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1" r:id="rId4"/>
  </p:sldMasterIdLst>
  <p:notesMasterIdLst>
    <p:notesMasterId r:id="rId35"/>
  </p:notesMasterIdLst>
  <p:sldIdLst>
    <p:sldId id="370" r:id="rId5"/>
    <p:sldId id="414" r:id="rId6"/>
    <p:sldId id="446" r:id="rId7"/>
    <p:sldId id="447" r:id="rId8"/>
    <p:sldId id="448" r:id="rId9"/>
    <p:sldId id="449" r:id="rId10"/>
    <p:sldId id="450" r:id="rId11"/>
    <p:sldId id="451" r:id="rId12"/>
    <p:sldId id="452" r:id="rId13"/>
    <p:sldId id="453" r:id="rId14"/>
    <p:sldId id="494" r:id="rId15"/>
    <p:sldId id="368" r:id="rId16"/>
    <p:sldId id="454" r:id="rId17"/>
    <p:sldId id="455" r:id="rId18"/>
    <p:sldId id="456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64" r:id="rId27"/>
    <p:sldId id="465" r:id="rId28"/>
    <p:sldId id="466" r:id="rId29"/>
    <p:sldId id="467" r:id="rId30"/>
    <p:sldId id="495" r:id="rId31"/>
    <p:sldId id="496" r:id="rId32"/>
    <p:sldId id="492" r:id="rId33"/>
    <p:sldId id="493" r:id="rId34"/>
  </p:sldIdLst>
  <p:sldSz cx="9144000" cy="5143500" type="screen16x9"/>
  <p:notesSz cx="6858000" cy="9144000"/>
  <p:embeddedFontLst>
    <p:embeddedFont>
      <p:font typeface="Open Sans" panose="020B0604020202020204" charset="0"/>
      <p:regular r:id="rId36"/>
      <p:bold r:id="rId37"/>
      <p:italic r:id="rId38"/>
      <p:boldItalic r:id="rId39"/>
    </p:embeddedFont>
    <p:embeddedFont>
      <p:font typeface="Roboto Mono" panose="020B060402020202020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E34A18-6F2C-F2DE-F684-938689B83F09}" v="1" dt="2025-04-24T20:55:51.223"/>
    <p1510:client id="{CBD62EF3-2BA6-239B-5635-5FCD122F7050}" v="138" dt="2025-04-24T05:46:22.847"/>
    <p1510:client id="{D06D0E8E-D29A-563F-769B-15550D788226}" v="103" dt="2025-04-24T05:29:39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uyu Song" userId="S::shso9201@colorado.edu::ca972a98-b8a3-441c-a498-3b8d06d946de" providerId="AD" clId="Web-{A886DE51-BC96-B9DB-7915-BE8D229B4DA3}"/>
    <pc:docChg chg="addSld">
      <pc:chgData name="Shuyu Song" userId="S::shso9201@colorado.edu::ca972a98-b8a3-441c-a498-3b8d06d946de" providerId="AD" clId="Web-{A886DE51-BC96-B9DB-7915-BE8D229B4DA3}" dt="2025-04-18T02:51:05.710" v="3"/>
      <pc:docMkLst>
        <pc:docMk/>
      </pc:docMkLst>
      <pc:sldChg chg="add">
        <pc:chgData name="Shuyu Song" userId="S::shso9201@colorado.edu::ca972a98-b8a3-441c-a498-3b8d06d946de" providerId="AD" clId="Web-{A886DE51-BC96-B9DB-7915-BE8D229B4DA3}" dt="2025-04-18T02:50:48.710" v="1"/>
        <pc:sldMkLst>
          <pc:docMk/>
          <pc:sldMk cId="2356948990" sldId="368"/>
        </pc:sldMkLst>
      </pc:sldChg>
      <pc:sldChg chg="add">
        <pc:chgData name="Shuyu Song" userId="S::shso9201@colorado.edu::ca972a98-b8a3-441c-a498-3b8d06d946de" providerId="AD" clId="Web-{A886DE51-BC96-B9DB-7915-BE8D229B4DA3}" dt="2025-04-18T02:50:48.694" v="0"/>
        <pc:sldMkLst>
          <pc:docMk/>
          <pc:sldMk cId="2281333654" sldId="494"/>
        </pc:sldMkLst>
      </pc:sldChg>
      <pc:sldChg chg="add">
        <pc:chgData name="Shuyu Song" userId="S::shso9201@colorado.edu::ca972a98-b8a3-441c-a498-3b8d06d946de" providerId="AD" clId="Web-{A886DE51-BC96-B9DB-7915-BE8D229B4DA3}" dt="2025-04-18T02:51:05.695" v="2"/>
        <pc:sldMkLst>
          <pc:docMk/>
          <pc:sldMk cId="2949965070" sldId="495"/>
        </pc:sldMkLst>
      </pc:sldChg>
      <pc:sldChg chg="add">
        <pc:chgData name="Shuyu Song" userId="S::shso9201@colorado.edu::ca972a98-b8a3-441c-a498-3b8d06d946de" providerId="AD" clId="Web-{A886DE51-BC96-B9DB-7915-BE8D229B4DA3}" dt="2025-04-18T02:51:05.710" v="3"/>
        <pc:sldMkLst>
          <pc:docMk/>
          <pc:sldMk cId="2107685303" sldId="496"/>
        </pc:sldMkLst>
      </pc:sldChg>
      <pc:sldMasterChg chg="addSldLayout">
        <pc:chgData name="Shuyu Song" userId="S::shso9201@colorado.edu::ca972a98-b8a3-441c-a498-3b8d06d946de" providerId="AD" clId="Web-{A886DE51-BC96-B9DB-7915-BE8D229B4DA3}" dt="2025-04-18T02:50:48.710" v="1"/>
        <pc:sldMasterMkLst>
          <pc:docMk/>
          <pc:sldMasterMk cId="4244845083" sldId="2147483781"/>
        </pc:sldMasterMkLst>
        <pc:sldLayoutChg chg="add">
          <pc:chgData name="Shuyu Song" userId="S::shso9201@colorado.edu::ca972a98-b8a3-441c-a498-3b8d06d946de" providerId="AD" clId="Web-{A886DE51-BC96-B9DB-7915-BE8D229B4DA3}" dt="2025-04-18T02:50:48.710" v="1"/>
          <pc:sldLayoutMkLst>
            <pc:docMk/>
            <pc:sldMasterMk cId="4244845083" sldId="2147483781"/>
            <pc:sldLayoutMk cId="27766052" sldId="2147483794"/>
          </pc:sldLayoutMkLst>
        </pc:sldLayoutChg>
      </pc:sldMasterChg>
    </pc:docChg>
  </pc:docChgLst>
  <pc:docChgLst>
    <pc:chgData name="Anthony Makuch" userId="S::anma5298@colorado.edu::59f8dfe6-0ac9-4bcd-b162-d1eb41664d31" providerId="AD" clId="Web-{8DB48A95-3EAC-65B2-FC81-569D8613906C}"/>
    <pc:docChg chg="modSld">
      <pc:chgData name="Anthony Makuch" userId="S::anma5298@colorado.edu::59f8dfe6-0ac9-4bcd-b162-d1eb41664d31" providerId="AD" clId="Web-{8DB48A95-3EAC-65B2-FC81-569D8613906C}" dt="2025-04-03T21:49:23.591" v="27" actId="20577"/>
      <pc:docMkLst>
        <pc:docMk/>
      </pc:docMkLst>
      <pc:sldChg chg="modSp">
        <pc:chgData name="Anthony Makuch" userId="S::anma5298@colorado.edu::59f8dfe6-0ac9-4bcd-b162-d1eb41664d31" providerId="AD" clId="Web-{8DB48A95-3EAC-65B2-FC81-569D8613906C}" dt="2025-04-03T21:38:14.590" v="2" actId="20577"/>
        <pc:sldMkLst>
          <pc:docMk/>
          <pc:sldMk cId="2939179068" sldId="407"/>
        </pc:sldMkLst>
      </pc:sldChg>
      <pc:sldChg chg="modSp">
        <pc:chgData name="Anthony Makuch" userId="S::anma5298@colorado.edu::59f8dfe6-0ac9-4bcd-b162-d1eb41664d31" providerId="AD" clId="Web-{8DB48A95-3EAC-65B2-FC81-569D8613906C}" dt="2025-04-03T21:49:23.591" v="27" actId="20577"/>
        <pc:sldMkLst>
          <pc:docMk/>
          <pc:sldMk cId="2807571927" sldId="409"/>
        </pc:sldMkLst>
      </pc:sldChg>
    </pc:docChg>
  </pc:docChgLst>
  <pc:docChgLst>
    <pc:chgData name="Veronica Corral Flores" userId="S::veco2527@colorado.edu::c18cf01b-501b-4c70-b513-f757f8924d34" providerId="AD" clId="Web-{5CE34A18-6F2C-F2DE-F684-938689B83F09}"/>
    <pc:docChg chg="modSld">
      <pc:chgData name="Veronica Corral Flores" userId="S::veco2527@colorado.edu::c18cf01b-501b-4c70-b513-f757f8924d34" providerId="AD" clId="Web-{5CE34A18-6F2C-F2DE-F684-938689B83F09}" dt="2025-04-24T20:55:51.223" v="0" actId="20577"/>
      <pc:docMkLst>
        <pc:docMk/>
      </pc:docMkLst>
      <pc:sldChg chg="modSp">
        <pc:chgData name="Veronica Corral Flores" userId="S::veco2527@colorado.edu::c18cf01b-501b-4c70-b513-f757f8924d34" providerId="AD" clId="Web-{5CE34A18-6F2C-F2DE-F684-938689B83F09}" dt="2025-04-24T20:55:51.223" v="0" actId="20577"/>
        <pc:sldMkLst>
          <pc:docMk/>
          <pc:sldMk cId="2291718610" sldId="370"/>
        </pc:sldMkLst>
        <pc:spChg chg="mod">
          <ac:chgData name="Veronica Corral Flores" userId="S::veco2527@colorado.edu::c18cf01b-501b-4c70-b513-f757f8924d34" providerId="AD" clId="Web-{5CE34A18-6F2C-F2DE-F684-938689B83F09}" dt="2025-04-24T20:55:51.223" v="0" actId="20577"/>
          <ac:spMkLst>
            <pc:docMk/>
            <pc:sldMk cId="2291718610" sldId="370"/>
            <ac:spMk id="2" creationId="{2578CB60-6196-7014-740A-F0273F9CEE28}"/>
          </ac:spMkLst>
        </pc:spChg>
      </pc:sldChg>
    </pc:docChg>
  </pc:docChgLst>
  <pc:docChgLst>
    <pc:chgData name="Anthony Makuch" userId="S::anma5298@colorado.edu::59f8dfe6-0ac9-4bcd-b162-d1eb41664d31" providerId="AD" clId="Web-{CBD62EF3-2BA6-239B-5635-5FCD122F7050}"/>
    <pc:docChg chg="addSld delSld modSld">
      <pc:chgData name="Anthony Makuch" userId="S::anma5298@colorado.edu::59f8dfe6-0ac9-4bcd-b162-d1eb41664d31" providerId="AD" clId="Web-{CBD62EF3-2BA6-239B-5635-5FCD122F7050}" dt="2025-04-24T05:46:22.847" v="135" actId="20577"/>
      <pc:docMkLst>
        <pc:docMk/>
      </pc:docMkLst>
      <pc:sldChg chg="modSp">
        <pc:chgData name="Anthony Makuch" userId="S::anma5298@colorado.edu::59f8dfe6-0ac9-4bcd-b162-d1eb41664d31" providerId="AD" clId="Web-{CBD62EF3-2BA6-239B-5635-5FCD122F7050}" dt="2025-04-24T05:30:24.966" v="0" actId="20577"/>
        <pc:sldMkLst>
          <pc:docMk/>
          <pc:sldMk cId="2291718610" sldId="370"/>
        </pc:sldMkLst>
        <pc:spChg chg="mod">
          <ac:chgData name="Anthony Makuch" userId="S::anma5298@colorado.edu::59f8dfe6-0ac9-4bcd-b162-d1eb41664d31" providerId="AD" clId="Web-{CBD62EF3-2BA6-239B-5635-5FCD122F7050}" dt="2025-04-24T05:30:24.966" v="0" actId="20577"/>
          <ac:spMkLst>
            <pc:docMk/>
            <pc:sldMk cId="2291718610" sldId="370"/>
            <ac:spMk id="2" creationId="{2578CB60-6196-7014-740A-F0273F9CEE28}"/>
          </ac:spMkLst>
        </pc:spChg>
      </pc:sldChg>
      <pc:sldChg chg="modSp add">
        <pc:chgData name="Anthony Makuch" userId="S::anma5298@colorado.edu::59f8dfe6-0ac9-4bcd-b162-d1eb41664d31" providerId="AD" clId="Web-{CBD62EF3-2BA6-239B-5635-5FCD122F7050}" dt="2025-04-24T05:46:22.847" v="135" actId="20577"/>
        <pc:sldMkLst>
          <pc:docMk/>
          <pc:sldMk cId="943712416" sldId="414"/>
        </pc:sldMkLst>
        <pc:spChg chg="mod">
          <ac:chgData name="Anthony Makuch" userId="S::anma5298@colorado.edu::59f8dfe6-0ac9-4bcd-b162-d1eb41664d31" providerId="AD" clId="Web-{CBD62EF3-2BA6-239B-5635-5FCD122F7050}" dt="2025-04-24T05:46:22.847" v="135" actId="20577"/>
          <ac:spMkLst>
            <pc:docMk/>
            <pc:sldMk cId="943712416" sldId="414"/>
            <ac:spMk id="3" creationId="{35854820-1007-3929-C1E0-5DAB8BA2C642}"/>
          </ac:spMkLst>
        </pc:spChg>
      </pc:sldChg>
      <pc:sldChg chg="del">
        <pc:chgData name="Anthony Makuch" userId="S::anma5298@colorado.edu::59f8dfe6-0ac9-4bcd-b162-d1eb41664d31" providerId="AD" clId="Web-{CBD62EF3-2BA6-239B-5635-5FCD122F7050}" dt="2025-04-24T05:30:51.075" v="9"/>
        <pc:sldMkLst>
          <pc:docMk/>
          <pc:sldMk cId="4024697592" sldId="468"/>
        </pc:sldMkLst>
      </pc:sldChg>
      <pc:sldChg chg="del">
        <pc:chgData name="Anthony Makuch" userId="S::anma5298@colorado.edu::59f8dfe6-0ac9-4bcd-b162-d1eb41664d31" providerId="AD" clId="Web-{CBD62EF3-2BA6-239B-5635-5FCD122F7050}" dt="2025-04-24T05:30:51.060" v="8"/>
        <pc:sldMkLst>
          <pc:docMk/>
          <pc:sldMk cId="3339109570" sldId="469"/>
        </pc:sldMkLst>
      </pc:sldChg>
      <pc:sldChg chg="del">
        <pc:chgData name="Anthony Makuch" userId="S::anma5298@colorado.edu::59f8dfe6-0ac9-4bcd-b162-d1eb41664d31" providerId="AD" clId="Web-{CBD62EF3-2BA6-239B-5635-5FCD122F7050}" dt="2025-04-24T05:30:51.060" v="7"/>
        <pc:sldMkLst>
          <pc:docMk/>
          <pc:sldMk cId="457063688" sldId="470"/>
        </pc:sldMkLst>
      </pc:sldChg>
      <pc:sldChg chg="del">
        <pc:chgData name="Anthony Makuch" userId="S::anma5298@colorado.edu::59f8dfe6-0ac9-4bcd-b162-d1eb41664d31" providerId="AD" clId="Web-{CBD62EF3-2BA6-239B-5635-5FCD122F7050}" dt="2025-04-24T05:30:51.060" v="6"/>
        <pc:sldMkLst>
          <pc:docMk/>
          <pc:sldMk cId="2135086864" sldId="471"/>
        </pc:sldMkLst>
      </pc:sldChg>
      <pc:sldChg chg="del">
        <pc:chgData name="Anthony Makuch" userId="S::anma5298@colorado.edu::59f8dfe6-0ac9-4bcd-b162-d1eb41664d31" providerId="AD" clId="Web-{CBD62EF3-2BA6-239B-5635-5FCD122F7050}" dt="2025-04-24T05:30:51.060" v="5"/>
        <pc:sldMkLst>
          <pc:docMk/>
          <pc:sldMk cId="1033427537" sldId="472"/>
        </pc:sldMkLst>
      </pc:sldChg>
      <pc:sldChg chg="del">
        <pc:chgData name="Anthony Makuch" userId="S::anma5298@colorado.edu::59f8dfe6-0ac9-4bcd-b162-d1eb41664d31" providerId="AD" clId="Web-{CBD62EF3-2BA6-239B-5635-5FCD122F7050}" dt="2025-04-24T05:30:51.060" v="4"/>
        <pc:sldMkLst>
          <pc:docMk/>
          <pc:sldMk cId="2023928211" sldId="473"/>
        </pc:sldMkLst>
      </pc:sldChg>
      <pc:sldChg chg="del">
        <pc:chgData name="Anthony Makuch" userId="S::anma5298@colorado.edu::59f8dfe6-0ac9-4bcd-b162-d1eb41664d31" providerId="AD" clId="Web-{CBD62EF3-2BA6-239B-5635-5FCD122F7050}" dt="2025-04-24T05:30:51.060" v="3"/>
        <pc:sldMkLst>
          <pc:docMk/>
          <pc:sldMk cId="3339649984" sldId="474"/>
        </pc:sldMkLst>
      </pc:sldChg>
      <pc:sldChg chg="del">
        <pc:chgData name="Anthony Makuch" userId="S::anma5298@colorado.edu::59f8dfe6-0ac9-4bcd-b162-d1eb41664d31" providerId="AD" clId="Web-{CBD62EF3-2BA6-239B-5635-5FCD122F7050}" dt="2025-04-24T05:30:51.060" v="2"/>
        <pc:sldMkLst>
          <pc:docMk/>
          <pc:sldMk cId="2220285299" sldId="475"/>
        </pc:sldMkLst>
      </pc:sldChg>
      <pc:sldChg chg="del">
        <pc:chgData name="Anthony Makuch" userId="S::anma5298@colorado.edu::59f8dfe6-0ac9-4bcd-b162-d1eb41664d31" providerId="AD" clId="Web-{CBD62EF3-2BA6-239B-5635-5FCD122F7050}" dt="2025-04-24T05:30:51.060" v="1"/>
        <pc:sldMkLst>
          <pc:docMk/>
          <pc:sldMk cId="1329723877" sldId="476"/>
        </pc:sldMkLst>
      </pc:sldChg>
      <pc:sldChg chg="del">
        <pc:chgData name="Anthony Makuch" userId="S::anma5298@colorado.edu::59f8dfe6-0ac9-4bcd-b162-d1eb41664d31" providerId="AD" clId="Web-{CBD62EF3-2BA6-239B-5635-5FCD122F7050}" dt="2025-04-24T05:31:02.997" v="23"/>
        <pc:sldMkLst>
          <pc:docMk/>
          <pc:sldMk cId="1230607582" sldId="477"/>
        </pc:sldMkLst>
      </pc:sldChg>
      <pc:sldChg chg="del">
        <pc:chgData name="Anthony Makuch" userId="S::anma5298@colorado.edu::59f8dfe6-0ac9-4bcd-b162-d1eb41664d31" providerId="AD" clId="Web-{CBD62EF3-2BA6-239B-5635-5FCD122F7050}" dt="2025-04-24T05:31:02.997" v="22"/>
        <pc:sldMkLst>
          <pc:docMk/>
          <pc:sldMk cId="3634655838" sldId="478"/>
        </pc:sldMkLst>
      </pc:sldChg>
      <pc:sldChg chg="del">
        <pc:chgData name="Anthony Makuch" userId="S::anma5298@colorado.edu::59f8dfe6-0ac9-4bcd-b162-d1eb41664d31" providerId="AD" clId="Web-{CBD62EF3-2BA6-239B-5635-5FCD122F7050}" dt="2025-04-24T05:31:02.997" v="21"/>
        <pc:sldMkLst>
          <pc:docMk/>
          <pc:sldMk cId="2369371174" sldId="479"/>
        </pc:sldMkLst>
      </pc:sldChg>
      <pc:sldChg chg="del">
        <pc:chgData name="Anthony Makuch" userId="S::anma5298@colorado.edu::59f8dfe6-0ac9-4bcd-b162-d1eb41664d31" providerId="AD" clId="Web-{CBD62EF3-2BA6-239B-5635-5FCD122F7050}" dt="2025-04-24T05:31:02.997" v="20"/>
        <pc:sldMkLst>
          <pc:docMk/>
          <pc:sldMk cId="248421234" sldId="480"/>
        </pc:sldMkLst>
      </pc:sldChg>
      <pc:sldChg chg="del">
        <pc:chgData name="Anthony Makuch" userId="S::anma5298@colorado.edu::59f8dfe6-0ac9-4bcd-b162-d1eb41664d31" providerId="AD" clId="Web-{CBD62EF3-2BA6-239B-5635-5FCD122F7050}" dt="2025-04-24T05:30:59.294" v="19"/>
        <pc:sldMkLst>
          <pc:docMk/>
          <pc:sldMk cId="1593256406" sldId="481"/>
        </pc:sldMkLst>
      </pc:sldChg>
      <pc:sldChg chg="del">
        <pc:chgData name="Anthony Makuch" userId="S::anma5298@colorado.edu::59f8dfe6-0ac9-4bcd-b162-d1eb41664d31" providerId="AD" clId="Web-{CBD62EF3-2BA6-239B-5635-5FCD122F7050}" dt="2025-04-24T05:30:59.294" v="18"/>
        <pc:sldMkLst>
          <pc:docMk/>
          <pc:sldMk cId="973413564" sldId="482"/>
        </pc:sldMkLst>
      </pc:sldChg>
      <pc:sldChg chg="del">
        <pc:chgData name="Anthony Makuch" userId="S::anma5298@colorado.edu::59f8dfe6-0ac9-4bcd-b162-d1eb41664d31" providerId="AD" clId="Web-{CBD62EF3-2BA6-239B-5635-5FCD122F7050}" dt="2025-04-24T05:30:59.294" v="17"/>
        <pc:sldMkLst>
          <pc:docMk/>
          <pc:sldMk cId="400506236" sldId="483"/>
        </pc:sldMkLst>
      </pc:sldChg>
      <pc:sldChg chg="del">
        <pc:chgData name="Anthony Makuch" userId="S::anma5298@colorado.edu::59f8dfe6-0ac9-4bcd-b162-d1eb41664d31" providerId="AD" clId="Web-{CBD62EF3-2BA6-239B-5635-5FCD122F7050}" dt="2025-04-24T05:30:59.294" v="16"/>
        <pc:sldMkLst>
          <pc:docMk/>
          <pc:sldMk cId="1244974842" sldId="485"/>
        </pc:sldMkLst>
      </pc:sldChg>
      <pc:sldChg chg="del">
        <pc:chgData name="Anthony Makuch" userId="S::anma5298@colorado.edu::59f8dfe6-0ac9-4bcd-b162-d1eb41664d31" providerId="AD" clId="Web-{CBD62EF3-2BA6-239B-5635-5FCD122F7050}" dt="2025-04-24T05:30:59.294" v="15"/>
        <pc:sldMkLst>
          <pc:docMk/>
          <pc:sldMk cId="1015376328" sldId="486"/>
        </pc:sldMkLst>
      </pc:sldChg>
      <pc:sldChg chg="del">
        <pc:chgData name="Anthony Makuch" userId="S::anma5298@colorado.edu::59f8dfe6-0ac9-4bcd-b162-d1eb41664d31" providerId="AD" clId="Web-{CBD62EF3-2BA6-239B-5635-5FCD122F7050}" dt="2025-04-24T05:30:59.294" v="14"/>
        <pc:sldMkLst>
          <pc:docMk/>
          <pc:sldMk cId="2478411834" sldId="487"/>
        </pc:sldMkLst>
      </pc:sldChg>
      <pc:sldChg chg="del">
        <pc:chgData name="Anthony Makuch" userId="S::anma5298@colorado.edu::59f8dfe6-0ac9-4bcd-b162-d1eb41664d31" providerId="AD" clId="Web-{CBD62EF3-2BA6-239B-5635-5FCD122F7050}" dt="2025-04-24T05:30:59.294" v="13"/>
        <pc:sldMkLst>
          <pc:docMk/>
          <pc:sldMk cId="2368623929" sldId="488"/>
        </pc:sldMkLst>
      </pc:sldChg>
      <pc:sldChg chg="del">
        <pc:chgData name="Anthony Makuch" userId="S::anma5298@colorado.edu::59f8dfe6-0ac9-4bcd-b162-d1eb41664d31" providerId="AD" clId="Web-{CBD62EF3-2BA6-239B-5635-5FCD122F7050}" dt="2025-04-24T05:30:59.294" v="12"/>
        <pc:sldMkLst>
          <pc:docMk/>
          <pc:sldMk cId="3329733253" sldId="489"/>
        </pc:sldMkLst>
      </pc:sldChg>
      <pc:sldChg chg="del">
        <pc:chgData name="Anthony Makuch" userId="S::anma5298@colorado.edu::59f8dfe6-0ac9-4bcd-b162-d1eb41664d31" providerId="AD" clId="Web-{CBD62EF3-2BA6-239B-5635-5FCD122F7050}" dt="2025-04-24T05:30:59.294" v="11"/>
        <pc:sldMkLst>
          <pc:docMk/>
          <pc:sldMk cId="849559268" sldId="490"/>
        </pc:sldMkLst>
      </pc:sldChg>
      <pc:sldChg chg="del">
        <pc:chgData name="Anthony Makuch" userId="S::anma5298@colorado.edu::59f8dfe6-0ac9-4bcd-b162-d1eb41664d31" providerId="AD" clId="Web-{CBD62EF3-2BA6-239B-5635-5FCD122F7050}" dt="2025-04-24T05:30:59.294" v="10"/>
        <pc:sldMkLst>
          <pc:docMk/>
          <pc:sldMk cId="1498853188" sldId="491"/>
        </pc:sldMkLst>
      </pc:sldChg>
    </pc:docChg>
  </pc:docChgLst>
  <pc:docChgLst>
    <pc:chgData name="Shuyu Song" userId="S::shso9201@colorado.edu::ca972a98-b8a3-441c-a498-3b8d06d946de" providerId="AD" clId="Web-{716E9709-42F5-0E6A-733F-0A45634D8E53}"/>
    <pc:docChg chg="modSld">
      <pc:chgData name="Shuyu Song" userId="S::shso9201@colorado.edu::ca972a98-b8a3-441c-a498-3b8d06d946de" providerId="AD" clId="Web-{716E9709-42F5-0E6A-733F-0A45634D8E53}" dt="2024-07-23T21:22:41.535" v="46" actId="20577"/>
      <pc:docMkLst>
        <pc:docMk/>
      </pc:docMkLst>
      <pc:sldChg chg="modSp">
        <pc:chgData name="Shuyu Song" userId="S::shso9201@colorado.edu::ca972a98-b8a3-441c-a498-3b8d06d946de" providerId="AD" clId="Web-{716E9709-42F5-0E6A-733F-0A45634D8E53}" dt="2024-07-23T21:22:41.535" v="46" actId="20577"/>
        <pc:sldMkLst>
          <pc:docMk/>
          <pc:sldMk cId="4001026382" sldId="387"/>
        </pc:sldMkLst>
      </pc:sldChg>
    </pc:docChg>
  </pc:docChgLst>
  <pc:docChgLst>
    <pc:chgData name="Jack Diamond" userId="S::jadi4776@colorado.edu::2a1989e8-ce82-437e-9c8b-39991e1ac4b4" providerId="AD" clId="Web-{64FAE486-B13C-5B2B-18FC-6AC57DE6A573}"/>
    <pc:docChg chg="modSld">
      <pc:chgData name="Jack Diamond" userId="S::jadi4776@colorado.edu::2a1989e8-ce82-437e-9c8b-39991e1ac4b4" providerId="AD" clId="Web-{64FAE486-B13C-5B2B-18FC-6AC57DE6A573}" dt="2025-04-16T21:07:14.746" v="0" actId="20577"/>
      <pc:docMkLst>
        <pc:docMk/>
      </pc:docMkLst>
      <pc:sldChg chg="modSp">
        <pc:chgData name="Jack Diamond" userId="S::jadi4776@colorado.edu::2a1989e8-ce82-437e-9c8b-39991e1ac4b4" providerId="AD" clId="Web-{64FAE486-B13C-5B2B-18FC-6AC57DE6A573}" dt="2025-04-16T21:07:14.746" v="0" actId="20577"/>
        <pc:sldMkLst>
          <pc:docMk/>
          <pc:sldMk cId="2291718610" sldId="370"/>
        </pc:sldMkLst>
        <pc:spChg chg="mod">
          <ac:chgData name="Jack Diamond" userId="S::jadi4776@colorado.edu::2a1989e8-ce82-437e-9c8b-39991e1ac4b4" providerId="AD" clId="Web-{64FAE486-B13C-5B2B-18FC-6AC57DE6A573}" dt="2025-04-16T21:07:14.746" v="0" actId="20577"/>
          <ac:spMkLst>
            <pc:docMk/>
            <pc:sldMk cId="2291718610" sldId="370"/>
            <ac:spMk id="2" creationId="{2578CB60-6196-7014-740A-F0273F9CEE28}"/>
          </ac:spMkLst>
        </pc:spChg>
      </pc:sldChg>
    </pc:docChg>
  </pc:docChgLst>
  <pc:docChgLst>
    <pc:chgData name="Anthony Makuch" userId="59f8dfe6-0ac9-4bcd-b162-d1eb41664d31" providerId="ADAL" clId="{6521489C-204D-4A92-97D6-CACC83F41DFB}"/>
    <pc:docChg chg="undo custSel addSld delSld modSld sldOrd">
      <pc:chgData name="Anthony Makuch" userId="59f8dfe6-0ac9-4bcd-b162-d1eb41664d31" providerId="ADAL" clId="{6521489C-204D-4A92-97D6-CACC83F41DFB}" dt="2024-03-26T03:47:29.638" v="328" actId="1076"/>
      <pc:docMkLst>
        <pc:docMk/>
      </pc:docMkLst>
      <pc:sldChg chg="addSp delSp modSp del mod delDesignElem">
        <pc:chgData name="Anthony Makuch" userId="59f8dfe6-0ac9-4bcd-b162-d1eb41664d31" providerId="ADAL" clId="{6521489C-204D-4A92-97D6-CACC83F41DFB}" dt="2024-03-26T03:46:19.565" v="242" actId="2696"/>
        <pc:sldMkLst>
          <pc:docMk/>
          <pc:sldMk cId="3290039166" sldId="361"/>
        </pc:sldMkLst>
      </pc:sldChg>
      <pc:sldChg chg="modSp del">
        <pc:chgData name="Anthony Makuch" userId="59f8dfe6-0ac9-4bcd-b162-d1eb41664d31" providerId="ADAL" clId="{6521489C-204D-4A92-97D6-CACC83F41DFB}" dt="2024-03-26T03:46:58.865" v="289" actId="47"/>
        <pc:sldMkLst>
          <pc:docMk/>
          <pc:sldMk cId="1026721488" sldId="362"/>
        </pc:sldMkLst>
      </pc:sldChg>
      <pc:sldChg chg="modSp del">
        <pc:chgData name="Anthony Makuch" userId="59f8dfe6-0ac9-4bcd-b162-d1eb41664d31" providerId="ADAL" clId="{6521489C-204D-4A92-97D6-CACC83F41DFB}" dt="2024-03-26T03:46:59.794" v="290" actId="47"/>
        <pc:sldMkLst>
          <pc:docMk/>
          <pc:sldMk cId="3706231597" sldId="364"/>
        </pc:sldMkLst>
      </pc:sldChg>
      <pc:sldChg chg="modSp mod">
        <pc:chgData name="Anthony Makuch" userId="59f8dfe6-0ac9-4bcd-b162-d1eb41664d31" providerId="ADAL" clId="{6521489C-204D-4A92-97D6-CACC83F41DFB}" dt="2024-03-26T03:46:50.329" v="288" actId="20577"/>
        <pc:sldMkLst>
          <pc:docMk/>
          <pc:sldMk cId="2356948990" sldId="368"/>
        </pc:sldMkLst>
      </pc:sldChg>
      <pc:sldChg chg="addSp delSp modSp mod ord delDesignElem">
        <pc:chgData name="Anthony Makuch" userId="59f8dfe6-0ac9-4bcd-b162-d1eb41664d31" providerId="ADAL" clId="{6521489C-204D-4A92-97D6-CACC83F41DFB}" dt="2024-03-26T03:47:29.638" v="328" actId="1076"/>
        <pc:sldMkLst>
          <pc:docMk/>
          <pc:sldMk cId="2291718610" sldId="370"/>
        </pc:sldMkLst>
      </pc:sldChg>
      <pc:sldChg chg="modSp del">
        <pc:chgData name="Anthony Makuch" userId="59f8dfe6-0ac9-4bcd-b162-d1eb41664d31" providerId="ADAL" clId="{6521489C-204D-4A92-97D6-CACC83F41DFB}" dt="2024-03-26T03:47:00.480" v="291" actId="47"/>
        <pc:sldMkLst>
          <pc:docMk/>
          <pc:sldMk cId="1054305376" sldId="371"/>
        </pc:sldMkLst>
      </pc:sldChg>
      <pc:sldChg chg="modSp del">
        <pc:chgData name="Anthony Makuch" userId="59f8dfe6-0ac9-4bcd-b162-d1eb41664d31" providerId="ADAL" clId="{6521489C-204D-4A92-97D6-CACC83F41DFB}" dt="2024-03-26T03:47:01.550" v="293" actId="47"/>
        <pc:sldMkLst>
          <pc:docMk/>
          <pc:sldMk cId="3022893226" sldId="372"/>
        </pc:sldMkLst>
      </pc:sldChg>
      <pc:sldChg chg="modSp del">
        <pc:chgData name="Anthony Makuch" userId="59f8dfe6-0ac9-4bcd-b162-d1eb41664d31" providerId="ADAL" clId="{6521489C-204D-4A92-97D6-CACC83F41DFB}" dt="2024-03-26T03:47:01.952" v="294" actId="47"/>
        <pc:sldMkLst>
          <pc:docMk/>
          <pc:sldMk cId="2950823758" sldId="373"/>
        </pc:sldMkLst>
      </pc:sldChg>
      <pc:sldChg chg="modSp del">
        <pc:chgData name="Anthony Makuch" userId="59f8dfe6-0ac9-4bcd-b162-d1eb41664d31" providerId="ADAL" clId="{6521489C-204D-4A92-97D6-CACC83F41DFB}" dt="2024-03-26T03:47:02.387" v="295" actId="47"/>
        <pc:sldMkLst>
          <pc:docMk/>
          <pc:sldMk cId="3588183025" sldId="374"/>
        </pc:sldMkLst>
      </pc:sldChg>
      <pc:sldChg chg="modSp del">
        <pc:chgData name="Anthony Makuch" userId="59f8dfe6-0ac9-4bcd-b162-d1eb41664d31" providerId="ADAL" clId="{6521489C-204D-4A92-97D6-CACC83F41DFB}" dt="2024-03-26T03:47:02.852" v="296" actId="47"/>
        <pc:sldMkLst>
          <pc:docMk/>
          <pc:sldMk cId="1194694984" sldId="375"/>
        </pc:sldMkLst>
      </pc:sldChg>
      <pc:sldChg chg="modSp del">
        <pc:chgData name="Anthony Makuch" userId="59f8dfe6-0ac9-4bcd-b162-d1eb41664d31" providerId="ADAL" clId="{6521489C-204D-4A92-97D6-CACC83F41DFB}" dt="2024-03-26T03:47:03.395" v="297" actId="47"/>
        <pc:sldMkLst>
          <pc:docMk/>
          <pc:sldMk cId="2511338518" sldId="376"/>
        </pc:sldMkLst>
      </pc:sldChg>
      <pc:sldChg chg="modSp del">
        <pc:chgData name="Anthony Makuch" userId="59f8dfe6-0ac9-4bcd-b162-d1eb41664d31" providerId="ADAL" clId="{6521489C-204D-4A92-97D6-CACC83F41DFB}" dt="2024-03-26T03:47:03.752" v="298" actId="47"/>
        <pc:sldMkLst>
          <pc:docMk/>
          <pc:sldMk cId="378286727" sldId="377"/>
        </pc:sldMkLst>
      </pc:sldChg>
      <pc:sldChg chg="modSp del">
        <pc:chgData name="Anthony Makuch" userId="59f8dfe6-0ac9-4bcd-b162-d1eb41664d31" providerId="ADAL" clId="{6521489C-204D-4A92-97D6-CACC83F41DFB}" dt="2024-03-26T03:47:04.236" v="299" actId="47"/>
        <pc:sldMkLst>
          <pc:docMk/>
          <pc:sldMk cId="3323107027" sldId="378"/>
        </pc:sldMkLst>
      </pc:sldChg>
      <pc:sldChg chg="modSp del">
        <pc:chgData name="Anthony Makuch" userId="59f8dfe6-0ac9-4bcd-b162-d1eb41664d31" providerId="ADAL" clId="{6521489C-204D-4A92-97D6-CACC83F41DFB}" dt="2024-03-26T03:47:04.728" v="300" actId="47"/>
        <pc:sldMkLst>
          <pc:docMk/>
          <pc:sldMk cId="1112096068" sldId="379"/>
        </pc:sldMkLst>
      </pc:sldChg>
      <pc:sldChg chg="modSp del">
        <pc:chgData name="Anthony Makuch" userId="59f8dfe6-0ac9-4bcd-b162-d1eb41664d31" providerId="ADAL" clId="{6521489C-204D-4A92-97D6-CACC83F41DFB}" dt="2024-03-26T03:47:01.044" v="292" actId="47"/>
        <pc:sldMkLst>
          <pc:docMk/>
          <pc:sldMk cId="4192397885" sldId="380"/>
        </pc:sldMkLst>
      </pc:sldChg>
      <pc:sldChg chg="modSp del">
        <pc:chgData name="Anthony Makuch" userId="59f8dfe6-0ac9-4bcd-b162-d1eb41664d31" providerId="ADAL" clId="{6521489C-204D-4A92-97D6-CACC83F41DFB}" dt="2024-03-26T03:47:05.148" v="301" actId="47"/>
        <pc:sldMkLst>
          <pc:docMk/>
          <pc:sldMk cId="680822513" sldId="382"/>
        </pc:sldMkLst>
      </pc:sldChg>
      <pc:sldChg chg="modSp del">
        <pc:chgData name="Anthony Makuch" userId="59f8dfe6-0ac9-4bcd-b162-d1eb41664d31" providerId="ADAL" clId="{6521489C-204D-4A92-97D6-CACC83F41DFB}" dt="2024-03-26T03:47:05.676" v="302" actId="47"/>
        <pc:sldMkLst>
          <pc:docMk/>
          <pc:sldMk cId="1286219469" sldId="383"/>
        </pc:sldMkLst>
      </pc:sldChg>
      <pc:sldChg chg="modSp del">
        <pc:chgData name="Anthony Makuch" userId="59f8dfe6-0ac9-4bcd-b162-d1eb41664d31" providerId="ADAL" clId="{6521489C-204D-4A92-97D6-CACC83F41DFB}" dt="2024-03-26T03:47:06.151" v="303" actId="47"/>
        <pc:sldMkLst>
          <pc:docMk/>
          <pc:sldMk cId="206967684" sldId="384"/>
        </pc:sldMkLst>
      </pc:sldChg>
      <pc:sldChg chg="modSp del">
        <pc:chgData name="Anthony Makuch" userId="59f8dfe6-0ac9-4bcd-b162-d1eb41664d31" providerId="ADAL" clId="{6521489C-204D-4A92-97D6-CACC83F41DFB}" dt="2024-03-26T03:47:06.628" v="304" actId="47"/>
        <pc:sldMkLst>
          <pc:docMk/>
          <pc:sldMk cId="2328797830" sldId="385"/>
        </pc:sldMkLst>
      </pc:sldChg>
      <pc:sldChg chg="modSp del">
        <pc:chgData name="Anthony Makuch" userId="59f8dfe6-0ac9-4bcd-b162-d1eb41664d31" providerId="ADAL" clId="{6521489C-204D-4A92-97D6-CACC83F41DFB}" dt="2024-03-26T03:47:07.202" v="305" actId="47"/>
        <pc:sldMkLst>
          <pc:docMk/>
          <pc:sldMk cId="2399814952" sldId="386"/>
        </pc:sldMkLst>
      </pc:sldChg>
      <pc:sldChg chg="modSp mod">
        <pc:chgData name="Anthony Makuch" userId="59f8dfe6-0ac9-4bcd-b162-d1eb41664d31" providerId="ADAL" clId="{6521489C-204D-4A92-97D6-CACC83F41DFB}" dt="2024-03-26T03:46:12.901" v="240" actId="5793"/>
        <pc:sldMkLst>
          <pc:docMk/>
          <pc:sldMk cId="4001026382" sldId="387"/>
        </pc:sldMkLst>
      </pc:sldChg>
      <pc:sldChg chg="modSp">
        <pc:chgData name="Anthony Makuch" userId="59f8dfe6-0ac9-4bcd-b162-d1eb41664d31" providerId="ADAL" clId="{6521489C-204D-4A92-97D6-CACC83F41DFB}" dt="2024-03-26T03:46:16.046" v="241" actId="20577"/>
        <pc:sldMkLst>
          <pc:docMk/>
          <pc:sldMk cId="3658686262" sldId="388"/>
        </pc:sldMkLst>
      </pc:sldChg>
      <pc:sldChg chg="modSp mod">
        <pc:chgData name="Anthony Makuch" userId="59f8dfe6-0ac9-4bcd-b162-d1eb41664d31" providerId="ADAL" clId="{6521489C-204D-4A92-97D6-CACC83F41DFB}" dt="2024-03-26T03:47:17.295" v="327" actId="20577"/>
        <pc:sldMkLst>
          <pc:docMk/>
          <pc:sldMk cId="3321096142" sldId="389"/>
        </pc:sldMkLst>
      </pc:sldChg>
      <pc:sldChg chg="modSp del">
        <pc:chgData name="Anthony Makuch" userId="59f8dfe6-0ac9-4bcd-b162-d1eb41664d31" providerId="ADAL" clId="{6521489C-204D-4A92-97D6-CACC83F41DFB}" dt="2024-03-26T03:47:07.764" v="306" actId="47"/>
        <pc:sldMkLst>
          <pc:docMk/>
          <pc:sldMk cId="3923111428" sldId="390"/>
        </pc:sldMkLst>
      </pc:sldChg>
      <pc:sldChg chg="addSp modSp new del ord">
        <pc:chgData name="Anthony Makuch" userId="59f8dfe6-0ac9-4bcd-b162-d1eb41664d31" providerId="ADAL" clId="{6521489C-204D-4A92-97D6-CACC83F41DFB}" dt="2024-03-26T03:42:59.633" v="48" actId="680"/>
        <pc:sldMkLst>
          <pc:docMk/>
          <pc:sldMk cId="2490588386" sldId="391"/>
        </pc:sldMkLst>
      </pc:sldChg>
    </pc:docChg>
  </pc:docChgLst>
  <pc:docChgLst>
    <pc:chgData name="Anthony Makuch" userId="S::anma5298@colorado.edu::59f8dfe6-0ac9-4bcd-b162-d1eb41664d31" providerId="AD" clId="Web-{6947736D-FAD5-EA4D-2A76-95B542A887A5}"/>
    <pc:docChg chg="modSld">
      <pc:chgData name="Anthony Makuch" userId="S::anma5298@colorado.edu::59f8dfe6-0ac9-4bcd-b162-d1eb41664d31" providerId="AD" clId="Web-{6947736D-FAD5-EA4D-2A76-95B542A887A5}" dt="2024-04-13T20:11:23.787" v="12"/>
      <pc:docMkLst>
        <pc:docMk/>
      </pc:docMkLst>
      <pc:sldChg chg="addSp delSp modSp">
        <pc:chgData name="Anthony Makuch" userId="S::anma5298@colorado.edu::59f8dfe6-0ac9-4bcd-b162-d1eb41664d31" providerId="AD" clId="Web-{6947736D-FAD5-EA4D-2A76-95B542A887A5}" dt="2024-04-13T20:11:23.787" v="12"/>
        <pc:sldMkLst>
          <pc:docMk/>
          <pc:sldMk cId="2291718610" sldId="370"/>
        </pc:sldMkLst>
      </pc:sldChg>
    </pc:docChg>
  </pc:docChgLst>
  <pc:docChgLst>
    <pc:chgData name="Anthony Makuch" userId="59f8dfe6-0ac9-4bcd-b162-d1eb41664d31" providerId="ADAL" clId="{5A151A44-6B8E-4F90-903A-D8AF2CA6BC5C}"/>
    <pc:docChg chg="undo redo custSel addSld delSld modSld sldOrd modMainMaster">
      <pc:chgData name="Anthony Makuch" userId="59f8dfe6-0ac9-4bcd-b162-d1eb41664d31" providerId="ADAL" clId="{5A151A44-6B8E-4F90-903A-D8AF2CA6BC5C}" dt="2025-04-09T07:25:18.641" v="2861" actId="47"/>
      <pc:docMkLst>
        <pc:docMk/>
      </pc:docMkLst>
      <pc:sldChg chg="del">
        <pc:chgData name="Anthony Makuch" userId="59f8dfe6-0ac9-4bcd-b162-d1eb41664d31" providerId="ADAL" clId="{5A151A44-6B8E-4F90-903A-D8AF2CA6BC5C}" dt="2025-04-09T04:43:58.755" v="34" actId="47"/>
        <pc:sldMkLst>
          <pc:docMk/>
          <pc:sldMk cId="2356948990" sldId="368"/>
        </pc:sldMkLst>
      </pc:sldChg>
      <pc:sldChg chg="modSp del">
        <pc:chgData name="Anthony Makuch" userId="59f8dfe6-0ac9-4bcd-b162-d1eb41664d31" providerId="ADAL" clId="{5A151A44-6B8E-4F90-903A-D8AF2CA6BC5C}" dt="2025-04-09T05:01:25.724" v="410" actId="47"/>
        <pc:sldMkLst>
          <pc:docMk/>
          <pc:sldMk cId="3658686262" sldId="388"/>
        </pc:sldMkLst>
        <pc:spChg chg="mod">
          <ac:chgData name="Anthony Makuch" userId="59f8dfe6-0ac9-4bcd-b162-d1eb41664d31" providerId="ADAL" clId="{5A151A44-6B8E-4F90-903A-D8AF2CA6BC5C}" dt="2025-04-09T04:41:53.123" v="13" actId="20578"/>
          <ac:spMkLst>
            <pc:docMk/>
            <pc:sldMk cId="3658686262" sldId="388"/>
            <ac:spMk id="2" creationId="{07B31603-B4C6-E6A7-3774-C527D55917E5}"/>
          </ac:spMkLst>
        </pc:spChg>
      </pc:sldChg>
      <pc:sldChg chg="modSp add del mod">
        <pc:chgData name="Anthony Makuch" userId="59f8dfe6-0ac9-4bcd-b162-d1eb41664d31" providerId="ADAL" clId="{5A151A44-6B8E-4F90-903A-D8AF2CA6BC5C}" dt="2025-04-09T04:46:45.382" v="87" actId="47"/>
        <pc:sldMkLst>
          <pc:docMk/>
          <pc:sldMk cId="2736640042" sldId="391"/>
        </pc:sldMkLst>
        <pc:spChg chg="mod">
          <ac:chgData name="Anthony Makuch" userId="59f8dfe6-0ac9-4bcd-b162-d1eb41664d31" providerId="ADAL" clId="{5A151A44-6B8E-4F90-903A-D8AF2CA6BC5C}" dt="2025-04-09T04:44:32.397" v="38" actId="1076"/>
          <ac:spMkLst>
            <pc:docMk/>
            <pc:sldMk cId="2736640042" sldId="391"/>
            <ac:spMk id="6" creationId="{E8B91FDC-D179-338C-FDD9-0BD9F41954FD}"/>
          </ac:spMkLst>
        </pc:spChg>
      </pc:sldChg>
      <pc:sldChg chg="del">
        <pc:chgData name="Anthony Makuch" userId="59f8dfe6-0ac9-4bcd-b162-d1eb41664d31" providerId="ADAL" clId="{5A151A44-6B8E-4F90-903A-D8AF2CA6BC5C}" dt="2025-04-09T05:02:06.823" v="412" actId="47"/>
        <pc:sldMkLst>
          <pc:docMk/>
          <pc:sldMk cId="513273149" sldId="392"/>
        </pc:sldMkLst>
      </pc:sldChg>
      <pc:sldChg chg="add del">
        <pc:chgData name="Anthony Makuch" userId="59f8dfe6-0ac9-4bcd-b162-d1eb41664d31" providerId="ADAL" clId="{5A151A44-6B8E-4F90-903A-D8AF2CA6BC5C}" dt="2025-04-09T04:46:45.180" v="86" actId="47"/>
        <pc:sldMkLst>
          <pc:docMk/>
          <pc:sldMk cId="1879818855" sldId="399"/>
        </pc:sldMkLst>
      </pc:sldChg>
      <pc:sldChg chg="del">
        <pc:chgData name="Anthony Makuch" userId="59f8dfe6-0ac9-4bcd-b162-d1eb41664d31" providerId="ADAL" clId="{5A151A44-6B8E-4F90-903A-D8AF2CA6BC5C}" dt="2025-04-09T04:50:25.875" v="243" actId="47"/>
        <pc:sldMkLst>
          <pc:docMk/>
          <pc:sldMk cId="121091250" sldId="400"/>
        </pc:sldMkLst>
      </pc:sldChg>
      <pc:sldChg chg="del">
        <pc:chgData name="Anthony Makuch" userId="59f8dfe6-0ac9-4bcd-b162-d1eb41664d31" providerId="ADAL" clId="{5A151A44-6B8E-4F90-903A-D8AF2CA6BC5C}" dt="2025-04-09T04:52:00.881" v="266" actId="47"/>
        <pc:sldMkLst>
          <pc:docMk/>
          <pc:sldMk cId="948454156" sldId="401"/>
        </pc:sldMkLst>
      </pc:sldChg>
      <pc:sldChg chg="del">
        <pc:chgData name="Anthony Makuch" userId="59f8dfe6-0ac9-4bcd-b162-d1eb41664d31" providerId="ADAL" clId="{5A151A44-6B8E-4F90-903A-D8AF2CA6BC5C}" dt="2025-04-09T04:56:23.576" v="326" actId="47"/>
        <pc:sldMkLst>
          <pc:docMk/>
          <pc:sldMk cId="1858063809" sldId="402"/>
        </pc:sldMkLst>
      </pc:sldChg>
      <pc:sldChg chg="del">
        <pc:chgData name="Anthony Makuch" userId="59f8dfe6-0ac9-4bcd-b162-d1eb41664d31" providerId="ADAL" clId="{5A151A44-6B8E-4F90-903A-D8AF2CA6BC5C}" dt="2025-04-09T06:09:31.743" v="1055" actId="47"/>
        <pc:sldMkLst>
          <pc:docMk/>
          <pc:sldMk cId="1745793097" sldId="403"/>
        </pc:sldMkLst>
      </pc:sldChg>
      <pc:sldChg chg="modSp add del mod">
        <pc:chgData name="Anthony Makuch" userId="59f8dfe6-0ac9-4bcd-b162-d1eb41664d31" providerId="ADAL" clId="{5A151A44-6B8E-4F90-903A-D8AF2CA6BC5C}" dt="2025-04-09T05:00:31.551" v="407" actId="47"/>
        <pc:sldMkLst>
          <pc:docMk/>
          <pc:sldMk cId="1818814656" sldId="404"/>
        </pc:sldMkLst>
        <pc:picChg chg="mod">
          <ac:chgData name="Anthony Makuch" userId="59f8dfe6-0ac9-4bcd-b162-d1eb41664d31" providerId="ADAL" clId="{5A151A44-6B8E-4F90-903A-D8AF2CA6BC5C}" dt="2025-04-09T04:58:16.731" v="371" actId="1076"/>
          <ac:picMkLst>
            <pc:docMk/>
            <pc:sldMk cId="1818814656" sldId="404"/>
            <ac:picMk id="5" creationId="{8E0849FB-74E7-03E8-FDA5-03DE047BBDCA}"/>
          </ac:picMkLst>
        </pc:picChg>
      </pc:sldChg>
      <pc:sldChg chg="modSp del mod">
        <pc:chgData name="Anthony Makuch" userId="59f8dfe6-0ac9-4bcd-b162-d1eb41664d31" providerId="ADAL" clId="{5A151A44-6B8E-4F90-903A-D8AF2CA6BC5C}" dt="2025-04-09T05:42:54.218" v="461" actId="47"/>
        <pc:sldMkLst>
          <pc:docMk/>
          <pc:sldMk cId="266977539" sldId="405"/>
        </pc:sldMkLst>
        <pc:spChg chg="mod">
          <ac:chgData name="Anthony Makuch" userId="59f8dfe6-0ac9-4bcd-b162-d1eb41664d31" providerId="ADAL" clId="{5A151A44-6B8E-4F90-903A-D8AF2CA6BC5C}" dt="2025-04-09T05:03:17.430" v="443" actId="1076"/>
          <ac:spMkLst>
            <pc:docMk/>
            <pc:sldMk cId="266977539" sldId="405"/>
            <ac:spMk id="6" creationId="{E8B91FDC-D179-338C-FDD9-0BD9F41954FD}"/>
          </ac:spMkLst>
        </pc:spChg>
      </pc:sldChg>
      <pc:sldChg chg="del">
        <pc:chgData name="Anthony Makuch" userId="59f8dfe6-0ac9-4bcd-b162-d1eb41664d31" providerId="ADAL" clId="{5A151A44-6B8E-4F90-903A-D8AF2CA6BC5C}" dt="2025-04-09T05:47:54.141" v="605" actId="47"/>
        <pc:sldMkLst>
          <pc:docMk/>
          <pc:sldMk cId="2045979320" sldId="406"/>
        </pc:sldMkLst>
      </pc:sldChg>
      <pc:sldChg chg="del">
        <pc:chgData name="Anthony Makuch" userId="59f8dfe6-0ac9-4bcd-b162-d1eb41664d31" providerId="ADAL" clId="{5A151A44-6B8E-4F90-903A-D8AF2CA6BC5C}" dt="2025-04-09T05:51:34.683" v="673" actId="47"/>
        <pc:sldMkLst>
          <pc:docMk/>
          <pc:sldMk cId="2939179068" sldId="407"/>
        </pc:sldMkLst>
      </pc:sldChg>
      <pc:sldChg chg="del">
        <pc:chgData name="Anthony Makuch" userId="59f8dfe6-0ac9-4bcd-b162-d1eb41664d31" providerId="ADAL" clId="{5A151A44-6B8E-4F90-903A-D8AF2CA6BC5C}" dt="2025-04-09T05:52:03.295" v="678" actId="47"/>
        <pc:sldMkLst>
          <pc:docMk/>
          <pc:sldMk cId="1356840250" sldId="408"/>
        </pc:sldMkLst>
      </pc:sldChg>
      <pc:sldChg chg="del">
        <pc:chgData name="Anthony Makuch" userId="59f8dfe6-0ac9-4bcd-b162-d1eb41664d31" providerId="ADAL" clId="{5A151A44-6B8E-4F90-903A-D8AF2CA6BC5C}" dt="2025-04-09T05:55:06.672" v="765" actId="47"/>
        <pc:sldMkLst>
          <pc:docMk/>
          <pc:sldMk cId="2807571927" sldId="409"/>
        </pc:sldMkLst>
      </pc:sldChg>
      <pc:sldChg chg="del">
        <pc:chgData name="Anthony Makuch" userId="59f8dfe6-0ac9-4bcd-b162-d1eb41664d31" providerId="ADAL" clId="{5A151A44-6B8E-4F90-903A-D8AF2CA6BC5C}" dt="2025-04-09T05:57:06.434" v="792" actId="47"/>
        <pc:sldMkLst>
          <pc:docMk/>
          <pc:sldMk cId="1210192876" sldId="410"/>
        </pc:sldMkLst>
      </pc:sldChg>
      <pc:sldChg chg="del">
        <pc:chgData name="Anthony Makuch" userId="59f8dfe6-0ac9-4bcd-b162-d1eb41664d31" providerId="ADAL" clId="{5A151A44-6B8E-4F90-903A-D8AF2CA6BC5C}" dt="2025-04-09T05:57:50.709" v="810" actId="47"/>
        <pc:sldMkLst>
          <pc:docMk/>
          <pc:sldMk cId="2246107366" sldId="411"/>
        </pc:sldMkLst>
      </pc:sldChg>
      <pc:sldChg chg="modSp del mod">
        <pc:chgData name="Anthony Makuch" userId="59f8dfe6-0ac9-4bcd-b162-d1eb41664d31" providerId="ADAL" clId="{5A151A44-6B8E-4F90-903A-D8AF2CA6BC5C}" dt="2025-04-09T06:05:19.588" v="955" actId="47"/>
        <pc:sldMkLst>
          <pc:docMk/>
          <pc:sldMk cId="1433693226" sldId="412"/>
        </pc:sldMkLst>
        <pc:spChg chg="mod">
          <ac:chgData name="Anthony Makuch" userId="59f8dfe6-0ac9-4bcd-b162-d1eb41664d31" providerId="ADAL" clId="{5A151A44-6B8E-4F90-903A-D8AF2CA6BC5C}" dt="2025-04-09T06:01:55.979" v="914" actId="20577"/>
          <ac:spMkLst>
            <pc:docMk/>
            <pc:sldMk cId="1433693226" sldId="412"/>
            <ac:spMk id="8" creationId="{C7E2FC85-C247-AAC6-C0DA-B5D545C12EC3}"/>
          </ac:spMkLst>
        </pc:spChg>
      </pc:sldChg>
      <pc:sldChg chg="del">
        <pc:chgData name="Anthony Makuch" userId="59f8dfe6-0ac9-4bcd-b162-d1eb41664d31" providerId="ADAL" clId="{5A151A44-6B8E-4F90-903A-D8AF2CA6BC5C}" dt="2025-04-09T06:01:20.156" v="893" actId="47"/>
        <pc:sldMkLst>
          <pc:docMk/>
          <pc:sldMk cId="1801173109" sldId="413"/>
        </pc:sldMkLst>
      </pc:sldChg>
      <pc:sldChg chg="del">
        <pc:chgData name="Anthony Makuch" userId="59f8dfe6-0ac9-4bcd-b162-d1eb41664d31" providerId="ADAL" clId="{5A151A44-6B8E-4F90-903A-D8AF2CA6BC5C}" dt="2025-04-09T06:08:43.837" v="1036" actId="47"/>
        <pc:sldMkLst>
          <pc:docMk/>
          <pc:sldMk cId="2208929308" sldId="414"/>
        </pc:sldMkLst>
      </pc:sldChg>
      <pc:sldChg chg="del">
        <pc:chgData name="Anthony Makuch" userId="59f8dfe6-0ac9-4bcd-b162-d1eb41664d31" providerId="ADAL" clId="{5A151A44-6B8E-4F90-903A-D8AF2CA6BC5C}" dt="2025-04-09T06:13:55.252" v="1137" actId="47"/>
        <pc:sldMkLst>
          <pc:docMk/>
          <pc:sldMk cId="2009509695" sldId="415"/>
        </pc:sldMkLst>
      </pc:sldChg>
      <pc:sldChg chg="addSp delSp del mod">
        <pc:chgData name="Anthony Makuch" userId="59f8dfe6-0ac9-4bcd-b162-d1eb41664d31" providerId="ADAL" clId="{5A151A44-6B8E-4F90-903A-D8AF2CA6BC5C}" dt="2025-04-09T07:24:38.999" v="2855" actId="47"/>
        <pc:sldMkLst>
          <pc:docMk/>
          <pc:sldMk cId="202131314" sldId="416"/>
        </pc:sldMkLst>
        <pc:picChg chg="add del">
          <ac:chgData name="Anthony Makuch" userId="59f8dfe6-0ac9-4bcd-b162-d1eb41664d31" providerId="ADAL" clId="{5A151A44-6B8E-4F90-903A-D8AF2CA6BC5C}" dt="2025-04-09T07:22:24.935" v="2784" actId="21"/>
          <ac:picMkLst>
            <pc:docMk/>
            <pc:sldMk cId="202131314" sldId="416"/>
            <ac:picMk id="9" creationId="{C454E67A-DE0F-4030-FC3B-12CE84470DA9}"/>
          </ac:picMkLst>
        </pc:picChg>
      </pc:sldChg>
      <pc:sldChg chg="del">
        <pc:chgData name="Anthony Makuch" userId="59f8dfe6-0ac9-4bcd-b162-d1eb41664d31" providerId="ADAL" clId="{5A151A44-6B8E-4F90-903A-D8AF2CA6BC5C}" dt="2025-04-09T07:25:18.641" v="2861" actId="47"/>
        <pc:sldMkLst>
          <pc:docMk/>
          <pc:sldMk cId="2642941" sldId="417"/>
        </pc:sldMkLst>
      </pc:sldChg>
      <pc:sldChg chg="add del">
        <pc:chgData name="Anthony Makuch" userId="59f8dfe6-0ac9-4bcd-b162-d1eb41664d31" providerId="ADAL" clId="{5A151A44-6B8E-4F90-903A-D8AF2CA6BC5C}" dt="2025-04-09T06:16:15.612" v="1173" actId="47"/>
        <pc:sldMkLst>
          <pc:docMk/>
          <pc:sldMk cId="3028055096" sldId="418"/>
        </pc:sldMkLst>
      </pc:sldChg>
      <pc:sldChg chg="del">
        <pc:chgData name="Anthony Makuch" userId="59f8dfe6-0ac9-4bcd-b162-d1eb41664d31" providerId="ADAL" clId="{5A151A44-6B8E-4F90-903A-D8AF2CA6BC5C}" dt="2025-04-09T06:59:57.955" v="2395" actId="47"/>
        <pc:sldMkLst>
          <pc:docMk/>
          <pc:sldMk cId="4161884456" sldId="419"/>
        </pc:sldMkLst>
      </pc:sldChg>
      <pc:sldChg chg="del">
        <pc:chgData name="Anthony Makuch" userId="59f8dfe6-0ac9-4bcd-b162-d1eb41664d31" providerId="ADAL" clId="{5A151A44-6B8E-4F90-903A-D8AF2CA6BC5C}" dt="2025-04-09T07:21:44.502" v="2767" actId="47"/>
        <pc:sldMkLst>
          <pc:docMk/>
          <pc:sldMk cId="2666292516" sldId="420"/>
        </pc:sldMkLst>
      </pc:sldChg>
      <pc:sldChg chg="del">
        <pc:chgData name="Anthony Makuch" userId="59f8dfe6-0ac9-4bcd-b162-d1eb41664d31" providerId="ADAL" clId="{5A151A44-6B8E-4F90-903A-D8AF2CA6BC5C}" dt="2025-04-09T07:18:03.390" v="2696" actId="47"/>
        <pc:sldMkLst>
          <pc:docMk/>
          <pc:sldMk cId="2546220324" sldId="421"/>
        </pc:sldMkLst>
      </pc:sldChg>
      <pc:sldChg chg="addSp modSp del mod">
        <pc:chgData name="Anthony Makuch" userId="59f8dfe6-0ac9-4bcd-b162-d1eb41664d31" providerId="ADAL" clId="{5A151A44-6B8E-4F90-903A-D8AF2CA6BC5C}" dt="2025-04-09T07:16:21.549" v="2674" actId="47"/>
        <pc:sldMkLst>
          <pc:docMk/>
          <pc:sldMk cId="3167018645" sldId="422"/>
        </pc:sldMkLst>
        <pc:spChg chg="add mod">
          <ac:chgData name="Anthony Makuch" userId="59f8dfe6-0ac9-4bcd-b162-d1eb41664d31" providerId="ADAL" clId="{5A151A44-6B8E-4F90-903A-D8AF2CA6BC5C}" dt="2025-04-09T07:14:23.286" v="2636" actId="571"/>
          <ac:spMkLst>
            <pc:docMk/>
            <pc:sldMk cId="3167018645" sldId="422"/>
            <ac:spMk id="5" creationId="{F366CB03-96A9-46DB-B7AA-578CA6E4FDB4}"/>
          </ac:spMkLst>
        </pc:spChg>
        <pc:spChg chg="mod">
          <ac:chgData name="Anthony Makuch" userId="59f8dfe6-0ac9-4bcd-b162-d1eb41664d31" providerId="ADAL" clId="{5A151A44-6B8E-4F90-903A-D8AF2CA6BC5C}" dt="2025-04-09T07:14:21.833" v="2634" actId="1076"/>
          <ac:spMkLst>
            <pc:docMk/>
            <pc:sldMk cId="3167018645" sldId="422"/>
            <ac:spMk id="6" creationId="{E8B91FDC-D179-338C-FDD9-0BD9F41954FD}"/>
          </ac:spMkLst>
        </pc:spChg>
      </pc:sldChg>
      <pc:sldChg chg="del">
        <pc:chgData name="Anthony Makuch" userId="59f8dfe6-0ac9-4bcd-b162-d1eb41664d31" providerId="ADAL" clId="{5A151A44-6B8E-4F90-903A-D8AF2CA6BC5C}" dt="2025-04-09T07:13:14.227" v="2622" actId="47"/>
        <pc:sldMkLst>
          <pc:docMk/>
          <pc:sldMk cId="3057456146" sldId="423"/>
        </pc:sldMkLst>
      </pc:sldChg>
      <pc:sldChg chg="del">
        <pc:chgData name="Anthony Makuch" userId="59f8dfe6-0ac9-4bcd-b162-d1eb41664d31" providerId="ADAL" clId="{5A151A44-6B8E-4F90-903A-D8AF2CA6BC5C}" dt="2025-04-09T07:10:32.173" v="2567" actId="47"/>
        <pc:sldMkLst>
          <pc:docMk/>
          <pc:sldMk cId="4105942085" sldId="424"/>
        </pc:sldMkLst>
      </pc:sldChg>
      <pc:sldChg chg="del">
        <pc:chgData name="Anthony Makuch" userId="59f8dfe6-0ac9-4bcd-b162-d1eb41664d31" providerId="ADAL" clId="{5A151A44-6B8E-4F90-903A-D8AF2CA6BC5C}" dt="2025-04-09T07:07:24.387" v="2504" actId="47"/>
        <pc:sldMkLst>
          <pc:docMk/>
          <pc:sldMk cId="2207482723" sldId="425"/>
        </pc:sldMkLst>
      </pc:sldChg>
      <pc:sldChg chg="modSp add del mod">
        <pc:chgData name="Anthony Makuch" userId="59f8dfe6-0ac9-4bcd-b162-d1eb41664d31" providerId="ADAL" clId="{5A151A44-6B8E-4F90-903A-D8AF2CA6BC5C}" dt="2025-04-09T07:02:29.731" v="2442" actId="47"/>
        <pc:sldMkLst>
          <pc:docMk/>
          <pc:sldMk cId="3771100291" sldId="426"/>
        </pc:sldMkLst>
        <pc:spChg chg="mod">
          <ac:chgData name="Anthony Makuch" userId="59f8dfe6-0ac9-4bcd-b162-d1eb41664d31" providerId="ADAL" clId="{5A151A44-6B8E-4F90-903A-D8AF2CA6BC5C}" dt="2025-04-09T06:53:53.127" v="2292" actId="20577"/>
          <ac:spMkLst>
            <pc:docMk/>
            <pc:sldMk cId="3771100291" sldId="426"/>
            <ac:spMk id="2" creationId="{07B31603-B4C6-E6A7-3774-C527D55917E5}"/>
          </ac:spMkLst>
        </pc:spChg>
      </pc:sldChg>
      <pc:sldChg chg="del">
        <pc:chgData name="Anthony Makuch" userId="59f8dfe6-0ac9-4bcd-b162-d1eb41664d31" providerId="ADAL" clId="{5A151A44-6B8E-4F90-903A-D8AF2CA6BC5C}" dt="2025-04-09T07:01:28.569" v="2434" actId="47"/>
        <pc:sldMkLst>
          <pc:docMk/>
          <pc:sldMk cId="2437504810" sldId="427"/>
        </pc:sldMkLst>
      </pc:sldChg>
      <pc:sldChg chg="del">
        <pc:chgData name="Anthony Makuch" userId="59f8dfe6-0ac9-4bcd-b162-d1eb41664d31" providerId="ADAL" clId="{5A151A44-6B8E-4F90-903A-D8AF2CA6BC5C}" dt="2025-04-09T06:50:24.356" v="2099" actId="47"/>
        <pc:sldMkLst>
          <pc:docMk/>
          <pc:sldMk cId="2101398539" sldId="428"/>
        </pc:sldMkLst>
      </pc:sldChg>
      <pc:sldChg chg="modSp add del mod">
        <pc:chgData name="Anthony Makuch" userId="59f8dfe6-0ac9-4bcd-b162-d1eb41664d31" providerId="ADAL" clId="{5A151A44-6B8E-4F90-903A-D8AF2CA6BC5C}" dt="2025-04-09T06:47:31.145" v="2060" actId="47"/>
        <pc:sldMkLst>
          <pc:docMk/>
          <pc:sldMk cId="1534518046" sldId="429"/>
        </pc:sldMkLst>
        <pc:spChg chg="mod">
          <ac:chgData name="Anthony Makuch" userId="59f8dfe6-0ac9-4bcd-b162-d1eb41664d31" providerId="ADAL" clId="{5A151A44-6B8E-4F90-903A-D8AF2CA6BC5C}" dt="2025-04-09T06:47:25.833" v="2056"/>
          <ac:spMkLst>
            <pc:docMk/>
            <pc:sldMk cId="1534518046" sldId="429"/>
            <ac:spMk id="2" creationId="{07B31603-B4C6-E6A7-3774-C527D55917E5}"/>
          </ac:spMkLst>
        </pc:spChg>
      </pc:sldChg>
      <pc:sldChg chg="modSp add del mod">
        <pc:chgData name="Anthony Makuch" userId="59f8dfe6-0ac9-4bcd-b162-d1eb41664d31" providerId="ADAL" clId="{5A151A44-6B8E-4F90-903A-D8AF2CA6BC5C}" dt="2025-04-09T06:47:25.049" v="2054" actId="47"/>
        <pc:sldMkLst>
          <pc:docMk/>
          <pc:sldMk cId="882700641" sldId="430"/>
        </pc:sldMkLst>
        <pc:picChg chg="mod">
          <ac:chgData name="Anthony Makuch" userId="59f8dfe6-0ac9-4bcd-b162-d1eb41664d31" providerId="ADAL" clId="{5A151A44-6B8E-4F90-903A-D8AF2CA6BC5C}" dt="2025-04-09T06:44:17.818" v="2011" actId="1076"/>
          <ac:picMkLst>
            <pc:docMk/>
            <pc:sldMk cId="882700641" sldId="430"/>
            <ac:picMk id="5" creationId="{A8AF06BC-5496-8BDF-F067-7175040A99F1}"/>
          </ac:picMkLst>
        </pc:picChg>
      </pc:sldChg>
      <pc:sldChg chg="del">
        <pc:chgData name="Anthony Makuch" userId="59f8dfe6-0ac9-4bcd-b162-d1eb41664d31" providerId="ADAL" clId="{5A151A44-6B8E-4F90-903A-D8AF2CA6BC5C}" dt="2025-04-09T06:43:59.265" v="2008" actId="47"/>
        <pc:sldMkLst>
          <pc:docMk/>
          <pc:sldMk cId="567839157" sldId="431"/>
        </pc:sldMkLst>
      </pc:sldChg>
      <pc:sldChg chg="del">
        <pc:chgData name="Anthony Makuch" userId="59f8dfe6-0ac9-4bcd-b162-d1eb41664d31" providerId="ADAL" clId="{5A151A44-6B8E-4F90-903A-D8AF2CA6BC5C}" dt="2025-04-09T06:40:33.042" v="1873" actId="47"/>
        <pc:sldMkLst>
          <pc:docMk/>
          <pc:sldMk cId="757177297" sldId="432"/>
        </pc:sldMkLst>
      </pc:sldChg>
      <pc:sldChg chg="del">
        <pc:chgData name="Anthony Makuch" userId="59f8dfe6-0ac9-4bcd-b162-d1eb41664d31" providerId="ADAL" clId="{5A151A44-6B8E-4F90-903A-D8AF2CA6BC5C}" dt="2025-04-09T06:38:18.774" v="1796" actId="47"/>
        <pc:sldMkLst>
          <pc:docMk/>
          <pc:sldMk cId="4028902298" sldId="433"/>
        </pc:sldMkLst>
      </pc:sldChg>
      <pc:sldChg chg="del">
        <pc:chgData name="Anthony Makuch" userId="59f8dfe6-0ac9-4bcd-b162-d1eb41664d31" providerId="ADAL" clId="{5A151A44-6B8E-4F90-903A-D8AF2CA6BC5C}" dt="2025-04-09T06:32:42.599" v="1710" actId="47"/>
        <pc:sldMkLst>
          <pc:docMk/>
          <pc:sldMk cId="905301841" sldId="437"/>
        </pc:sldMkLst>
      </pc:sldChg>
      <pc:sldChg chg="del">
        <pc:chgData name="Anthony Makuch" userId="59f8dfe6-0ac9-4bcd-b162-d1eb41664d31" providerId="ADAL" clId="{5A151A44-6B8E-4F90-903A-D8AF2CA6BC5C}" dt="2025-04-09T06:31:53.513" v="1687" actId="47"/>
        <pc:sldMkLst>
          <pc:docMk/>
          <pc:sldMk cId="2061471319" sldId="438"/>
        </pc:sldMkLst>
      </pc:sldChg>
      <pc:sldChg chg="del">
        <pc:chgData name="Anthony Makuch" userId="59f8dfe6-0ac9-4bcd-b162-d1eb41664d31" providerId="ADAL" clId="{5A151A44-6B8E-4F90-903A-D8AF2CA6BC5C}" dt="2025-04-09T06:28:06.166" v="1529" actId="47"/>
        <pc:sldMkLst>
          <pc:docMk/>
          <pc:sldMk cId="2946780344" sldId="439"/>
        </pc:sldMkLst>
      </pc:sldChg>
      <pc:sldChg chg="modSp add del mod">
        <pc:chgData name="Anthony Makuch" userId="59f8dfe6-0ac9-4bcd-b162-d1eb41664d31" providerId="ADAL" clId="{5A151A44-6B8E-4F90-903A-D8AF2CA6BC5C}" dt="2025-04-09T06:26:05.895" v="1450" actId="47"/>
        <pc:sldMkLst>
          <pc:docMk/>
          <pc:sldMk cId="2946602213" sldId="440"/>
        </pc:sldMkLst>
        <pc:spChg chg="mod">
          <ac:chgData name="Anthony Makuch" userId="59f8dfe6-0ac9-4bcd-b162-d1eb41664d31" providerId="ADAL" clId="{5A151A44-6B8E-4F90-903A-D8AF2CA6BC5C}" dt="2025-04-09T06:25:34.785" v="1420" actId="1076"/>
          <ac:spMkLst>
            <pc:docMk/>
            <pc:sldMk cId="2946602213" sldId="440"/>
            <ac:spMk id="6" creationId="{E8B91FDC-D179-338C-FDD9-0BD9F41954FD}"/>
          </ac:spMkLst>
        </pc:spChg>
      </pc:sldChg>
      <pc:sldChg chg="del">
        <pc:chgData name="Anthony Makuch" userId="59f8dfe6-0ac9-4bcd-b162-d1eb41664d31" providerId="ADAL" clId="{5A151A44-6B8E-4F90-903A-D8AF2CA6BC5C}" dt="2025-04-09T06:24:37.787" v="1407" actId="47"/>
        <pc:sldMkLst>
          <pc:docMk/>
          <pc:sldMk cId="9456179" sldId="441"/>
        </pc:sldMkLst>
      </pc:sldChg>
      <pc:sldChg chg="del">
        <pc:chgData name="Anthony Makuch" userId="59f8dfe6-0ac9-4bcd-b162-d1eb41664d31" providerId="ADAL" clId="{5A151A44-6B8E-4F90-903A-D8AF2CA6BC5C}" dt="2025-04-09T06:24:30.096" v="1406" actId="47"/>
        <pc:sldMkLst>
          <pc:docMk/>
          <pc:sldMk cId="168083064" sldId="442"/>
        </pc:sldMkLst>
      </pc:sldChg>
      <pc:sldChg chg="del">
        <pc:chgData name="Anthony Makuch" userId="59f8dfe6-0ac9-4bcd-b162-d1eb41664d31" providerId="ADAL" clId="{5A151A44-6B8E-4F90-903A-D8AF2CA6BC5C}" dt="2025-04-09T06:29:29.226" v="1573" actId="47"/>
        <pc:sldMkLst>
          <pc:docMk/>
          <pc:sldMk cId="2440029967" sldId="443"/>
        </pc:sldMkLst>
      </pc:sldChg>
      <pc:sldChg chg="modSp del mod">
        <pc:chgData name="Anthony Makuch" userId="59f8dfe6-0ac9-4bcd-b162-d1eb41664d31" providerId="ADAL" clId="{5A151A44-6B8E-4F90-903A-D8AF2CA6BC5C}" dt="2025-04-09T06:36:31.186" v="1752" actId="47"/>
        <pc:sldMkLst>
          <pc:docMk/>
          <pc:sldMk cId="2190022450" sldId="444"/>
        </pc:sldMkLst>
        <pc:spChg chg="mod">
          <ac:chgData name="Anthony Makuch" userId="59f8dfe6-0ac9-4bcd-b162-d1eb41664d31" providerId="ADAL" clId="{5A151A44-6B8E-4F90-903A-D8AF2CA6BC5C}" dt="2025-04-09T06:36:12.386" v="1750" actId="1076"/>
          <ac:spMkLst>
            <pc:docMk/>
            <pc:sldMk cId="2190022450" sldId="444"/>
            <ac:spMk id="6" creationId="{E8B91FDC-D179-338C-FDD9-0BD9F41954FD}"/>
          </ac:spMkLst>
        </pc:spChg>
      </pc:sldChg>
      <pc:sldChg chg="del">
        <pc:chgData name="Anthony Makuch" userId="59f8dfe6-0ac9-4bcd-b162-d1eb41664d31" providerId="ADAL" clId="{5A151A44-6B8E-4F90-903A-D8AF2CA6BC5C}" dt="2025-04-09T06:38:01.841" v="1792" actId="47"/>
        <pc:sldMkLst>
          <pc:docMk/>
          <pc:sldMk cId="3136267316" sldId="445"/>
        </pc:sldMkLst>
      </pc:sldChg>
      <pc:sldChg chg="modSp new mod">
        <pc:chgData name="Anthony Makuch" userId="59f8dfe6-0ac9-4bcd-b162-d1eb41664d31" providerId="ADAL" clId="{5A151A44-6B8E-4F90-903A-D8AF2CA6BC5C}" dt="2025-04-09T06:54:39.414" v="2303" actId="20577"/>
        <pc:sldMkLst>
          <pc:docMk/>
          <pc:sldMk cId="1730295304" sldId="446"/>
        </pc:sldMkLst>
        <pc:spChg chg="mod">
          <ac:chgData name="Anthony Makuch" userId="59f8dfe6-0ac9-4bcd-b162-d1eb41664d31" providerId="ADAL" clId="{5A151A44-6B8E-4F90-903A-D8AF2CA6BC5C}" dt="2025-04-09T06:54:39.414" v="2303" actId="20577"/>
          <ac:spMkLst>
            <pc:docMk/>
            <pc:sldMk cId="1730295304" sldId="446"/>
            <ac:spMk id="2" creationId="{7673E711-0CF4-94FC-B164-6355FB70BBF5}"/>
          </ac:spMkLst>
        </pc:spChg>
        <pc:spChg chg="mod">
          <ac:chgData name="Anthony Makuch" userId="59f8dfe6-0ac9-4bcd-b162-d1eb41664d31" providerId="ADAL" clId="{5A151A44-6B8E-4F90-903A-D8AF2CA6BC5C}" dt="2025-04-09T04:41:57.401" v="14"/>
          <ac:spMkLst>
            <pc:docMk/>
            <pc:sldMk cId="1730295304" sldId="446"/>
            <ac:spMk id="3" creationId="{3E5FFD81-1289-A0F1-D5DA-B46A23C4714A}"/>
          </ac:spMkLst>
        </pc:spChg>
      </pc:sldChg>
      <pc:sldChg chg="addSp delSp modSp new mod">
        <pc:chgData name="Anthony Makuch" userId="59f8dfe6-0ac9-4bcd-b162-d1eb41664d31" providerId="ADAL" clId="{5A151A44-6B8E-4F90-903A-D8AF2CA6BC5C}" dt="2025-04-09T06:54:27.929" v="2302" actId="20577"/>
        <pc:sldMkLst>
          <pc:docMk/>
          <pc:sldMk cId="1861616350" sldId="447"/>
        </pc:sldMkLst>
        <pc:spChg chg="mod">
          <ac:chgData name="Anthony Makuch" userId="59f8dfe6-0ac9-4bcd-b162-d1eb41664d31" providerId="ADAL" clId="{5A151A44-6B8E-4F90-903A-D8AF2CA6BC5C}" dt="2025-04-09T06:54:27.929" v="2302" actId="20577"/>
          <ac:spMkLst>
            <pc:docMk/>
            <pc:sldMk cId="1861616350" sldId="447"/>
            <ac:spMk id="2" creationId="{3EC907F1-8AFA-F6F4-5764-7AAC590E370A}"/>
          </ac:spMkLst>
        </pc:spChg>
        <pc:spChg chg="del">
          <ac:chgData name="Anthony Makuch" userId="59f8dfe6-0ac9-4bcd-b162-d1eb41664d31" providerId="ADAL" clId="{5A151A44-6B8E-4F90-903A-D8AF2CA6BC5C}" dt="2025-04-09T04:43:30.113" v="26" actId="478"/>
          <ac:spMkLst>
            <pc:docMk/>
            <pc:sldMk cId="1861616350" sldId="447"/>
            <ac:spMk id="3" creationId="{ABED0D9F-BFE0-09AE-8D0D-7C30B57E3040}"/>
          </ac:spMkLst>
        </pc:spChg>
        <pc:spChg chg="mod">
          <ac:chgData name="Anthony Makuch" userId="59f8dfe6-0ac9-4bcd-b162-d1eb41664d31" providerId="ADAL" clId="{5A151A44-6B8E-4F90-903A-D8AF2CA6BC5C}" dt="2025-04-09T04:43:17.504" v="25" actId="404"/>
          <ac:spMkLst>
            <pc:docMk/>
            <pc:sldMk cId="1861616350" sldId="447"/>
            <ac:spMk id="5" creationId="{E29524B9-A587-04AA-8884-E225E08C85C8}"/>
          </ac:spMkLst>
        </pc:spChg>
        <pc:picChg chg="add mod">
          <ac:chgData name="Anthony Makuch" userId="59f8dfe6-0ac9-4bcd-b162-d1eb41664d31" providerId="ADAL" clId="{5A151A44-6B8E-4F90-903A-D8AF2CA6BC5C}" dt="2025-04-09T04:43:41.197" v="31" actId="14100"/>
          <ac:picMkLst>
            <pc:docMk/>
            <pc:sldMk cId="1861616350" sldId="447"/>
            <ac:picMk id="6" creationId="{FD4BB46C-69DF-6B89-2213-EE536E185AEB}"/>
          </ac:picMkLst>
        </pc:picChg>
      </pc:sldChg>
      <pc:sldChg chg="addSp delSp modSp new mod">
        <pc:chgData name="Anthony Makuch" userId="59f8dfe6-0ac9-4bcd-b162-d1eb41664d31" providerId="ADAL" clId="{5A151A44-6B8E-4F90-903A-D8AF2CA6BC5C}" dt="2025-04-09T06:54:08.225" v="2294"/>
        <pc:sldMkLst>
          <pc:docMk/>
          <pc:sldMk cId="3420086781" sldId="448"/>
        </pc:sldMkLst>
        <pc:spChg chg="mod">
          <ac:chgData name="Anthony Makuch" userId="59f8dfe6-0ac9-4bcd-b162-d1eb41664d31" providerId="ADAL" clId="{5A151A44-6B8E-4F90-903A-D8AF2CA6BC5C}" dt="2025-04-09T06:54:08.225" v="2294"/>
          <ac:spMkLst>
            <pc:docMk/>
            <pc:sldMk cId="3420086781" sldId="448"/>
            <ac:spMk id="2" creationId="{8A2828E7-2208-11A6-5368-DECB35928AE8}"/>
          </ac:spMkLst>
        </pc:spChg>
        <pc:spChg chg="del">
          <ac:chgData name="Anthony Makuch" userId="59f8dfe6-0ac9-4bcd-b162-d1eb41664d31" providerId="ADAL" clId="{5A151A44-6B8E-4F90-903A-D8AF2CA6BC5C}" dt="2025-04-09T04:44:50.694" v="50" actId="478"/>
          <ac:spMkLst>
            <pc:docMk/>
            <pc:sldMk cId="3420086781" sldId="448"/>
            <ac:spMk id="3" creationId="{FA8FB62D-EC49-2623-0740-C3F565C4A716}"/>
          </ac:spMkLst>
        </pc:spChg>
        <pc:spChg chg="mod">
          <ac:chgData name="Anthony Makuch" userId="59f8dfe6-0ac9-4bcd-b162-d1eb41664d31" providerId="ADAL" clId="{5A151A44-6B8E-4F90-903A-D8AF2CA6BC5C}" dt="2025-04-09T04:56:17.051" v="325" actId="207"/>
          <ac:spMkLst>
            <pc:docMk/>
            <pc:sldMk cId="3420086781" sldId="448"/>
            <ac:spMk id="5" creationId="{732D38E4-7198-7CE8-2237-172D728D8EE4}"/>
          </ac:spMkLst>
        </pc:spChg>
        <pc:spChg chg="add mod">
          <ac:chgData name="Anthony Makuch" userId="59f8dfe6-0ac9-4bcd-b162-d1eb41664d31" providerId="ADAL" clId="{5A151A44-6B8E-4F90-903A-D8AF2CA6BC5C}" dt="2025-04-09T04:46:44.967" v="85" actId="1035"/>
          <ac:spMkLst>
            <pc:docMk/>
            <pc:sldMk cId="3420086781" sldId="448"/>
            <ac:spMk id="7" creationId="{2192953C-83AE-D1B1-DED6-AC54C854FBBC}"/>
          </ac:spMkLst>
        </pc:spChg>
        <pc:picChg chg="add mod">
          <ac:chgData name="Anthony Makuch" userId="59f8dfe6-0ac9-4bcd-b162-d1eb41664d31" providerId="ADAL" clId="{5A151A44-6B8E-4F90-903A-D8AF2CA6BC5C}" dt="2025-04-09T04:45:11.220" v="57" actId="14100"/>
          <ac:picMkLst>
            <pc:docMk/>
            <pc:sldMk cId="3420086781" sldId="448"/>
            <ac:picMk id="6" creationId="{30DA0BD5-9A04-D23B-FABF-8A4BFC2E553E}"/>
          </ac:picMkLst>
        </pc:picChg>
      </pc:sldChg>
      <pc:sldChg chg="addSp delSp modSp new mod">
        <pc:chgData name="Anthony Makuch" userId="59f8dfe6-0ac9-4bcd-b162-d1eb41664d31" providerId="ADAL" clId="{5A151A44-6B8E-4F90-903A-D8AF2CA6BC5C}" dt="2025-04-09T06:54:11.389" v="2295"/>
        <pc:sldMkLst>
          <pc:docMk/>
          <pc:sldMk cId="860158156" sldId="449"/>
        </pc:sldMkLst>
        <pc:spChg chg="mod">
          <ac:chgData name="Anthony Makuch" userId="59f8dfe6-0ac9-4bcd-b162-d1eb41664d31" providerId="ADAL" clId="{5A151A44-6B8E-4F90-903A-D8AF2CA6BC5C}" dt="2025-04-09T06:54:11.389" v="2295"/>
          <ac:spMkLst>
            <pc:docMk/>
            <pc:sldMk cId="860158156" sldId="449"/>
            <ac:spMk id="2" creationId="{6E2A20A5-B220-2472-54F5-772554AF7C36}"/>
          </ac:spMkLst>
        </pc:spChg>
        <pc:spChg chg="del">
          <ac:chgData name="Anthony Makuch" userId="59f8dfe6-0ac9-4bcd-b162-d1eb41664d31" providerId="ADAL" clId="{5A151A44-6B8E-4F90-903A-D8AF2CA6BC5C}" dt="2025-04-09T04:47:30.947" v="89" actId="478"/>
          <ac:spMkLst>
            <pc:docMk/>
            <pc:sldMk cId="860158156" sldId="449"/>
            <ac:spMk id="3" creationId="{18A70D87-645D-D62D-69B0-F860BDAF54C7}"/>
          </ac:spMkLst>
        </pc:spChg>
        <pc:spChg chg="mod">
          <ac:chgData name="Anthony Makuch" userId="59f8dfe6-0ac9-4bcd-b162-d1eb41664d31" providerId="ADAL" clId="{5A151A44-6B8E-4F90-903A-D8AF2CA6BC5C}" dt="2025-04-09T04:50:20.371" v="242" actId="20577"/>
          <ac:spMkLst>
            <pc:docMk/>
            <pc:sldMk cId="860158156" sldId="449"/>
            <ac:spMk id="5" creationId="{F8E09BFA-50F3-8BCC-FF91-6A07DA63D8BB}"/>
          </ac:spMkLst>
        </pc:spChg>
        <pc:spChg chg="add mod">
          <ac:chgData name="Anthony Makuch" userId="59f8dfe6-0ac9-4bcd-b162-d1eb41664d31" providerId="ADAL" clId="{5A151A44-6B8E-4F90-903A-D8AF2CA6BC5C}" dt="2025-04-09T04:48:49.646" v="102" actId="1582"/>
          <ac:spMkLst>
            <pc:docMk/>
            <pc:sldMk cId="860158156" sldId="449"/>
            <ac:spMk id="7" creationId="{161F1FC7-04D5-ADCF-D1CA-54BFC8ECF6EF}"/>
          </ac:spMkLst>
        </pc:spChg>
        <pc:picChg chg="add mod">
          <ac:chgData name="Anthony Makuch" userId="59f8dfe6-0ac9-4bcd-b162-d1eb41664d31" providerId="ADAL" clId="{5A151A44-6B8E-4F90-903A-D8AF2CA6BC5C}" dt="2025-04-09T04:47:41.941" v="94" actId="1076"/>
          <ac:picMkLst>
            <pc:docMk/>
            <pc:sldMk cId="860158156" sldId="449"/>
            <ac:picMk id="6" creationId="{3270A188-C08B-C195-B19E-FCB336B06BCE}"/>
          </ac:picMkLst>
        </pc:picChg>
        <pc:picChg chg="add mod">
          <ac:chgData name="Anthony Makuch" userId="59f8dfe6-0ac9-4bcd-b162-d1eb41664d31" providerId="ADAL" clId="{5A151A44-6B8E-4F90-903A-D8AF2CA6BC5C}" dt="2025-04-09T04:48:32.284" v="97" actId="571"/>
          <ac:picMkLst>
            <pc:docMk/>
            <pc:sldMk cId="860158156" sldId="449"/>
            <ac:picMk id="8" creationId="{A17EA06F-0CBF-D610-0E75-1B3E29C53CEA}"/>
          </ac:picMkLst>
        </pc:picChg>
      </pc:sldChg>
      <pc:sldChg chg="addSp delSp modSp new mod">
        <pc:chgData name="Anthony Makuch" userId="59f8dfe6-0ac9-4bcd-b162-d1eb41664d31" providerId="ADAL" clId="{5A151A44-6B8E-4F90-903A-D8AF2CA6BC5C}" dt="2025-04-09T06:54:55.918" v="2304"/>
        <pc:sldMkLst>
          <pc:docMk/>
          <pc:sldMk cId="3989401475" sldId="450"/>
        </pc:sldMkLst>
        <pc:spChg chg="mod">
          <ac:chgData name="Anthony Makuch" userId="59f8dfe6-0ac9-4bcd-b162-d1eb41664d31" providerId="ADAL" clId="{5A151A44-6B8E-4F90-903A-D8AF2CA6BC5C}" dt="2025-04-09T06:54:55.918" v="2304"/>
          <ac:spMkLst>
            <pc:docMk/>
            <pc:sldMk cId="3989401475" sldId="450"/>
            <ac:spMk id="2" creationId="{39E31169-9673-BD6D-8FD0-C41F4E0F28B0}"/>
          </ac:spMkLst>
        </pc:spChg>
        <pc:spChg chg="del">
          <ac:chgData name="Anthony Makuch" userId="59f8dfe6-0ac9-4bcd-b162-d1eb41664d31" providerId="ADAL" clId="{5A151A44-6B8E-4F90-903A-D8AF2CA6BC5C}" dt="2025-04-09T04:50:42.465" v="245" actId="478"/>
          <ac:spMkLst>
            <pc:docMk/>
            <pc:sldMk cId="3989401475" sldId="450"/>
            <ac:spMk id="3" creationId="{2417801C-21A8-0A86-6DB3-44DDE6AAA5B5}"/>
          </ac:spMkLst>
        </pc:spChg>
        <pc:spChg chg="mod">
          <ac:chgData name="Anthony Makuch" userId="59f8dfe6-0ac9-4bcd-b162-d1eb41664d31" providerId="ADAL" clId="{5A151A44-6B8E-4F90-903A-D8AF2CA6BC5C}" dt="2025-04-09T04:51:27.582" v="265" actId="20577"/>
          <ac:spMkLst>
            <pc:docMk/>
            <pc:sldMk cId="3989401475" sldId="450"/>
            <ac:spMk id="5" creationId="{E15A8DCC-4B1B-EBE7-7DB4-C849391AA0D0}"/>
          </ac:spMkLst>
        </pc:spChg>
        <pc:spChg chg="add mod">
          <ac:chgData name="Anthony Makuch" userId="59f8dfe6-0ac9-4bcd-b162-d1eb41664d31" providerId="ADAL" clId="{5A151A44-6B8E-4F90-903A-D8AF2CA6BC5C}" dt="2025-04-09T04:51:01.721" v="252" actId="1582"/>
          <ac:spMkLst>
            <pc:docMk/>
            <pc:sldMk cId="3989401475" sldId="450"/>
            <ac:spMk id="7" creationId="{B37783CA-227F-4859-F292-A42E4AE19F4E}"/>
          </ac:spMkLst>
        </pc:spChg>
        <pc:picChg chg="add mod">
          <ac:chgData name="Anthony Makuch" userId="59f8dfe6-0ac9-4bcd-b162-d1eb41664d31" providerId="ADAL" clId="{5A151A44-6B8E-4F90-903A-D8AF2CA6BC5C}" dt="2025-04-09T04:50:53.619" v="250" actId="1076"/>
          <ac:picMkLst>
            <pc:docMk/>
            <pc:sldMk cId="3989401475" sldId="450"/>
            <ac:picMk id="6" creationId="{3D4C83E1-FFA5-5473-B83C-EB2413E0D767}"/>
          </ac:picMkLst>
        </pc:picChg>
      </pc:sldChg>
      <pc:sldChg chg="addSp delSp modSp new mod">
        <pc:chgData name="Anthony Makuch" userId="59f8dfe6-0ac9-4bcd-b162-d1eb41664d31" providerId="ADAL" clId="{5A151A44-6B8E-4F90-903A-D8AF2CA6BC5C}" dt="2025-04-09T06:55:00.686" v="2305"/>
        <pc:sldMkLst>
          <pc:docMk/>
          <pc:sldMk cId="793896335" sldId="451"/>
        </pc:sldMkLst>
        <pc:spChg chg="mod">
          <ac:chgData name="Anthony Makuch" userId="59f8dfe6-0ac9-4bcd-b162-d1eb41664d31" providerId="ADAL" clId="{5A151A44-6B8E-4F90-903A-D8AF2CA6BC5C}" dt="2025-04-09T06:55:00.686" v="2305"/>
          <ac:spMkLst>
            <pc:docMk/>
            <pc:sldMk cId="793896335" sldId="451"/>
            <ac:spMk id="2" creationId="{0BDCD950-0D89-FB1A-92AD-28D2E727C6B0}"/>
          </ac:spMkLst>
        </pc:spChg>
        <pc:spChg chg="del">
          <ac:chgData name="Anthony Makuch" userId="59f8dfe6-0ac9-4bcd-b162-d1eb41664d31" providerId="ADAL" clId="{5A151A44-6B8E-4F90-903A-D8AF2CA6BC5C}" dt="2025-04-09T04:55:07.613" v="308" actId="478"/>
          <ac:spMkLst>
            <pc:docMk/>
            <pc:sldMk cId="793896335" sldId="451"/>
            <ac:spMk id="3" creationId="{16D798BB-25B9-DF24-4720-2C281AD0453F}"/>
          </ac:spMkLst>
        </pc:spChg>
        <pc:spChg chg="mod">
          <ac:chgData name="Anthony Makuch" userId="59f8dfe6-0ac9-4bcd-b162-d1eb41664d31" providerId="ADAL" clId="{5A151A44-6B8E-4F90-903A-D8AF2CA6BC5C}" dt="2025-04-09T04:56:04.767" v="323" actId="207"/>
          <ac:spMkLst>
            <pc:docMk/>
            <pc:sldMk cId="793896335" sldId="451"/>
            <ac:spMk id="5" creationId="{43FAA567-21FA-1E8B-DDCB-62A1CCCE3726}"/>
          </ac:spMkLst>
        </pc:spChg>
        <pc:spChg chg="add mod">
          <ac:chgData name="Anthony Makuch" userId="59f8dfe6-0ac9-4bcd-b162-d1eb41664d31" providerId="ADAL" clId="{5A151A44-6B8E-4F90-903A-D8AF2CA6BC5C}" dt="2025-04-09T04:55:40.232" v="319" actId="1582"/>
          <ac:spMkLst>
            <pc:docMk/>
            <pc:sldMk cId="793896335" sldId="451"/>
            <ac:spMk id="7" creationId="{5C539AE7-02D6-2F98-0E67-2400D4092F3D}"/>
          </ac:spMkLst>
        </pc:spChg>
        <pc:spChg chg="add mod">
          <ac:chgData name="Anthony Makuch" userId="59f8dfe6-0ac9-4bcd-b162-d1eb41664d31" providerId="ADAL" clId="{5A151A44-6B8E-4F90-903A-D8AF2CA6BC5C}" dt="2025-04-09T04:56:43.019" v="331" actId="14100"/>
          <ac:spMkLst>
            <pc:docMk/>
            <pc:sldMk cId="793896335" sldId="451"/>
            <ac:spMk id="8" creationId="{08F4BB87-2432-ACEA-881A-B378EE28061D}"/>
          </ac:spMkLst>
        </pc:spChg>
        <pc:picChg chg="add mod">
          <ac:chgData name="Anthony Makuch" userId="59f8dfe6-0ac9-4bcd-b162-d1eb41664d31" providerId="ADAL" clId="{5A151A44-6B8E-4F90-903A-D8AF2CA6BC5C}" dt="2025-04-09T04:55:29.952" v="315" actId="1076"/>
          <ac:picMkLst>
            <pc:docMk/>
            <pc:sldMk cId="793896335" sldId="451"/>
            <ac:picMk id="6" creationId="{45876A0C-A7E6-C25C-EFF4-C2932DB70312}"/>
          </ac:picMkLst>
        </pc:picChg>
      </pc:sldChg>
      <pc:sldChg chg="addSp delSp modSp new mod">
        <pc:chgData name="Anthony Makuch" userId="59f8dfe6-0ac9-4bcd-b162-d1eb41664d31" providerId="ADAL" clId="{5A151A44-6B8E-4F90-903A-D8AF2CA6BC5C}" dt="2025-04-09T06:55:04.434" v="2306"/>
        <pc:sldMkLst>
          <pc:docMk/>
          <pc:sldMk cId="4029248590" sldId="452"/>
        </pc:sldMkLst>
        <pc:spChg chg="mod">
          <ac:chgData name="Anthony Makuch" userId="59f8dfe6-0ac9-4bcd-b162-d1eb41664d31" providerId="ADAL" clId="{5A151A44-6B8E-4F90-903A-D8AF2CA6BC5C}" dt="2025-04-09T06:55:04.434" v="2306"/>
          <ac:spMkLst>
            <pc:docMk/>
            <pc:sldMk cId="4029248590" sldId="452"/>
            <ac:spMk id="2" creationId="{55DE19AA-3915-6744-4A2A-60F842BB77C0}"/>
          </ac:spMkLst>
        </pc:spChg>
        <pc:spChg chg="del">
          <ac:chgData name="Anthony Makuch" userId="59f8dfe6-0ac9-4bcd-b162-d1eb41664d31" providerId="ADAL" clId="{5A151A44-6B8E-4F90-903A-D8AF2CA6BC5C}" dt="2025-04-09T04:57:12.172" v="333" actId="478"/>
          <ac:spMkLst>
            <pc:docMk/>
            <pc:sldMk cId="4029248590" sldId="452"/>
            <ac:spMk id="3" creationId="{6F2E50D9-45F2-F7FD-6C26-3A8D2DA25D2A}"/>
          </ac:spMkLst>
        </pc:spChg>
        <pc:spChg chg="mod">
          <ac:chgData name="Anthony Makuch" userId="59f8dfe6-0ac9-4bcd-b162-d1eb41664d31" providerId="ADAL" clId="{5A151A44-6B8E-4F90-903A-D8AF2CA6BC5C}" dt="2025-04-09T04:58:09.510" v="370" actId="20577"/>
          <ac:spMkLst>
            <pc:docMk/>
            <pc:sldMk cId="4029248590" sldId="452"/>
            <ac:spMk id="5" creationId="{CD30E666-3B41-D132-41C4-38948864E1C6}"/>
          </ac:spMkLst>
        </pc:spChg>
        <pc:spChg chg="add mod">
          <ac:chgData name="Anthony Makuch" userId="59f8dfe6-0ac9-4bcd-b162-d1eb41664d31" providerId="ADAL" clId="{5A151A44-6B8E-4F90-903A-D8AF2CA6BC5C}" dt="2025-04-09T04:57:50.554" v="344" actId="1582"/>
          <ac:spMkLst>
            <pc:docMk/>
            <pc:sldMk cId="4029248590" sldId="452"/>
            <ac:spMk id="7" creationId="{AF2F81B5-49F7-41F9-721C-18A5F47D4405}"/>
          </ac:spMkLst>
        </pc:spChg>
        <pc:picChg chg="add mod">
          <ac:chgData name="Anthony Makuch" userId="59f8dfe6-0ac9-4bcd-b162-d1eb41664d31" providerId="ADAL" clId="{5A151A44-6B8E-4F90-903A-D8AF2CA6BC5C}" dt="2025-04-09T04:57:36.580" v="341" actId="1076"/>
          <ac:picMkLst>
            <pc:docMk/>
            <pc:sldMk cId="4029248590" sldId="452"/>
            <ac:picMk id="6" creationId="{C77E06F7-2E31-4267-8166-72C33CCA7539}"/>
          </ac:picMkLst>
        </pc:picChg>
      </pc:sldChg>
      <pc:sldChg chg="addSp delSp modSp new mod ord">
        <pc:chgData name="Anthony Makuch" userId="59f8dfe6-0ac9-4bcd-b162-d1eb41664d31" providerId="ADAL" clId="{5A151A44-6B8E-4F90-903A-D8AF2CA6BC5C}" dt="2025-04-09T06:55:08.826" v="2307"/>
        <pc:sldMkLst>
          <pc:docMk/>
          <pc:sldMk cId="2722189734" sldId="453"/>
        </pc:sldMkLst>
        <pc:spChg chg="mod">
          <ac:chgData name="Anthony Makuch" userId="59f8dfe6-0ac9-4bcd-b162-d1eb41664d31" providerId="ADAL" clId="{5A151A44-6B8E-4F90-903A-D8AF2CA6BC5C}" dt="2025-04-09T06:55:08.826" v="2307"/>
          <ac:spMkLst>
            <pc:docMk/>
            <pc:sldMk cId="2722189734" sldId="453"/>
            <ac:spMk id="2" creationId="{71812BA1-2A23-8695-6CB4-D1AA2B3A7331}"/>
          </ac:spMkLst>
        </pc:spChg>
        <pc:spChg chg="del">
          <ac:chgData name="Anthony Makuch" userId="59f8dfe6-0ac9-4bcd-b162-d1eb41664d31" providerId="ADAL" clId="{5A151A44-6B8E-4F90-903A-D8AF2CA6BC5C}" dt="2025-04-09T04:58:38.491" v="379" actId="478"/>
          <ac:spMkLst>
            <pc:docMk/>
            <pc:sldMk cId="2722189734" sldId="453"/>
            <ac:spMk id="3" creationId="{EB1B507D-40E8-BD49-5B8E-7703853027DF}"/>
          </ac:spMkLst>
        </pc:spChg>
        <pc:spChg chg="mod">
          <ac:chgData name="Anthony Makuch" userId="59f8dfe6-0ac9-4bcd-b162-d1eb41664d31" providerId="ADAL" clId="{5A151A44-6B8E-4F90-903A-D8AF2CA6BC5C}" dt="2025-04-09T05:00:16.844" v="405" actId="20577"/>
          <ac:spMkLst>
            <pc:docMk/>
            <pc:sldMk cId="2722189734" sldId="453"/>
            <ac:spMk id="5" creationId="{272B9338-F871-A051-FE8F-F26BDBA83936}"/>
          </ac:spMkLst>
        </pc:spChg>
        <pc:spChg chg="add mod">
          <ac:chgData name="Anthony Makuch" userId="59f8dfe6-0ac9-4bcd-b162-d1eb41664d31" providerId="ADAL" clId="{5A151A44-6B8E-4F90-903A-D8AF2CA6BC5C}" dt="2025-04-09T04:59:19.281" v="395" actId="1582"/>
          <ac:spMkLst>
            <pc:docMk/>
            <pc:sldMk cId="2722189734" sldId="453"/>
            <ac:spMk id="7" creationId="{5DB0AD91-D140-15FD-939B-87F8BA9B9A04}"/>
          </ac:spMkLst>
        </pc:spChg>
        <pc:spChg chg="add mod">
          <ac:chgData name="Anthony Makuch" userId="59f8dfe6-0ac9-4bcd-b162-d1eb41664d31" providerId="ADAL" clId="{5A151A44-6B8E-4F90-903A-D8AF2CA6BC5C}" dt="2025-04-09T04:59:00.107" v="388" actId="571"/>
          <ac:spMkLst>
            <pc:docMk/>
            <pc:sldMk cId="2722189734" sldId="453"/>
            <ac:spMk id="9" creationId="{537C9050-41F9-0F0F-499D-71FE6A0F8C83}"/>
          </ac:spMkLst>
        </pc:spChg>
        <pc:picChg chg="add mod">
          <ac:chgData name="Anthony Makuch" userId="59f8dfe6-0ac9-4bcd-b162-d1eb41664d31" providerId="ADAL" clId="{5A151A44-6B8E-4F90-903A-D8AF2CA6BC5C}" dt="2025-04-09T04:59:08.277" v="390" actId="14100"/>
          <ac:picMkLst>
            <pc:docMk/>
            <pc:sldMk cId="2722189734" sldId="453"/>
            <ac:picMk id="6" creationId="{245B5756-A808-423F-7030-3D1FE19CE60A}"/>
          </ac:picMkLst>
        </pc:picChg>
        <pc:picChg chg="add mod">
          <ac:chgData name="Anthony Makuch" userId="59f8dfe6-0ac9-4bcd-b162-d1eb41664d31" providerId="ADAL" clId="{5A151A44-6B8E-4F90-903A-D8AF2CA6BC5C}" dt="2025-04-09T04:59:00.107" v="388" actId="571"/>
          <ac:picMkLst>
            <pc:docMk/>
            <pc:sldMk cId="2722189734" sldId="453"/>
            <ac:picMk id="8" creationId="{137CF865-E406-0831-B307-96EEBFBE1D52}"/>
          </ac:picMkLst>
        </pc:picChg>
      </pc:sldChg>
      <pc:sldChg chg="new del ord">
        <pc:chgData name="Anthony Makuch" userId="59f8dfe6-0ac9-4bcd-b162-d1eb41664d31" providerId="ADAL" clId="{5A151A44-6B8E-4F90-903A-D8AF2CA6BC5C}" dt="2025-04-09T04:58:27.128" v="375" actId="47"/>
        <pc:sldMkLst>
          <pc:docMk/>
          <pc:sldMk cId="3557812281" sldId="453"/>
        </pc:sldMkLst>
      </pc:sldChg>
      <pc:sldChg chg="modSp new mod">
        <pc:chgData name="Anthony Makuch" userId="59f8dfe6-0ac9-4bcd-b162-d1eb41664d31" providerId="ADAL" clId="{5A151A44-6B8E-4F90-903A-D8AF2CA6BC5C}" dt="2025-04-09T06:55:43.730" v="2314" actId="20577"/>
        <pc:sldMkLst>
          <pc:docMk/>
          <pc:sldMk cId="750262079" sldId="454"/>
        </pc:sldMkLst>
        <pc:spChg chg="mod">
          <ac:chgData name="Anthony Makuch" userId="59f8dfe6-0ac9-4bcd-b162-d1eb41664d31" providerId="ADAL" clId="{5A151A44-6B8E-4F90-903A-D8AF2CA6BC5C}" dt="2025-04-09T06:55:43.730" v="2314" actId="20577"/>
          <ac:spMkLst>
            <pc:docMk/>
            <pc:sldMk cId="750262079" sldId="454"/>
            <ac:spMk id="2" creationId="{01BA597B-4D2A-8665-A6F0-E08C26DBC7B7}"/>
          </ac:spMkLst>
        </pc:spChg>
        <pc:spChg chg="mod">
          <ac:chgData name="Anthony Makuch" userId="59f8dfe6-0ac9-4bcd-b162-d1eb41664d31" providerId="ADAL" clId="{5A151A44-6B8E-4F90-903A-D8AF2CA6BC5C}" dt="2025-04-09T05:02:02.443" v="411"/>
          <ac:spMkLst>
            <pc:docMk/>
            <pc:sldMk cId="750262079" sldId="454"/>
            <ac:spMk id="3" creationId="{87B1F8C1-8232-03BF-596B-E3C9E2A7F40F}"/>
          </ac:spMkLst>
        </pc:spChg>
      </pc:sldChg>
      <pc:sldChg chg="addSp delSp modSp new mod">
        <pc:chgData name="Anthony Makuch" userId="59f8dfe6-0ac9-4bcd-b162-d1eb41664d31" providerId="ADAL" clId="{5A151A44-6B8E-4F90-903A-D8AF2CA6BC5C}" dt="2025-04-09T06:55:56.108" v="2322" actId="20577"/>
        <pc:sldMkLst>
          <pc:docMk/>
          <pc:sldMk cId="2749275669" sldId="455"/>
        </pc:sldMkLst>
        <pc:spChg chg="mod">
          <ac:chgData name="Anthony Makuch" userId="59f8dfe6-0ac9-4bcd-b162-d1eb41664d31" providerId="ADAL" clId="{5A151A44-6B8E-4F90-903A-D8AF2CA6BC5C}" dt="2025-04-09T06:55:56.108" v="2322" actId="20577"/>
          <ac:spMkLst>
            <pc:docMk/>
            <pc:sldMk cId="2749275669" sldId="455"/>
            <ac:spMk id="2" creationId="{5FFF2365-4B34-FF64-1729-036E03635CF0}"/>
          </ac:spMkLst>
        </pc:spChg>
        <pc:spChg chg="del">
          <ac:chgData name="Anthony Makuch" userId="59f8dfe6-0ac9-4bcd-b162-d1eb41664d31" providerId="ADAL" clId="{5A151A44-6B8E-4F90-903A-D8AF2CA6BC5C}" dt="2025-04-09T05:03:33.124" v="446" actId="478"/>
          <ac:spMkLst>
            <pc:docMk/>
            <pc:sldMk cId="2749275669" sldId="455"/>
            <ac:spMk id="3" creationId="{FCF69DC7-DCD3-A64D-B22E-9E773924558C}"/>
          </ac:spMkLst>
        </pc:spChg>
        <pc:spChg chg="mod">
          <ac:chgData name="Anthony Makuch" userId="59f8dfe6-0ac9-4bcd-b162-d1eb41664d31" providerId="ADAL" clId="{5A151A44-6B8E-4F90-903A-D8AF2CA6BC5C}" dt="2025-04-09T05:03:21.886" v="445"/>
          <ac:spMkLst>
            <pc:docMk/>
            <pc:sldMk cId="2749275669" sldId="455"/>
            <ac:spMk id="5" creationId="{5870DA32-C77E-940A-1E2B-61FDDD64EB94}"/>
          </ac:spMkLst>
        </pc:spChg>
        <pc:spChg chg="add mod">
          <ac:chgData name="Anthony Makuch" userId="59f8dfe6-0ac9-4bcd-b162-d1eb41664d31" providerId="ADAL" clId="{5A151A44-6B8E-4F90-903A-D8AF2CA6BC5C}" dt="2025-04-09T05:52:48.190" v="684" actId="14100"/>
          <ac:spMkLst>
            <pc:docMk/>
            <pc:sldMk cId="2749275669" sldId="455"/>
            <ac:spMk id="7" creationId="{0BFFD39A-9CF8-70D5-3DC2-9202DA0551BF}"/>
          </ac:spMkLst>
        </pc:spChg>
        <pc:spChg chg="add mod">
          <ac:chgData name="Anthony Makuch" userId="59f8dfe6-0ac9-4bcd-b162-d1eb41664d31" providerId="ADAL" clId="{5A151A44-6B8E-4F90-903A-D8AF2CA6BC5C}" dt="2025-04-09T05:42:40.176" v="460" actId="1582"/>
          <ac:spMkLst>
            <pc:docMk/>
            <pc:sldMk cId="2749275669" sldId="455"/>
            <ac:spMk id="8" creationId="{BB9BF48E-E96B-F80B-9CAE-6C5409751CA6}"/>
          </ac:spMkLst>
        </pc:spChg>
        <pc:picChg chg="add mod">
          <ac:chgData name="Anthony Makuch" userId="59f8dfe6-0ac9-4bcd-b162-d1eb41664d31" providerId="ADAL" clId="{5A151A44-6B8E-4F90-903A-D8AF2CA6BC5C}" dt="2025-04-09T05:42:00.894" v="451" actId="1076"/>
          <ac:picMkLst>
            <pc:docMk/>
            <pc:sldMk cId="2749275669" sldId="455"/>
            <ac:picMk id="6" creationId="{77BB3DC7-8A59-7E14-FD78-A87E4FE0182B}"/>
          </ac:picMkLst>
        </pc:picChg>
      </pc:sldChg>
      <pc:sldChg chg="addSp delSp modSp new mod">
        <pc:chgData name="Anthony Makuch" userId="59f8dfe6-0ac9-4bcd-b162-d1eb41664d31" providerId="ADAL" clId="{5A151A44-6B8E-4F90-903A-D8AF2CA6BC5C}" dt="2025-04-09T06:56:01.275" v="2323"/>
        <pc:sldMkLst>
          <pc:docMk/>
          <pc:sldMk cId="1473021347" sldId="456"/>
        </pc:sldMkLst>
        <pc:spChg chg="mod">
          <ac:chgData name="Anthony Makuch" userId="59f8dfe6-0ac9-4bcd-b162-d1eb41664d31" providerId="ADAL" clId="{5A151A44-6B8E-4F90-903A-D8AF2CA6BC5C}" dt="2025-04-09T06:56:01.275" v="2323"/>
          <ac:spMkLst>
            <pc:docMk/>
            <pc:sldMk cId="1473021347" sldId="456"/>
            <ac:spMk id="2" creationId="{3316521C-6B6C-788D-646C-B4F83933BD3D}"/>
          </ac:spMkLst>
        </pc:spChg>
        <pc:spChg chg="del">
          <ac:chgData name="Anthony Makuch" userId="59f8dfe6-0ac9-4bcd-b162-d1eb41664d31" providerId="ADAL" clId="{5A151A44-6B8E-4F90-903A-D8AF2CA6BC5C}" dt="2025-04-09T05:46:21.023" v="593" actId="478"/>
          <ac:spMkLst>
            <pc:docMk/>
            <pc:sldMk cId="1473021347" sldId="456"/>
            <ac:spMk id="3" creationId="{4469A5FB-B97E-4B5C-1937-90319D3343F8}"/>
          </ac:spMkLst>
        </pc:spChg>
        <pc:spChg chg="mod">
          <ac:chgData name="Anthony Makuch" userId="59f8dfe6-0ac9-4bcd-b162-d1eb41664d31" providerId="ADAL" clId="{5A151A44-6B8E-4F90-903A-D8AF2CA6BC5C}" dt="2025-04-09T05:46:13.810" v="592" actId="313"/>
          <ac:spMkLst>
            <pc:docMk/>
            <pc:sldMk cId="1473021347" sldId="456"/>
            <ac:spMk id="5" creationId="{FBCFEBF3-2CD1-081D-4917-35354407A755}"/>
          </ac:spMkLst>
        </pc:spChg>
        <pc:spChg chg="add mod">
          <ac:chgData name="Anthony Makuch" userId="59f8dfe6-0ac9-4bcd-b162-d1eb41664d31" providerId="ADAL" clId="{5A151A44-6B8E-4F90-903A-D8AF2CA6BC5C}" dt="2025-04-09T05:47:17.270" v="604" actId="14100"/>
          <ac:spMkLst>
            <pc:docMk/>
            <pc:sldMk cId="1473021347" sldId="456"/>
            <ac:spMk id="7" creationId="{3C75EA9B-39E8-89DF-6D33-852744D68CE0}"/>
          </ac:spMkLst>
        </pc:spChg>
        <pc:spChg chg="add mod">
          <ac:chgData name="Anthony Makuch" userId="59f8dfe6-0ac9-4bcd-b162-d1eb41664d31" providerId="ADAL" clId="{5A151A44-6B8E-4F90-903A-D8AF2CA6BC5C}" dt="2025-04-09T05:47:07.372" v="602" actId="1582"/>
          <ac:spMkLst>
            <pc:docMk/>
            <pc:sldMk cId="1473021347" sldId="456"/>
            <ac:spMk id="8" creationId="{2D45FDB4-3B64-E2B5-7E59-13A4BA243E18}"/>
          </ac:spMkLst>
        </pc:spChg>
        <pc:picChg chg="add mod">
          <ac:chgData name="Anthony Makuch" userId="59f8dfe6-0ac9-4bcd-b162-d1eb41664d31" providerId="ADAL" clId="{5A151A44-6B8E-4F90-903A-D8AF2CA6BC5C}" dt="2025-04-09T05:46:49.744" v="597" actId="14100"/>
          <ac:picMkLst>
            <pc:docMk/>
            <pc:sldMk cId="1473021347" sldId="456"/>
            <ac:picMk id="6" creationId="{60A010F8-98C1-BAC5-62AF-4B2BF5A94564}"/>
          </ac:picMkLst>
        </pc:picChg>
      </pc:sldChg>
      <pc:sldChg chg="new del ord">
        <pc:chgData name="Anthony Makuch" userId="59f8dfe6-0ac9-4bcd-b162-d1eb41664d31" providerId="ADAL" clId="{5A151A44-6B8E-4F90-903A-D8AF2CA6BC5C}" dt="2025-04-09T05:43:45.340" v="465" actId="2696"/>
        <pc:sldMkLst>
          <pc:docMk/>
          <pc:sldMk cId="1940382188" sldId="456"/>
        </pc:sldMkLst>
      </pc:sldChg>
      <pc:sldChg chg="addSp delSp modSp new mod">
        <pc:chgData name="Anthony Makuch" userId="59f8dfe6-0ac9-4bcd-b162-d1eb41664d31" providerId="ADAL" clId="{5A151A44-6B8E-4F90-903A-D8AF2CA6BC5C}" dt="2025-04-09T06:57:26.694" v="2338" actId="255"/>
        <pc:sldMkLst>
          <pc:docMk/>
          <pc:sldMk cId="3001258321" sldId="457"/>
        </pc:sldMkLst>
        <pc:spChg chg="mod">
          <ac:chgData name="Anthony Makuch" userId="59f8dfe6-0ac9-4bcd-b162-d1eb41664d31" providerId="ADAL" clId="{5A151A44-6B8E-4F90-903A-D8AF2CA6BC5C}" dt="2025-04-09T06:57:26.694" v="2338" actId="255"/>
          <ac:spMkLst>
            <pc:docMk/>
            <pc:sldMk cId="3001258321" sldId="457"/>
            <ac:spMk id="2" creationId="{3867BA19-49B3-2DAD-DFF2-02B66C524E85}"/>
          </ac:spMkLst>
        </pc:spChg>
        <pc:spChg chg="del">
          <ac:chgData name="Anthony Makuch" userId="59f8dfe6-0ac9-4bcd-b162-d1eb41664d31" providerId="ADAL" clId="{5A151A44-6B8E-4F90-903A-D8AF2CA6BC5C}" dt="2025-04-09T05:49:25.983" v="629" actId="478"/>
          <ac:spMkLst>
            <pc:docMk/>
            <pc:sldMk cId="3001258321" sldId="457"/>
            <ac:spMk id="3" creationId="{42832065-2703-D621-B980-3A8405485EB9}"/>
          </ac:spMkLst>
        </pc:spChg>
        <pc:spChg chg="mod">
          <ac:chgData name="Anthony Makuch" userId="59f8dfe6-0ac9-4bcd-b162-d1eb41664d31" providerId="ADAL" clId="{5A151A44-6B8E-4F90-903A-D8AF2CA6BC5C}" dt="2025-04-09T05:51:29.688" v="672" actId="404"/>
          <ac:spMkLst>
            <pc:docMk/>
            <pc:sldMk cId="3001258321" sldId="457"/>
            <ac:spMk id="5" creationId="{A90BD163-0DEF-9860-A3AA-C64AFAB63553}"/>
          </ac:spMkLst>
        </pc:spChg>
        <pc:spChg chg="add mod">
          <ac:chgData name="Anthony Makuch" userId="59f8dfe6-0ac9-4bcd-b162-d1eb41664d31" providerId="ADAL" clId="{5A151A44-6B8E-4F90-903A-D8AF2CA6BC5C}" dt="2025-04-09T05:50:39.836" v="654" actId="1582"/>
          <ac:spMkLst>
            <pc:docMk/>
            <pc:sldMk cId="3001258321" sldId="457"/>
            <ac:spMk id="7" creationId="{EF58E32A-9D35-5332-57F7-91B68775C2A7}"/>
          </ac:spMkLst>
        </pc:spChg>
        <pc:spChg chg="add mod">
          <ac:chgData name="Anthony Makuch" userId="59f8dfe6-0ac9-4bcd-b162-d1eb41664d31" providerId="ADAL" clId="{5A151A44-6B8E-4F90-903A-D8AF2CA6BC5C}" dt="2025-04-09T06:10:07.616" v="1059" actId="14100"/>
          <ac:spMkLst>
            <pc:docMk/>
            <pc:sldMk cId="3001258321" sldId="457"/>
            <ac:spMk id="8" creationId="{5B7B7892-E70A-08B1-C57A-CA6F978525C2}"/>
          </ac:spMkLst>
        </pc:spChg>
        <pc:spChg chg="add mod">
          <ac:chgData name="Anthony Makuch" userId="59f8dfe6-0ac9-4bcd-b162-d1eb41664d31" providerId="ADAL" clId="{5A151A44-6B8E-4F90-903A-D8AF2CA6BC5C}" dt="2025-04-09T05:51:07.102" v="671" actId="1582"/>
          <ac:spMkLst>
            <pc:docMk/>
            <pc:sldMk cId="3001258321" sldId="457"/>
            <ac:spMk id="9" creationId="{DCBCC859-8D99-A9D6-F45E-41B4D1844DA4}"/>
          </ac:spMkLst>
        </pc:spChg>
        <pc:picChg chg="add mod">
          <ac:chgData name="Anthony Makuch" userId="59f8dfe6-0ac9-4bcd-b162-d1eb41664d31" providerId="ADAL" clId="{5A151A44-6B8E-4F90-903A-D8AF2CA6BC5C}" dt="2025-04-09T05:50:42.838" v="656" actId="1076"/>
          <ac:picMkLst>
            <pc:docMk/>
            <pc:sldMk cId="3001258321" sldId="457"/>
            <ac:picMk id="6" creationId="{C01DE563-E655-3EE5-211F-15B1F7E2389E}"/>
          </ac:picMkLst>
        </pc:picChg>
      </pc:sldChg>
      <pc:sldChg chg="modSp new mod">
        <pc:chgData name="Anthony Makuch" userId="59f8dfe6-0ac9-4bcd-b162-d1eb41664d31" providerId="ADAL" clId="{5A151A44-6B8E-4F90-903A-D8AF2CA6BC5C}" dt="2025-04-09T06:56:25.860" v="2331" actId="20577"/>
        <pc:sldMkLst>
          <pc:docMk/>
          <pc:sldMk cId="3305035829" sldId="458"/>
        </pc:sldMkLst>
        <pc:spChg chg="mod">
          <ac:chgData name="Anthony Makuch" userId="59f8dfe6-0ac9-4bcd-b162-d1eb41664d31" providerId="ADAL" clId="{5A151A44-6B8E-4F90-903A-D8AF2CA6BC5C}" dt="2025-04-09T06:56:25.860" v="2331" actId="20577"/>
          <ac:spMkLst>
            <pc:docMk/>
            <pc:sldMk cId="3305035829" sldId="458"/>
            <ac:spMk id="2" creationId="{BE719C28-7B5B-C4F5-523F-D419B2765550}"/>
          </ac:spMkLst>
        </pc:spChg>
        <pc:spChg chg="mod">
          <ac:chgData name="Anthony Makuch" userId="59f8dfe6-0ac9-4bcd-b162-d1eb41664d31" providerId="ADAL" clId="{5A151A44-6B8E-4F90-903A-D8AF2CA6BC5C}" dt="2025-04-09T05:52:01.739" v="677"/>
          <ac:spMkLst>
            <pc:docMk/>
            <pc:sldMk cId="3305035829" sldId="458"/>
            <ac:spMk id="3" creationId="{1A15DE9D-3C9D-9BCD-20B2-34D89414B316}"/>
          </ac:spMkLst>
        </pc:spChg>
      </pc:sldChg>
      <pc:sldChg chg="addSp delSp modSp new mod">
        <pc:chgData name="Anthony Makuch" userId="59f8dfe6-0ac9-4bcd-b162-d1eb41664d31" providerId="ADAL" clId="{5A151A44-6B8E-4F90-903A-D8AF2CA6BC5C}" dt="2025-04-09T06:57:50.426" v="2342" actId="20577"/>
        <pc:sldMkLst>
          <pc:docMk/>
          <pc:sldMk cId="4255846697" sldId="459"/>
        </pc:sldMkLst>
        <pc:spChg chg="mod">
          <ac:chgData name="Anthony Makuch" userId="59f8dfe6-0ac9-4bcd-b162-d1eb41664d31" providerId="ADAL" clId="{5A151A44-6B8E-4F90-903A-D8AF2CA6BC5C}" dt="2025-04-09T06:57:50.426" v="2342" actId="20577"/>
          <ac:spMkLst>
            <pc:docMk/>
            <pc:sldMk cId="4255846697" sldId="459"/>
            <ac:spMk id="2" creationId="{DC60AC4A-2CE2-DCB3-5A43-16D439A49A74}"/>
          </ac:spMkLst>
        </pc:spChg>
        <pc:spChg chg="del">
          <ac:chgData name="Anthony Makuch" userId="59f8dfe6-0ac9-4bcd-b162-d1eb41664d31" providerId="ADAL" clId="{5A151A44-6B8E-4F90-903A-D8AF2CA6BC5C}" dt="2025-04-09T05:53:27.702" v="702" actId="478"/>
          <ac:spMkLst>
            <pc:docMk/>
            <pc:sldMk cId="4255846697" sldId="459"/>
            <ac:spMk id="3" creationId="{72FEAA17-9470-F3EB-A5F5-A377AF6D005D}"/>
          </ac:spMkLst>
        </pc:spChg>
        <pc:spChg chg="mod">
          <ac:chgData name="Anthony Makuch" userId="59f8dfe6-0ac9-4bcd-b162-d1eb41664d31" providerId="ADAL" clId="{5A151A44-6B8E-4F90-903A-D8AF2CA6BC5C}" dt="2025-04-09T05:54:56.268" v="764" actId="20577"/>
          <ac:spMkLst>
            <pc:docMk/>
            <pc:sldMk cId="4255846697" sldId="459"/>
            <ac:spMk id="5" creationId="{12EAA1AB-F0FF-083D-9D77-911F459FFFE8}"/>
          </ac:spMkLst>
        </pc:spChg>
        <pc:spChg chg="add mod">
          <ac:chgData name="Anthony Makuch" userId="59f8dfe6-0ac9-4bcd-b162-d1eb41664d31" providerId="ADAL" clId="{5A151A44-6B8E-4F90-903A-D8AF2CA6BC5C}" dt="2025-04-09T05:54:25.022" v="723" actId="14100"/>
          <ac:spMkLst>
            <pc:docMk/>
            <pc:sldMk cId="4255846697" sldId="459"/>
            <ac:spMk id="7" creationId="{AE3B71FA-9B0B-D8A2-7953-DE27214BDE90}"/>
          </ac:spMkLst>
        </pc:spChg>
        <pc:spChg chg="add mod">
          <ac:chgData name="Anthony Makuch" userId="59f8dfe6-0ac9-4bcd-b162-d1eb41664d31" providerId="ADAL" clId="{5A151A44-6B8E-4F90-903A-D8AF2CA6BC5C}" dt="2025-04-09T05:53:51.086" v="711" actId="1582"/>
          <ac:spMkLst>
            <pc:docMk/>
            <pc:sldMk cId="4255846697" sldId="459"/>
            <ac:spMk id="8" creationId="{4267AE0B-0F32-2DAE-F7B6-B1AD15619CCA}"/>
          </ac:spMkLst>
        </pc:spChg>
        <pc:spChg chg="add mod">
          <ac:chgData name="Anthony Makuch" userId="59f8dfe6-0ac9-4bcd-b162-d1eb41664d31" providerId="ADAL" clId="{5A151A44-6B8E-4F90-903A-D8AF2CA6BC5C}" dt="2025-04-09T05:54:39.444" v="729" actId="1582"/>
          <ac:spMkLst>
            <pc:docMk/>
            <pc:sldMk cId="4255846697" sldId="459"/>
            <ac:spMk id="9" creationId="{140BF159-A790-CFB7-6662-C265EA1282CF}"/>
          </ac:spMkLst>
        </pc:spChg>
        <pc:spChg chg="add mod">
          <ac:chgData name="Anthony Makuch" userId="59f8dfe6-0ac9-4bcd-b162-d1eb41664d31" providerId="ADAL" clId="{5A151A44-6B8E-4F90-903A-D8AF2CA6BC5C}" dt="2025-04-09T05:53:41.882" v="709" actId="571"/>
          <ac:spMkLst>
            <pc:docMk/>
            <pc:sldMk cId="4255846697" sldId="459"/>
            <ac:spMk id="11" creationId="{24645732-C2D4-D6B4-21AF-C85598CCAE4B}"/>
          </ac:spMkLst>
        </pc:spChg>
        <pc:spChg chg="add mod">
          <ac:chgData name="Anthony Makuch" userId="59f8dfe6-0ac9-4bcd-b162-d1eb41664d31" providerId="ADAL" clId="{5A151A44-6B8E-4F90-903A-D8AF2CA6BC5C}" dt="2025-04-09T05:53:41.882" v="709" actId="571"/>
          <ac:spMkLst>
            <pc:docMk/>
            <pc:sldMk cId="4255846697" sldId="459"/>
            <ac:spMk id="12" creationId="{02F475A2-8241-D540-ED59-3CC8662CFF1B}"/>
          </ac:spMkLst>
        </pc:spChg>
        <pc:spChg chg="add mod">
          <ac:chgData name="Anthony Makuch" userId="59f8dfe6-0ac9-4bcd-b162-d1eb41664d31" providerId="ADAL" clId="{5A151A44-6B8E-4F90-903A-D8AF2CA6BC5C}" dt="2025-04-09T05:53:41.882" v="709" actId="571"/>
          <ac:spMkLst>
            <pc:docMk/>
            <pc:sldMk cId="4255846697" sldId="459"/>
            <ac:spMk id="13" creationId="{AB6E9235-6410-0335-7DB0-84A96CB340BE}"/>
          </ac:spMkLst>
        </pc:spChg>
        <pc:picChg chg="add mod">
          <ac:chgData name="Anthony Makuch" userId="59f8dfe6-0ac9-4bcd-b162-d1eb41664d31" providerId="ADAL" clId="{5A151A44-6B8E-4F90-903A-D8AF2CA6BC5C}" dt="2025-04-09T05:53:39.401" v="707" actId="1076"/>
          <ac:picMkLst>
            <pc:docMk/>
            <pc:sldMk cId="4255846697" sldId="459"/>
            <ac:picMk id="6" creationId="{2464924B-73D8-39A6-CB9C-ACE7F961A69D}"/>
          </ac:picMkLst>
        </pc:picChg>
        <pc:picChg chg="add mod">
          <ac:chgData name="Anthony Makuch" userId="59f8dfe6-0ac9-4bcd-b162-d1eb41664d31" providerId="ADAL" clId="{5A151A44-6B8E-4F90-903A-D8AF2CA6BC5C}" dt="2025-04-09T05:53:41.882" v="709" actId="571"/>
          <ac:picMkLst>
            <pc:docMk/>
            <pc:sldMk cId="4255846697" sldId="459"/>
            <ac:picMk id="10" creationId="{92BAE86B-4DB2-CCAC-CE5B-B4C1E0C77E5D}"/>
          </ac:picMkLst>
        </pc:picChg>
      </pc:sldChg>
      <pc:sldChg chg="addSp delSp modSp new mod">
        <pc:chgData name="Anthony Makuch" userId="59f8dfe6-0ac9-4bcd-b162-d1eb41664d31" providerId="ADAL" clId="{5A151A44-6B8E-4F90-903A-D8AF2CA6BC5C}" dt="2025-04-09T06:58:24.344" v="2346"/>
        <pc:sldMkLst>
          <pc:docMk/>
          <pc:sldMk cId="2638872601" sldId="460"/>
        </pc:sldMkLst>
        <pc:spChg chg="mod">
          <ac:chgData name="Anthony Makuch" userId="59f8dfe6-0ac9-4bcd-b162-d1eb41664d31" providerId="ADAL" clId="{5A151A44-6B8E-4F90-903A-D8AF2CA6BC5C}" dt="2025-04-09T06:58:24.344" v="2346"/>
          <ac:spMkLst>
            <pc:docMk/>
            <pc:sldMk cId="2638872601" sldId="460"/>
            <ac:spMk id="2" creationId="{37C835CF-0164-D2C7-93D3-F405191A3FD7}"/>
          </ac:spMkLst>
        </pc:spChg>
        <pc:spChg chg="del">
          <ac:chgData name="Anthony Makuch" userId="59f8dfe6-0ac9-4bcd-b162-d1eb41664d31" providerId="ADAL" clId="{5A151A44-6B8E-4F90-903A-D8AF2CA6BC5C}" dt="2025-04-09T05:56:25.997" v="777" actId="478"/>
          <ac:spMkLst>
            <pc:docMk/>
            <pc:sldMk cId="2638872601" sldId="460"/>
            <ac:spMk id="3" creationId="{B024D562-3183-5906-FE9E-60AAF788B8C7}"/>
          </ac:spMkLst>
        </pc:spChg>
        <pc:spChg chg="mod">
          <ac:chgData name="Anthony Makuch" userId="59f8dfe6-0ac9-4bcd-b162-d1eb41664d31" providerId="ADAL" clId="{5A151A44-6B8E-4F90-903A-D8AF2CA6BC5C}" dt="2025-04-09T05:56:16.338" v="776"/>
          <ac:spMkLst>
            <pc:docMk/>
            <pc:sldMk cId="2638872601" sldId="460"/>
            <ac:spMk id="5" creationId="{B59499A0-AA3D-816A-6BFF-D3C8939BFFD3}"/>
          </ac:spMkLst>
        </pc:spChg>
        <pc:spChg chg="add mod">
          <ac:chgData name="Anthony Makuch" userId="59f8dfe6-0ac9-4bcd-b162-d1eb41664d31" providerId="ADAL" clId="{5A151A44-6B8E-4F90-903A-D8AF2CA6BC5C}" dt="2025-04-09T05:56:56.093" v="791" actId="1035"/>
          <ac:spMkLst>
            <pc:docMk/>
            <pc:sldMk cId="2638872601" sldId="460"/>
            <ac:spMk id="7" creationId="{D9AFD6C9-1F96-8CFE-D257-6B6AD0B499A5}"/>
          </ac:spMkLst>
        </pc:spChg>
        <pc:picChg chg="add mod">
          <ac:chgData name="Anthony Makuch" userId="59f8dfe6-0ac9-4bcd-b162-d1eb41664d31" providerId="ADAL" clId="{5A151A44-6B8E-4F90-903A-D8AF2CA6BC5C}" dt="2025-04-09T05:56:42.140" v="787" actId="1076"/>
          <ac:picMkLst>
            <pc:docMk/>
            <pc:sldMk cId="2638872601" sldId="460"/>
            <ac:picMk id="6" creationId="{7531C9FD-1855-E81A-26B4-CE64669E3734}"/>
          </ac:picMkLst>
        </pc:picChg>
      </pc:sldChg>
      <pc:sldChg chg="modSp new mod">
        <pc:chgData name="Anthony Makuch" userId="59f8dfe6-0ac9-4bcd-b162-d1eb41664d31" providerId="ADAL" clId="{5A151A44-6B8E-4F90-903A-D8AF2CA6BC5C}" dt="2025-04-09T06:58:45.837" v="2365" actId="20577"/>
        <pc:sldMkLst>
          <pc:docMk/>
          <pc:sldMk cId="2920141032" sldId="461"/>
        </pc:sldMkLst>
        <pc:spChg chg="mod">
          <ac:chgData name="Anthony Makuch" userId="59f8dfe6-0ac9-4bcd-b162-d1eb41664d31" providerId="ADAL" clId="{5A151A44-6B8E-4F90-903A-D8AF2CA6BC5C}" dt="2025-04-09T06:58:45.837" v="2365" actId="20577"/>
          <ac:spMkLst>
            <pc:docMk/>
            <pc:sldMk cId="2920141032" sldId="461"/>
            <ac:spMk id="2" creationId="{20D68392-4DFE-B88F-083D-60366BB8D6CE}"/>
          </ac:spMkLst>
        </pc:spChg>
        <pc:spChg chg="mod">
          <ac:chgData name="Anthony Makuch" userId="59f8dfe6-0ac9-4bcd-b162-d1eb41664d31" providerId="ADAL" clId="{5A151A44-6B8E-4F90-903A-D8AF2CA6BC5C}" dt="2025-04-09T05:57:22.383" v="795"/>
          <ac:spMkLst>
            <pc:docMk/>
            <pc:sldMk cId="2920141032" sldId="461"/>
            <ac:spMk id="3" creationId="{560A4F3F-2071-5311-3CD9-075E8D2466BC}"/>
          </ac:spMkLst>
        </pc:spChg>
      </pc:sldChg>
      <pc:sldChg chg="addSp delSp modSp new mod">
        <pc:chgData name="Anthony Makuch" userId="59f8dfe6-0ac9-4bcd-b162-d1eb41664d31" providerId="ADAL" clId="{5A151A44-6B8E-4F90-903A-D8AF2CA6BC5C}" dt="2025-04-09T06:59:01.421" v="2386" actId="20577"/>
        <pc:sldMkLst>
          <pc:docMk/>
          <pc:sldMk cId="3957222776" sldId="462"/>
        </pc:sldMkLst>
        <pc:spChg chg="mod">
          <ac:chgData name="Anthony Makuch" userId="59f8dfe6-0ac9-4bcd-b162-d1eb41664d31" providerId="ADAL" clId="{5A151A44-6B8E-4F90-903A-D8AF2CA6BC5C}" dt="2025-04-09T06:59:01.421" v="2386" actId="20577"/>
          <ac:spMkLst>
            <pc:docMk/>
            <pc:sldMk cId="3957222776" sldId="462"/>
            <ac:spMk id="2" creationId="{581D4D02-330F-B080-E461-EDDB0942AA0D}"/>
          </ac:spMkLst>
        </pc:spChg>
        <pc:spChg chg="del">
          <ac:chgData name="Anthony Makuch" userId="59f8dfe6-0ac9-4bcd-b162-d1eb41664d31" providerId="ADAL" clId="{5A151A44-6B8E-4F90-903A-D8AF2CA6BC5C}" dt="2025-04-09T05:59:05.127" v="858" actId="478"/>
          <ac:spMkLst>
            <pc:docMk/>
            <pc:sldMk cId="3957222776" sldId="462"/>
            <ac:spMk id="3" creationId="{A9BD338D-8F99-21BA-02D2-E7799943343B}"/>
          </ac:spMkLst>
        </pc:spChg>
        <pc:spChg chg="mod">
          <ac:chgData name="Anthony Makuch" userId="59f8dfe6-0ac9-4bcd-b162-d1eb41664d31" providerId="ADAL" clId="{5A151A44-6B8E-4F90-903A-D8AF2CA6BC5C}" dt="2025-04-09T05:58:41.752" v="857" actId="20577"/>
          <ac:spMkLst>
            <pc:docMk/>
            <pc:sldMk cId="3957222776" sldId="462"/>
            <ac:spMk id="5" creationId="{B6D5F8ED-04F7-A5D9-E308-518168B7B1EC}"/>
          </ac:spMkLst>
        </pc:spChg>
        <pc:spChg chg="add mod">
          <ac:chgData name="Anthony Makuch" userId="59f8dfe6-0ac9-4bcd-b162-d1eb41664d31" providerId="ADAL" clId="{5A151A44-6B8E-4F90-903A-D8AF2CA6BC5C}" dt="2025-04-09T05:59:57.921" v="880" actId="1582"/>
          <ac:spMkLst>
            <pc:docMk/>
            <pc:sldMk cId="3957222776" sldId="462"/>
            <ac:spMk id="9" creationId="{A461D67C-D0CC-BD27-1E79-734AAD0C97FF}"/>
          </ac:spMkLst>
        </pc:spChg>
        <pc:spChg chg="add mod">
          <ac:chgData name="Anthony Makuch" userId="59f8dfe6-0ac9-4bcd-b162-d1eb41664d31" providerId="ADAL" clId="{5A151A44-6B8E-4F90-903A-D8AF2CA6BC5C}" dt="2025-04-09T06:00:28.571" v="886" actId="1582"/>
          <ac:spMkLst>
            <pc:docMk/>
            <pc:sldMk cId="3957222776" sldId="462"/>
            <ac:spMk id="10" creationId="{1084B674-D748-1C56-1F14-190B6B24AB7B}"/>
          </ac:spMkLst>
        </pc:spChg>
        <pc:spChg chg="add mod">
          <ac:chgData name="Anthony Makuch" userId="59f8dfe6-0ac9-4bcd-b162-d1eb41664d31" providerId="ADAL" clId="{5A151A44-6B8E-4F90-903A-D8AF2CA6BC5C}" dt="2025-04-09T06:00:36.071" v="889" actId="14100"/>
          <ac:spMkLst>
            <pc:docMk/>
            <pc:sldMk cId="3957222776" sldId="462"/>
            <ac:spMk id="11" creationId="{C9C016B0-E43B-B8FE-9CFD-B526E4DFA786}"/>
          </ac:spMkLst>
        </pc:spChg>
        <pc:spChg chg="add mod">
          <ac:chgData name="Anthony Makuch" userId="59f8dfe6-0ac9-4bcd-b162-d1eb41664d31" providerId="ADAL" clId="{5A151A44-6B8E-4F90-903A-D8AF2CA6BC5C}" dt="2025-04-09T06:00:48.153" v="892" actId="14100"/>
          <ac:spMkLst>
            <pc:docMk/>
            <pc:sldMk cId="3957222776" sldId="462"/>
            <ac:spMk id="12" creationId="{8F5A5B04-88CD-89A9-B34E-3BC174264A9A}"/>
          </ac:spMkLst>
        </pc:spChg>
        <pc:picChg chg="add mod">
          <ac:chgData name="Anthony Makuch" userId="59f8dfe6-0ac9-4bcd-b162-d1eb41664d31" providerId="ADAL" clId="{5A151A44-6B8E-4F90-903A-D8AF2CA6BC5C}" dt="2025-04-09T05:59:33.218" v="874" actId="1076"/>
          <ac:picMkLst>
            <pc:docMk/>
            <pc:sldMk cId="3957222776" sldId="462"/>
            <ac:picMk id="6" creationId="{55416A17-0348-7A71-7072-BA676BC3E83A}"/>
          </ac:picMkLst>
        </pc:picChg>
        <pc:picChg chg="add mod">
          <ac:chgData name="Anthony Makuch" userId="59f8dfe6-0ac9-4bcd-b162-d1eb41664d31" providerId="ADAL" clId="{5A151A44-6B8E-4F90-903A-D8AF2CA6BC5C}" dt="2025-04-09T06:00:09.338" v="883" actId="1076"/>
          <ac:picMkLst>
            <pc:docMk/>
            <pc:sldMk cId="3957222776" sldId="462"/>
            <ac:picMk id="7" creationId="{FE7B56C1-D425-03B1-3AF7-DB63D5FC9CD1}"/>
          </ac:picMkLst>
        </pc:picChg>
        <pc:picChg chg="add del mod">
          <ac:chgData name="Anthony Makuch" userId="59f8dfe6-0ac9-4bcd-b162-d1eb41664d31" providerId="ADAL" clId="{5A151A44-6B8E-4F90-903A-D8AF2CA6BC5C}" dt="2025-04-09T05:59:43.616" v="876" actId="478"/>
          <ac:picMkLst>
            <pc:docMk/>
            <pc:sldMk cId="3957222776" sldId="462"/>
            <ac:picMk id="8" creationId="{ADBA7720-8CF3-F924-890B-5F06F08CA534}"/>
          </ac:picMkLst>
        </pc:picChg>
      </pc:sldChg>
      <pc:sldChg chg="addSp delSp modSp new add del mod">
        <pc:chgData name="Anthony Makuch" userId="59f8dfe6-0ac9-4bcd-b162-d1eb41664d31" providerId="ADAL" clId="{5A151A44-6B8E-4F90-903A-D8AF2CA6BC5C}" dt="2025-04-09T06:59:09.145" v="2387"/>
        <pc:sldMkLst>
          <pc:docMk/>
          <pc:sldMk cId="3533871502" sldId="463"/>
        </pc:sldMkLst>
        <pc:spChg chg="mod">
          <ac:chgData name="Anthony Makuch" userId="59f8dfe6-0ac9-4bcd-b162-d1eb41664d31" providerId="ADAL" clId="{5A151A44-6B8E-4F90-903A-D8AF2CA6BC5C}" dt="2025-04-09T06:59:09.145" v="2387"/>
          <ac:spMkLst>
            <pc:docMk/>
            <pc:sldMk cId="3533871502" sldId="463"/>
            <ac:spMk id="2" creationId="{1AF42AD4-2650-0FD0-9FF5-46B307079FBA}"/>
          </ac:spMkLst>
        </pc:spChg>
        <pc:spChg chg="del">
          <ac:chgData name="Anthony Makuch" userId="59f8dfe6-0ac9-4bcd-b162-d1eb41664d31" providerId="ADAL" clId="{5A151A44-6B8E-4F90-903A-D8AF2CA6BC5C}" dt="2025-04-09T06:03:20.487" v="933" actId="478"/>
          <ac:spMkLst>
            <pc:docMk/>
            <pc:sldMk cId="3533871502" sldId="463"/>
            <ac:spMk id="3" creationId="{6558916B-D1F2-4450-785D-286BFE62339B}"/>
          </ac:spMkLst>
        </pc:spChg>
        <pc:spChg chg="mod">
          <ac:chgData name="Anthony Makuch" userId="59f8dfe6-0ac9-4bcd-b162-d1eb41664d31" providerId="ADAL" clId="{5A151A44-6B8E-4F90-903A-D8AF2CA6BC5C}" dt="2025-04-09T06:06:19.663" v="994" actId="20577"/>
          <ac:spMkLst>
            <pc:docMk/>
            <pc:sldMk cId="3533871502" sldId="463"/>
            <ac:spMk id="5" creationId="{20B2A53D-4FC5-684C-8F32-18FC0071EB9B}"/>
          </ac:spMkLst>
        </pc:spChg>
        <pc:spChg chg="add mod">
          <ac:chgData name="Anthony Makuch" userId="59f8dfe6-0ac9-4bcd-b162-d1eb41664d31" providerId="ADAL" clId="{5A151A44-6B8E-4F90-903A-D8AF2CA6BC5C}" dt="2025-04-09T06:05:03.189" v="952" actId="1035"/>
          <ac:spMkLst>
            <pc:docMk/>
            <pc:sldMk cId="3533871502" sldId="463"/>
            <ac:spMk id="7" creationId="{A90A4C75-6F4E-A8C2-DCA1-A0F1B52874BB}"/>
          </ac:spMkLst>
        </pc:spChg>
        <pc:spChg chg="add mod">
          <ac:chgData name="Anthony Makuch" userId="59f8dfe6-0ac9-4bcd-b162-d1eb41664d31" providerId="ADAL" clId="{5A151A44-6B8E-4F90-903A-D8AF2CA6BC5C}" dt="2025-04-09T06:04:36.437" v="944" actId="1582"/>
          <ac:spMkLst>
            <pc:docMk/>
            <pc:sldMk cId="3533871502" sldId="463"/>
            <ac:spMk id="8" creationId="{BB79F3BA-6031-7DDC-BE5F-0202842DAF38}"/>
          </ac:spMkLst>
        </pc:spChg>
        <pc:spChg chg="add mod">
          <ac:chgData name="Anthony Makuch" userId="59f8dfe6-0ac9-4bcd-b162-d1eb41664d31" providerId="ADAL" clId="{5A151A44-6B8E-4F90-903A-D8AF2CA6BC5C}" dt="2025-04-09T06:04:40.952" v="945" actId="1582"/>
          <ac:spMkLst>
            <pc:docMk/>
            <pc:sldMk cId="3533871502" sldId="463"/>
            <ac:spMk id="9" creationId="{E64255DB-6584-60B0-5852-3A62555F8CA6}"/>
          </ac:spMkLst>
        </pc:spChg>
        <pc:spChg chg="add mod">
          <ac:chgData name="Anthony Makuch" userId="59f8dfe6-0ac9-4bcd-b162-d1eb41664d31" providerId="ADAL" clId="{5A151A44-6B8E-4F90-903A-D8AF2CA6BC5C}" dt="2025-04-09T06:05:13.767" v="954" actId="1582"/>
          <ac:spMkLst>
            <pc:docMk/>
            <pc:sldMk cId="3533871502" sldId="463"/>
            <ac:spMk id="10" creationId="{6C1400BA-9D2F-A905-AD2E-8BFDD27789DA}"/>
          </ac:spMkLst>
        </pc:spChg>
        <pc:picChg chg="add mod">
          <ac:chgData name="Anthony Makuch" userId="59f8dfe6-0ac9-4bcd-b162-d1eb41664d31" providerId="ADAL" clId="{5A151A44-6B8E-4F90-903A-D8AF2CA6BC5C}" dt="2025-04-09T06:04:48.636" v="947" actId="1076"/>
          <ac:picMkLst>
            <pc:docMk/>
            <pc:sldMk cId="3533871502" sldId="463"/>
            <ac:picMk id="6" creationId="{A5116931-7F8C-0488-7A0A-955C223305EE}"/>
          </ac:picMkLst>
        </pc:picChg>
      </pc:sldChg>
      <pc:sldChg chg="addSp delSp modSp new mod">
        <pc:chgData name="Anthony Makuch" userId="59f8dfe6-0ac9-4bcd-b162-d1eb41664d31" providerId="ADAL" clId="{5A151A44-6B8E-4F90-903A-D8AF2CA6BC5C}" dt="2025-04-09T06:59:23.555" v="2389" actId="255"/>
        <pc:sldMkLst>
          <pc:docMk/>
          <pc:sldMk cId="3325843431" sldId="464"/>
        </pc:sldMkLst>
        <pc:spChg chg="mod">
          <ac:chgData name="Anthony Makuch" userId="59f8dfe6-0ac9-4bcd-b162-d1eb41664d31" providerId="ADAL" clId="{5A151A44-6B8E-4F90-903A-D8AF2CA6BC5C}" dt="2025-04-09T06:59:23.555" v="2389" actId="255"/>
          <ac:spMkLst>
            <pc:docMk/>
            <pc:sldMk cId="3325843431" sldId="464"/>
            <ac:spMk id="2" creationId="{09DB7EB2-5079-8A62-3837-3031021DF250}"/>
          </ac:spMkLst>
        </pc:spChg>
        <pc:spChg chg="del">
          <ac:chgData name="Anthony Makuch" userId="59f8dfe6-0ac9-4bcd-b162-d1eb41664d31" providerId="ADAL" clId="{5A151A44-6B8E-4F90-903A-D8AF2CA6BC5C}" dt="2025-04-09T06:05:32.782" v="957" actId="478"/>
          <ac:spMkLst>
            <pc:docMk/>
            <pc:sldMk cId="3325843431" sldId="464"/>
            <ac:spMk id="3" creationId="{ED835D4F-5085-5DCE-68FA-2943FEF31ACF}"/>
          </ac:spMkLst>
        </pc:spChg>
        <pc:spChg chg="mod">
          <ac:chgData name="Anthony Makuch" userId="59f8dfe6-0ac9-4bcd-b162-d1eb41664d31" providerId="ADAL" clId="{5A151A44-6B8E-4F90-903A-D8AF2CA6BC5C}" dt="2025-04-09T06:06:51.808" v="1004" actId="404"/>
          <ac:spMkLst>
            <pc:docMk/>
            <pc:sldMk cId="3325843431" sldId="464"/>
            <ac:spMk id="5" creationId="{C7013EF1-5378-AD13-4C38-088F2A1A6548}"/>
          </ac:spMkLst>
        </pc:spChg>
        <pc:spChg chg="add mod">
          <ac:chgData name="Anthony Makuch" userId="59f8dfe6-0ac9-4bcd-b162-d1eb41664d31" providerId="ADAL" clId="{5A151A44-6B8E-4F90-903A-D8AF2CA6BC5C}" dt="2025-04-09T06:08:28.994" v="1035" actId="1037"/>
          <ac:spMkLst>
            <pc:docMk/>
            <pc:sldMk cId="3325843431" sldId="464"/>
            <ac:spMk id="7" creationId="{6EDA3024-1016-A84E-363D-BE63C3E8A478}"/>
          </ac:spMkLst>
        </pc:spChg>
        <pc:spChg chg="add mod">
          <ac:chgData name="Anthony Makuch" userId="59f8dfe6-0ac9-4bcd-b162-d1eb41664d31" providerId="ADAL" clId="{5A151A44-6B8E-4F90-903A-D8AF2CA6BC5C}" dt="2025-04-09T06:07:50.331" v="1020" actId="1582"/>
          <ac:spMkLst>
            <pc:docMk/>
            <pc:sldMk cId="3325843431" sldId="464"/>
            <ac:spMk id="8" creationId="{036D72C6-FD5A-1E25-D9A3-24029B62DC18}"/>
          </ac:spMkLst>
        </pc:spChg>
        <pc:picChg chg="add mod">
          <ac:chgData name="Anthony Makuch" userId="59f8dfe6-0ac9-4bcd-b162-d1eb41664d31" providerId="ADAL" clId="{5A151A44-6B8E-4F90-903A-D8AF2CA6BC5C}" dt="2025-04-09T06:05:52.757" v="965" actId="14100"/>
          <ac:picMkLst>
            <pc:docMk/>
            <pc:sldMk cId="3325843431" sldId="464"/>
            <ac:picMk id="6" creationId="{8E823752-DED9-DF53-5C8A-D4FA43A74B9F}"/>
          </ac:picMkLst>
        </pc:picChg>
      </pc:sldChg>
      <pc:sldChg chg="addSp delSp modSp new mod">
        <pc:chgData name="Anthony Makuch" userId="59f8dfe6-0ac9-4bcd-b162-d1eb41664d31" providerId="ADAL" clId="{5A151A44-6B8E-4F90-903A-D8AF2CA6BC5C}" dt="2025-04-09T06:59:36.282" v="2390"/>
        <pc:sldMkLst>
          <pc:docMk/>
          <pc:sldMk cId="3114189982" sldId="465"/>
        </pc:sldMkLst>
        <pc:spChg chg="mod">
          <ac:chgData name="Anthony Makuch" userId="59f8dfe6-0ac9-4bcd-b162-d1eb41664d31" providerId="ADAL" clId="{5A151A44-6B8E-4F90-903A-D8AF2CA6BC5C}" dt="2025-04-09T06:59:36.282" v="2390"/>
          <ac:spMkLst>
            <pc:docMk/>
            <pc:sldMk cId="3114189982" sldId="465"/>
            <ac:spMk id="2" creationId="{3AA25E2C-C937-B488-BB24-71B95760D5C5}"/>
          </ac:spMkLst>
        </pc:spChg>
        <pc:spChg chg="del">
          <ac:chgData name="Anthony Makuch" userId="59f8dfe6-0ac9-4bcd-b162-d1eb41664d31" providerId="ADAL" clId="{5A151A44-6B8E-4F90-903A-D8AF2CA6BC5C}" dt="2025-04-09T06:11:20.738" v="1061" actId="478"/>
          <ac:spMkLst>
            <pc:docMk/>
            <pc:sldMk cId="3114189982" sldId="465"/>
            <ac:spMk id="3" creationId="{77292B5D-3ABA-799E-A846-D1F4FEF31DE6}"/>
          </ac:spMkLst>
        </pc:spChg>
        <pc:spChg chg="mod">
          <ac:chgData name="Anthony Makuch" userId="59f8dfe6-0ac9-4bcd-b162-d1eb41664d31" providerId="ADAL" clId="{5A151A44-6B8E-4F90-903A-D8AF2CA6BC5C}" dt="2025-04-09T06:13:41.366" v="1136" actId="20577"/>
          <ac:spMkLst>
            <pc:docMk/>
            <pc:sldMk cId="3114189982" sldId="465"/>
            <ac:spMk id="5" creationId="{1260FC2D-B086-545F-E38E-590E05F2D2CF}"/>
          </ac:spMkLst>
        </pc:spChg>
        <pc:spChg chg="add mod">
          <ac:chgData name="Anthony Makuch" userId="59f8dfe6-0ac9-4bcd-b162-d1eb41664d31" providerId="ADAL" clId="{5A151A44-6B8E-4F90-903A-D8AF2CA6BC5C}" dt="2025-04-09T06:11:55.427" v="1071" actId="14100"/>
          <ac:spMkLst>
            <pc:docMk/>
            <pc:sldMk cId="3114189982" sldId="465"/>
            <ac:spMk id="7" creationId="{4C6FB364-B9F5-C0D1-072C-249AA318870E}"/>
          </ac:spMkLst>
        </pc:spChg>
        <pc:spChg chg="add mod">
          <ac:chgData name="Anthony Makuch" userId="59f8dfe6-0ac9-4bcd-b162-d1eb41664d31" providerId="ADAL" clId="{5A151A44-6B8E-4F90-903A-D8AF2CA6BC5C}" dt="2025-04-09T06:12:37.176" v="1090" actId="1037"/>
          <ac:spMkLst>
            <pc:docMk/>
            <pc:sldMk cId="3114189982" sldId="465"/>
            <ac:spMk id="8" creationId="{64018E55-EB54-6845-4EE4-33EB43EC95F5}"/>
          </ac:spMkLst>
        </pc:spChg>
        <pc:spChg chg="add mod">
          <ac:chgData name="Anthony Makuch" userId="59f8dfe6-0ac9-4bcd-b162-d1eb41664d31" providerId="ADAL" clId="{5A151A44-6B8E-4F90-903A-D8AF2CA6BC5C}" dt="2025-04-09T06:12:50.881" v="1114" actId="1035"/>
          <ac:spMkLst>
            <pc:docMk/>
            <pc:sldMk cId="3114189982" sldId="465"/>
            <ac:spMk id="9" creationId="{D80FBEF0-7F54-15EA-DB3D-D5114E892D7B}"/>
          </ac:spMkLst>
        </pc:spChg>
        <pc:picChg chg="add mod">
          <ac:chgData name="Anthony Makuch" userId="59f8dfe6-0ac9-4bcd-b162-d1eb41664d31" providerId="ADAL" clId="{5A151A44-6B8E-4F90-903A-D8AF2CA6BC5C}" dt="2025-04-09T06:11:31.136" v="1065" actId="14100"/>
          <ac:picMkLst>
            <pc:docMk/>
            <pc:sldMk cId="3114189982" sldId="465"/>
            <ac:picMk id="6" creationId="{E257B91B-AD9D-22F9-4880-C9E48F9B5135}"/>
          </ac:picMkLst>
        </pc:picChg>
      </pc:sldChg>
      <pc:sldChg chg="addSp delSp modSp new mod">
        <pc:chgData name="Anthony Makuch" userId="59f8dfe6-0ac9-4bcd-b162-d1eb41664d31" providerId="ADAL" clId="{5A151A44-6B8E-4F90-903A-D8AF2CA6BC5C}" dt="2025-04-09T06:59:49.615" v="2394" actId="255"/>
        <pc:sldMkLst>
          <pc:docMk/>
          <pc:sldMk cId="692414301" sldId="466"/>
        </pc:sldMkLst>
        <pc:spChg chg="mod">
          <ac:chgData name="Anthony Makuch" userId="59f8dfe6-0ac9-4bcd-b162-d1eb41664d31" providerId="ADAL" clId="{5A151A44-6B8E-4F90-903A-D8AF2CA6BC5C}" dt="2025-04-09T06:59:49.615" v="2394" actId="255"/>
          <ac:spMkLst>
            <pc:docMk/>
            <pc:sldMk cId="692414301" sldId="466"/>
            <ac:spMk id="2" creationId="{E55D3A16-186A-0500-B18F-091B4B9778E0}"/>
          </ac:spMkLst>
        </pc:spChg>
        <pc:spChg chg="del">
          <ac:chgData name="Anthony Makuch" userId="59f8dfe6-0ac9-4bcd-b162-d1eb41664d31" providerId="ADAL" clId="{5A151A44-6B8E-4F90-903A-D8AF2CA6BC5C}" dt="2025-04-09T06:15:00.369" v="1139" actId="478"/>
          <ac:spMkLst>
            <pc:docMk/>
            <pc:sldMk cId="692414301" sldId="466"/>
            <ac:spMk id="3" creationId="{284B64A7-8DCC-B043-DB7B-39F5BD8DAAAB}"/>
          </ac:spMkLst>
        </pc:spChg>
        <pc:spChg chg="mod">
          <ac:chgData name="Anthony Makuch" userId="59f8dfe6-0ac9-4bcd-b162-d1eb41664d31" providerId="ADAL" clId="{5A151A44-6B8E-4F90-903A-D8AF2CA6BC5C}" dt="2025-04-09T06:16:06.744" v="1170"/>
          <ac:spMkLst>
            <pc:docMk/>
            <pc:sldMk cId="692414301" sldId="466"/>
            <ac:spMk id="5" creationId="{10795E7F-6ADC-341F-0FCA-D22B1558B54B}"/>
          </ac:spMkLst>
        </pc:spChg>
        <pc:spChg chg="add mod">
          <ac:chgData name="Anthony Makuch" userId="59f8dfe6-0ac9-4bcd-b162-d1eb41664d31" providerId="ADAL" clId="{5A151A44-6B8E-4F90-903A-D8AF2CA6BC5C}" dt="2025-04-09T06:15:48.842" v="1153" actId="1582"/>
          <ac:spMkLst>
            <pc:docMk/>
            <pc:sldMk cId="692414301" sldId="466"/>
            <ac:spMk id="7" creationId="{11573B71-B318-1327-34F9-AA8DEEB4F0BE}"/>
          </ac:spMkLst>
        </pc:spChg>
        <pc:picChg chg="add mod">
          <ac:chgData name="Anthony Makuch" userId="59f8dfe6-0ac9-4bcd-b162-d1eb41664d31" providerId="ADAL" clId="{5A151A44-6B8E-4F90-903A-D8AF2CA6BC5C}" dt="2025-04-09T06:15:15.942" v="1144" actId="1076"/>
          <ac:picMkLst>
            <pc:docMk/>
            <pc:sldMk cId="692414301" sldId="466"/>
            <ac:picMk id="6" creationId="{58B751B8-E961-0D88-D260-53B4EBC4A82B}"/>
          </ac:picMkLst>
        </pc:picChg>
      </pc:sldChg>
      <pc:sldChg chg="addSp delSp modSp new mod">
        <pc:chgData name="Anthony Makuch" userId="59f8dfe6-0ac9-4bcd-b162-d1eb41664d31" providerId="ADAL" clId="{5A151A44-6B8E-4F90-903A-D8AF2CA6BC5C}" dt="2025-04-09T07:00:00.913" v="2396"/>
        <pc:sldMkLst>
          <pc:docMk/>
          <pc:sldMk cId="3480274438" sldId="467"/>
        </pc:sldMkLst>
        <pc:spChg chg="mod">
          <ac:chgData name="Anthony Makuch" userId="59f8dfe6-0ac9-4bcd-b162-d1eb41664d31" providerId="ADAL" clId="{5A151A44-6B8E-4F90-903A-D8AF2CA6BC5C}" dt="2025-04-09T07:00:00.913" v="2396"/>
          <ac:spMkLst>
            <pc:docMk/>
            <pc:sldMk cId="3480274438" sldId="467"/>
            <ac:spMk id="2" creationId="{D1235554-8682-EBF5-32D8-F26C74825F48}"/>
          </ac:spMkLst>
        </pc:spChg>
        <pc:spChg chg="del">
          <ac:chgData name="Anthony Makuch" userId="59f8dfe6-0ac9-4bcd-b162-d1eb41664d31" providerId="ADAL" clId="{5A151A44-6B8E-4F90-903A-D8AF2CA6BC5C}" dt="2025-04-09T06:17:56.294" v="1205" actId="478"/>
          <ac:spMkLst>
            <pc:docMk/>
            <pc:sldMk cId="3480274438" sldId="467"/>
            <ac:spMk id="3" creationId="{3E6A46D3-BD39-5279-8C6C-AF2217E26DE2}"/>
          </ac:spMkLst>
        </pc:spChg>
        <pc:spChg chg="mod">
          <ac:chgData name="Anthony Makuch" userId="59f8dfe6-0ac9-4bcd-b162-d1eb41664d31" providerId="ADAL" clId="{5A151A44-6B8E-4F90-903A-D8AF2CA6BC5C}" dt="2025-04-09T06:20:47.315" v="1268" actId="20577"/>
          <ac:spMkLst>
            <pc:docMk/>
            <pc:sldMk cId="3480274438" sldId="467"/>
            <ac:spMk id="5" creationId="{124499F3-2996-8018-6256-3B04B5A27910}"/>
          </ac:spMkLst>
        </pc:spChg>
        <pc:spChg chg="add mod">
          <ac:chgData name="Anthony Makuch" userId="59f8dfe6-0ac9-4bcd-b162-d1eb41664d31" providerId="ADAL" clId="{5A151A44-6B8E-4F90-903A-D8AF2CA6BC5C}" dt="2025-04-09T06:19:31.172" v="1226" actId="14100"/>
          <ac:spMkLst>
            <pc:docMk/>
            <pc:sldMk cId="3480274438" sldId="467"/>
            <ac:spMk id="7" creationId="{4FCDD59E-3900-978E-B934-7DD6176AE198}"/>
          </ac:spMkLst>
        </pc:spChg>
        <pc:spChg chg="add mod">
          <ac:chgData name="Anthony Makuch" userId="59f8dfe6-0ac9-4bcd-b162-d1eb41664d31" providerId="ADAL" clId="{5A151A44-6B8E-4F90-903A-D8AF2CA6BC5C}" dt="2025-04-09T06:20:08.392" v="1234" actId="1582"/>
          <ac:spMkLst>
            <pc:docMk/>
            <pc:sldMk cId="3480274438" sldId="467"/>
            <ac:spMk id="8" creationId="{79C9FFB3-8E73-2B60-AAD2-244014A21447}"/>
          </ac:spMkLst>
        </pc:spChg>
        <pc:spChg chg="add mod">
          <ac:chgData name="Anthony Makuch" userId="59f8dfe6-0ac9-4bcd-b162-d1eb41664d31" providerId="ADAL" clId="{5A151A44-6B8E-4F90-903A-D8AF2CA6BC5C}" dt="2025-04-09T06:19:52.763" v="1230" actId="14100"/>
          <ac:spMkLst>
            <pc:docMk/>
            <pc:sldMk cId="3480274438" sldId="467"/>
            <ac:spMk id="9" creationId="{D87EA646-97D4-D11A-70BF-4ABF6F42F5CB}"/>
          </ac:spMkLst>
        </pc:spChg>
        <pc:picChg chg="add mod">
          <ac:chgData name="Anthony Makuch" userId="59f8dfe6-0ac9-4bcd-b162-d1eb41664d31" providerId="ADAL" clId="{5A151A44-6B8E-4F90-903A-D8AF2CA6BC5C}" dt="2025-04-09T06:18:28.268" v="1213" actId="1076"/>
          <ac:picMkLst>
            <pc:docMk/>
            <pc:sldMk cId="3480274438" sldId="467"/>
            <ac:picMk id="6" creationId="{E8110F33-4D6A-E04F-DBFB-7B42F6F5D50E}"/>
          </ac:picMkLst>
        </pc:picChg>
      </pc:sldChg>
      <pc:sldChg chg="modSp new mod">
        <pc:chgData name="Anthony Makuch" userId="59f8dfe6-0ac9-4bcd-b162-d1eb41664d31" providerId="ADAL" clId="{5A151A44-6B8E-4F90-903A-D8AF2CA6BC5C}" dt="2025-04-09T06:21:23.414" v="1273" actId="20577"/>
        <pc:sldMkLst>
          <pc:docMk/>
          <pc:sldMk cId="4024697592" sldId="468"/>
        </pc:sldMkLst>
        <pc:spChg chg="mod">
          <ac:chgData name="Anthony Makuch" userId="59f8dfe6-0ac9-4bcd-b162-d1eb41664d31" providerId="ADAL" clId="{5A151A44-6B8E-4F90-903A-D8AF2CA6BC5C}" dt="2025-04-09T06:21:09.248" v="1270"/>
          <ac:spMkLst>
            <pc:docMk/>
            <pc:sldMk cId="4024697592" sldId="468"/>
            <ac:spMk id="2" creationId="{D57144DE-A889-1CE7-A24D-48F8C71A6F94}"/>
          </ac:spMkLst>
        </pc:spChg>
        <pc:spChg chg="mod">
          <ac:chgData name="Anthony Makuch" userId="59f8dfe6-0ac9-4bcd-b162-d1eb41664d31" providerId="ADAL" clId="{5A151A44-6B8E-4F90-903A-D8AF2CA6BC5C}" dt="2025-04-09T06:21:23.414" v="1273" actId="20577"/>
          <ac:spMkLst>
            <pc:docMk/>
            <pc:sldMk cId="4024697592" sldId="468"/>
            <ac:spMk id="3" creationId="{58E4E6AA-0C33-4E79-D7A4-6370D06F973C}"/>
          </ac:spMkLst>
        </pc:spChg>
      </pc:sldChg>
      <pc:sldChg chg="addSp delSp modSp new mod">
        <pc:chgData name="Anthony Makuch" userId="59f8dfe6-0ac9-4bcd-b162-d1eb41664d31" providerId="ADAL" clId="{5A151A44-6B8E-4F90-903A-D8AF2CA6BC5C}" dt="2025-04-09T06:24:19.250" v="1405" actId="404"/>
        <pc:sldMkLst>
          <pc:docMk/>
          <pc:sldMk cId="3339109570" sldId="469"/>
        </pc:sldMkLst>
        <pc:spChg chg="mod">
          <ac:chgData name="Anthony Makuch" userId="59f8dfe6-0ac9-4bcd-b162-d1eb41664d31" providerId="ADAL" clId="{5A151A44-6B8E-4F90-903A-D8AF2CA6BC5C}" dt="2025-04-09T06:21:56.560" v="1294"/>
          <ac:spMkLst>
            <pc:docMk/>
            <pc:sldMk cId="3339109570" sldId="469"/>
            <ac:spMk id="2" creationId="{D25CCC4D-5A63-C030-B7A8-2739F19BD8FE}"/>
          </ac:spMkLst>
        </pc:spChg>
        <pc:spChg chg="del">
          <ac:chgData name="Anthony Makuch" userId="59f8dfe6-0ac9-4bcd-b162-d1eb41664d31" providerId="ADAL" clId="{5A151A44-6B8E-4F90-903A-D8AF2CA6BC5C}" dt="2025-04-09T06:22:08.020" v="1295" actId="478"/>
          <ac:spMkLst>
            <pc:docMk/>
            <pc:sldMk cId="3339109570" sldId="469"/>
            <ac:spMk id="3" creationId="{12B75855-31AD-BF45-6E6A-D449A6C6ACDC}"/>
          </ac:spMkLst>
        </pc:spChg>
        <pc:spChg chg="mod">
          <ac:chgData name="Anthony Makuch" userId="59f8dfe6-0ac9-4bcd-b162-d1eb41664d31" providerId="ADAL" clId="{5A151A44-6B8E-4F90-903A-D8AF2CA6BC5C}" dt="2025-04-09T06:24:19.250" v="1405" actId="404"/>
          <ac:spMkLst>
            <pc:docMk/>
            <pc:sldMk cId="3339109570" sldId="469"/>
            <ac:spMk id="5" creationId="{36DA187A-DA16-245D-D763-9B433B5BBC20}"/>
          </ac:spMkLst>
        </pc:spChg>
        <pc:spChg chg="add mod">
          <ac:chgData name="Anthony Makuch" userId="59f8dfe6-0ac9-4bcd-b162-d1eb41664d31" providerId="ADAL" clId="{5A151A44-6B8E-4F90-903A-D8AF2CA6BC5C}" dt="2025-04-09T06:22:49.114" v="1308" actId="14100"/>
          <ac:spMkLst>
            <pc:docMk/>
            <pc:sldMk cId="3339109570" sldId="469"/>
            <ac:spMk id="7" creationId="{2C627531-754C-DF2C-4A26-8DA9069354B3}"/>
          </ac:spMkLst>
        </pc:spChg>
        <pc:picChg chg="add mod">
          <ac:chgData name="Anthony Makuch" userId="59f8dfe6-0ac9-4bcd-b162-d1eb41664d31" providerId="ADAL" clId="{5A151A44-6B8E-4F90-903A-D8AF2CA6BC5C}" dt="2025-04-09T06:22:20.985" v="1302" actId="14100"/>
          <ac:picMkLst>
            <pc:docMk/>
            <pc:sldMk cId="3339109570" sldId="469"/>
            <ac:picMk id="6" creationId="{AADA537F-5DD4-AE9F-5591-CAB2FA3BEB5E}"/>
          </ac:picMkLst>
        </pc:picChg>
      </pc:sldChg>
      <pc:sldChg chg="addSp delSp modSp new mod">
        <pc:chgData name="Anthony Makuch" userId="59f8dfe6-0ac9-4bcd-b162-d1eb41664d31" providerId="ADAL" clId="{5A151A44-6B8E-4F90-903A-D8AF2CA6BC5C}" dt="2025-04-09T06:25:45.307" v="1447" actId="20577"/>
        <pc:sldMkLst>
          <pc:docMk/>
          <pc:sldMk cId="457063688" sldId="470"/>
        </pc:sldMkLst>
        <pc:spChg chg="mod">
          <ac:chgData name="Anthony Makuch" userId="59f8dfe6-0ac9-4bcd-b162-d1eb41664d31" providerId="ADAL" clId="{5A151A44-6B8E-4F90-903A-D8AF2CA6BC5C}" dt="2025-04-09T06:24:53.099" v="1409"/>
          <ac:spMkLst>
            <pc:docMk/>
            <pc:sldMk cId="457063688" sldId="470"/>
            <ac:spMk id="2" creationId="{93128D8E-4FFC-31FA-F44F-B9D76709CCDC}"/>
          </ac:spMkLst>
        </pc:spChg>
        <pc:spChg chg="del">
          <ac:chgData name="Anthony Makuch" userId="59f8dfe6-0ac9-4bcd-b162-d1eb41664d31" providerId="ADAL" clId="{5A151A44-6B8E-4F90-903A-D8AF2CA6BC5C}" dt="2025-04-09T06:25:02.738" v="1411" actId="478"/>
          <ac:spMkLst>
            <pc:docMk/>
            <pc:sldMk cId="457063688" sldId="470"/>
            <ac:spMk id="3" creationId="{795203FC-391C-4A5E-4B57-94E1403F437B}"/>
          </ac:spMkLst>
        </pc:spChg>
        <pc:spChg chg="mod">
          <ac:chgData name="Anthony Makuch" userId="59f8dfe6-0ac9-4bcd-b162-d1eb41664d31" providerId="ADAL" clId="{5A151A44-6B8E-4F90-903A-D8AF2CA6BC5C}" dt="2025-04-09T06:25:45.307" v="1447" actId="20577"/>
          <ac:spMkLst>
            <pc:docMk/>
            <pc:sldMk cId="457063688" sldId="470"/>
            <ac:spMk id="5" creationId="{E81C89E9-B614-9C5F-D567-0475B9CB80B8}"/>
          </ac:spMkLst>
        </pc:spChg>
        <pc:spChg chg="add mod">
          <ac:chgData name="Anthony Makuch" userId="59f8dfe6-0ac9-4bcd-b162-d1eb41664d31" providerId="ADAL" clId="{5A151A44-6B8E-4F90-903A-D8AF2CA6BC5C}" dt="2025-04-09T06:25:25.144" v="1418" actId="1582"/>
          <ac:spMkLst>
            <pc:docMk/>
            <pc:sldMk cId="457063688" sldId="470"/>
            <ac:spMk id="7" creationId="{6B353679-E998-179D-22A6-38D8366D9297}"/>
          </ac:spMkLst>
        </pc:spChg>
        <pc:picChg chg="add mod">
          <ac:chgData name="Anthony Makuch" userId="59f8dfe6-0ac9-4bcd-b162-d1eb41664d31" providerId="ADAL" clId="{5A151A44-6B8E-4F90-903A-D8AF2CA6BC5C}" dt="2025-04-09T06:25:10.542" v="1414" actId="14100"/>
          <ac:picMkLst>
            <pc:docMk/>
            <pc:sldMk cId="457063688" sldId="470"/>
            <ac:picMk id="6" creationId="{44330879-93B2-7FE2-8D87-DCB219916ACE}"/>
          </ac:picMkLst>
        </pc:picChg>
      </pc:sldChg>
      <pc:sldChg chg="addSp delSp modSp new mod modNotesTx">
        <pc:chgData name="Anthony Makuch" userId="59f8dfe6-0ac9-4bcd-b162-d1eb41664d31" providerId="ADAL" clId="{5A151A44-6B8E-4F90-903A-D8AF2CA6BC5C}" dt="2025-04-09T06:28:03.397" v="1528" actId="20577"/>
        <pc:sldMkLst>
          <pc:docMk/>
          <pc:sldMk cId="2135086864" sldId="471"/>
        </pc:sldMkLst>
        <pc:spChg chg="mod">
          <ac:chgData name="Anthony Makuch" userId="59f8dfe6-0ac9-4bcd-b162-d1eb41664d31" providerId="ADAL" clId="{5A151A44-6B8E-4F90-903A-D8AF2CA6BC5C}" dt="2025-04-09T06:27:37.126" v="1462"/>
          <ac:spMkLst>
            <pc:docMk/>
            <pc:sldMk cId="2135086864" sldId="471"/>
            <ac:spMk id="2" creationId="{FE393A7B-75BF-12F6-5E8D-FBFA21926C05}"/>
          </ac:spMkLst>
        </pc:spChg>
        <pc:spChg chg="del">
          <ac:chgData name="Anthony Makuch" userId="59f8dfe6-0ac9-4bcd-b162-d1eb41664d31" providerId="ADAL" clId="{5A151A44-6B8E-4F90-903A-D8AF2CA6BC5C}" dt="2025-04-09T06:26:39.466" v="1452" actId="478"/>
          <ac:spMkLst>
            <pc:docMk/>
            <pc:sldMk cId="2135086864" sldId="471"/>
            <ac:spMk id="3" creationId="{F97D3F2C-14FE-E68B-1746-13E65787D604}"/>
          </ac:spMkLst>
        </pc:spChg>
        <pc:spChg chg="mod">
          <ac:chgData name="Anthony Makuch" userId="59f8dfe6-0ac9-4bcd-b162-d1eb41664d31" providerId="ADAL" clId="{5A151A44-6B8E-4F90-903A-D8AF2CA6BC5C}" dt="2025-04-09T06:27:47.090" v="1465" actId="20577"/>
          <ac:spMkLst>
            <pc:docMk/>
            <pc:sldMk cId="2135086864" sldId="471"/>
            <ac:spMk id="5" creationId="{C20BD445-E8A7-71C2-F4F1-1E6177D3D7C3}"/>
          </ac:spMkLst>
        </pc:spChg>
        <pc:spChg chg="add mod">
          <ac:chgData name="Anthony Makuch" userId="59f8dfe6-0ac9-4bcd-b162-d1eb41664d31" providerId="ADAL" clId="{5A151A44-6B8E-4F90-903A-D8AF2CA6BC5C}" dt="2025-04-09T06:27:26.174" v="1461" actId="1582"/>
          <ac:spMkLst>
            <pc:docMk/>
            <pc:sldMk cId="2135086864" sldId="471"/>
            <ac:spMk id="7" creationId="{1DFF9F03-FC80-3A78-CBAD-CC91C9755C00}"/>
          </ac:spMkLst>
        </pc:spChg>
        <pc:picChg chg="add mod">
          <ac:chgData name="Anthony Makuch" userId="59f8dfe6-0ac9-4bcd-b162-d1eb41664d31" providerId="ADAL" clId="{5A151A44-6B8E-4F90-903A-D8AF2CA6BC5C}" dt="2025-04-09T06:26:51.378" v="1458" actId="14100"/>
          <ac:picMkLst>
            <pc:docMk/>
            <pc:sldMk cId="2135086864" sldId="471"/>
            <ac:picMk id="6" creationId="{DCE5973C-9B23-C25E-FBF8-3C2ED9558157}"/>
          </ac:picMkLst>
        </pc:picChg>
      </pc:sldChg>
      <pc:sldChg chg="addSp delSp modSp new mod">
        <pc:chgData name="Anthony Makuch" userId="59f8dfe6-0ac9-4bcd-b162-d1eb41664d31" providerId="ADAL" clId="{5A151A44-6B8E-4F90-903A-D8AF2CA6BC5C}" dt="2025-04-09T06:29:51.134" v="1587" actId="20577"/>
        <pc:sldMkLst>
          <pc:docMk/>
          <pc:sldMk cId="1033427537" sldId="472"/>
        </pc:sldMkLst>
        <pc:spChg chg="mod">
          <ac:chgData name="Anthony Makuch" userId="59f8dfe6-0ac9-4bcd-b162-d1eb41664d31" providerId="ADAL" clId="{5A151A44-6B8E-4F90-903A-D8AF2CA6BC5C}" dt="2025-04-09T06:28:18.789" v="1531"/>
          <ac:spMkLst>
            <pc:docMk/>
            <pc:sldMk cId="1033427537" sldId="472"/>
            <ac:spMk id="2" creationId="{BA2C8D99-D5BF-FDC8-F981-C286173A3E58}"/>
          </ac:spMkLst>
        </pc:spChg>
        <pc:spChg chg="del">
          <ac:chgData name="Anthony Makuch" userId="59f8dfe6-0ac9-4bcd-b162-d1eb41664d31" providerId="ADAL" clId="{5A151A44-6B8E-4F90-903A-D8AF2CA6BC5C}" dt="2025-04-09T06:28:41.400" v="1556" actId="478"/>
          <ac:spMkLst>
            <pc:docMk/>
            <pc:sldMk cId="1033427537" sldId="472"/>
            <ac:spMk id="3" creationId="{544235BA-C5FF-8805-9782-2756A1E82755}"/>
          </ac:spMkLst>
        </pc:spChg>
        <pc:spChg chg="mod">
          <ac:chgData name="Anthony Makuch" userId="59f8dfe6-0ac9-4bcd-b162-d1eb41664d31" providerId="ADAL" clId="{5A151A44-6B8E-4F90-903A-D8AF2CA6BC5C}" dt="2025-04-09T06:29:51.134" v="1587" actId="20577"/>
          <ac:spMkLst>
            <pc:docMk/>
            <pc:sldMk cId="1033427537" sldId="472"/>
            <ac:spMk id="5" creationId="{C0021FDB-E350-2E0B-82AA-94CA2957499D}"/>
          </ac:spMkLst>
        </pc:spChg>
        <pc:spChg chg="add mod">
          <ac:chgData name="Anthony Makuch" userId="59f8dfe6-0ac9-4bcd-b162-d1eb41664d31" providerId="ADAL" clId="{5A151A44-6B8E-4F90-903A-D8AF2CA6BC5C}" dt="2025-04-09T06:29:23.348" v="1572" actId="1038"/>
          <ac:spMkLst>
            <pc:docMk/>
            <pc:sldMk cId="1033427537" sldId="472"/>
            <ac:spMk id="7" creationId="{0BFF9476-1082-C8E9-60A9-DF95E6BAC9A3}"/>
          </ac:spMkLst>
        </pc:spChg>
        <pc:picChg chg="add mod">
          <ac:chgData name="Anthony Makuch" userId="59f8dfe6-0ac9-4bcd-b162-d1eb41664d31" providerId="ADAL" clId="{5A151A44-6B8E-4F90-903A-D8AF2CA6BC5C}" dt="2025-04-09T06:28:57.919" v="1563" actId="1076"/>
          <ac:picMkLst>
            <pc:docMk/>
            <pc:sldMk cId="1033427537" sldId="472"/>
            <ac:picMk id="6" creationId="{05F75FAA-9DBF-A8F7-2B6E-530CBEEC86E7}"/>
          </ac:picMkLst>
        </pc:picChg>
      </pc:sldChg>
      <pc:sldChg chg="addSp delSp modSp new mod">
        <pc:chgData name="Anthony Makuch" userId="59f8dfe6-0ac9-4bcd-b162-d1eb41664d31" providerId="ADAL" clId="{5A151A44-6B8E-4F90-903A-D8AF2CA6BC5C}" dt="2025-04-09T06:31:47.735" v="1686" actId="20577"/>
        <pc:sldMkLst>
          <pc:docMk/>
          <pc:sldMk cId="2023928211" sldId="473"/>
        </pc:sldMkLst>
        <pc:spChg chg="mod">
          <ac:chgData name="Anthony Makuch" userId="59f8dfe6-0ac9-4bcd-b162-d1eb41664d31" providerId="ADAL" clId="{5A151A44-6B8E-4F90-903A-D8AF2CA6BC5C}" dt="2025-04-09T06:29:38.652" v="1575"/>
          <ac:spMkLst>
            <pc:docMk/>
            <pc:sldMk cId="2023928211" sldId="473"/>
            <ac:spMk id="2" creationId="{44D18415-12EF-9D90-F918-44358CFCD44A}"/>
          </ac:spMkLst>
        </pc:spChg>
        <pc:spChg chg="del">
          <ac:chgData name="Anthony Makuch" userId="59f8dfe6-0ac9-4bcd-b162-d1eb41664d31" providerId="ADAL" clId="{5A151A44-6B8E-4F90-903A-D8AF2CA6BC5C}" dt="2025-04-09T06:29:58.585" v="1588" actId="478"/>
          <ac:spMkLst>
            <pc:docMk/>
            <pc:sldMk cId="2023928211" sldId="473"/>
            <ac:spMk id="3" creationId="{18A87435-C609-74FC-6520-B920146F676D}"/>
          </ac:spMkLst>
        </pc:spChg>
        <pc:spChg chg="mod">
          <ac:chgData name="Anthony Makuch" userId="59f8dfe6-0ac9-4bcd-b162-d1eb41664d31" providerId="ADAL" clId="{5A151A44-6B8E-4F90-903A-D8AF2CA6BC5C}" dt="2025-04-09T06:31:47.735" v="1686" actId="20577"/>
          <ac:spMkLst>
            <pc:docMk/>
            <pc:sldMk cId="2023928211" sldId="473"/>
            <ac:spMk id="5" creationId="{C2C46045-8FC5-AB72-FB59-FA5A4AFD681A}"/>
          </ac:spMkLst>
        </pc:spChg>
        <pc:picChg chg="add mod">
          <ac:chgData name="Anthony Makuch" userId="59f8dfe6-0ac9-4bcd-b162-d1eb41664d31" providerId="ADAL" clId="{5A151A44-6B8E-4F90-903A-D8AF2CA6BC5C}" dt="2025-04-09T06:30:20.132" v="1597" actId="1076"/>
          <ac:picMkLst>
            <pc:docMk/>
            <pc:sldMk cId="2023928211" sldId="473"/>
            <ac:picMk id="6" creationId="{51DBEA51-ACD6-CFFB-C2A0-0DF7329A5234}"/>
          </ac:picMkLst>
        </pc:picChg>
      </pc:sldChg>
      <pc:sldChg chg="addSp delSp modSp new mod">
        <pc:chgData name="Anthony Makuch" userId="59f8dfe6-0ac9-4bcd-b162-d1eb41664d31" providerId="ADAL" clId="{5A151A44-6B8E-4F90-903A-D8AF2CA6BC5C}" dt="2025-04-09T06:32:31.354" v="1709" actId="1076"/>
        <pc:sldMkLst>
          <pc:docMk/>
          <pc:sldMk cId="3339649984" sldId="474"/>
        </pc:sldMkLst>
        <pc:spChg chg="mod">
          <ac:chgData name="Anthony Makuch" userId="59f8dfe6-0ac9-4bcd-b162-d1eb41664d31" providerId="ADAL" clId="{5A151A44-6B8E-4F90-903A-D8AF2CA6BC5C}" dt="2025-04-09T06:32:04.757" v="1689"/>
          <ac:spMkLst>
            <pc:docMk/>
            <pc:sldMk cId="3339649984" sldId="474"/>
            <ac:spMk id="2" creationId="{AA6E98C0-9FCE-6734-1392-9282C4210889}"/>
          </ac:spMkLst>
        </pc:spChg>
        <pc:spChg chg="del">
          <ac:chgData name="Anthony Makuch" userId="59f8dfe6-0ac9-4bcd-b162-d1eb41664d31" providerId="ADAL" clId="{5A151A44-6B8E-4F90-903A-D8AF2CA6BC5C}" dt="2025-04-09T06:32:24.041" v="1705" actId="478"/>
          <ac:spMkLst>
            <pc:docMk/>
            <pc:sldMk cId="3339649984" sldId="474"/>
            <ac:spMk id="3" creationId="{A5E4DE46-9A2C-4ED8-5154-41054AC33BAC}"/>
          </ac:spMkLst>
        </pc:spChg>
        <pc:spChg chg="mod">
          <ac:chgData name="Anthony Makuch" userId="59f8dfe6-0ac9-4bcd-b162-d1eb41664d31" providerId="ADAL" clId="{5A151A44-6B8E-4F90-903A-D8AF2CA6BC5C}" dt="2025-04-09T06:32:17.045" v="1704"/>
          <ac:spMkLst>
            <pc:docMk/>
            <pc:sldMk cId="3339649984" sldId="474"/>
            <ac:spMk id="5" creationId="{537660EA-E80B-56B8-D82E-7ED0EF31F5B4}"/>
          </ac:spMkLst>
        </pc:spChg>
        <pc:picChg chg="add mod">
          <ac:chgData name="Anthony Makuch" userId="59f8dfe6-0ac9-4bcd-b162-d1eb41664d31" providerId="ADAL" clId="{5A151A44-6B8E-4F90-903A-D8AF2CA6BC5C}" dt="2025-04-09T06:32:31.354" v="1709" actId="1076"/>
          <ac:picMkLst>
            <pc:docMk/>
            <pc:sldMk cId="3339649984" sldId="474"/>
            <ac:picMk id="6" creationId="{22EE2680-AEE2-7B8F-6445-262F9D45A9D3}"/>
          </ac:picMkLst>
        </pc:picChg>
      </pc:sldChg>
      <pc:sldChg chg="addSp delSp modSp new mod">
        <pc:chgData name="Anthony Makuch" userId="59f8dfe6-0ac9-4bcd-b162-d1eb41664d31" providerId="ADAL" clId="{5A151A44-6B8E-4F90-903A-D8AF2CA6BC5C}" dt="2025-04-09T06:36:22.039" v="1751"/>
        <pc:sldMkLst>
          <pc:docMk/>
          <pc:sldMk cId="2220285299" sldId="475"/>
        </pc:sldMkLst>
        <pc:spChg chg="mod">
          <ac:chgData name="Anthony Makuch" userId="59f8dfe6-0ac9-4bcd-b162-d1eb41664d31" providerId="ADAL" clId="{5A151A44-6B8E-4F90-903A-D8AF2CA6BC5C}" dt="2025-04-09T06:33:15.252" v="1712"/>
          <ac:spMkLst>
            <pc:docMk/>
            <pc:sldMk cId="2220285299" sldId="475"/>
            <ac:spMk id="2" creationId="{9FF7CD53-C46B-EEB1-D663-8E85A7CECD97}"/>
          </ac:spMkLst>
        </pc:spChg>
        <pc:spChg chg="del">
          <ac:chgData name="Anthony Makuch" userId="59f8dfe6-0ac9-4bcd-b162-d1eb41664d31" providerId="ADAL" clId="{5A151A44-6B8E-4F90-903A-D8AF2CA6BC5C}" dt="2025-04-09T06:33:20.744" v="1713" actId="478"/>
          <ac:spMkLst>
            <pc:docMk/>
            <pc:sldMk cId="2220285299" sldId="475"/>
            <ac:spMk id="3" creationId="{75CBCCBB-1066-A603-46D7-BC7A63D4893E}"/>
          </ac:spMkLst>
        </pc:spChg>
        <pc:spChg chg="mod">
          <ac:chgData name="Anthony Makuch" userId="59f8dfe6-0ac9-4bcd-b162-d1eb41664d31" providerId="ADAL" clId="{5A151A44-6B8E-4F90-903A-D8AF2CA6BC5C}" dt="2025-04-09T06:36:22.039" v="1751"/>
          <ac:spMkLst>
            <pc:docMk/>
            <pc:sldMk cId="2220285299" sldId="475"/>
            <ac:spMk id="5" creationId="{AB18C18F-24B6-58AB-B5F4-D18CD6515EBB}"/>
          </ac:spMkLst>
        </pc:spChg>
        <pc:picChg chg="add mod">
          <ac:chgData name="Anthony Makuch" userId="59f8dfe6-0ac9-4bcd-b162-d1eb41664d31" providerId="ADAL" clId="{5A151A44-6B8E-4F90-903A-D8AF2CA6BC5C}" dt="2025-04-09T06:33:29.415" v="1717" actId="1076"/>
          <ac:picMkLst>
            <pc:docMk/>
            <pc:sldMk cId="2220285299" sldId="475"/>
            <ac:picMk id="6" creationId="{9688F9A4-D31F-BBA8-AA1D-09476E56F7F3}"/>
          </ac:picMkLst>
        </pc:picChg>
      </pc:sldChg>
      <pc:sldChg chg="addSp delSp modSp new mod">
        <pc:chgData name="Anthony Makuch" userId="59f8dfe6-0ac9-4bcd-b162-d1eb41664d31" providerId="ADAL" clId="{5A151A44-6B8E-4F90-903A-D8AF2CA6BC5C}" dt="2025-04-09T06:37:59.850" v="1791" actId="20577"/>
        <pc:sldMkLst>
          <pc:docMk/>
          <pc:sldMk cId="1329723877" sldId="476"/>
        </pc:sldMkLst>
        <pc:spChg chg="mod">
          <ac:chgData name="Anthony Makuch" userId="59f8dfe6-0ac9-4bcd-b162-d1eb41664d31" providerId="ADAL" clId="{5A151A44-6B8E-4F90-903A-D8AF2CA6BC5C}" dt="2025-04-09T06:37:23.789" v="1754"/>
          <ac:spMkLst>
            <pc:docMk/>
            <pc:sldMk cId="1329723877" sldId="476"/>
            <ac:spMk id="2" creationId="{EDA3E61A-076F-DA46-AF92-4B839B05A2D4}"/>
          </ac:spMkLst>
        </pc:spChg>
        <pc:spChg chg="del">
          <ac:chgData name="Anthony Makuch" userId="59f8dfe6-0ac9-4bcd-b162-d1eb41664d31" providerId="ADAL" clId="{5A151A44-6B8E-4F90-903A-D8AF2CA6BC5C}" dt="2025-04-09T06:37:29.582" v="1755" actId="478"/>
          <ac:spMkLst>
            <pc:docMk/>
            <pc:sldMk cId="1329723877" sldId="476"/>
            <ac:spMk id="3" creationId="{52A890B2-B1AD-DDCB-6196-00A3FFBAACD6}"/>
          </ac:spMkLst>
        </pc:spChg>
        <pc:spChg chg="mod">
          <ac:chgData name="Anthony Makuch" userId="59f8dfe6-0ac9-4bcd-b162-d1eb41664d31" providerId="ADAL" clId="{5A151A44-6B8E-4F90-903A-D8AF2CA6BC5C}" dt="2025-04-09T06:37:59.850" v="1791" actId="20577"/>
          <ac:spMkLst>
            <pc:docMk/>
            <pc:sldMk cId="1329723877" sldId="476"/>
            <ac:spMk id="5" creationId="{709703EC-FB9A-FBE4-75DB-5C011C216743}"/>
          </ac:spMkLst>
        </pc:spChg>
        <pc:picChg chg="add mod">
          <ac:chgData name="Anthony Makuch" userId="59f8dfe6-0ac9-4bcd-b162-d1eb41664d31" providerId="ADAL" clId="{5A151A44-6B8E-4F90-903A-D8AF2CA6BC5C}" dt="2025-04-09T06:37:40.279" v="1759" actId="1076"/>
          <ac:picMkLst>
            <pc:docMk/>
            <pc:sldMk cId="1329723877" sldId="476"/>
            <ac:picMk id="6" creationId="{D3044700-F25C-E0DE-7DB5-5F03B670BAA1}"/>
          </ac:picMkLst>
        </pc:picChg>
      </pc:sldChg>
      <pc:sldChg chg="modSp new mod">
        <pc:chgData name="Anthony Makuch" userId="59f8dfe6-0ac9-4bcd-b162-d1eb41664d31" providerId="ADAL" clId="{5A151A44-6B8E-4F90-903A-D8AF2CA6BC5C}" dt="2025-04-09T07:00:28.628" v="2411" actId="20577"/>
        <pc:sldMkLst>
          <pc:docMk/>
          <pc:sldMk cId="1230607582" sldId="477"/>
        </pc:sldMkLst>
        <pc:spChg chg="mod">
          <ac:chgData name="Anthony Makuch" userId="59f8dfe6-0ac9-4bcd-b162-d1eb41664d31" providerId="ADAL" clId="{5A151A44-6B8E-4F90-903A-D8AF2CA6BC5C}" dt="2025-04-09T07:00:28.628" v="2411" actId="20577"/>
          <ac:spMkLst>
            <pc:docMk/>
            <pc:sldMk cId="1230607582" sldId="477"/>
            <ac:spMk id="2" creationId="{4A1EF610-5AD3-D7ED-862D-88C7957666A7}"/>
          </ac:spMkLst>
        </pc:spChg>
        <pc:spChg chg="mod">
          <ac:chgData name="Anthony Makuch" userId="59f8dfe6-0ac9-4bcd-b162-d1eb41664d31" providerId="ADAL" clId="{5A151A44-6B8E-4F90-903A-D8AF2CA6BC5C}" dt="2025-04-09T06:38:15.708" v="1795"/>
          <ac:spMkLst>
            <pc:docMk/>
            <pc:sldMk cId="1230607582" sldId="477"/>
            <ac:spMk id="3" creationId="{4E952AD4-BE58-7BF9-E6A1-4298FF8E65BF}"/>
          </ac:spMkLst>
        </pc:spChg>
      </pc:sldChg>
      <pc:sldChg chg="addSp delSp modSp new mod modNotesTx">
        <pc:chgData name="Anthony Makuch" userId="59f8dfe6-0ac9-4bcd-b162-d1eb41664d31" providerId="ADAL" clId="{5A151A44-6B8E-4F90-903A-D8AF2CA6BC5C}" dt="2025-04-09T07:00:40.451" v="2426" actId="20577"/>
        <pc:sldMkLst>
          <pc:docMk/>
          <pc:sldMk cId="3634655838" sldId="478"/>
        </pc:sldMkLst>
        <pc:spChg chg="mod">
          <ac:chgData name="Anthony Makuch" userId="59f8dfe6-0ac9-4bcd-b162-d1eb41664d31" providerId="ADAL" clId="{5A151A44-6B8E-4F90-903A-D8AF2CA6BC5C}" dt="2025-04-09T07:00:40.451" v="2426" actId="20577"/>
          <ac:spMkLst>
            <pc:docMk/>
            <pc:sldMk cId="3634655838" sldId="478"/>
            <ac:spMk id="2" creationId="{E4E0C4C7-1812-C987-6858-D1A9D7FEDEAF}"/>
          </ac:spMkLst>
        </pc:spChg>
        <pc:spChg chg="del">
          <ac:chgData name="Anthony Makuch" userId="59f8dfe6-0ac9-4bcd-b162-d1eb41664d31" providerId="ADAL" clId="{5A151A44-6B8E-4F90-903A-D8AF2CA6BC5C}" dt="2025-04-09T06:38:56.429" v="1805" actId="478"/>
          <ac:spMkLst>
            <pc:docMk/>
            <pc:sldMk cId="3634655838" sldId="478"/>
            <ac:spMk id="3" creationId="{5D941CBF-15A4-EA86-AE8D-5F3B72474A56}"/>
          </ac:spMkLst>
        </pc:spChg>
        <pc:spChg chg="mod">
          <ac:chgData name="Anthony Makuch" userId="59f8dfe6-0ac9-4bcd-b162-d1eb41664d31" providerId="ADAL" clId="{5A151A44-6B8E-4F90-903A-D8AF2CA6BC5C}" dt="2025-04-09T06:40:29.488" v="1872" actId="20577"/>
          <ac:spMkLst>
            <pc:docMk/>
            <pc:sldMk cId="3634655838" sldId="478"/>
            <ac:spMk id="5" creationId="{0861B704-6ACF-4144-AED1-04654EDFB8D8}"/>
          </ac:spMkLst>
        </pc:spChg>
        <pc:spChg chg="add mod">
          <ac:chgData name="Anthony Makuch" userId="59f8dfe6-0ac9-4bcd-b162-d1eb41664d31" providerId="ADAL" clId="{5A151A44-6B8E-4F90-903A-D8AF2CA6BC5C}" dt="2025-04-09T06:39:46.534" v="1817" actId="1582"/>
          <ac:spMkLst>
            <pc:docMk/>
            <pc:sldMk cId="3634655838" sldId="478"/>
            <ac:spMk id="7" creationId="{EB55B70E-6DD5-1762-E734-E4DE78F9A44C}"/>
          </ac:spMkLst>
        </pc:spChg>
        <pc:spChg chg="add mod">
          <ac:chgData name="Anthony Makuch" userId="59f8dfe6-0ac9-4bcd-b162-d1eb41664d31" providerId="ADAL" clId="{5A151A44-6B8E-4F90-903A-D8AF2CA6BC5C}" dt="2025-04-09T06:39:42.081" v="1816" actId="14100"/>
          <ac:spMkLst>
            <pc:docMk/>
            <pc:sldMk cId="3634655838" sldId="478"/>
            <ac:spMk id="8" creationId="{1BF7E5DB-8FBE-939D-55FC-26C41A22A174}"/>
          </ac:spMkLst>
        </pc:spChg>
        <pc:picChg chg="add mod">
          <ac:chgData name="Anthony Makuch" userId="59f8dfe6-0ac9-4bcd-b162-d1eb41664d31" providerId="ADAL" clId="{5A151A44-6B8E-4F90-903A-D8AF2CA6BC5C}" dt="2025-04-09T06:39:15.955" v="1811" actId="1076"/>
          <ac:picMkLst>
            <pc:docMk/>
            <pc:sldMk cId="3634655838" sldId="478"/>
            <ac:picMk id="6" creationId="{09F9CA47-7AB9-884E-80A0-33C96666FF2B}"/>
          </ac:picMkLst>
        </pc:picChg>
      </pc:sldChg>
      <pc:sldChg chg="addSp delSp modSp new mod">
        <pc:chgData name="Anthony Makuch" userId="59f8dfe6-0ac9-4bcd-b162-d1eb41664d31" providerId="ADAL" clId="{5A151A44-6B8E-4F90-903A-D8AF2CA6BC5C}" dt="2025-04-09T07:00:46.967" v="2427"/>
        <pc:sldMkLst>
          <pc:docMk/>
          <pc:sldMk cId="2369371174" sldId="479"/>
        </pc:sldMkLst>
        <pc:spChg chg="mod">
          <ac:chgData name="Anthony Makuch" userId="59f8dfe6-0ac9-4bcd-b162-d1eb41664d31" providerId="ADAL" clId="{5A151A44-6B8E-4F90-903A-D8AF2CA6BC5C}" dt="2025-04-09T07:00:46.967" v="2427"/>
          <ac:spMkLst>
            <pc:docMk/>
            <pc:sldMk cId="2369371174" sldId="479"/>
            <ac:spMk id="2" creationId="{667F5B7D-435F-3925-4499-CCD6A07F389D}"/>
          </ac:spMkLst>
        </pc:spChg>
        <pc:spChg chg="del">
          <ac:chgData name="Anthony Makuch" userId="59f8dfe6-0ac9-4bcd-b162-d1eb41664d31" providerId="ADAL" clId="{5A151A44-6B8E-4F90-903A-D8AF2CA6BC5C}" dt="2025-04-09T06:43:12.381" v="1974" actId="478"/>
          <ac:spMkLst>
            <pc:docMk/>
            <pc:sldMk cId="2369371174" sldId="479"/>
            <ac:spMk id="3" creationId="{4F4AD5BF-7AA9-2CA8-7B5C-198F9C8C37F0}"/>
          </ac:spMkLst>
        </pc:spChg>
        <pc:spChg chg="mod">
          <ac:chgData name="Anthony Makuch" userId="59f8dfe6-0ac9-4bcd-b162-d1eb41664d31" providerId="ADAL" clId="{5A151A44-6B8E-4F90-903A-D8AF2CA6BC5C}" dt="2025-04-09T06:42:57.160" v="1973" actId="5793"/>
          <ac:spMkLst>
            <pc:docMk/>
            <pc:sldMk cId="2369371174" sldId="479"/>
            <ac:spMk id="5" creationId="{7E8916CC-6BB5-335B-1694-510BA6A426EC}"/>
          </ac:spMkLst>
        </pc:spChg>
        <pc:spChg chg="add mod">
          <ac:chgData name="Anthony Makuch" userId="59f8dfe6-0ac9-4bcd-b162-d1eb41664d31" providerId="ADAL" clId="{5A151A44-6B8E-4F90-903A-D8AF2CA6BC5C}" dt="2025-04-09T06:43:45.198" v="2003" actId="1582"/>
          <ac:spMkLst>
            <pc:docMk/>
            <pc:sldMk cId="2369371174" sldId="479"/>
            <ac:spMk id="7" creationId="{4A0DAA23-3D60-B1B0-1CE1-5CB64D3E1205}"/>
          </ac:spMkLst>
        </pc:spChg>
        <pc:spChg chg="add mod">
          <ac:chgData name="Anthony Makuch" userId="59f8dfe6-0ac9-4bcd-b162-d1eb41664d31" providerId="ADAL" clId="{5A151A44-6B8E-4F90-903A-D8AF2CA6BC5C}" dt="2025-04-09T06:43:54.624" v="2007" actId="1582"/>
          <ac:spMkLst>
            <pc:docMk/>
            <pc:sldMk cId="2369371174" sldId="479"/>
            <ac:spMk id="8" creationId="{E2D64804-1D1C-86EC-095F-9839D30894BA}"/>
          </ac:spMkLst>
        </pc:spChg>
        <pc:picChg chg="add mod">
          <ac:chgData name="Anthony Makuch" userId="59f8dfe6-0ac9-4bcd-b162-d1eb41664d31" providerId="ADAL" clId="{5A151A44-6B8E-4F90-903A-D8AF2CA6BC5C}" dt="2025-04-09T06:43:19.038" v="1977" actId="1076"/>
          <ac:picMkLst>
            <pc:docMk/>
            <pc:sldMk cId="2369371174" sldId="479"/>
            <ac:picMk id="6" creationId="{24D21A57-916D-6906-098E-7F5A1E662F3C}"/>
          </ac:picMkLst>
        </pc:picChg>
        <pc:picChg chg="add mod">
          <ac:chgData name="Anthony Makuch" userId="59f8dfe6-0ac9-4bcd-b162-d1eb41664d31" providerId="ADAL" clId="{5A151A44-6B8E-4F90-903A-D8AF2CA6BC5C}" dt="2025-04-09T06:43:22.660" v="1979" actId="571"/>
          <ac:picMkLst>
            <pc:docMk/>
            <pc:sldMk cId="2369371174" sldId="479"/>
            <ac:picMk id="9" creationId="{F52B810A-298D-6642-4CF6-B4FF59A1BEB2}"/>
          </ac:picMkLst>
        </pc:picChg>
        <pc:picChg chg="add mod">
          <ac:chgData name="Anthony Makuch" userId="59f8dfe6-0ac9-4bcd-b162-d1eb41664d31" providerId="ADAL" clId="{5A151A44-6B8E-4F90-903A-D8AF2CA6BC5C}" dt="2025-04-09T06:43:26.127" v="1981" actId="571"/>
          <ac:picMkLst>
            <pc:docMk/>
            <pc:sldMk cId="2369371174" sldId="479"/>
            <ac:picMk id="10" creationId="{CD9A100F-60FC-07D4-04D9-A4C822B1B476}"/>
          </ac:picMkLst>
        </pc:picChg>
      </pc:sldChg>
      <pc:sldChg chg="new del">
        <pc:chgData name="Anthony Makuch" userId="59f8dfe6-0ac9-4bcd-b162-d1eb41664d31" providerId="ADAL" clId="{5A151A44-6B8E-4F90-903A-D8AF2CA6BC5C}" dt="2025-04-09T06:40:54.186" v="1927" actId="680"/>
        <pc:sldMkLst>
          <pc:docMk/>
          <pc:sldMk cId="3662837865" sldId="479"/>
        </pc:sldMkLst>
      </pc:sldChg>
      <pc:sldChg chg="addSp delSp modSp new mod">
        <pc:chgData name="Anthony Makuch" userId="59f8dfe6-0ac9-4bcd-b162-d1eb41664d31" providerId="ADAL" clId="{5A151A44-6B8E-4F90-903A-D8AF2CA6BC5C}" dt="2025-04-09T07:00:50.290" v="2428"/>
        <pc:sldMkLst>
          <pc:docMk/>
          <pc:sldMk cId="248421234" sldId="480"/>
        </pc:sldMkLst>
        <pc:spChg chg="mod">
          <ac:chgData name="Anthony Makuch" userId="59f8dfe6-0ac9-4bcd-b162-d1eb41664d31" providerId="ADAL" clId="{5A151A44-6B8E-4F90-903A-D8AF2CA6BC5C}" dt="2025-04-09T07:00:50.290" v="2428"/>
          <ac:spMkLst>
            <pc:docMk/>
            <pc:sldMk cId="248421234" sldId="480"/>
            <ac:spMk id="2" creationId="{BEB2E4C0-579E-4826-D52D-FFE9D60F544D}"/>
          </ac:spMkLst>
        </pc:spChg>
        <pc:spChg chg="del">
          <ac:chgData name="Anthony Makuch" userId="59f8dfe6-0ac9-4bcd-b162-d1eb41664d31" providerId="ADAL" clId="{5A151A44-6B8E-4F90-903A-D8AF2CA6BC5C}" dt="2025-04-09T06:44:25.006" v="2012" actId="478"/>
          <ac:spMkLst>
            <pc:docMk/>
            <pc:sldMk cId="248421234" sldId="480"/>
            <ac:spMk id="3" creationId="{507761A0-E461-6C94-2178-09BE4490E8FB}"/>
          </ac:spMkLst>
        </pc:spChg>
        <pc:spChg chg="mod">
          <ac:chgData name="Anthony Makuch" userId="59f8dfe6-0ac9-4bcd-b162-d1eb41664d31" providerId="ADAL" clId="{5A151A44-6B8E-4F90-903A-D8AF2CA6BC5C}" dt="2025-04-09T06:45:55.313" v="2037"/>
          <ac:spMkLst>
            <pc:docMk/>
            <pc:sldMk cId="248421234" sldId="480"/>
            <ac:spMk id="5" creationId="{C80E7CC7-C10D-B316-6166-AD94711BAEA0}"/>
          </ac:spMkLst>
        </pc:spChg>
        <pc:spChg chg="add mod">
          <ac:chgData name="Anthony Makuch" userId="59f8dfe6-0ac9-4bcd-b162-d1eb41664d31" providerId="ADAL" clId="{5A151A44-6B8E-4F90-903A-D8AF2CA6BC5C}" dt="2025-04-09T06:44:49.700" v="2021" actId="1582"/>
          <ac:spMkLst>
            <pc:docMk/>
            <pc:sldMk cId="248421234" sldId="480"/>
            <ac:spMk id="7" creationId="{367C1079-6C10-8C87-187E-21B12D482C58}"/>
          </ac:spMkLst>
        </pc:spChg>
        <pc:spChg chg="add mod">
          <ac:chgData name="Anthony Makuch" userId="59f8dfe6-0ac9-4bcd-b162-d1eb41664d31" providerId="ADAL" clId="{5A151A44-6B8E-4F90-903A-D8AF2CA6BC5C}" dt="2025-04-09T06:45:16.791" v="2029" actId="14100"/>
          <ac:spMkLst>
            <pc:docMk/>
            <pc:sldMk cId="248421234" sldId="480"/>
            <ac:spMk id="8" creationId="{8BDC1D57-9B64-534A-D083-5205AC658E6D}"/>
          </ac:spMkLst>
        </pc:spChg>
        <pc:spChg chg="add mod">
          <ac:chgData name="Anthony Makuch" userId="59f8dfe6-0ac9-4bcd-b162-d1eb41664d31" providerId="ADAL" clId="{5A151A44-6B8E-4F90-903A-D8AF2CA6BC5C}" dt="2025-04-09T06:45:36.767" v="2036" actId="1582"/>
          <ac:spMkLst>
            <pc:docMk/>
            <pc:sldMk cId="248421234" sldId="480"/>
            <ac:spMk id="9" creationId="{FA675175-6B3C-9261-6673-D71243177255}"/>
          </ac:spMkLst>
        </pc:spChg>
        <pc:picChg chg="add mod">
          <ac:chgData name="Anthony Makuch" userId="59f8dfe6-0ac9-4bcd-b162-d1eb41664d31" providerId="ADAL" clId="{5A151A44-6B8E-4F90-903A-D8AF2CA6BC5C}" dt="2025-04-09T06:45:22.119" v="2031" actId="1076"/>
          <ac:picMkLst>
            <pc:docMk/>
            <pc:sldMk cId="248421234" sldId="480"/>
            <ac:picMk id="6" creationId="{73A2C4E1-370F-F6E5-053C-83658A8D99C5}"/>
          </ac:picMkLst>
        </pc:picChg>
      </pc:sldChg>
      <pc:sldChg chg="modSp new add del mod">
        <pc:chgData name="Anthony Makuch" userId="59f8dfe6-0ac9-4bcd-b162-d1eb41664d31" providerId="ADAL" clId="{5A151A44-6B8E-4F90-903A-D8AF2CA6BC5C}" dt="2025-04-09T07:00:54.622" v="2429"/>
        <pc:sldMkLst>
          <pc:docMk/>
          <pc:sldMk cId="1593256406" sldId="481"/>
        </pc:sldMkLst>
        <pc:spChg chg="mod">
          <ac:chgData name="Anthony Makuch" userId="59f8dfe6-0ac9-4bcd-b162-d1eb41664d31" providerId="ADAL" clId="{5A151A44-6B8E-4F90-903A-D8AF2CA6BC5C}" dt="2025-04-09T07:00:54.622" v="2429"/>
          <ac:spMkLst>
            <pc:docMk/>
            <pc:sldMk cId="1593256406" sldId="481"/>
            <ac:spMk id="2" creationId="{8A4A317A-E93E-26C3-73D0-0B846FA589E6}"/>
          </ac:spMkLst>
        </pc:spChg>
        <pc:spChg chg="mod">
          <ac:chgData name="Anthony Makuch" userId="59f8dfe6-0ac9-4bcd-b162-d1eb41664d31" providerId="ADAL" clId="{5A151A44-6B8E-4F90-903A-D8AF2CA6BC5C}" dt="2025-04-09T06:47:28.072" v="2059"/>
          <ac:spMkLst>
            <pc:docMk/>
            <pc:sldMk cId="1593256406" sldId="481"/>
            <ac:spMk id="3" creationId="{16872408-782C-CC25-838B-C17BB4F1E15D}"/>
          </ac:spMkLst>
        </pc:spChg>
      </pc:sldChg>
      <pc:sldChg chg="addSp delSp modSp new mod">
        <pc:chgData name="Anthony Makuch" userId="59f8dfe6-0ac9-4bcd-b162-d1eb41664d31" providerId="ADAL" clId="{5A151A44-6B8E-4F90-903A-D8AF2CA6BC5C}" dt="2025-04-09T07:01:13.828" v="2433" actId="255"/>
        <pc:sldMkLst>
          <pc:docMk/>
          <pc:sldMk cId="973413564" sldId="482"/>
        </pc:sldMkLst>
        <pc:spChg chg="mod">
          <ac:chgData name="Anthony Makuch" userId="59f8dfe6-0ac9-4bcd-b162-d1eb41664d31" providerId="ADAL" clId="{5A151A44-6B8E-4F90-903A-D8AF2CA6BC5C}" dt="2025-04-09T07:01:13.828" v="2433" actId="255"/>
          <ac:spMkLst>
            <pc:docMk/>
            <pc:sldMk cId="973413564" sldId="482"/>
            <ac:spMk id="2" creationId="{95586CE2-B8FB-D800-5C1B-358A9F3027A4}"/>
          </ac:spMkLst>
        </pc:spChg>
        <pc:spChg chg="del">
          <ac:chgData name="Anthony Makuch" userId="59f8dfe6-0ac9-4bcd-b162-d1eb41664d31" providerId="ADAL" clId="{5A151A44-6B8E-4F90-903A-D8AF2CA6BC5C}" dt="2025-04-09T06:48:44.289" v="2073" actId="478"/>
          <ac:spMkLst>
            <pc:docMk/>
            <pc:sldMk cId="973413564" sldId="482"/>
            <ac:spMk id="3" creationId="{EC87A0A5-22B5-D8D6-1A98-78E9C534A5D4}"/>
          </ac:spMkLst>
        </pc:spChg>
        <pc:spChg chg="mod">
          <ac:chgData name="Anthony Makuch" userId="59f8dfe6-0ac9-4bcd-b162-d1eb41664d31" providerId="ADAL" clId="{5A151A44-6B8E-4F90-903A-D8AF2CA6BC5C}" dt="2025-04-09T06:51:33.990" v="2213" actId="20577"/>
          <ac:spMkLst>
            <pc:docMk/>
            <pc:sldMk cId="973413564" sldId="482"/>
            <ac:spMk id="5" creationId="{AD8ED393-BC5B-275B-2D9B-088664709F68}"/>
          </ac:spMkLst>
        </pc:spChg>
        <pc:spChg chg="add mod">
          <ac:chgData name="Anthony Makuch" userId="59f8dfe6-0ac9-4bcd-b162-d1eb41664d31" providerId="ADAL" clId="{5A151A44-6B8E-4F90-903A-D8AF2CA6BC5C}" dt="2025-04-09T06:51:14.683" v="2173" actId="1036"/>
          <ac:spMkLst>
            <pc:docMk/>
            <pc:sldMk cId="973413564" sldId="482"/>
            <ac:spMk id="7" creationId="{BE4B7FC8-1900-9682-1A61-7E4F05389455}"/>
          </ac:spMkLst>
        </pc:spChg>
        <pc:spChg chg="add mod">
          <ac:chgData name="Anthony Makuch" userId="59f8dfe6-0ac9-4bcd-b162-d1eb41664d31" providerId="ADAL" clId="{5A151A44-6B8E-4F90-903A-D8AF2CA6BC5C}" dt="2025-04-09T06:51:14.683" v="2173" actId="1036"/>
          <ac:spMkLst>
            <pc:docMk/>
            <pc:sldMk cId="973413564" sldId="482"/>
            <ac:spMk id="8" creationId="{56787CB0-BA0A-D51A-4AA1-FCCEF48CB33A}"/>
          </ac:spMkLst>
        </pc:spChg>
        <pc:spChg chg="add mod">
          <ac:chgData name="Anthony Makuch" userId="59f8dfe6-0ac9-4bcd-b162-d1eb41664d31" providerId="ADAL" clId="{5A151A44-6B8E-4F90-903A-D8AF2CA6BC5C}" dt="2025-04-09T06:51:14.683" v="2173" actId="1036"/>
          <ac:spMkLst>
            <pc:docMk/>
            <pc:sldMk cId="973413564" sldId="482"/>
            <ac:spMk id="9" creationId="{5CB33E19-EE74-6E42-21FD-FEB143F15C8A}"/>
          </ac:spMkLst>
        </pc:spChg>
        <pc:picChg chg="add mod">
          <ac:chgData name="Anthony Makuch" userId="59f8dfe6-0ac9-4bcd-b162-d1eb41664d31" providerId="ADAL" clId="{5A151A44-6B8E-4F90-903A-D8AF2CA6BC5C}" dt="2025-04-09T06:50:37.294" v="2101" actId="1076"/>
          <ac:picMkLst>
            <pc:docMk/>
            <pc:sldMk cId="973413564" sldId="482"/>
            <ac:picMk id="6" creationId="{B7EFE6D0-A8B0-8F0F-84B3-C801044C1385}"/>
          </ac:picMkLst>
        </pc:picChg>
      </pc:sldChg>
      <pc:sldChg chg="addSp delSp modSp new mod">
        <pc:chgData name="Anthony Makuch" userId="59f8dfe6-0ac9-4bcd-b162-d1eb41664d31" providerId="ADAL" clId="{5A151A44-6B8E-4F90-903A-D8AF2CA6BC5C}" dt="2025-04-09T07:01:38.754" v="2436" actId="255"/>
        <pc:sldMkLst>
          <pc:docMk/>
          <pc:sldMk cId="400506236" sldId="483"/>
        </pc:sldMkLst>
        <pc:spChg chg="mod">
          <ac:chgData name="Anthony Makuch" userId="59f8dfe6-0ac9-4bcd-b162-d1eb41664d31" providerId="ADAL" clId="{5A151A44-6B8E-4F90-903A-D8AF2CA6BC5C}" dt="2025-04-09T07:01:38.754" v="2436" actId="255"/>
          <ac:spMkLst>
            <pc:docMk/>
            <pc:sldMk cId="400506236" sldId="483"/>
            <ac:spMk id="2" creationId="{DFA7CBD5-D333-7EF4-D007-DDBEF04F2BDC}"/>
          </ac:spMkLst>
        </pc:spChg>
        <pc:spChg chg="del">
          <ac:chgData name="Anthony Makuch" userId="59f8dfe6-0ac9-4bcd-b162-d1eb41664d31" providerId="ADAL" clId="{5A151A44-6B8E-4F90-903A-D8AF2CA6BC5C}" dt="2025-04-09T06:52:28.125" v="2216" actId="478"/>
          <ac:spMkLst>
            <pc:docMk/>
            <pc:sldMk cId="400506236" sldId="483"/>
            <ac:spMk id="3" creationId="{4537E2E2-4092-CB5D-40DD-4742E67A4815}"/>
          </ac:spMkLst>
        </pc:spChg>
        <pc:spChg chg="mod">
          <ac:chgData name="Anthony Makuch" userId="59f8dfe6-0ac9-4bcd-b162-d1eb41664d31" providerId="ADAL" clId="{5A151A44-6B8E-4F90-903A-D8AF2CA6BC5C}" dt="2025-04-09T06:53:21.784" v="2268" actId="20577"/>
          <ac:spMkLst>
            <pc:docMk/>
            <pc:sldMk cId="400506236" sldId="483"/>
            <ac:spMk id="5" creationId="{89DC3195-E61F-F2A8-515A-2762CB3D8A4E}"/>
          </ac:spMkLst>
        </pc:spChg>
        <pc:spChg chg="add mod">
          <ac:chgData name="Anthony Makuch" userId="59f8dfe6-0ac9-4bcd-b162-d1eb41664d31" providerId="ADAL" clId="{5A151A44-6B8E-4F90-903A-D8AF2CA6BC5C}" dt="2025-04-09T06:53:02.310" v="2231" actId="1582"/>
          <ac:spMkLst>
            <pc:docMk/>
            <pc:sldMk cId="400506236" sldId="483"/>
            <ac:spMk id="7" creationId="{7C2327C0-6940-241B-C53E-2B506CBA520C}"/>
          </ac:spMkLst>
        </pc:spChg>
        <pc:picChg chg="add mod">
          <ac:chgData name="Anthony Makuch" userId="59f8dfe6-0ac9-4bcd-b162-d1eb41664d31" providerId="ADAL" clId="{5A151A44-6B8E-4F90-903A-D8AF2CA6BC5C}" dt="2025-04-09T06:52:42.469" v="2223" actId="1076"/>
          <ac:picMkLst>
            <pc:docMk/>
            <pc:sldMk cId="400506236" sldId="483"/>
            <ac:picMk id="6" creationId="{16ADAD01-1E04-AF71-5FDD-31DAEC846F16}"/>
          </ac:picMkLst>
        </pc:picChg>
      </pc:sldChg>
      <pc:sldChg chg="new del">
        <pc:chgData name="Anthony Makuch" userId="59f8dfe6-0ac9-4bcd-b162-d1eb41664d31" providerId="ADAL" clId="{5A151A44-6B8E-4F90-903A-D8AF2CA6BC5C}" dt="2025-04-09T06:53:33.602" v="2270" actId="47"/>
        <pc:sldMkLst>
          <pc:docMk/>
          <pc:sldMk cId="206322716" sldId="484"/>
        </pc:sldMkLst>
      </pc:sldChg>
      <pc:sldChg chg="new del">
        <pc:chgData name="Anthony Makuch" userId="59f8dfe6-0ac9-4bcd-b162-d1eb41664d31" providerId="ADAL" clId="{5A151A44-6B8E-4F90-903A-D8AF2CA6BC5C}" dt="2025-04-09T07:02:32.146" v="2443" actId="47"/>
        <pc:sldMkLst>
          <pc:docMk/>
          <pc:sldMk cId="1303293545" sldId="484"/>
        </pc:sldMkLst>
      </pc:sldChg>
      <pc:sldChg chg="modSp new mod">
        <pc:chgData name="Anthony Makuch" userId="59f8dfe6-0ac9-4bcd-b162-d1eb41664d31" providerId="ADAL" clId="{5A151A44-6B8E-4F90-903A-D8AF2CA6BC5C}" dt="2025-04-09T07:03:12.479" v="2456" actId="20577"/>
        <pc:sldMkLst>
          <pc:docMk/>
          <pc:sldMk cId="1244974842" sldId="485"/>
        </pc:sldMkLst>
        <pc:spChg chg="mod">
          <ac:chgData name="Anthony Makuch" userId="59f8dfe6-0ac9-4bcd-b162-d1eb41664d31" providerId="ADAL" clId="{5A151A44-6B8E-4F90-903A-D8AF2CA6BC5C}" dt="2025-04-09T07:03:12.479" v="2456" actId="20577"/>
          <ac:spMkLst>
            <pc:docMk/>
            <pc:sldMk cId="1244974842" sldId="485"/>
            <ac:spMk id="2" creationId="{2E81DE9C-4812-3DCA-9557-E0E913697665}"/>
          </ac:spMkLst>
        </pc:spChg>
        <pc:spChg chg="mod">
          <ac:chgData name="Anthony Makuch" userId="59f8dfe6-0ac9-4bcd-b162-d1eb41664d31" providerId="ADAL" clId="{5A151A44-6B8E-4F90-903A-D8AF2CA6BC5C}" dt="2025-04-09T07:02:02.640" v="2439"/>
          <ac:spMkLst>
            <pc:docMk/>
            <pc:sldMk cId="1244974842" sldId="485"/>
            <ac:spMk id="3" creationId="{C324C6BB-D4AF-BF9C-7C89-844465097E2F}"/>
          </ac:spMkLst>
        </pc:spChg>
      </pc:sldChg>
      <pc:sldChg chg="addSp delSp modSp new mod">
        <pc:chgData name="Anthony Makuch" userId="59f8dfe6-0ac9-4bcd-b162-d1eb41664d31" providerId="ADAL" clId="{5A151A44-6B8E-4F90-903A-D8AF2CA6BC5C}" dt="2025-04-09T07:07:11.092" v="2503" actId="1582"/>
        <pc:sldMkLst>
          <pc:docMk/>
          <pc:sldMk cId="1015376328" sldId="486"/>
        </pc:sldMkLst>
        <pc:spChg chg="mod">
          <ac:chgData name="Anthony Makuch" userId="59f8dfe6-0ac9-4bcd-b162-d1eb41664d31" providerId="ADAL" clId="{5A151A44-6B8E-4F90-903A-D8AF2CA6BC5C}" dt="2025-04-09T07:03:19.091" v="2457"/>
          <ac:spMkLst>
            <pc:docMk/>
            <pc:sldMk cId="1015376328" sldId="486"/>
            <ac:spMk id="2" creationId="{D13A295D-780B-84FC-2ABD-D1CEC7E07794}"/>
          </ac:spMkLst>
        </pc:spChg>
        <pc:spChg chg="del">
          <ac:chgData name="Anthony Makuch" userId="59f8dfe6-0ac9-4bcd-b162-d1eb41664d31" providerId="ADAL" clId="{5A151A44-6B8E-4F90-903A-D8AF2CA6BC5C}" dt="2025-04-09T07:04:03.142" v="2474" actId="478"/>
          <ac:spMkLst>
            <pc:docMk/>
            <pc:sldMk cId="1015376328" sldId="486"/>
            <ac:spMk id="3" creationId="{6A16E2FF-5134-433B-2347-406CC1265574}"/>
          </ac:spMkLst>
        </pc:spChg>
        <pc:spChg chg="mod">
          <ac:chgData name="Anthony Makuch" userId="59f8dfe6-0ac9-4bcd-b162-d1eb41664d31" providerId="ADAL" clId="{5A151A44-6B8E-4F90-903A-D8AF2CA6BC5C}" dt="2025-04-09T07:03:41.977" v="2473"/>
          <ac:spMkLst>
            <pc:docMk/>
            <pc:sldMk cId="1015376328" sldId="486"/>
            <ac:spMk id="5" creationId="{AA3AB6E6-097B-FD3F-3E5B-AA5CDBABCDDC}"/>
          </ac:spMkLst>
        </pc:spChg>
        <pc:spChg chg="add mod">
          <ac:chgData name="Anthony Makuch" userId="59f8dfe6-0ac9-4bcd-b162-d1eb41664d31" providerId="ADAL" clId="{5A151A44-6B8E-4F90-903A-D8AF2CA6BC5C}" dt="2025-04-09T07:06:19.199" v="2495" actId="14100"/>
          <ac:spMkLst>
            <pc:docMk/>
            <pc:sldMk cId="1015376328" sldId="486"/>
            <ac:spMk id="7" creationId="{093E5B62-DAEE-8755-4BED-29FCE26D308C}"/>
          </ac:spMkLst>
        </pc:spChg>
        <pc:spChg chg="add mod">
          <ac:chgData name="Anthony Makuch" userId="59f8dfe6-0ac9-4bcd-b162-d1eb41664d31" providerId="ADAL" clId="{5A151A44-6B8E-4F90-903A-D8AF2CA6BC5C}" dt="2025-04-09T07:06:31.500" v="2498" actId="14100"/>
          <ac:spMkLst>
            <pc:docMk/>
            <pc:sldMk cId="1015376328" sldId="486"/>
            <ac:spMk id="8" creationId="{1A9ECA2B-4CC8-3F0A-3CA3-CBCBB4564C39}"/>
          </ac:spMkLst>
        </pc:spChg>
        <pc:spChg chg="add mod">
          <ac:chgData name="Anthony Makuch" userId="59f8dfe6-0ac9-4bcd-b162-d1eb41664d31" providerId="ADAL" clId="{5A151A44-6B8E-4F90-903A-D8AF2CA6BC5C}" dt="2025-04-09T07:07:11.092" v="2503" actId="1582"/>
          <ac:spMkLst>
            <pc:docMk/>
            <pc:sldMk cId="1015376328" sldId="486"/>
            <ac:spMk id="9" creationId="{1AD0AFAB-CFED-1C70-29D2-659FEC25D266}"/>
          </ac:spMkLst>
        </pc:spChg>
        <pc:spChg chg="add mod">
          <ac:chgData name="Anthony Makuch" userId="59f8dfe6-0ac9-4bcd-b162-d1eb41664d31" providerId="ADAL" clId="{5A151A44-6B8E-4F90-903A-D8AF2CA6BC5C}" dt="2025-04-09T07:05:14.197" v="2487" actId="1582"/>
          <ac:spMkLst>
            <pc:docMk/>
            <pc:sldMk cId="1015376328" sldId="486"/>
            <ac:spMk id="10" creationId="{DA6DD0F5-5BBD-AB4C-D846-62E0C9F4D8A6}"/>
          </ac:spMkLst>
        </pc:spChg>
        <pc:picChg chg="add mod">
          <ac:chgData name="Anthony Makuch" userId="59f8dfe6-0ac9-4bcd-b162-d1eb41664d31" providerId="ADAL" clId="{5A151A44-6B8E-4F90-903A-D8AF2CA6BC5C}" dt="2025-04-09T07:04:51.804" v="2482" actId="1076"/>
          <ac:picMkLst>
            <pc:docMk/>
            <pc:sldMk cId="1015376328" sldId="486"/>
            <ac:picMk id="6" creationId="{A6D45A3A-77B8-53B8-F5A1-5CC408FB681E}"/>
          </ac:picMkLst>
        </pc:picChg>
        <pc:picChg chg="add mod">
          <ac:chgData name="Anthony Makuch" userId="59f8dfe6-0ac9-4bcd-b162-d1eb41664d31" providerId="ADAL" clId="{5A151A44-6B8E-4F90-903A-D8AF2CA6BC5C}" dt="2025-04-09T07:05:03.079" v="2485" actId="1076"/>
          <ac:picMkLst>
            <pc:docMk/>
            <pc:sldMk cId="1015376328" sldId="486"/>
            <ac:picMk id="11" creationId="{2230BAD2-86B6-CB6D-B3C5-70BE05085AAA}"/>
          </ac:picMkLst>
        </pc:picChg>
      </pc:sldChg>
      <pc:sldChg chg="addSp delSp modSp new mod">
        <pc:chgData name="Anthony Makuch" userId="59f8dfe6-0ac9-4bcd-b162-d1eb41664d31" providerId="ADAL" clId="{5A151A44-6B8E-4F90-903A-D8AF2CA6BC5C}" dt="2025-04-09T07:10:24.320" v="2566" actId="14100"/>
        <pc:sldMkLst>
          <pc:docMk/>
          <pc:sldMk cId="2478411834" sldId="487"/>
        </pc:sldMkLst>
        <pc:spChg chg="mod">
          <ac:chgData name="Anthony Makuch" userId="59f8dfe6-0ac9-4bcd-b162-d1eb41664d31" providerId="ADAL" clId="{5A151A44-6B8E-4F90-903A-D8AF2CA6BC5C}" dt="2025-04-09T07:07:57.987" v="2506"/>
          <ac:spMkLst>
            <pc:docMk/>
            <pc:sldMk cId="2478411834" sldId="487"/>
            <ac:spMk id="2" creationId="{7CBA68B0-2D66-5489-F5F3-658437F5B793}"/>
          </ac:spMkLst>
        </pc:spChg>
        <pc:spChg chg="del">
          <ac:chgData name="Anthony Makuch" userId="59f8dfe6-0ac9-4bcd-b162-d1eb41664d31" providerId="ADAL" clId="{5A151A44-6B8E-4F90-903A-D8AF2CA6BC5C}" dt="2025-04-09T07:08:51.820" v="2538" actId="478"/>
          <ac:spMkLst>
            <pc:docMk/>
            <pc:sldMk cId="2478411834" sldId="487"/>
            <ac:spMk id="3" creationId="{F447FBE3-844E-B40B-2C14-F9E154D2C8C9}"/>
          </ac:spMkLst>
        </pc:spChg>
        <pc:spChg chg="mod">
          <ac:chgData name="Anthony Makuch" userId="59f8dfe6-0ac9-4bcd-b162-d1eb41664d31" providerId="ADAL" clId="{5A151A44-6B8E-4F90-903A-D8AF2CA6BC5C}" dt="2025-04-09T07:08:32.828" v="2537" actId="5793"/>
          <ac:spMkLst>
            <pc:docMk/>
            <pc:sldMk cId="2478411834" sldId="487"/>
            <ac:spMk id="5" creationId="{6CB1310F-860C-1156-3307-9E314CF74706}"/>
          </ac:spMkLst>
        </pc:spChg>
        <pc:spChg chg="add mod">
          <ac:chgData name="Anthony Makuch" userId="59f8dfe6-0ac9-4bcd-b162-d1eb41664d31" providerId="ADAL" clId="{5A151A44-6B8E-4F90-903A-D8AF2CA6BC5C}" dt="2025-04-09T07:09:58.580" v="2559" actId="1036"/>
          <ac:spMkLst>
            <pc:docMk/>
            <pc:sldMk cId="2478411834" sldId="487"/>
            <ac:spMk id="7" creationId="{2DB9294C-4B6F-92E3-C0AF-A193A74287F6}"/>
          </ac:spMkLst>
        </pc:spChg>
        <pc:spChg chg="add mod">
          <ac:chgData name="Anthony Makuch" userId="59f8dfe6-0ac9-4bcd-b162-d1eb41664d31" providerId="ADAL" clId="{5A151A44-6B8E-4F90-903A-D8AF2CA6BC5C}" dt="2025-04-09T07:09:40.139" v="2553" actId="1582"/>
          <ac:spMkLst>
            <pc:docMk/>
            <pc:sldMk cId="2478411834" sldId="487"/>
            <ac:spMk id="8" creationId="{F16F83D7-D0B2-C982-7E94-79D2D3B2C1FB}"/>
          </ac:spMkLst>
        </pc:spChg>
        <pc:spChg chg="add mod">
          <ac:chgData name="Anthony Makuch" userId="59f8dfe6-0ac9-4bcd-b162-d1eb41664d31" providerId="ADAL" clId="{5A151A44-6B8E-4F90-903A-D8AF2CA6BC5C}" dt="2025-04-09T07:09:22.595" v="2549" actId="1582"/>
          <ac:spMkLst>
            <pc:docMk/>
            <pc:sldMk cId="2478411834" sldId="487"/>
            <ac:spMk id="9" creationId="{3614834C-9889-DB2D-7C6A-8726FBC8D2C4}"/>
          </ac:spMkLst>
        </pc:spChg>
        <pc:spChg chg="add mod">
          <ac:chgData name="Anthony Makuch" userId="59f8dfe6-0ac9-4bcd-b162-d1eb41664d31" providerId="ADAL" clId="{5A151A44-6B8E-4F90-903A-D8AF2CA6BC5C}" dt="2025-04-09T07:10:24.320" v="2566" actId="14100"/>
          <ac:spMkLst>
            <pc:docMk/>
            <pc:sldMk cId="2478411834" sldId="487"/>
            <ac:spMk id="10" creationId="{3088028B-9FAD-A827-EC9F-1B464DDCD5B9}"/>
          </ac:spMkLst>
        </pc:spChg>
        <pc:picChg chg="add mod">
          <ac:chgData name="Anthony Makuch" userId="59f8dfe6-0ac9-4bcd-b162-d1eb41664d31" providerId="ADAL" clId="{5A151A44-6B8E-4F90-903A-D8AF2CA6BC5C}" dt="2025-04-09T07:09:02.835" v="2543" actId="1076"/>
          <ac:picMkLst>
            <pc:docMk/>
            <pc:sldMk cId="2478411834" sldId="487"/>
            <ac:picMk id="6" creationId="{716BFEBE-ABE3-6613-7F6C-BC6533B65F1A}"/>
          </ac:picMkLst>
        </pc:picChg>
      </pc:sldChg>
      <pc:sldChg chg="addSp delSp modSp new mod">
        <pc:chgData name="Anthony Makuch" userId="59f8dfe6-0ac9-4bcd-b162-d1eb41664d31" providerId="ADAL" clId="{5A151A44-6B8E-4F90-903A-D8AF2CA6BC5C}" dt="2025-04-09T07:13:09.478" v="2621" actId="14100"/>
        <pc:sldMkLst>
          <pc:docMk/>
          <pc:sldMk cId="2368623929" sldId="488"/>
        </pc:sldMkLst>
        <pc:spChg chg="mod">
          <ac:chgData name="Anthony Makuch" userId="59f8dfe6-0ac9-4bcd-b162-d1eb41664d31" providerId="ADAL" clId="{5A151A44-6B8E-4F90-903A-D8AF2CA6BC5C}" dt="2025-04-09T07:10:59.722" v="2569"/>
          <ac:spMkLst>
            <pc:docMk/>
            <pc:sldMk cId="2368623929" sldId="488"/>
            <ac:spMk id="2" creationId="{25BBF49D-719E-937B-BE53-E3F468D20455}"/>
          </ac:spMkLst>
        </pc:spChg>
        <pc:spChg chg="del">
          <ac:chgData name="Anthony Makuch" userId="59f8dfe6-0ac9-4bcd-b162-d1eb41664d31" providerId="ADAL" clId="{5A151A44-6B8E-4F90-903A-D8AF2CA6BC5C}" dt="2025-04-09T07:11:47.966" v="2599" actId="478"/>
          <ac:spMkLst>
            <pc:docMk/>
            <pc:sldMk cId="2368623929" sldId="488"/>
            <ac:spMk id="3" creationId="{AFA16ABD-9DC7-CCE4-F841-A673B87AFD43}"/>
          </ac:spMkLst>
        </pc:spChg>
        <pc:spChg chg="mod">
          <ac:chgData name="Anthony Makuch" userId="59f8dfe6-0ac9-4bcd-b162-d1eb41664d31" providerId="ADAL" clId="{5A151A44-6B8E-4F90-903A-D8AF2CA6BC5C}" dt="2025-04-09T07:11:32.556" v="2598" actId="404"/>
          <ac:spMkLst>
            <pc:docMk/>
            <pc:sldMk cId="2368623929" sldId="488"/>
            <ac:spMk id="5" creationId="{CE62FF51-D56F-1769-27B7-73E3E06E23CB}"/>
          </ac:spMkLst>
        </pc:spChg>
        <pc:spChg chg="add mod">
          <ac:chgData name="Anthony Makuch" userId="59f8dfe6-0ac9-4bcd-b162-d1eb41664d31" providerId="ADAL" clId="{5A151A44-6B8E-4F90-903A-D8AF2CA6BC5C}" dt="2025-04-09T07:12:24.954" v="2616" actId="1038"/>
          <ac:spMkLst>
            <pc:docMk/>
            <pc:sldMk cId="2368623929" sldId="488"/>
            <ac:spMk id="7" creationId="{AFE8E10B-063C-2FE2-FA2D-DC6D909C167E}"/>
          </ac:spMkLst>
        </pc:spChg>
        <pc:spChg chg="add mod">
          <ac:chgData name="Anthony Makuch" userId="59f8dfe6-0ac9-4bcd-b162-d1eb41664d31" providerId="ADAL" clId="{5A151A44-6B8E-4F90-903A-D8AF2CA6BC5C}" dt="2025-04-09T07:13:09.478" v="2621" actId="14100"/>
          <ac:spMkLst>
            <pc:docMk/>
            <pc:sldMk cId="2368623929" sldId="488"/>
            <ac:spMk id="8" creationId="{6AE8CDC0-7645-A5B4-5DBF-BAB6D0473336}"/>
          </ac:spMkLst>
        </pc:spChg>
        <pc:picChg chg="add mod">
          <ac:chgData name="Anthony Makuch" userId="59f8dfe6-0ac9-4bcd-b162-d1eb41664d31" providerId="ADAL" clId="{5A151A44-6B8E-4F90-903A-D8AF2CA6BC5C}" dt="2025-04-09T07:11:59.642" v="2606" actId="1076"/>
          <ac:picMkLst>
            <pc:docMk/>
            <pc:sldMk cId="2368623929" sldId="488"/>
            <ac:picMk id="6" creationId="{C2C23D1A-1933-FB6B-D8F8-9FB289B79451}"/>
          </ac:picMkLst>
        </pc:picChg>
      </pc:sldChg>
      <pc:sldChg chg="addSp delSp modSp new mod">
        <pc:chgData name="Anthony Makuch" userId="59f8dfe6-0ac9-4bcd-b162-d1eb41664d31" providerId="ADAL" clId="{5A151A44-6B8E-4F90-903A-D8AF2CA6BC5C}" dt="2025-04-09T07:16:07.732" v="2673" actId="1582"/>
        <pc:sldMkLst>
          <pc:docMk/>
          <pc:sldMk cId="3329733253" sldId="489"/>
        </pc:sldMkLst>
        <pc:spChg chg="mod">
          <ac:chgData name="Anthony Makuch" userId="59f8dfe6-0ac9-4bcd-b162-d1eb41664d31" providerId="ADAL" clId="{5A151A44-6B8E-4F90-903A-D8AF2CA6BC5C}" dt="2025-04-09T07:14:10.483" v="2624"/>
          <ac:spMkLst>
            <pc:docMk/>
            <pc:sldMk cId="3329733253" sldId="489"/>
            <ac:spMk id="2" creationId="{95EAD94B-925D-B336-6AFB-30D1E4970DCA}"/>
          </ac:spMkLst>
        </pc:spChg>
        <pc:spChg chg="del">
          <ac:chgData name="Anthony Makuch" userId="59f8dfe6-0ac9-4bcd-b162-d1eb41664d31" providerId="ADAL" clId="{5A151A44-6B8E-4F90-903A-D8AF2CA6BC5C}" dt="2025-04-09T07:14:59.625" v="2649" actId="478"/>
          <ac:spMkLst>
            <pc:docMk/>
            <pc:sldMk cId="3329733253" sldId="489"/>
            <ac:spMk id="3" creationId="{7B911039-8C69-6B5F-6F33-76F1AF936764}"/>
          </ac:spMkLst>
        </pc:spChg>
        <pc:spChg chg="mod">
          <ac:chgData name="Anthony Makuch" userId="59f8dfe6-0ac9-4bcd-b162-d1eb41664d31" providerId="ADAL" clId="{5A151A44-6B8E-4F90-903A-D8AF2CA6BC5C}" dt="2025-04-09T07:14:41.562" v="2648" actId="5793"/>
          <ac:spMkLst>
            <pc:docMk/>
            <pc:sldMk cId="3329733253" sldId="489"/>
            <ac:spMk id="5" creationId="{2DA5816D-FD3B-2A01-7ECB-6C51A1111D81}"/>
          </ac:spMkLst>
        </pc:spChg>
        <pc:spChg chg="add mod">
          <ac:chgData name="Anthony Makuch" userId="59f8dfe6-0ac9-4bcd-b162-d1eb41664d31" providerId="ADAL" clId="{5A151A44-6B8E-4F90-903A-D8AF2CA6BC5C}" dt="2025-04-09T07:15:28.483" v="2662" actId="1582"/>
          <ac:spMkLst>
            <pc:docMk/>
            <pc:sldMk cId="3329733253" sldId="489"/>
            <ac:spMk id="7" creationId="{4C34ABFF-562C-A36A-2E63-FE9E36501983}"/>
          </ac:spMkLst>
        </pc:spChg>
        <pc:spChg chg="add mod">
          <ac:chgData name="Anthony Makuch" userId="59f8dfe6-0ac9-4bcd-b162-d1eb41664d31" providerId="ADAL" clId="{5A151A44-6B8E-4F90-903A-D8AF2CA6BC5C}" dt="2025-04-09T07:16:07.732" v="2673" actId="1582"/>
          <ac:spMkLst>
            <pc:docMk/>
            <pc:sldMk cId="3329733253" sldId="489"/>
            <ac:spMk id="8" creationId="{838AD3D4-4C18-38AE-6E63-6467EAA7193F}"/>
          </ac:spMkLst>
        </pc:spChg>
        <pc:spChg chg="add mod">
          <ac:chgData name="Anthony Makuch" userId="59f8dfe6-0ac9-4bcd-b162-d1eb41664d31" providerId="ADAL" clId="{5A151A44-6B8E-4F90-903A-D8AF2CA6BC5C}" dt="2025-04-09T07:15:47.322" v="2667" actId="1582"/>
          <ac:spMkLst>
            <pc:docMk/>
            <pc:sldMk cId="3329733253" sldId="489"/>
            <ac:spMk id="9" creationId="{68F266C1-31D4-1AB3-B414-EEC5C20A0999}"/>
          </ac:spMkLst>
        </pc:spChg>
        <pc:picChg chg="add mod">
          <ac:chgData name="Anthony Makuch" userId="59f8dfe6-0ac9-4bcd-b162-d1eb41664d31" providerId="ADAL" clId="{5A151A44-6B8E-4F90-903A-D8AF2CA6BC5C}" dt="2025-04-09T07:15:37.613" v="2664" actId="1076"/>
          <ac:picMkLst>
            <pc:docMk/>
            <pc:sldMk cId="3329733253" sldId="489"/>
            <ac:picMk id="6" creationId="{03755B79-1DB5-7805-2FAD-5543CBC76932}"/>
          </ac:picMkLst>
        </pc:picChg>
      </pc:sldChg>
      <pc:sldChg chg="addSp delSp modSp new mod">
        <pc:chgData name="Anthony Makuch" userId="59f8dfe6-0ac9-4bcd-b162-d1eb41664d31" providerId="ADAL" clId="{5A151A44-6B8E-4F90-903A-D8AF2CA6BC5C}" dt="2025-04-09T07:17:59.506" v="2695" actId="1076"/>
        <pc:sldMkLst>
          <pc:docMk/>
          <pc:sldMk cId="849559268" sldId="490"/>
        </pc:sldMkLst>
        <pc:spChg chg="mod">
          <ac:chgData name="Anthony Makuch" userId="59f8dfe6-0ac9-4bcd-b162-d1eb41664d31" providerId="ADAL" clId="{5A151A44-6B8E-4F90-903A-D8AF2CA6BC5C}" dt="2025-04-09T07:16:58.647" v="2676"/>
          <ac:spMkLst>
            <pc:docMk/>
            <pc:sldMk cId="849559268" sldId="490"/>
            <ac:spMk id="2" creationId="{FAB6D2BD-9712-8409-2A86-57EC3B87D3A9}"/>
          </ac:spMkLst>
        </pc:spChg>
        <pc:spChg chg="del">
          <ac:chgData name="Anthony Makuch" userId="59f8dfe6-0ac9-4bcd-b162-d1eb41664d31" providerId="ADAL" clId="{5A151A44-6B8E-4F90-903A-D8AF2CA6BC5C}" dt="2025-04-09T07:17:26.747" v="2686" actId="478"/>
          <ac:spMkLst>
            <pc:docMk/>
            <pc:sldMk cId="849559268" sldId="490"/>
            <ac:spMk id="3" creationId="{4C4C990A-ABAF-8754-E711-6A8517D465D8}"/>
          </ac:spMkLst>
        </pc:spChg>
        <pc:spChg chg="mod">
          <ac:chgData name="Anthony Makuch" userId="59f8dfe6-0ac9-4bcd-b162-d1eb41664d31" providerId="ADAL" clId="{5A151A44-6B8E-4F90-903A-D8AF2CA6BC5C}" dt="2025-04-09T07:17:15.991" v="2685"/>
          <ac:spMkLst>
            <pc:docMk/>
            <pc:sldMk cId="849559268" sldId="490"/>
            <ac:spMk id="5" creationId="{BAC05812-5D1A-C0C2-B432-91198E623E09}"/>
          </ac:spMkLst>
        </pc:spChg>
        <pc:spChg chg="add mod">
          <ac:chgData name="Anthony Makuch" userId="59f8dfe6-0ac9-4bcd-b162-d1eb41664d31" providerId="ADAL" clId="{5A151A44-6B8E-4F90-903A-D8AF2CA6BC5C}" dt="2025-04-09T07:17:59.506" v="2695" actId="1076"/>
          <ac:spMkLst>
            <pc:docMk/>
            <pc:sldMk cId="849559268" sldId="490"/>
            <ac:spMk id="7" creationId="{074EB99A-E4E7-8A25-52D0-A5FA89382143}"/>
          </ac:spMkLst>
        </pc:spChg>
        <pc:picChg chg="add mod">
          <ac:chgData name="Anthony Makuch" userId="59f8dfe6-0ac9-4bcd-b162-d1eb41664d31" providerId="ADAL" clId="{5A151A44-6B8E-4F90-903A-D8AF2CA6BC5C}" dt="2025-04-09T07:17:33.403" v="2690" actId="14100"/>
          <ac:picMkLst>
            <pc:docMk/>
            <pc:sldMk cId="849559268" sldId="490"/>
            <ac:picMk id="6" creationId="{D3B4A04B-1575-A3CF-A17E-E809CCE528B0}"/>
          </ac:picMkLst>
        </pc:picChg>
      </pc:sldChg>
      <pc:sldChg chg="addSp delSp modSp new mod">
        <pc:chgData name="Anthony Makuch" userId="59f8dfe6-0ac9-4bcd-b162-d1eb41664d31" providerId="ADAL" clId="{5A151A44-6B8E-4F90-903A-D8AF2CA6BC5C}" dt="2025-04-09T07:21:36.923" v="2766" actId="1582"/>
        <pc:sldMkLst>
          <pc:docMk/>
          <pc:sldMk cId="1498853188" sldId="491"/>
        </pc:sldMkLst>
        <pc:spChg chg="mod">
          <ac:chgData name="Anthony Makuch" userId="59f8dfe6-0ac9-4bcd-b162-d1eb41664d31" providerId="ADAL" clId="{5A151A44-6B8E-4F90-903A-D8AF2CA6BC5C}" dt="2025-04-09T07:19:04.412" v="2698"/>
          <ac:spMkLst>
            <pc:docMk/>
            <pc:sldMk cId="1498853188" sldId="491"/>
            <ac:spMk id="2" creationId="{2EBAD0B3-E576-E020-8EB8-AC400D18883A}"/>
          </ac:spMkLst>
        </pc:spChg>
        <pc:spChg chg="del">
          <ac:chgData name="Anthony Makuch" userId="59f8dfe6-0ac9-4bcd-b162-d1eb41664d31" providerId="ADAL" clId="{5A151A44-6B8E-4F90-903A-D8AF2CA6BC5C}" dt="2025-04-09T07:19:15.906" v="2699" actId="478"/>
          <ac:spMkLst>
            <pc:docMk/>
            <pc:sldMk cId="1498853188" sldId="491"/>
            <ac:spMk id="3" creationId="{F55E844C-7FD5-E472-A9CF-DADD3339EA6D}"/>
          </ac:spMkLst>
        </pc:spChg>
        <pc:spChg chg="mod">
          <ac:chgData name="Anthony Makuch" userId="59f8dfe6-0ac9-4bcd-b162-d1eb41664d31" providerId="ADAL" clId="{5A151A44-6B8E-4F90-903A-D8AF2CA6BC5C}" dt="2025-04-09T07:20:33.725" v="2755" actId="20577"/>
          <ac:spMkLst>
            <pc:docMk/>
            <pc:sldMk cId="1498853188" sldId="491"/>
            <ac:spMk id="5" creationId="{A18C8FA9-F116-1E34-700C-97EFD68D0E84}"/>
          </ac:spMkLst>
        </pc:spChg>
        <pc:spChg chg="add mod">
          <ac:chgData name="Anthony Makuch" userId="59f8dfe6-0ac9-4bcd-b162-d1eb41664d31" providerId="ADAL" clId="{5A151A44-6B8E-4F90-903A-D8AF2CA6BC5C}" dt="2025-04-09T07:20:56.863" v="2758" actId="14100"/>
          <ac:spMkLst>
            <pc:docMk/>
            <pc:sldMk cId="1498853188" sldId="491"/>
            <ac:spMk id="7" creationId="{61F5D493-F184-4049-D657-F5BCF8A94F4A}"/>
          </ac:spMkLst>
        </pc:spChg>
        <pc:spChg chg="add mod">
          <ac:chgData name="Anthony Makuch" userId="59f8dfe6-0ac9-4bcd-b162-d1eb41664d31" providerId="ADAL" clId="{5A151A44-6B8E-4F90-903A-D8AF2CA6BC5C}" dt="2025-04-09T07:21:36.923" v="2766" actId="1582"/>
          <ac:spMkLst>
            <pc:docMk/>
            <pc:sldMk cId="1498853188" sldId="491"/>
            <ac:spMk id="8" creationId="{B8178DF1-9F83-6F21-6040-D4585C82BC43}"/>
          </ac:spMkLst>
        </pc:spChg>
        <pc:spChg chg="add mod">
          <ac:chgData name="Anthony Makuch" userId="59f8dfe6-0ac9-4bcd-b162-d1eb41664d31" providerId="ADAL" clId="{5A151A44-6B8E-4F90-903A-D8AF2CA6BC5C}" dt="2025-04-09T07:21:18.824" v="2762" actId="1582"/>
          <ac:spMkLst>
            <pc:docMk/>
            <pc:sldMk cId="1498853188" sldId="491"/>
            <ac:spMk id="9" creationId="{D1E810F9-83DA-5698-3445-DA013137D159}"/>
          </ac:spMkLst>
        </pc:spChg>
        <pc:picChg chg="add mod">
          <ac:chgData name="Anthony Makuch" userId="59f8dfe6-0ac9-4bcd-b162-d1eb41664d31" providerId="ADAL" clId="{5A151A44-6B8E-4F90-903A-D8AF2CA6BC5C}" dt="2025-04-09T07:19:29.614" v="2704" actId="1076"/>
          <ac:picMkLst>
            <pc:docMk/>
            <pc:sldMk cId="1498853188" sldId="491"/>
            <ac:picMk id="6" creationId="{76FE87E5-6227-C5F0-239D-C79E496DB23F}"/>
          </ac:picMkLst>
        </pc:picChg>
      </pc:sldChg>
      <pc:sldChg chg="addSp delSp modSp new mod">
        <pc:chgData name="Anthony Makuch" userId="59f8dfe6-0ac9-4bcd-b162-d1eb41664d31" providerId="ADAL" clId="{5A151A44-6B8E-4F90-903A-D8AF2CA6BC5C}" dt="2025-04-09T07:24:43.451" v="2856" actId="478"/>
        <pc:sldMkLst>
          <pc:docMk/>
          <pc:sldMk cId="3127857293" sldId="492"/>
        </pc:sldMkLst>
        <pc:spChg chg="mod">
          <ac:chgData name="Anthony Makuch" userId="59f8dfe6-0ac9-4bcd-b162-d1eb41664d31" providerId="ADAL" clId="{5A151A44-6B8E-4F90-903A-D8AF2CA6BC5C}" dt="2025-04-09T07:22:10.415" v="2780" actId="20577"/>
          <ac:spMkLst>
            <pc:docMk/>
            <pc:sldMk cId="3127857293" sldId="492"/>
            <ac:spMk id="2" creationId="{DB480CF0-45FA-397A-3ECD-D8227D1B8420}"/>
          </ac:spMkLst>
        </pc:spChg>
        <pc:spChg chg="del">
          <ac:chgData name="Anthony Makuch" userId="59f8dfe6-0ac9-4bcd-b162-d1eb41664d31" providerId="ADAL" clId="{5A151A44-6B8E-4F90-903A-D8AF2CA6BC5C}" dt="2025-04-09T07:22:20.004" v="2781" actId="478"/>
          <ac:spMkLst>
            <pc:docMk/>
            <pc:sldMk cId="3127857293" sldId="492"/>
            <ac:spMk id="3" creationId="{CC8C0D3D-7EF7-40A0-7A1F-015BACAA8027}"/>
          </ac:spMkLst>
        </pc:spChg>
        <pc:spChg chg="del">
          <ac:chgData name="Anthony Makuch" userId="59f8dfe6-0ac9-4bcd-b162-d1eb41664d31" providerId="ADAL" clId="{5A151A44-6B8E-4F90-903A-D8AF2CA6BC5C}" dt="2025-04-09T07:24:43.451" v="2856" actId="478"/>
          <ac:spMkLst>
            <pc:docMk/>
            <pc:sldMk cId="3127857293" sldId="492"/>
            <ac:spMk id="5" creationId="{B6BA6075-4740-D46B-7AC3-4EA3AEE3080D}"/>
          </ac:spMkLst>
        </pc:spChg>
        <pc:spChg chg="add mod">
          <ac:chgData name="Anthony Makuch" userId="59f8dfe6-0ac9-4bcd-b162-d1eb41664d31" providerId="ADAL" clId="{5A151A44-6B8E-4F90-903A-D8AF2CA6BC5C}" dt="2025-04-09T07:24:34.322" v="2854" actId="20577"/>
          <ac:spMkLst>
            <pc:docMk/>
            <pc:sldMk cId="3127857293" sldId="492"/>
            <ac:spMk id="6" creationId="{12AE62EF-6D18-B12E-2EB9-3F0982711C35}"/>
          </ac:spMkLst>
        </pc:spChg>
        <pc:spChg chg="add mod">
          <ac:chgData name="Anthony Makuch" userId="59f8dfe6-0ac9-4bcd-b162-d1eb41664d31" providerId="ADAL" clId="{5A151A44-6B8E-4F90-903A-D8AF2CA6BC5C}" dt="2025-04-09T07:22:44.814" v="2789" actId="1076"/>
          <ac:spMkLst>
            <pc:docMk/>
            <pc:sldMk cId="3127857293" sldId="492"/>
            <ac:spMk id="8" creationId="{25C05274-7DB3-6B28-BFEC-28F934B1E1B9}"/>
          </ac:spMkLst>
        </pc:spChg>
        <pc:picChg chg="add mod">
          <ac:chgData name="Anthony Makuch" userId="59f8dfe6-0ac9-4bcd-b162-d1eb41664d31" providerId="ADAL" clId="{5A151A44-6B8E-4F90-903A-D8AF2CA6BC5C}" dt="2025-04-09T07:22:37.952" v="2788" actId="1076"/>
          <ac:picMkLst>
            <pc:docMk/>
            <pc:sldMk cId="3127857293" sldId="492"/>
            <ac:picMk id="7" creationId="{F00A7DAA-31DA-E96D-BE0A-ED5570A7DF2D}"/>
          </ac:picMkLst>
        </pc:picChg>
      </pc:sldChg>
      <pc:sldChg chg="delSp modSp new mod">
        <pc:chgData name="Anthony Makuch" userId="59f8dfe6-0ac9-4bcd-b162-d1eb41664d31" providerId="ADAL" clId="{5A151A44-6B8E-4F90-903A-D8AF2CA6BC5C}" dt="2025-04-09T07:25:14.693" v="2860" actId="478"/>
        <pc:sldMkLst>
          <pc:docMk/>
          <pc:sldMk cId="2957971217" sldId="493"/>
        </pc:sldMkLst>
        <pc:spChg chg="mod">
          <ac:chgData name="Anthony Makuch" userId="59f8dfe6-0ac9-4bcd-b162-d1eb41664d31" providerId="ADAL" clId="{5A151A44-6B8E-4F90-903A-D8AF2CA6BC5C}" dt="2025-04-09T07:24:56.826" v="2858"/>
          <ac:spMkLst>
            <pc:docMk/>
            <pc:sldMk cId="2957971217" sldId="493"/>
            <ac:spMk id="2" creationId="{51B0ACC1-3F48-6E3A-CDF3-90EC39977B2B}"/>
          </ac:spMkLst>
        </pc:spChg>
        <pc:spChg chg="mod">
          <ac:chgData name="Anthony Makuch" userId="59f8dfe6-0ac9-4bcd-b162-d1eb41664d31" providerId="ADAL" clId="{5A151A44-6B8E-4F90-903A-D8AF2CA6BC5C}" dt="2025-04-09T07:25:07.541" v="2859"/>
          <ac:spMkLst>
            <pc:docMk/>
            <pc:sldMk cId="2957971217" sldId="493"/>
            <ac:spMk id="3" creationId="{8570110F-CCEA-9D5F-3806-741D65E02F4F}"/>
          </ac:spMkLst>
        </pc:spChg>
        <pc:spChg chg="del">
          <ac:chgData name="Anthony Makuch" userId="59f8dfe6-0ac9-4bcd-b162-d1eb41664d31" providerId="ADAL" clId="{5A151A44-6B8E-4F90-903A-D8AF2CA6BC5C}" dt="2025-04-09T07:25:14.693" v="2860" actId="478"/>
          <ac:spMkLst>
            <pc:docMk/>
            <pc:sldMk cId="2957971217" sldId="493"/>
            <ac:spMk id="5" creationId="{E95DB7F9-BCF4-66FB-B3A4-A98CB0BDAB10}"/>
          </ac:spMkLst>
        </pc:spChg>
      </pc:sldChg>
      <pc:sldMasterChg chg="addSp delSp modSp mod delSldLayout modSldLayout">
        <pc:chgData name="Anthony Makuch" userId="59f8dfe6-0ac9-4bcd-b162-d1eb41664d31" providerId="ADAL" clId="{5A151A44-6B8E-4F90-903A-D8AF2CA6BC5C}" dt="2025-04-09T07:24:38.999" v="2855" actId="47"/>
        <pc:sldMasterMkLst>
          <pc:docMk/>
          <pc:sldMasterMk cId="4244845083" sldId="2147483781"/>
        </pc:sldMasterMkLst>
        <pc:spChg chg="del">
          <ac:chgData name="Anthony Makuch" userId="59f8dfe6-0ac9-4bcd-b162-d1eb41664d31" providerId="ADAL" clId="{5A151A44-6B8E-4F90-903A-D8AF2CA6BC5C}" dt="2025-04-09T04:39:54.646" v="0" actId="478"/>
          <ac:spMkLst>
            <pc:docMk/>
            <pc:sldMasterMk cId="4244845083" sldId="2147483781"/>
            <ac:spMk id="2" creationId="{64537A3E-6604-6F38-FB41-BB67290893E8}"/>
          </ac:spMkLst>
        </pc:spChg>
        <pc:spChg chg="del">
          <ac:chgData name="Anthony Makuch" userId="59f8dfe6-0ac9-4bcd-b162-d1eb41664d31" providerId="ADAL" clId="{5A151A44-6B8E-4F90-903A-D8AF2CA6BC5C}" dt="2025-04-09T04:39:54.646" v="0" actId="478"/>
          <ac:spMkLst>
            <pc:docMk/>
            <pc:sldMasterMk cId="4244845083" sldId="2147483781"/>
            <ac:spMk id="3" creationId="{410766DF-BE74-8FD4-9CF6-17B60241CB1A}"/>
          </ac:spMkLst>
        </pc:spChg>
        <pc:spChg chg="del">
          <ac:chgData name="Anthony Makuch" userId="59f8dfe6-0ac9-4bcd-b162-d1eb41664d31" providerId="ADAL" clId="{5A151A44-6B8E-4F90-903A-D8AF2CA6BC5C}" dt="2025-04-09T04:39:54.646" v="0" actId="478"/>
          <ac:spMkLst>
            <pc:docMk/>
            <pc:sldMasterMk cId="4244845083" sldId="2147483781"/>
            <ac:spMk id="4" creationId="{CEFA48B7-B676-1AE1-AEA6-DFE82B08C0D0}"/>
          </ac:spMkLst>
        </pc:spChg>
        <pc:spChg chg="del">
          <ac:chgData name="Anthony Makuch" userId="59f8dfe6-0ac9-4bcd-b162-d1eb41664d31" providerId="ADAL" clId="{5A151A44-6B8E-4F90-903A-D8AF2CA6BC5C}" dt="2025-04-09T04:39:54.646" v="0" actId="478"/>
          <ac:spMkLst>
            <pc:docMk/>
            <pc:sldMasterMk cId="4244845083" sldId="2147483781"/>
            <ac:spMk id="5" creationId="{803BC1A9-FECF-541F-5234-F874222F5F10}"/>
          </ac:spMkLst>
        </pc:spChg>
        <pc:spChg chg="del">
          <ac:chgData name="Anthony Makuch" userId="59f8dfe6-0ac9-4bcd-b162-d1eb41664d31" providerId="ADAL" clId="{5A151A44-6B8E-4F90-903A-D8AF2CA6BC5C}" dt="2025-04-09T04:39:54.646" v="0" actId="478"/>
          <ac:spMkLst>
            <pc:docMk/>
            <pc:sldMasterMk cId="4244845083" sldId="2147483781"/>
            <ac:spMk id="6" creationId="{8BDD9AD8-1FD4-285B-8B87-6BB9C89EA50F}"/>
          </ac:spMkLst>
        </pc:spChg>
        <pc:spChg chg="add mod">
          <ac:chgData name="Anthony Makuch" userId="59f8dfe6-0ac9-4bcd-b162-d1eb41664d31" providerId="ADAL" clId="{5A151A44-6B8E-4F90-903A-D8AF2CA6BC5C}" dt="2025-04-09T04:39:55.056" v="1"/>
          <ac:spMkLst>
            <pc:docMk/>
            <pc:sldMasterMk cId="4244845083" sldId="2147483781"/>
            <ac:spMk id="7" creationId="{0D427702-B53F-E43A-C133-DF6567D49311}"/>
          </ac:spMkLst>
        </pc:spChg>
        <pc:picChg chg="add mod">
          <ac:chgData name="Anthony Makuch" userId="59f8dfe6-0ac9-4bcd-b162-d1eb41664d31" providerId="ADAL" clId="{5A151A44-6B8E-4F90-903A-D8AF2CA6BC5C}" dt="2025-04-09T04:39:55.056" v="1"/>
          <ac:picMkLst>
            <pc:docMk/>
            <pc:sldMasterMk cId="4244845083" sldId="2147483781"/>
            <ac:picMk id="8" creationId="{7032A6A7-DB92-3B18-4382-E68EBCFF66D4}"/>
          </ac:picMkLst>
        </pc:picChg>
        <pc:picChg chg="add mod">
          <ac:chgData name="Anthony Makuch" userId="59f8dfe6-0ac9-4bcd-b162-d1eb41664d31" providerId="ADAL" clId="{5A151A44-6B8E-4F90-903A-D8AF2CA6BC5C}" dt="2025-04-09T04:39:55.056" v="1"/>
          <ac:picMkLst>
            <pc:docMk/>
            <pc:sldMasterMk cId="4244845083" sldId="2147483781"/>
            <ac:picMk id="9" creationId="{76B80950-EE65-4261-4545-CBFEF729E15B}"/>
          </ac:picMkLst>
        </pc:picChg>
        <pc:sldLayoutChg chg="addSp delSp modSp mod">
          <pc:chgData name="Anthony Makuch" userId="59f8dfe6-0ac9-4bcd-b162-d1eb41664d31" providerId="ADAL" clId="{5A151A44-6B8E-4F90-903A-D8AF2CA6BC5C}" dt="2025-04-09T04:40:16.842" v="3"/>
          <pc:sldLayoutMkLst>
            <pc:docMk/>
            <pc:sldMasterMk cId="4244845083" sldId="2147483781"/>
            <pc:sldLayoutMk cId="2083175636" sldId="2147483782"/>
          </pc:sldLayoutMkLst>
          <pc:spChg chg="del">
            <ac:chgData name="Anthony Makuch" userId="59f8dfe6-0ac9-4bcd-b162-d1eb41664d31" providerId="ADAL" clId="{5A151A44-6B8E-4F90-903A-D8AF2CA6BC5C}" dt="2025-04-09T04:40:16.535" v="2" actId="478"/>
            <ac:spMkLst>
              <pc:docMk/>
              <pc:sldMasterMk cId="4244845083" sldId="2147483781"/>
              <pc:sldLayoutMk cId="2083175636" sldId="2147483782"/>
              <ac:spMk id="2" creationId="{3498AEBD-6299-66DB-0486-17792DF8F925}"/>
            </ac:spMkLst>
          </pc:spChg>
          <pc:spChg chg="del">
            <ac:chgData name="Anthony Makuch" userId="59f8dfe6-0ac9-4bcd-b162-d1eb41664d31" providerId="ADAL" clId="{5A151A44-6B8E-4F90-903A-D8AF2CA6BC5C}" dt="2025-04-09T04:40:16.535" v="2" actId="478"/>
            <ac:spMkLst>
              <pc:docMk/>
              <pc:sldMasterMk cId="4244845083" sldId="2147483781"/>
              <pc:sldLayoutMk cId="2083175636" sldId="2147483782"/>
              <ac:spMk id="3" creationId="{3C060106-639C-95DB-4BB3-CCF78763290C}"/>
            </ac:spMkLst>
          </pc:spChg>
          <pc:spChg chg="del">
            <ac:chgData name="Anthony Makuch" userId="59f8dfe6-0ac9-4bcd-b162-d1eb41664d31" providerId="ADAL" clId="{5A151A44-6B8E-4F90-903A-D8AF2CA6BC5C}" dt="2025-04-09T04:40:16.535" v="2" actId="478"/>
            <ac:spMkLst>
              <pc:docMk/>
              <pc:sldMasterMk cId="4244845083" sldId="2147483781"/>
              <pc:sldLayoutMk cId="2083175636" sldId="2147483782"/>
              <ac:spMk id="4" creationId="{25E450EB-919C-1019-26F2-7EF2E5F55DAC}"/>
            </ac:spMkLst>
          </pc:spChg>
          <pc:spChg chg="del">
            <ac:chgData name="Anthony Makuch" userId="59f8dfe6-0ac9-4bcd-b162-d1eb41664d31" providerId="ADAL" clId="{5A151A44-6B8E-4F90-903A-D8AF2CA6BC5C}" dt="2025-04-09T04:40:16.535" v="2" actId="478"/>
            <ac:spMkLst>
              <pc:docMk/>
              <pc:sldMasterMk cId="4244845083" sldId="2147483781"/>
              <pc:sldLayoutMk cId="2083175636" sldId="2147483782"/>
              <ac:spMk id="5" creationId="{DF2CA02A-FA34-7C82-4340-848EB257D1A6}"/>
            </ac:spMkLst>
          </pc:spChg>
          <pc:spChg chg="del">
            <ac:chgData name="Anthony Makuch" userId="59f8dfe6-0ac9-4bcd-b162-d1eb41664d31" providerId="ADAL" clId="{5A151A44-6B8E-4F90-903A-D8AF2CA6BC5C}" dt="2025-04-09T04:40:16.535" v="2" actId="478"/>
            <ac:spMkLst>
              <pc:docMk/>
              <pc:sldMasterMk cId="4244845083" sldId="2147483781"/>
              <pc:sldLayoutMk cId="2083175636" sldId="2147483782"/>
              <ac:spMk id="6" creationId="{DC9A649A-B558-153C-B8CB-B15EEB00EDB5}"/>
            </ac:spMkLst>
          </pc:spChg>
          <pc:spChg chg="add mod">
            <ac:chgData name="Anthony Makuch" userId="59f8dfe6-0ac9-4bcd-b162-d1eb41664d31" providerId="ADAL" clId="{5A151A44-6B8E-4F90-903A-D8AF2CA6BC5C}" dt="2025-04-09T04:40:16.842" v="3"/>
            <ac:spMkLst>
              <pc:docMk/>
              <pc:sldMasterMk cId="4244845083" sldId="2147483781"/>
              <pc:sldLayoutMk cId="2083175636" sldId="2147483782"/>
              <ac:spMk id="7" creationId="{7AC5D7DF-A47B-6A5D-808B-7A4CD5107218}"/>
            </ac:spMkLst>
          </pc:spChg>
          <pc:spChg chg="add mod">
            <ac:chgData name="Anthony Makuch" userId="59f8dfe6-0ac9-4bcd-b162-d1eb41664d31" providerId="ADAL" clId="{5A151A44-6B8E-4F90-903A-D8AF2CA6BC5C}" dt="2025-04-09T04:40:16.842" v="3"/>
            <ac:spMkLst>
              <pc:docMk/>
              <pc:sldMasterMk cId="4244845083" sldId="2147483781"/>
              <pc:sldLayoutMk cId="2083175636" sldId="2147483782"/>
              <ac:spMk id="8" creationId="{A1834EC4-7726-70F2-126D-57DB433EB268}"/>
            </ac:spMkLst>
          </pc:spChg>
          <pc:spChg chg="add mod">
            <ac:chgData name="Anthony Makuch" userId="59f8dfe6-0ac9-4bcd-b162-d1eb41664d31" providerId="ADAL" clId="{5A151A44-6B8E-4F90-903A-D8AF2CA6BC5C}" dt="2025-04-09T04:40:16.842" v="3"/>
            <ac:spMkLst>
              <pc:docMk/>
              <pc:sldMasterMk cId="4244845083" sldId="2147483781"/>
              <pc:sldLayoutMk cId="2083175636" sldId="2147483782"/>
              <ac:spMk id="9" creationId="{43DFCE33-20B3-BD7A-65C9-D4B2A3AA4915}"/>
            </ac:spMkLst>
          </pc:spChg>
        </pc:sldLayoutChg>
        <pc:sldLayoutChg chg="addSp delSp modSp mod">
          <pc:chgData name="Anthony Makuch" userId="59f8dfe6-0ac9-4bcd-b162-d1eb41664d31" providerId="ADAL" clId="{5A151A44-6B8E-4F90-903A-D8AF2CA6BC5C}" dt="2025-04-09T04:42:47.670" v="24" actId="404"/>
          <pc:sldLayoutMkLst>
            <pc:docMk/>
            <pc:sldMasterMk cId="4244845083" sldId="2147483781"/>
            <pc:sldLayoutMk cId="1501342142" sldId="2147483783"/>
          </pc:sldLayoutMkLst>
          <pc:spChg chg="del">
            <ac:chgData name="Anthony Makuch" userId="59f8dfe6-0ac9-4bcd-b162-d1eb41664d31" providerId="ADAL" clId="{5A151A44-6B8E-4F90-903A-D8AF2CA6BC5C}" dt="2025-04-09T04:40:43.511" v="4" actId="478"/>
            <ac:spMkLst>
              <pc:docMk/>
              <pc:sldMasterMk cId="4244845083" sldId="2147483781"/>
              <pc:sldLayoutMk cId="1501342142" sldId="2147483783"/>
              <ac:spMk id="2" creationId="{AE48899D-F14F-E70A-09D9-E8EF5551EF61}"/>
            </ac:spMkLst>
          </pc:spChg>
          <pc:spChg chg="del">
            <ac:chgData name="Anthony Makuch" userId="59f8dfe6-0ac9-4bcd-b162-d1eb41664d31" providerId="ADAL" clId="{5A151A44-6B8E-4F90-903A-D8AF2CA6BC5C}" dt="2025-04-09T04:40:43.511" v="4" actId="478"/>
            <ac:spMkLst>
              <pc:docMk/>
              <pc:sldMasterMk cId="4244845083" sldId="2147483781"/>
              <pc:sldLayoutMk cId="1501342142" sldId="2147483783"/>
              <ac:spMk id="3" creationId="{CDF141A1-F074-5882-FDB2-81BB252AC89C}"/>
            </ac:spMkLst>
          </pc:spChg>
          <pc:spChg chg="del">
            <ac:chgData name="Anthony Makuch" userId="59f8dfe6-0ac9-4bcd-b162-d1eb41664d31" providerId="ADAL" clId="{5A151A44-6B8E-4F90-903A-D8AF2CA6BC5C}" dt="2025-04-09T04:40:43.511" v="4" actId="478"/>
            <ac:spMkLst>
              <pc:docMk/>
              <pc:sldMasterMk cId="4244845083" sldId="2147483781"/>
              <pc:sldLayoutMk cId="1501342142" sldId="2147483783"/>
              <ac:spMk id="4" creationId="{D73F9BAC-FE6E-1DEC-43A8-54EA00B70B49}"/>
            </ac:spMkLst>
          </pc:spChg>
          <pc:spChg chg="del">
            <ac:chgData name="Anthony Makuch" userId="59f8dfe6-0ac9-4bcd-b162-d1eb41664d31" providerId="ADAL" clId="{5A151A44-6B8E-4F90-903A-D8AF2CA6BC5C}" dt="2025-04-09T04:40:43.511" v="4" actId="478"/>
            <ac:spMkLst>
              <pc:docMk/>
              <pc:sldMasterMk cId="4244845083" sldId="2147483781"/>
              <pc:sldLayoutMk cId="1501342142" sldId="2147483783"/>
              <ac:spMk id="5" creationId="{0AD90750-B97D-3E4C-1FF9-25F662F03E3A}"/>
            </ac:spMkLst>
          </pc:spChg>
          <pc:spChg chg="del">
            <ac:chgData name="Anthony Makuch" userId="59f8dfe6-0ac9-4bcd-b162-d1eb41664d31" providerId="ADAL" clId="{5A151A44-6B8E-4F90-903A-D8AF2CA6BC5C}" dt="2025-04-09T04:40:43.511" v="4" actId="478"/>
            <ac:spMkLst>
              <pc:docMk/>
              <pc:sldMasterMk cId="4244845083" sldId="2147483781"/>
              <pc:sldLayoutMk cId="1501342142" sldId="2147483783"/>
              <ac:spMk id="6" creationId="{F8F95678-5346-C2D5-0157-9622ECD93EED}"/>
            </ac:spMkLst>
          </pc:spChg>
          <pc:spChg chg="add mod">
            <ac:chgData name="Anthony Makuch" userId="59f8dfe6-0ac9-4bcd-b162-d1eb41664d31" providerId="ADAL" clId="{5A151A44-6B8E-4F90-903A-D8AF2CA6BC5C}" dt="2025-04-09T04:40:43.916" v="5"/>
            <ac:spMkLst>
              <pc:docMk/>
              <pc:sldMasterMk cId="4244845083" sldId="2147483781"/>
              <pc:sldLayoutMk cId="1501342142" sldId="2147483783"/>
              <ac:spMk id="7" creationId="{ECCED0FF-0DBC-47D5-7947-7B3C6C12A083}"/>
            </ac:spMkLst>
          </pc:spChg>
          <pc:spChg chg="add mod">
            <ac:chgData name="Anthony Makuch" userId="59f8dfe6-0ac9-4bcd-b162-d1eb41664d31" providerId="ADAL" clId="{5A151A44-6B8E-4F90-903A-D8AF2CA6BC5C}" dt="2025-04-09T04:40:43.916" v="5"/>
            <ac:spMkLst>
              <pc:docMk/>
              <pc:sldMasterMk cId="4244845083" sldId="2147483781"/>
              <pc:sldLayoutMk cId="1501342142" sldId="2147483783"/>
              <ac:spMk id="8" creationId="{9E4B3A71-6BF8-B4D2-0A9E-3451F57E94C0}"/>
            </ac:spMkLst>
          </pc:spChg>
          <pc:spChg chg="add mod">
            <ac:chgData name="Anthony Makuch" userId="59f8dfe6-0ac9-4bcd-b162-d1eb41664d31" providerId="ADAL" clId="{5A151A44-6B8E-4F90-903A-D8AF2CA6BC5C}" dt="2025-04-09T04:40:43.916" v="5"/>
            <ac:spMkLst>
              <pc:docMk/>
              <pc:sldMasterMk cId="4244845083" sldId="2147483781"/>
              <pc:sldLayoutMk cId="1501342142" sldId="2147483783"/>
              <ac:spMk id="9" creationId="{AF165D20-9265-E09A-E775-485F9EA49AC3}"/>
            </ac:spMkLst>
          </pc:spChg>
          <pc:spChg chg="add mod">
            <ac:chgData name="Anthony Makuch" userId="59f8dfe6-0ac9-4bcd-b162-d1eb41664d31" providerId="ADAL" clId="{5A151A44-6B8E-4F90-903A-D8AF2CA6BC5C}" dt="2025-04-09T04:42:47.670" v="24" actId="404"/>
            <ac:spMkLst>
              <pc:docMk/>
              <pc:sldMasterMk cId="4244845083" sldId="2147483781"/>
              <pc:sldLayoutMk cId="1501342142" sldId="2147483783"/>
              <ac:spMk id="10" creationId="{0247D32C-3D69-08D7-1E52-94722824CC29}"/>
            </ac:spMkLst>
          </pc:spChg>
          <pc:picChg chg="add mod">
            <ac:chgData name="Anthony Makuch" userId="59f8dfe6-0ac9-4bcd-b162-d1eb41664d31" providerId="ADAL" clId="{5A151A44-6B8E-4F90-903A-D8AF2CA6BC5C}" dt="2025-04-09T04:40:43.916" v="5"/>
            <ac:picMkLst>
              <pc:docMk/>
              <pc:sldMasterMk cId="4244845083" sldId="2147483781"/>
              <pc:sldLayoutMk cId="1501342142" sldId="2147483783"/>
              <ac:picMk id="11" creationId="{08E1130A-BD44-7D55-CB71-73ECE45E1241}"/>
            </ac:picMkLst>
          </pc:picChg>
          <pc:picChg chg="add mod">
            <ac:chgData name="Anthony Makuch" userId="59f8dfe6-0ac9-4bcd-b162-d1eb41664d31" providerId="ADAL" clId="{5A151A44-6B8E-4F90-903A-D8AF2CA6BC5C}" dt="2025-04-09T04:40:43.916" v="5"/>
            <ac:picMkLst>
              <pc:docMk/>
              <pc:sldMasterMk cId="4244845083" sldId="2147483781"/>
              <pc:sldLayoutMk cId="1501342142" sldId="2147483783"/>
              <ac:picMk id="12" creationId="{52CB8F74-5489-71C1-3CDE-47C8EA4718F2}"/>
            </ac:picMkLst>
          </pc:picChg>
        </pc:sldLayoutChg>
        <pc:sldLayoutChg chg="addSp delSp modSp mod">
          <pc:chgData name="Anthony Makuch" userId="59f8dfe6-0ac9-4bcd-b162-d1eb41664d31" providerId="ADAL" clId="{5A151A44-6B8E-4F90-903A-D8AF2CA6BC5C}" dt="2025-04-09T04:41:11.059" v="10" actId="478"/>
          <pc:sldLayoutMkLst>
            <pc:docMk/>
            <pc:sldMasterMk cId="4244845083" sldId="2147483781"/>
            <pc:sldLayoutMk cId="2591027381" sldId="2147483793"/>
          </pc:sldLayoutMkLst>
          <pc:spChg chg="add mod">
            <ac:chgData name="Anthony Makuch" userId="59f8dfe6-0ac9-4bcd-b162-d1eb41664d31" providerId="ADAL" clId="{5A151A44-6B8E-4F90-903A-D8AF2CA6BC5C}" dt="2025-04-09T04:40:56.252" v="6"/>
            <ac:spMkLst>
              <pc:docMk/>
              <pc:sldMasterMk cId="4244845083" sldId="2147483781"/>
              <pc:sldLayoutMk cId="2591027381" sldId="2147483793"/>
              <ac:spMk id="2" creationId="{13D585C3-3E6B-E099-2A38-0597C1169AD8}"/>
            </ac:spMkLst>
          </pc:spChg>
          <pc:spChg chg="add mod">
            <ac:chgData name="Anthony Makuch" userId="59f8dfe6-0ac9-4bcd-b162-d1eb41664d31" providerId="ADAL" clId="{5A151A44-6B8E-4F90-903A-D8AF2CA6BC5C}" dt="2025-04-09T04:40:57.061" v="7"/>
            <ac:spMkLst>
              <pc:docMk/>
              <pc:sldMasterMk cId="4244845083" sldId="2147483781"/>
              <pc:sldLayoutMk cId="2591027381" sldId="2147483793"/>
              <ac:spMk id="3" creationId="{39099430-2B12-6BFB-2DEC-BCA0CBDDD7CB}"/>
            </ac:spMkLst>
          </pc:spChg>
          <pc:spChg chg="add mod">
            <ac:chgData name="Anthony Makuch" userId="59f8dfe6-0ac9-4bcd-b162-d1eb41664d31" providerId="ADAL" clId="{5A151A44-6B8E-4F90-903A-D8AF2CA6BC5C}" dt="2025-04-09T04:41:08.514" v="9"/>
            <ac:spMkLst>
              <pc:docMk/>
              <pc:sldMasterMk cId="4244845083" sldId="2147483781"/>
              <pc:sldLayoutMk cId="2591027381" sldId="2147483793"/>
              <ac:spMk id="4" creationId="{CE65AB61-31E7-24A2-52A4-F241AAA6B061}"/>
            </ac:spMkLst>
          </pc:spChg>
          <pc:spChg chg="add mod">
            <ac:chgData name="Anthony Makuch" userId="59f8dfe6-0ac9-4bcd-b162-d1eb41664d31" providerId="ADAL" clId="{5A151A44-6B8E-4F90-903A-D8AF2CA6BC5C}" dt="2025-04-09T04:41:08.514" v="9"/>
            <ac:spMkLst>
              <pc:docMk/>
              <pc:sldMasterMk cId="4244845083" sldId="2147483781"/>
              <pc:sldLayoutMk cId="2591027381" sldId="2147483793"/>
              <ac:spMk id="5" creationId="{F9FDB142-6422-233A-4D88-2A320C3D544A}"/>
            </ac:spMkLst>
          </pc:spChg>
          <pc:spChg chg="del">
            <ac:chgData name="Anthony Makuch" userId="59f8dfe6-0ac9-4bcd-b162-d1eb41664d31" providerId="ADAL" clId="{5A151A44-6B8E-4F90-903A-D8AF2CA6BC5C}" dt="2025-04-09T04:41:07.793" v="8" actId="478"/>
            <ac:spMkLst>
              <pc:docMk/>
              <pc:sldMasterMk cId="4244845083" sldId="2147483781"/>
              <pc:sldLayoutMk cId="2591027381" sldId="2147483793"/>
              <ac:spMk id="205" creationId="{00000000-0000-0000-0000-000000000000}"/>
            </ac:spMkLst>
          </pc:spChg>
          <pc:spChg chg="del">
            <ac:chgData name="Anthony Makuch" userId="59f8dfe6-0ac9-4bcd-b162-d1eb41664d31" providerId="ADAL" clId="{5A151A44-6B8E-4F90-903A-D8AF2CA6BC5C}" dt="2025-04-09T04:41:11.059" v="10" actId="478"/>
            <ac:spMkLst>
              <pc:docMk/>
              <pc:sldMasterMk cId="4244845083" sldId="2147483781"/>
              <pc:sldLayoutMk cId="2591027381" sldId="2147483793"/>
              <ac:spMk id="207" creationId="{00000000-0000-0000-0000-000000000000}"/>
            </ac:spMkLst>
          </pc:spChg>
        </pc:sldLayoutChg>
        <pc:sldLayoutChg chg="del">
          <pc:chgData name="Anthony Makuch" userId="59f8dfe6-0ac9-4bcd-b162-d1eb41664d31" providerId="ADAL" clId="{5A151A44-6B8E-4F90-903A-D8AF2CA6BC5C}" dt="2025-04-09T07:24:38.999" v="2855" actId="47"/>
          <pc:sldLayoutMkLst>
            <pc:docMk/>
            <pc:sldMasterMk cId="4244845083" sldId="2147483781"/>
            <pc:sldLayoutMk cId="893005191" sldId="2147483794"/>
          </pc:sldLayoutMkLst>
        </pc:sldLayoutChg>
      </pc:sldMasterChg>
    </pc:docChg>
  </pc:docChgLst>
  <pc:docChgLst>
    <pc:chgData name="Anthony Makuch" userId="S::anma5298@colorado.edu::59f8dfe6-0ac9-4bcd-b162-d1eb41664d31" providerId="AD" clId="Web-{34AE97DC-6831-0648-7A20-6FF754D37C41}"/>
    <pc:docChg chg="modSld">
      <pc:chgData name="Anthony Makuch" userId="S::anma5298@colorado.edu::59f8dfe6-0ac9-4bcd-b162-d1eb41664d31" providerId="AD" clId="Web-{34AE97DC-6831-0648-7A20-6FF754D37C41}" dt="2025-04-24T05:48:28.670" v="1"/>
      <pc:docMkLst>
        <pc:docMk/>
      </pc:docMkLst>
      <pc:sldChg chg="modNotes">
        <pc:chgData name="Anthony Makuch" userId="S::anma5298@colorado.edu::59f8dfe6-0ac9-4bcd-b162-d1eb41664d31" providerId="AD" clId="Web-{34AE97DC-6831-0648-7A20-6FF754D37C41}" dt="2025-04-24T05:48:28.670" v="1"/>
        <pc:sldMkLst>
          <pc:docMk/>
          <pc:sldMk cId="2291718610" sldId="370"/>
        </pc:sldMkLst>
      </pc:sldChg>
    </pc:docChg>
  </pc:docChgLst>
  <pc:docChgLst>
    <pc:chgData name="Anthony Makuch" userId="S::anma5298@colorado.edu::59f8dfe6-0ac9-4bcd-b162-d1eb41664d31" providerId="AD" clId="Web-{FD99F4ED-4543-4055-FB11-346AF7838584}"/>
    <pc:docChg chg="delSld">
      <pc:chgData name="Anthony Makuch" userId="S::anma5298@colorado.edu::59f8dfe6-0ac9-4bcd-b162-d1eb41664d31" providerId="AD" clId="Web-{FD99F4ED-4543-4055-FB11-346AF7838584}" dt="2025-04-09T04:32:07.660" v="0"/>
      <pc:docMkLst>
        <pc:docMk/>
      </pc:docMkLst>
      <pc:sldChg chg="del">
        <pc:chgData name="Anthony Makuch" userId="S::anma5298@colorado.edu::59f8dfe6-0ac9-4bcd-b162-d1eb41664d31" providerId="AD" clId="Web-{FD99F4ED-4543-4055-FB11-346AF7838584}" dt="2025-04-09T04:32:07.660" v="0"/>
        <pc:sldMkLst>
          <pc:docMk/>
          <pc:sldMk cId="4001026382" sldId="387"/>
        </pc:sldMkLst>
      </pc:sldChg>
    </pc:docChg>
  </pc:docChgLst>
  <pc:docChgLst>
    <pc:chgData name="Jack Diamond" userId="S::jadi4776@colorado.edu::2a1989e8-ce82-437e-9c8b-39991e1ac4b4" providerId="AD" clId="Web-{F2345529-FE91-3704-073A-C341F6A98572}"/>
    <pc:docChg chg="modSld">
      <pc:chgData name="Jack Diamond" userId="S::jadi4776@colorado.edu::2a1989e8-ce82-437e-9c8b-39991e1ac4b4" providerId="AD" clId="Web-{F2345529-FE91-3704-073A-C341F6A98572}" dt="2025-02-07T20:50:33.603" v="7" actId="14100"/>
      <pc:docMkLst>
        <pc:docMk/>
      </pc:docMkLst>
      <pc:sldChg chg="modSp">
        <pc:chgData name="Jack Diamond" userId="S::jadi4776@colorado.edu::2a1989e8-ce82-437e-9c8b-39991e1ac4b4" providerId="AD" clId="Web-{F2345529-FE91-3704-073A-C341F6A98572}" dt="2025-02-07T20:50:33.603" v="7" actId="14100"/>
        <pc:sldMkLst>
          <pc:docMk/>
          <pc:sldMk cId="266977539" sldId="405"/>
        </pc:sldMkLst>
      </pc:sldChg>
    </pc:docChg>
  </pc:docChgLst>
  <pc:docChgLst>
    <pc:chgData name="Shuyu Song" userId="S::shso9201@colorado.edu::ca972a98-b8a3-441c-a498-3b8d06d946de" providerId="AD" clId="Web-{F10E31F8-E2BA-F4C2-2590-29A781C94A55}"/>
    <pc:docChg chg="addSld delSld modSld sldOrd addSection delSection modSection">
      <pc:chgData name="Shuyu Song" userId="S::shso9201@colorado.edu::ca972a98-b8a3-441c-a498-3b8d06d946de" providerId="AD" clId="Web-{F10E31F8-E2BA-F4C2-2590-29A781C94A55}" dt="2024-07-23T21:17:33.939" v="436" actId="14100"/>
      <pc:docMkLst>
        <pc:docMk/>
      </pc:docMkLst>
      <pc:sldChg chg="modSp">
        <pc:chgData name="Shuyu Song" userId="S::shso9201@colorado.edu::ca972a98-b8a3-441c-a498-3b8d06d946de" providerId="AD" clId="Web-{F10E31F8-E2BA-F4C2-2590-29A781C94A55}" dt="2024-07-23T20:03:36.122" v="32" actId="20577"/>
        <pc:sldMkLst>
          <pc:docMk/>
          <pc:sldMk cId="4001026382" sldId="387"/>
        </pc:sldMkLst>
      </pc:sldChg>
      <pc:sldChg chg="modSp">
        <pc:chgData name="Shuyu Song" userId="S::shso9201@colorado.edu::ca972a98-b8a3-441c-a498-3b8d06d946de" providerId="AD" clId="Web-{F10E31F8-E2BA-F4C2-2590-29A781C94A55}" dt="2024-07-23T19:55:25.756" v="9"/>
        <pc:sldMkLst>
          <pc:docMk/>
          <pc:sldMk cId="3658686262" sldId="388"/>
        </pc:sldMkLst>
      </pc:sldChg>
      <pc:sldChg chg="modSp">
        <pc:chgData name="Shuyu Song" userId="S::shso9201@colorado.edu::ca972a98-b8a3-441c-a498-3b8d06d946de" providerId="AD" clId="Web-{F10E31F8-E2BA-F4C2-2590-29A781C94A55}" dt="2024-07-23T21:02:58.848" v="382" actId="1076"/>
        <pc:sldMkLst>
          <pc:docMk/>
          <pc:sldMk cId="2208929308" sldId="414"/>
        </pc:sldMkLst>
      </pc:sldChg>
      <pc:sldChg chg="modSp">
        <pc:chgData name="Shuyu Song" userId="S::shso9201@colorado.edu::ca972a98-b8a3-441c-a498-3b8d06d946de" providerId="AD" clId="Web-{F10E31F8-E2BA-F4C2-2590-29A781C94A55}" dt="2024-07-23T20:41:59.687" v="245" actId="20577"/>
        <pc:sldMkLst>
          <pc:docMk/>
          <pc:sldMk cId="2642941" sldId="417"/>
        </pc:sldMkLst>
      </pc:sldChg>
      <pc:sldChg chg="addSp delSp modSp add replId">
        <pc:chgData name="Shuyu Song" userId="S::shso9201@colorado.edu::ca972a98-b8a3-441c-a498-3b8d06d946de" providerId="AD" clId="Web-{F10E31F8-E2BA-F4C2-2590-29A781C94A55}" dt="2024-07-23T21:17:33.939" v="436" actId="14100"/>
        <pc:sldMkLst>
          <pc:docMk/>
          <pc:sldMk cId="2666292516" sldId="420"/>
        </pc:sldMkLst>
      </pc:sldChg>
      <pc:sldChg chg="addSp delSp modSp add replId">
        <pc:chgData name="Shuyu Song" userId="S::shso9201@colorado.edu::ca972a98-b8a3-441c-a498-3b8d06d946de" providerId="AD" clId="Web-{F10E31F8-E2BA-F4C2-2590-29A781C94A55}" dt="2024-07-23T21:15:24.843" v="416" actId="14100"/>
        <pc:sldMkLst>
          <pc:docMk/>
          <pc:sldMk cId="2546220324" sldId="421"/>
        </pc:sldMkLst>
      </pc:sldChg>
      <pc:sldChg chg="addSp delSp modSp add replId">
        <pc:chgData name="Shuyu Song" userId="S::shso9201@colorado.edu::ca972a98-b8a3-441c-a498-3b8d06d946de" providerId="AD" clId="Web-{F10E31F8-E2BA-F4C2-2590-29A781C94A55}" dt="2024-07-23T21:13:53.483" v="403" actId="1076"/>
        <pc:sldMkLst>
          <pc:docMk/>
          <pc:sldMk cId="3167018645" sldId="422"/>
        </pc:sldMkLst>
      </pc:sldChg>
      <pc:sldChg chg="addSp delSp modSp add replId">
        <pc:chgData name="Shuyu Song" userId="S::shso9201@colorado.edu::ca972a98-b8a3-441c-a498-3b8d06d946de" providerId="AD" clId="Web-{F10E31F8-E2BA-F4C2-2590-29A781C94A55}" dt="2024-07-23T21:03:26.036" v="387" actId="1076"/>
        <pc:sldMkLst>
          <pc:docMk/>
          <pc:sldMk cId="3057456146" sldId="423"/>
        </pc:sldMkLst>
      </pc:sldChg>
      <pc:sldChg chg="addSp delSp modSp add replId">
        <pc:chgData name="Shuyu Song" userId="S::shso9201@colorado.edu::ca972a98-b8a3-441c-a498-3b8d06d946de" providerId="AD" clId="Web-{F10E31F8-E2BA-F4C2-2590-29A781C94A55}" dt="2024-07-23T21:00:30.174" v="363" actId="14100"/>
        <pc:sldMkLst>
          <pc:docMk/>
          <pc:sldMk cId="4105942085" sldId="424"/>
        </pc:sldMkLst>
      </pc:sldChg>
      <pc:sldChg chg="addSp delSp modSp add replId">
        <pc:chgData name="Shuyu Song" userId="S::shso9201@colorado.edu::ca972a98-b8a3-441c-a498-3b8d06d946de" providerId="AD" clId="Web-{F10E31F8-E2BA-F4C2-2590-29A781C94A55}" dt="2024-07-23T20:58:00.344" v="347" actId="1076"/>
        <pc:sldMkLst>
          <pc:docMk/>
          <pc:sldMk cId="2207482723" sldId="425"/>
        </pc:sldMkLst>
      </pc:sldChg>
      <pc:sldChg chg="add replId">
        <pc:chgData name="Shuyu Song" userId="S::shso9201@colorado.edu::ca972a98-b8a3-441c-a498-3b8d06d946de" providerId="AD" clId="Web-{F10E31F8-E2BA-F4C2-2590-29A781C94A55}" dt="2024-07-23T20:04:23.451" v="42"/>
        <pc:sldMkLst>
          <pc:docMk/>
          <pc:sldMk cId="3771100291" sldId="426"/>
        </pc:sldMkLst>
      </pc:sldChg>
      <pc:sldChg chg="addSp delSp modSp add replId">
        <pc:chgData name="Shuyu Song" userId="S::shso9201@colorado.edu::ca972a98-b8a3-441c-a498-3b8d06d946de" providerId="AD" clId="Web-{F10E31F8-E2BA-F4C2-2590-29A781C94A55}" dt="2024-07-23T20:54:33.200" v="319" actId="1076"/>
        <pc:sldMkLst>
          <pc:docMk/>
          <pc:sldMk cId="2437504810" sldId="427"/>
        </pc:sldMkLst>
      </pc:sldChg>
      <pc:sldChg chg="addSp delSp modSp add replId">
        <pc:chgData name="Shuyu Song" userId="S::shso9201@colorado.edu::ca972a98-b8a3-441c-a498-3b8d06d946de" providerId="AD" clId="Web-{F10E31F8-E2BA-F4C2-2590-29A781C94A55}" dt="2024-07-23T20:53:57.965" v="313" actId="14100"/>
        <pc:sldMkLst>
          <pc:docMk/>
          <pc:sldMk cId="2101398539" sldId="428"/>
        </pc:sldMkLst>
      </pc:sldChg>
      <pc:sldChg chg="add replId">
        <pc:chgData name="Shuyu Song" userId="S::shso9201@colorado.edu::ca972a98-b8a3-441c-a498-3b8d06d946de" providerId="AD" clId="Web-{F10E31F8-E2BA-F4C2-2590-29A781C94A55}" dt="2024-07-23T20:04:23.701" v="45"/>
        <pc:sldMkLst>
          <pc:docMk/>
          <pc:sldMk cId="1534518046" sldId="429"/>
        </pc:sldMkLst>
      </pc:sldChg>
      <pc:sldChg chg="addSp delSp modSp add replId">
        <pc:chgData name="Shuyu Song" userId="S::shso9201@colorado.edu::ca972a98-b8a3-441c-a498-3b8d06d946de" providerId="AD" clId="Web-{F10E31F8-E2BA-F4C2-2590-29A781C94A55}" dt="2024-07-23T20:51:23.729" v="288" actId="1076"/>
        <pc:sldMkLst>
          <pc:docMk/>
          <pc:sldMk cId="882700641" sldId="430"/>
        </pc:sldMkLst>
      </pc:sldChg>
      <pc:sldChg chg="addSp delSp modSp add replId">
        <pc:chgData name="Shuyu Song" userId="S::shso9201@colorado.edu::ca972a98-b8a3-441c-a498-3b8d06d946de" providerId="AD" clId="Web-{F10E31F8-E2BA-F4C2-2590-29A781C94A55}" dt="2024-07-23T20:48:54.555" v="275" actId="1076"/>
        <pc:sldMkLst>
          <pc:docMk/>
          <pc:sldMk cId="567839157" sldId="431"/>
        </pc:sldMkLst>
      </pc:sldChg>
      <pc:sldChg chg="addSp delSp modSp add replId">
        <pc:chgData name="Shuyu Song" userId="S::shso9201@colorado.edu::ca972a98-b8a3-441c-a498-3b8d06d946de" providerId="AD" clId="Web-{F10E31F8-E2BA-F4C2-2590-29A781C94A55}" dt="2024-07-23T20:34:29.883" v="242" actId="14100"/>
        <pc:sldMkLst>
          <pc:docMk/>
          <pc:sldMk cId="757177297" sldId="432"/>
        </pc:sldMkLst>
      </pc:sldChg>
      <pc:sldChg chg="add replId">
        <pc:chgData name="Shuyu Song" userId="S::shso9201@colorado.edu::ca972a98-b8a3-441c-a498-3b8d06d946de" providerId="AD" clId="Web-{F10E31F8-E2BA-F4C2-2590-29A781C94A55}" dt="2024-07-23T20:04:24.045" v="49"/>
        <pc:sldMkLst>
          <pc:docMk/>
          <pc:sldMk cId="4028902298" sldId="433"/>
        </pc:sldMkLst>
      </pc:sldChg>
      <pc:sldChg chg="add del replId">
        <pc:chgData name="Shuyu Song" userId="S::shso9201@colorado.edu::ca972a98-b8a3-441c-a498-3b8d06d946de" providerId="AD" clId="Web-{F10E31F8-E2BA-F4C2-2590-29A781C94A55}" dt="2024-07-23T20:23:01.592" v="205"/>
        <pc:sldMkLst>
          <pc:docMk/>
          <pc:sldMk cId="2721174442" sldId="434"/>
        </pc:sldMkLst>
      </pc:sldChg>
      <pc:sldChg chg="add del replId">
        <pc:chgData name="Shuyu Song" userId="S::shso9201@colorado.edu::ca972a98-b8a3-441c-a498-3b8d06d946de" providerId="AD" clId="Web-{F10E31F8-E2BA-F4C2-2590-29A781C94A55}" dt="2024-07-23T20:23:01.592" v="206"/>
        <pc:sldMkLst>
          <pc:docMk/>
          <pc:sldMk cId="1267654474" sldId="435"/>
        </pc:sldMkLst>
      </pc:sldChg>
      <pc:sldChg chg="add del replId">
        <pc:chgData name="Shuyu Song" userId="S::shso9201@colorado.edu::ca972a98-b8a3-441c-a498-3b8d06d946de" providerId="AD" clId="Web-{F10E31F8-E2BA-F4C2-2590-29A781C94A55}" dt="2024-07-23T20:23:01.592" v="207"/>
        <pc:sldMkLst>
          <pc:docMk/>
          <pc:sldMk cId="2622357188" sldId="436"/>
        </pc:sldMkLst>
      </pc:sldChg>
      <pc:sldChg chg="addSp delSp modSp add replId">
        <pc:chgData name="Shuyu Song" userId="S::shso9201@colorado.edu::ca972a98-b8a3-441c-a498-3b8d06d946de" providerId="AD" clId="Web-{F10E31F8-E2BA-F4C2-2590-29A781C94A55}" dt="2024-07-23T20:22:39.139" v="204" actId="20577"/>
        <pc:sldMkLst>
          <pc:docMk/>
          <pc:sldMk cId="905301841" sldId="437"/>
        </pc:sldMkLst>
      </pc:sldChg>
      <pc:sldChg chg="addSp delSp modSp add replId">
        <pc:chgData name="Shuyu Song" userId="S::shso9201@colorado.edu::ca972a98-b8a3-441c-a498-3b8d06d946de" providerId="AD" clId="Web-{F10E31F8-E2BA-F4C2-2590-29A781C94A55}" dt="2024-07-23T20:21:48.825" v="181" actId="20577"/>
        <pc:sldMkLst>
          <pc:docMk/>
          <pc:sldMk cId="2061471319" sldId="438"/>
        </pc:sldMkLst>
      </pc:sldChg>
      <pc:sldChg chg="addSp delSp modSp add replId">
        <pc:chgData name="Shuyu Song" userId="S::shso9201@colorado.edu::ca972a98-b8a3-441c-a498-3b8d06d946de" providerId="AD" clId="Web-{F10E31F8-E2BA-F4C2-2590-29A781C94A55}" dt="2024-07-23T20:09:32.627" v="148" actId="1076"/>
        <pc:sldMkLst>
          <pc:docMk/>
          <pc:sldMk cId="2946780344" sldId="439"/>
        </pc:sldMkLst>
      </pc:sldChg>
      <pc:sldChg chg="addSp delSp modSp add replId">
        <pc:chgData name="Shuyu Song" userId="S::shso9201@colorado.edu::ca972a98-b8a3-441c-a498-3b8d06d946de" providerId="AD" clId="Web-{F10E31F8-E2BA-F4C2-2590-29A781C94A55}" dt="2024-07-23T20:08:43.892" v="141" actId="1076"/>
        <pc:sldMkLst>
          <pc:docMk/>
          <pc:sldMk cId="2946602213" sldId="440"/>
        </pc:sldMkLst>
      </pc:sldChg>
      <pc:sldChg chg="addSp delSp modSp add replId">
        <pc:chgData name="Shuyu Song" userId="S::shso9201@colorado.edu::ca972a98-b8a3-441c-a498-3b8d06d946de" providerId="AD" clId="Web-{F10E31F8-E2BA-F4C2-2590-29A781C94A55}" dt="2024-07-23T20:08:17.298" v="135" actId="1076"/>
        <pc:sldMkLst>
          <pc:docMk/>
          <pc:sldMk cId="9456179" sldId="441"/>
        </pc:sldMkLst>
      </pc:sldChg>
      <pc:sldChg chg="modSp add replId">
        <pc:chgData name="Shuyu Song" userId="S::shso9201@colorado.edu::ca972a98-b8a3-441c-a498-3b8d06d946de" providerId="AD" clId="Web-{F10E31F8-E2BA-F4C2-2590-29A781C94A55}" dt="2024-07-23T20:04:40.592" v="61" actId="20577"/>
        <pc:sldMkLst>
          <pc:docMk/>
          <pc:sldMk cId="168083064" sldId="442"/>
        </pc:sldMkLst>
      </pc:sldChg>
      <pc:sldChg chg="addSp delSp modSp add replId">
        <pc:chgData name="Shuyu Song" userId="S::shso9201@colorado.edu::ca972a98-b8a3-441c-a498-3b8d06d946de" providerId="AD" clId="Web-{F10E31F8-E2BA-F4C2-2590-29A781C94A55}" dt="2024-07-23T20:11:27.645" v="169" actId="14100"/>
        <pc:sldMkLst>
          <pc:docMk/>
          <pc:sldMk cId="2440029967" sldId="443"/>
        </pc:sldMkLst>
      </pc:sldChg>
      <pc:sldChg chg="new del">
        <pc:chgData name="Shuyu Song" userId="S::shso9201@colorado.edu::ca972a98-b8a3-441c-a498-3b8d06d946de" providerId="AD" clId="Web-{F10E31F8-E2BA-F4C2-2590-29A781C94A55}" dt="2024-07-23T20:10:32.878" v="150"/>
        <pc:sldMkLst>
          <pc:docMk/>
          <pc:sldMk cId="3351048277" sldId="443"/>
        </pc:sldMkLst>
      </pc:sldChg>
      <pc:sldChg chg="addSp delSp modSp add ord replId">
        <pc:chgData name="Shuyu Song" userId="S::shso9201@colorado.edu::ca972a98-b8a3-441c-a498-3b8d06d946de" providerId="AD" clId="Web-{F10E31F8-E2BA-F4C2-2590-29A781C94A55}" dt="2024-07-23T20:29:43.035" v="220" actId="20577"/>
        <pc:sldMkLst>
          <pc:docMk/>
          <pc:sldMk cId="2190022450" sldId="444"/>
        </pc:sldMkLst>
      </pc:sldChg>
      <pc:sldChg chg="addSp delSp modSp add replId">
        <pc:chgData name="Shuyu Song" userId="S::shso9201@colorado.edu::ca972a98-b8a3-441c-a498-3b8d06d946de" providerId="AD" clId="Web-{F10E31F8-E2BA-F4C2-2590-29A781C94A55}" dt="2024-07-23T20:45:27.677" v="257" actId="20577"/>
        <pc:sldMkLst>
          <pc:docMk/>
          <pc:sldMk cId="3136267316" sldId="445"/>
        </pc:sldMkLst>
      </pc:sldChg>
    </pc:docChg>
  </pc:docChgLst>
  <pc:docChgLst>
    <pc:chgData name="Anthony Makuch" userId="S::anma5298@colorado.edu::59f8dfe6-0ac9-4bcd-b162-d1eb41664d31" providerId="AD" clId="Web-{3B88826E-0207-FE7F-85F3-1165DC1D4C83}"/>
    <pc:docChg chg="modSld">
      <pc:chgData name="Anthony Makuch" userId="S::anma5298@colorado.edu::59f8dfe6-0ac9-4bcd-b162-d1eb41664d31" providerId="AD" clId="Web-{3B88826E-0207-FE7F-85F3-1165DC1D4C83}" dt="2024-03-27T06:10:25.697" v="24" actId="20577"/>
      <pc:docMkLst>
        <pc:docMk/>
      </pc:docMkLst>
      <pc:sldChg chg="modSp">
        <pc:chgData name="Anthony Makuch" userId="S::anma5298@colorado.edu::59f8dfe6-0ac9-4bcd-b162-d1eb41664d31" providerId="AD" clId="Web-{3B88826E-0207-FE7F-85F3-1165DC1D4C83}" dt="2024-03-27T06:10:25.697" v="24" actId="20577"/>
        <pc:sldMkLst>
          <pc:docMk/>
          <pc:sldMk cId="2291718610" sldId="370"/>
        </pc:sldMkLst>
      </pc:sldChg>
    </pc:docChg>
  </pc:docChgLst>
  <pc:docChgLst>
    <pc:chgData name="Anthony Makuch" userId="S::anma5298@colorado.edu::59f8dfe6-0ac9-4bcd-b162-d1eb41664d31" providerId="AD" clId="Web-{D06D0E8E-D29A-563F-769B-15550D788226}"/>
    <pc:docChg chg="addSld delSld modSld">
      <pc:chgData name="Anthony Makuch" userId="S::anma5298@colorado.edu::59f8dfe6-0ac9-4bcd-b162-d1eb41664d31" providerId="AD" clId="Web-{D06D0E8E-D29A-563F-769B-15550D788226}" dt="2025-04-24T05:29:39.591" v="66" actId="20577"/>
      <pc:docMkLst>
        <pc:docMk/>
      </pc:docMkLst>
      <pc:sldChg chg="modSp">
        <pc:chgData name="Anthony Makuch" userId="S::anma5298@colorado.edu::59f8dfe6-0ac9-4bcd-b162-d1eb41664d31" providerId="AD" clId="Web-{D06D0E8E-D29A-563F-769B-15550D788226}" dt="2025-04-24T05:29:39.591" v="66" actId="20577"/>
        <pc:sldMkLst>
          <pc:docMk/>
          <pc:sldMk cId="2291718610" sldId="370"/>
        </pc:sldMkLst>
        <pc:spChg chg="mod">
          <ac:chgData name="Anthony Makuch" userId="S::anma5298@colorado.edu::59f8dfe6-0ac9-4bcd-b162-d1eb41664d31" providerId="AD" clId="Web-{D06D0E8E-D29A-563F-769B-15550D788226}" dt="2025-04-24T05:29:39.591" v="66" actId="20577"/>
          <ac:spMkLst>
            <pc:docMk/>
            <pc:sldMk cId="2291718610" sldId="370"/>
            <ac:spMk id="2" creationId="{2578CB60-6196-7014-740A-F0273F9CEE28}"/>
          </ac:spMkLst>
        </pc:spChg>
      </pc:sldChg>
      <pc:sldChg chg="add del">
        <pc:chgData name="Anthony Makuch" userId="S::anma5298@colorado.edu::59f8dfe6-0ac9-4bcd-b162-d1eb41664d31" providerId="AD" clId="Web-{D06D0E8E-D29A-563F-769B-15550D788226}" dt="2025-04-24T05:29:22.231" v="35"/>
        <pc:sldMkLst>
          <pc:docMk/>
          <pc:sldMk cId="4024697592" sldId="468"/>
        </pc:sldMkLst>
      </pc:sldChg>
      <pc:sldChg chg="add del">
        <pc:chgData name="Anthony Makuch" userId="S::anma5298@colorado.edu::59f8dfe6-0ac9-4bcd-b162-d1eb41664d31" providerId="AD" clId="Web-{D06D0E8E-D29A-563F-769B-15550D788226}" dt="2025-04-24T05:29:22.278" v="36"/>
        <pc:sldMkLst>
          <pc:docMk/>
          <pc:sldMk cId="3339109570" sldId="469"/>
        </pc:sldMkLst>
      </pc:sldChg>
      <pc:sldChg chg="add del">
        <pc:chgData name="Anthony Makuch" userId="S::anma5298@colorado.edu::59f8dfe6-0ac9-4bcd-b162-d1eb41664d31" providerId="AD" clId="Web-{D06D0E8E-D29A-563F-769B-15550D788226}" dt="2025-04-24T05:29:22.450" v="37"/>
        <pc:sldMkLst>
          <pc:docMk/>
          <pc:sldMk cId="457063688" sldId="470"/>
        </pc:sldMkLst>
      </pc:sldChg>
      <pc:sldChg chg="add del">
        <pc:chgData name="Anthony Makuch" userId="S::anma5298@colorado.edu::59f8dfe6-0ac9-4bcd-b162-d1eb41664d31" providerId="AD" clId="Web-{D06D0E8E-D29A-563F-769B-15550D788226}" dt="2025-04-24T05:29:22.747" v="38"/>
        <pc:sldMkLst>
          <pc:docMk/>
          <pc:sldMk cId="2135086864" sldId="471"/>
        </pc:sldMkLst>
      </pc:sldChg>
      <pc:sldChg chg="add del">
        <pc:chgData name="Anthony Makuch" userId="S::anma5298@colorado.edu::59f8dfe6-0ac9-4bcd-b162-d1eb41664d31" providerId="AD" clId="Web-{D06D0E8E-D29A-563F-769B-15550D788226}" dt="2025-04-24T05:29:23.012" v="39"/>
        <pc:sldMkLst>
          <pc:docMk/>
          <pc:sldMk cId="1033427537" sldId="472"/>
        </pc:sldMkLst>
      </pc:sldChg>
      <pc:sldChg chg="add del">
        <pc:chgData name="Anthony Makuch" userId="S::anma5298@colorado.edu::59f8dfe6-0ac9-4bcd-b162-d1eb41664d31" providerId="AD" clId="Web-{D06D0E8E-D29A-563F-769B-15550D788226}" dt="2025-04-24T05:29:23.247" v="40"/>
        <pc:sldMkLst>
          <pc:docMk/>
          <pc:sldMk cId="2023928211" sldId="473"/>
        </pc:sldMkLst>
      </pc:sldChg>
      <pc:sldChg chg="add del">
        <pc:chgData name="Anthony Makuch" userId="S::anma5298@colorado.edu::59f8dfe6-0ac9-4bcd-b162-d1eb41664d31" providerId="AD" clId="Web-{D06D0E8E-D29A-563F-769B-15550D788226}" dt="2025-04-24T05:29:23.481" v="41"/>
        <pc:sldMkLst>
          <pc:docMk/>
          <pc:sldMk cId="3339649984" sldId="474"/>
        </pc:sldMkLst>
      </pc:sldChg>
      <pc:sldChg chg="add del">
        <pc:chgData name="Anthony Makuch" userId="S::anma5298@colorado.edu::59f8dfe6-0ac9-4bcd-b162-d1eb41664d31" providerId="AD" clId="Web-{D06D0E8E-D29A-563F-769B-15550D788226}" dt="2025-04-24T05:29:23.622" v="42"/>
        <pc:sldMkLst>
          <pc:docMk/>
          <pc:sldMk cId="2220285299" sldId="475"/>
        </pc:sldMkLst>
      </pc:sldChg>
      <pc:sldChg chg="add del">
        <pc:chgData name="Anthony Makuch" userId="S::anma5298@colorado.edu::59f8dfe6-0ac9-4bcd-b162-d1eb41664d31" providerId="AD" clId="Web-{D06D0E8E-D29A-563F-769B-15550D788226}" dt="2025-04-24T05:29:23.825" v="43"/>
        <pc:sldMkLst>
          <pc:docMk/>
          <pc:sldMk cId="1329723877" sldId="476"/>
        </pc:sldMkLst>
      </pc:sldChg>
      <pc:sldChg chg="add del">
        <pc:chgData name="Anthony Makuch" userId="S::anma5298@colorado.edu::59f8dfe6-0ac9-4bcd-b162-d1eb41664d31" providerId="AD" clId="Web-{D06D0E8E-D29A-563F-769B-15550D788226}" dt="2025-04-24T05:29:24.075" v="46"/>
        <pc:sldMkLst>
          <pc:docMk/>
          <pc:sldMk cId="1230607582" sldId="477"/>
        </pc:sldMkLst>
      </pc:sldChg>
      <pc:sldChg chg="add del">
        <pc:chgData name="Anthony Makuch" userId="S::anma5298@colorado.edu::59f8dfe6-0ac9-4bcd-b162-d1eb41664d31" providerId="AD" clId="Web-{D06D0E8E-D29A-563F-769B-15550D788226}" dt="2025-04-24T05:29:24.106" v="47"/>
        <pc:sldMkLst>
          <pc:docMk/>
          <pc:sldMk cId="3634655838" sldId="478"/>
        </pc:sldMkLst>
      </pc:sldChg>
      <pc:sldChg chg="add del">
        <pc:chgData name="Anthony Makuch" userId="S::anma5298@colorado.edu::59f8dfe6-0ac9-4bcd-b162-d1eb41664d31" providerId="AD" clId="Web-{D06D0E8E-D29A-563F-769B-15550D788226}" dt="2025-04-24T05:29:24.231" v="48"/>
        <pc:sldMkLst>
          <pc:docMk/>
          <pc:sldMk cId="2369371174" sldId="479"/>
        </pc:sldMkLst>
      </pc:sldChg>
      <pc:sldChg chg="add del">
        <pc:chgData name="Anthony Makuch" userId="S::anma5298@colorado.edu::59f8dfe6-0ac9-4bcd-b162-d1eb41664d31" providerId="AD" clId="Web-{D06D0E8E-D29A-563F-769B-15550D788226}" dt="2025-04-24T05:29:24.434" v="49"/>
        <pc:sldMkLst>
          <pc:docMk/>
          <pc:sldMk cId="248421234" sldId="480"/>
        </pc:sldMkLst>
      </pc:sldChg>
      <pc:sldChg chg="add del">
        <pc:chgData name="Anthony Makuch" userId="S::anma5298@colorado.edu::59f8dfe6-0ac9-4bcd-b162-d1eb41664d31" providerId="AD" clId="Web-{D06D0E8E-D29A-563F-769B-15550D788226}" dt="2025-04-24T05:29:24.591" v="50"/>
        <pc:sldMkLst>
          <pc:docMk/>
          <pc:sldMk cId="1593256406" sldId="481"/>
        </pc:sldMkLst>
      </pc:sldChg>
      <pc:sldChg chg="add del">
        <pc:chgData name="Anthony Makuch" userId="S::anma5298@colorado.edu::59f8dfe6-0ac9-4bcd-b162-d1eb41664d31" providerId="AD" clId="Web-{D06D0E8E-D29A-563F-769B-15550D788226}" dt="2025-04-24T05:29:24.622" v="51"/>
        <pc:sldMkLst>
          <pc:docMk/>
          <pc:sldMk cId="973413564" sldId="482"/>
        </pc:sldMkLst>
      </pc:sldChg>
      <pc:sldChg chg="add del">
        <pc:chgData name="Anthony Makuch" userId="S::anma5298@colorado.edu::59f8dfe6-0ac9-4bcd-b162-d1eb41664d31" providerId="AD" clId="Web-{D06D0E8E-D29A-563F-769B-15550D788226}" dt="2025-04-24T05:29:24.794" v="52"/>
        <pc:sldMkLst>
          <pc:docMk/>
          <pc:sldMk cId="400506236" sldId="483"/>
        </pc:sldMkLst>
      </pc:sldChg>
      <pc:sldChg chg="add del">
        <pc:chgData name="Anthony Makuch" userId="S::anma5298@colorado.edu::59f8dfe6-0ac9-4bcd-b162-d1eb41664d31" providerId="AD" clId="Web-{D06D0E8E-D29A-563F-769B-15550D788226}" dt="2025-04-24T05:29:25.106" v="53"/>
        <pc:sldMkLst>
          <pc:docMk/>
          <pc:sldMk cId="1244974842" sldId="485"/>
        </pc:sldMkLst>
      </pc:sldChg>
      <pc:sldChg chg="add del">
        <pc:chgData name="Anthony Makuch" userId="S::anma5298@colorado.edu::59f8dfe6-0ac9-4bcd-b162-d1eb41664d31" providerId="AD" clId="Web-{D06D0E8E-D29A-563F-769B-15550D788226}" dt="2025-04-24T05:29:25.137" v="54"/>
        <pc:sldMkLst>
          <pc:docMk/>
          <pc:sldMk cId="1015376328" sldId="486"/>
        </pc:sldMkLst>
      </pc:sldChg>
      <pc:sldChg chg="add del">
        <pc:chgData name="Anthony Makuch" userId="S::anma5298@colorado.edu::59f8dfe6-0ac9-4bcd-b162-d1eb41664d31" providerId="AD" clId="Web-{D06D0E8E-D29A-563F-769B-15550D788226}" dt="2025-04-24T05:29:25.325" v="55"/>
        <pc:sldMkLst>
          <pc:docMk/>
          <pc:sldMk cId="2478411834" sldId="487"/>
        </pc:sldMkLst>
      </pc:sldChg>
      <pc:sldChg chg="add del">
        <pc:chgData name="Anthony Makuch" userId="S::anma5298@colorado.edu::59f8dfe6-0ac9-4bcd-b162-d1eb41664d31" providerId="AD" clId="Web-{D06D0E8E-D29A-563F-769B-15550D788226}" dt="2025-04-24T05:29:25.450" v="56"/>
        <pc:sldMkLst>
          <pc:docMk/>
          <pc:sldMk cId="2368623929" sldId="488"/>
        </pc:sldMkLst>
      </pc:sldChg>
      <pc:sldChg chg="add del">
        <pc:chgData name="Anthony Makuch" userId="S::anma5298@colorado.edu::59f8dfe6-0ac9-4bcd-b162-d1eb41664d31" providerId="AD" clId="Web-{D06D0E8E-D29A-563F-769B-15550D788226}" dt="2025-04-24T05:29:25.575" v="57"/>
        <pc:sldMkLst>
          <pc:docMk/>
          <pc:sldMk cId="3329733253" sldId="489"/>
        </pc:sldMkLst>
      </pc:sldChg>
      <pc:sldChg chg="add del">
        <pc:chgData name="Anthony Makuch" userId="S::anma5298@colorado.edu::59f8dfe6-0ac9-4bcd-b162-d1eb41664d31" providerId="AD" clId="Web-{D06D0E8E-D29A-563F-769B-15550D788226}" dt="2025-04-24T05:29:25.778" v="58"/>
        <pc:sldMkLst>
          <pc:docMk/>
          <pc:sldMk cId="849559268" sldId="490"/>
        </pc:sldMkLst>
      </pc:sldChg>
      <pc:sldChg chg="add del">
        <pc:chgData name="Anthony Makuch" userId="S::anma5298@colorado.edu::59f8dfe6-0ac9-4bcd-b162-d1eb41664d31" providerId="AD" clId="Web-{D06D0E8E-D29A-563F-769B-15550D788226}" dt="2025-04-24T05:29:25.950" v="59"/>
        <pc:sldMkLst>
          <pc:docMk/>
          <pc:sldMk cId="1498853188" sldId="491"/>
        </pc:sldMkLst>
      </pc:sldChg>
      <pc:sldChg chg="add del">
        <pc:chgData name="Anthony Makuch" userId="S::anma5298@colorado.edu::59f8dfe6-0ac9-4bcd-b162-d1eb41664d31" providerId="AD" clId="Web-{D06D0E8E-D29A-563F-769B-15550D788226}" dt="2025-04-24T05:29:23.934" v="44"/>
        <pc:sldMkLst>
          <pc:docMk/>
          <pc:sldMk cId="2949965070" sldId="495"/>
        </pc:sldMkLst>
      </pc:sldChg>
      <pc:sldChg chg="add del">
        <pc:chgData name="Anthony Makuch" userId="S::anma5298@colorado.edu::59f8dfe6-0ac9-4bcd-b162-d1eb41664d31" providerId="AD" clId="Web-{D06D0E8E-D29A-563F-769B-15550D788226}" dt="2025-04-24T05:29:23.966" v="45"/>
        <pc:sldMkLst>
          <pc:docMk/>
          <pc:sldMk cId="2107685303" sldId="496"/>
        </pc:sldMkLst>
      </pc:sldChg>
    </pc:docChg>
  </pc:docChgLst>
  <pc:docChgLst>
    <pc:chgData name="Anthony Makuch" userId="S::anma5298@colorado.edu::59f8dfe6-0ac9-4bcd-b162-d1eb41664d31" providerId="AD" clId="Web-{C3240DBA-5973-5562-2ADE-7709B9CE1F17}"/>
    <pc:docChg chg="modSld">
      <pc:chgData name="Anthony Makuch" userId="S::anma5298@colorado.edu::59f8dfe6-0ac9-4bcd-b162-d1eb41664d31" providerId="AD" clId="Web-{C3240DBA-5973-5562-2ADE-7709B9CE1F17}" dt="2025-04-09T16:40:45.022" v="0"/>
      <pc:docMkLst>
        <pc:docMk/>
      </pc:docMkLst>
      <pc:sldChg chg="delSp">
        <pc:chgData name="Anthony Makuch" userId="S::anma5298@colorado.edu::59f8dfe6-0ac9-4bcd-b162-d1eb41664d31" providerId="AD" clId="Web-{C3240DBA-5973-5562-2ADE-7709B9CE1F17}" dt="2025-04-09T16:40:45.022" v="0"/>
        <pc:sldMkLst>
          <pc:docMk/>
          <pc:sldMk cId="2291718610" sldId="370"/>
        </pc:sldMkLst>
        <pc:spChg chg="del">
          <ac:chgData name="Anthony Makuch" userId="S::anma5298@colorado.edu::59f8dfe6-0ac9-4bcd-b162-d1eb41664d31" providerId="AD" clId="Web-{C3240DBA-5973-5562-2ADE-7709B9CE1F17}" dt="2025-04-09T16:40:45.022" v="0"/>
          <ac:spMkLst>
            <pc:docMk/>
            <pc:sldMk cId="2291718610" sldId="370"/>
            <ac:spMk id="3" creationId="{66D99E7A-7601-35BA-252C-F82F7F04CC16}"/>
          </ac:spMkLst>
        </pc:spChg>
      </pc:sldChg>
    </pc:docChg>
  </pc:docChgLst>
  <pc:docChgLst>
    <pc:chgData name="Shuyu Song" userId="S::shso9201@colorado.edu::ca972a98-b8a3-441c-a498-3b8d06d946de" providerId="AD" clId="Web-{85EFECC6-F06E-4479-05C8-FD4F50C569D0}"/>
    <pc:docChg chg="addSld delSld modSld sldOrd">
      <pc:chgData name="Shuyu Song" userId="S::shso9201@colorado.edu::ca972a98-b8a3-441c-a498-3b8d06d946de" providerId="AD" clId="Web-{85EFECC6-F06E-4479-05C8-FD4F50C569D0}" dt="2024-06-07T20:48:09.217" v="1328" actId="20577"/>
      <pc:docMkLst>
        <pc:docMk/>
      </pc:docMkLst>
      <pc:sldChg chg="addSp delSp modSp">
        <pc:chgData name="Shuyu Song" userId="S::shso9201@colorado.edu::ca972a98-b8a3-441c-a498-3b8d06d946de" providerId="AD" clId="Web-{85EFECC6-F06E-4479-05C8-FD4F50C569D0}" dt="2024-06-07T20:34:03.234" v="1123" actId="20577"/>
        <pc:sldMkLst>
          <pc:docMk/>
          <pc:sldMk cId="2356948990" sldId="368"/>
        </pc:sldMkLst>
      </pc:sldChg>
      <pc:sldChg chg="modSp">
        <pc:chgData name="Shuyu Song" userId="S::shso9201@colorado.edu::ca972a98-b8a3-441c-a498-3b8d06d946de" providerId="AD" clId="Web-{85EFECC6-F06E-4479-05C8-FD4F50C569D0}" dt="2024-06-07T20:48:09.217" v="1328" actId="20577"/>
        <pc:sldMkLst>
          <pc:docMk/>
          <pc:sldMk cId="4001026382" sldId="387"/>
        </pc:sldMkLst>
      </pc:sldChg>
      <pc:sldChg chg="modSp">
        <pc:chgData name="Shuyu Song" userId="S::shso9201@colorado.edu::ca972a98-b8a3-441c-a498-3b8d06d946de" providerId="AD" clId="Web-{85EFECC6-F06E-4479-05C8-FD4F50C569D0}" dt="2024-06-07T20:35:42.363" v="1142" actId="20577"/>
        <pc:sldMkLst>
          <pc:docMk/>
          <pc:sldMk cId="3658686262" sldId="388"/>
        </pc:sldMkLst>
      </pc:sldChg>
      <pc:sldChg chg="modSp mod ord modShow">
        <pc:chgData name="Shuyu Song" userId="S::shso9201@colorado.edu::ca972a98-b8a3-441c-a498-3b8d06d946de" providerId="AD" clId="Web-{85EFECC6-F06E-4479-05C8-FD4F50C569D0}" dt="2024-06-07T20:28:46.348" v="1052"/>
        <pc:sldMkLst>
          <pc:docMk/>
          <pc:sldMk cId="3321096142" sldId="389"/>
        </pc:sldMkLst>
      </pc:sldChg>
      <pc:sldChg chg="addSp delSp modSp del">
        <pc:chgData name="Shuyu Song" userId="S::shso9201@colorado.edu::ca972a98-b8a3-441c-a498-3b8d06d946de" providerId="AD" clId="Web-{85EFECC6-F06E-4479-05C8-FD4F50C569D0}" dt="2024-06-07T19:16:26.837" v="200"/>
        <pc:sldMkLst>
          <pc:docMk/>
          <pc:sldMk cId="398639529" sldId="390"/>
        </pc:sldMkLst>
      </pc:sldChg>
      <pc:sldChg chg="addSp delSp modSp">
        <pc:chgData name="Shuyu Song" userId="S::shso9201@colorado.edu::ca972a98-b8a3-441c-a498-3b8d06d946de" providerId="AD" clId="Web-{85EFECC6-F06E-4479-05C8-FD4F50C569D0}" dt="2024-06-07T20:34:07.453" v="1124" actId="20577"/>
        <pc:sldMkLst>
          <pc:docMk/>
          <pc:sldMk cId="2736640042" sldId="391"/>
        </pc:sldMkLst>
      </pc:sldChg>
      <pc:sldChg chg="modSp">
        <pc:chgData name="Shuyu Song" userId="S::shso9201@colorado.edu::ca972a98-b8a3-441c-a498-3b8d06d946de" providerId="AD" clId="Web-{85EFECC6-F06E-4479-05C8-FD4F50C569D0}" dt="2024-06-07T19:50:17.393" v="448" actId="20577"/>
        <pc:sldMkLst>
          <pc:docMk/>
          <pc:sldMk cId="513273149" sldId="392"/>
        </pc:sldMkLst>
      </pc:sldChg>
      <pc:sldChg chg="mod modShow">
        <pc:chgData name="Shuyu Song" userId="S::shso9201@colorado.edu::ca972a98-b8a3-441c-a498-3b8d06d946de" providerId="AD" clId="Web-{85EFECC6-F06E-4479-05C8-FD4F50C569D0}" dt="2024-06-07T20:28:48.520" v="1053"/>
        <pc:sldMkLst>
          <pc:docMk/>
          <pc:sldMk cId="645838255" sldId="393"/>
        </pc:sldMkLst>
      </pc:sldChg>
      <pc:sldChg chg="delSp modSp del">
        <pc:chgData name="Shuyu Song" userId="S::shso9201@colorado.edu::ca972a98-b8a3-441c-a498-3b8d06d946de" providerId="AD" clId="Web-{85EFECC6-F06E-4479-05C8-FD4F50C569D0}" dt="2024-06-07T19:26:51.406" v="319"/>
        <pc:sldMkLst>
          <pc:docMk/>
          <pc:sldMk cId="3516839976" sldId="394"/>
        </pc:sldMkLst>
      </pc:sldChg>
      <pc:sldChg chg="modSp del">
        <pc:chgData name="Shuyu Song" userId="S::shso9201@colorado.edu::ca972a98-b8a3-441c-a498-3b8d06d946de" providerId="AD" clId="Web-{85EFECC6-F06E-4479-05C8-FD4F50C569D0}" dt="2024-06-07T19:53:55.056" v="485"/>
        <pc:sldMkLst>
          <pc:docMk/>
          <pc:sldMk cId="1150229435" sldId="395"/>
        </pc:sldMkLst>
      </pc:sldChg>
      <pc:sldChg chg="del">
        <pc:chgData name="Shuyu Song" userId="S::shso9201@colorado.edu::ca972a98-b8a3-441c-a498-3b8d06d946de" providerId="AD" clId="Web-{85EFECC6-F06E-4479-05C8-FD4F50C569D0}" dt="2024-06-07T20:27:52.956" v="1046"/>
        <pc:sldMkLst>
          <pc:docMk/>
          <pc:sldMk cId="3484292650" sldId="396"/>
        </pc:sldMkLst>
      </pc:sldChg>
      <pc:sldChg chg="mod modShow">
        <pc:chgData name="Shuyu Song" userId="S::shso9201@colorado.edu::ca972a98-b8a3-441c-a498-3b8d06d946de" providerId="AD" clId="Web-{85EFECC6-F06E-4479-05C8-FD4F50C569D0}" dt="2024-06-07T20:28:19.738" v="1048"/>
        <pc:sldMkLst>
          <pc:docMk/>
          <pc:sldMk cId="895930433" sldId="397"/>
        </pc:sldMkLst>
      </pc:sldChg>
      <pc:sldChg chg="mod modShow">
        <pc:chgData name="Shuyu Song" userId="S::shso9201@colorado.edu::ca972a98-b8a3-441c-a498-3b8d06d946de" providerId="AD" clId="Web-{85EFECC6-F06E-4479-05C8-FD4F50C569D0}" dt="2024-06-07T20:28:19.707" v="1047"/>
        <pc:sldMkLst>
          <pc:docMk/>
          <pc:sldMk cId="3295692995" sldId="398"/>
        </pc:sldMkLst>
      </pc:sldChg>
      <pc:sldChg chg="addSp delSp modSp add replId">
        <pc:chgData name="Shuyu Song" userId="S::shso9201@colorado.edu::ca972a98-b8a3-441c-a498-3b8d06d946de" providerId="AD" clId="Web-{85EFECC6-F06E-4479-05C8-FD4F50C569D0}" dt="2024-06-07T20:34:10.657" v="1125" actId="20577"/>
        <pc:sldMkLst>
          <pc:docMk/>
          <pc:sldMk cId="1879818855" sldId="399"/>
        </pc:sldMkLst>
      </pc:sldChg>
      <pc:sldChg chg="addSp delSp modSp add replId">
        <pc:chgData name="Shuyu Song" userId="S::shso9201@colorado.edu::ca972a98-b8a3-441c-a498-3b8d06d946de" providerId="AD" clId="Web-{85EFECC6-F06E-4479-05C8-FD4F50C569D0}" dt="2024-06-07T20:34:14.235" v="1127" actId="20577"/>
        <pc:sldMkLst>
          <pc:docMk/>
          <pc:sldMk cId="121091250" sldId="400"/>
        </pc:sldMkLst>
      </pc:sldChg>
      <pc:sldChg chg="addSp delSp modSp add replId">
        <pc:chgData name="Shuyu Song" userId="S::shso9201@colorado.edu::ca972a98-b8a3-441c-a498-3b8d06d946de" providerId="AD" clId="Web-{85EFECC6-F06E-4479-05C8-FD4F50C569D0}" dt="2024-06-07T20:34:16.985" v="1128" actId="20577"/>
        <pc:sldMkLst>
          <pc:docMk/>
          <pc:sldMk cId="948454156" sldId="401"/>
        </pc:sldMkLst>
      </pc:sldChg>
      <pc:sldChg chg="addSp delSp modSp add replId">
        <pc:chgData name="Shuyu Song" userId="S::shso9201@colorado.edu::ca972a98-b8a3-441c-a498-3b8d06d946de" providerId="AD" clId="Web-{85EFECC6-F06E-4479-05C8-FD4F50C569D0}" dt="2024-06-07T20:34:19.969" v="1129" actId="20577"/>
        <pc:sldMkLst>
          <pc:docMk/>
          <pc:sldMk cId="1858063809" sldId="402"/>
        </pc:sldMkLst>
      </pc:sldChg>
      <pc:sldChg chg="addSp delSp modSp add replId">
        <pc:chgData name="Shuyu Song" userId="S::shso9201@colorado.edu::ca972a98-b8a3-441c-a498-3b8d06d946de" providerId="AD" clId="Web-{85EFECC6-F06E-4479-05C8-FD4F50C569D0}" dt="2024-06-07T20:34:23.266" v="1131" actId="20577"/>
        <pc:sldMkLst>
          <pc:docMk/>
          <pc:sldMk cId="1745793097" sldId="403"/>
        </pc:sldMkLst>
      </pc:sldChg>
      <pc:sldChg chg="addSp delSp modSp add replId">
        <pc:chgData name="Shuyu Song" userId="S::shso9201@colorado.edu::ca972a98-b8a3-441c-a498-3b8d06d946de" providerId="AD" clId="Web-{85EFECC6-F06E-4479-05C8-FD4F50C569D0}" dt="2024-06-07T20:34:25.767" v="1132" actId="20577"/>
        <pc:sldMkLst>
          <pc:docMk/>
          <pc:sldMk cId="1818814656" sldId="404"/>
        </pc:sldMkLst>
      </pc:sldChg>
      <pc:sldChg chg="addSp delSp modSp add ord replId">
        <pc:chgData name="Shuyu Song" userId="S::shso9201@colorado.edu::ca972a98-b8a3-441c-a498-3b8d06d946de" providerId="AD" clId="Web-{85EFECC6-F06E-4479-05C8-FD4F50C569D0}" dt="2024-06-07T19:28:04.065" v="348" actId="20577"/>
        <pc:sldMkLst>
          <pc:docMk/>
          <pc:sldMk cId="266977539" sldId="405"/>
        </pc:sldMkLst>
      </pc:sldChg>
      <pc:sldChg chg="addSp delSp modSp add replId">
        <pc:chgData name="Shuyu Song" userId="S::shso9201@colorado.edu::ca972a98-b8a3-441c-a498-3b8d06d946de" providerId="AD" clId="Web-{85EFECC6-F06E-4479-05C8-FD4F50C569D0}" dt="2024-06-07T19:48:18.404" v="437" actId="20577"/>
        <pc:sldMkLst>
          <pc:docMk/>
          <pc:sldMk cId="2045979320" sldId="406"/>
        </pc:sldMkLst>
      </pc:sldChg>
      <pc:sldChg chg="addSp delSp modSp add replId">
        <pc:chgData name="Shuyu Song" userId="S::shso9201@colorado.edu::ca972a98-b8a3-441c-a498-3b8d06d946de" providerId="AD" clId="Web-{85EFECC6-F06E-4479-05C8-FD4F50C569D0}" dt="2024-06-07T19:54:56.012" v="502" actId="14100"/>
        <pc:sldMkLst>
          <pc:docMk/>
          <pc:sldMk cId="2939179068" sldId="407"/>
        </pc:sldMkLst>
      </pc:sldChg>
      <pc:sldChg chg="modSp add ord replId">
        <pc:chgData name="Shuyu Song" userId="S::shso9201@colorado.edu::ca972a98-b8a3-441c-a498-3b8d06d946de" providerId="AD" clId="Web-{85EFECC6-F06E-4479-05C8-FD4F50C569D0}" dt="2024-06-07T20:36:30.583" v="1156" actId="20577"/>
        <pc:sldMkLst>
          <pc:docMk/>
          <pc:sldMk cId="1356840250" sldId="408"/>
        </pc:sldMkLst>
      </pc:sldChg>
      <pc:sldChg chg="add del replId">
        <pc:chgData name="Shuyu Song" userId="S::shso9201@colorado.edu::ca972a98-b8a3-441c-a498-3b8d06d946de" providerId="AD" clId="Web-{85EFECC6-F06E-4479-05C8-FD4F50C569D0}" dt="2024-06-07T19:46:17.509" v="412"/>
        <pc:sldMkLst>
          <pc:docMk/>
          <pc:sldMk cId="1599413752" sldId="408"/>
        </pc:sldMkLst>
      </pc:sldChg>
      <pc:sldChg chg="addSp delSp modSp add ord replId">
        <pc:chgData name="Shuyu Song" userId="S::shso9201@colorado.edu::ca972a98-b8a3-441c-a498-3b8d06d946de" providerId="AD" clId="Web-{85EFECC6-F06E-4479-05C8-FD4F50C569D0}" dt="2024-06-07T19:55:21.216" v="506" actId="1076"/>
        <pc:sldMkLst>
          <pc:docMk/>
          <pc:sldMk cId="2807571927" sldId="409"/>
        </pc:sldMkLst>
      </pc:sldChg>
      <pc:sldChg chg="addSp delSp modSp add replId">
        <pc:chgData name="Shuyu Song" userId="S::shso9201@colorado.edu::ca972a98-b8a3-441c-a498-3b8d06d946de" providerId="AD" clId="Web-{85EFECC6-F06E-4479-05C8-FD4F50C569D0}" dt="2024-06-07T20:02:20.308" v="549" actId="20577"/>
        <pc:sldMkLst>
          <pc:docMk/>
          <pc:sldMk cId="1210192876" sldId="410"/>
        </pc:sldMkLst>
      </pc:sldChg>
      <pc:sldChg chg="modSp add ord replId">
        <pc:chgData name="Shuyu Song" userId="S::shso9201@colorado.edu::ca972a98-b8a3-441c-a498-3b8d06d946de" providerId="AD" clId="Web-{85EFECC6-F06E-4479-05C8-FD4F50C569D0}" dt="2024-06-07T20:37:20.101" v="1173" actId="20577"/>
        <pc:sldMkLst>
          <pc:docMk/>
          <pc:sldMk cId="2246107366" sldId="411"/>
        </pc:sldMkLst>
      </pc:sldChg>
      <pc:sldChg chg="addSp delSp modSp add ord replId">
        <pc:chgData name="Shuyu Song" userId="S::shso9201@colorado.edu::ca972a98-b8a3-441c-a498-3b8d06d946de" providerId="AD" clId="Web-{85EFECC6-F06E-4479-05C8-FD4F50C569D0}" dt="2024-06-07T20:10:33.998" v="670" actId="20577"/>
        <pc:sldMkLst>
          <pc:docMk/>
          <pc:sldMk cId="1433693226" sldId="412"/>
        </pc:sldMkLst>
      </pc:sldChg>
      <pc:sldChg chg="addSp delSp modSp add ord replId">
        <pc:chgData name="Shuyu Song" userId="S::shso9201@colorado.edu::ca972a98-b8a3-441c-a498-3b8d06d946de" providerId="AD" clId="Web-{85EFECC6-F06E-4479-05C8-FD4F50C569D0}" dt="2024-06-07T20:18:45.734" v="754" actId="20577"/>
        <pc:sldMkLst>
          <pc:docMk/>
          <pc:sldMk cId="1801173109" sldId="413"/>
        </pc:sldMkLst>
      </pc:sldChg>
      <pc:sldChg chg="addSp delSp modSp add replId">
        <pc:chgData name="Shuyu Song" userId="S::shso9201@colorado.edu::ca972a98-b8a3-441c-a498-3b8d06d946de" providerId="AD" clId="Web-{85EFECC6-F06E-4479-05C8-FD4F50C569D0}" dt="2024-06-07T20:21:25.583" v="856" actId="20577"/>
        <pc:sldMkLst>
          <pc:docMk/>
          <pc:sldMk cId="2208929308" sldId="414"/>
        </pc:sldMkLst>
      </pc:sldChg>
      <pc:sldChg chg="addSp delSp modSp add replId">
        <pc:chgData name="Shuyu Song" userId="S::shso9201@colorado.edu::ca972a98-b8a3-441c-a498-3b8d06d946de" providerId="AD" clId="Web-{85EFECC6-F06E-4479-05C8-FD4F50C569D0}" dt="2024-06-07T20:23:35.009" v="898" actId="20577"/>
        <pc:sldMkLst>
          <pc:docMk/>
          <pc:sldMk cId="2009509695" sldId="415"/>
        </pc:sldMkLst>
      </pc:sldChg>
      <pc:sldChg chg="addSp delSp modSp add replId">
        <pc:chgData name="Shuyu Song" userId="S::shso9201@colorado.edu::ca972a98-b8a3-441c-a498-3b8d06d946de" providerId="AD" clId="Web-{85EFECC6-F06E-4479-05C8-FD4F50C569D0}" dt="2024-06-07T20:43:48.802" v="1298" actId="20577"/>
        <pc:sldMkLst>
          <pc:docMk/>
          <pc:sldMk cId="202131314" sldId="416"/>
        </pc:sldMkLst>
      </pc:sldChg>
      <pc:sldChg chg="modSp add mod ord replId modShow">
        <pc:chgData name="Shuyu Song" userId="S::shso9201@colorado.edu::ca972a98-b8a3-441c-a498-3b8d06d946de" providerId="AD" clId="Web-{85EFECC6-F06E-4479-05C8-FD4F50C569D0}" dt="2024-06-07T20:31:23.901" v="1110" actId="20577"/>
        <pc:sldMkLst>
          <pc:docMk/>
          <pc:sldMk cId="2642941" sldId="417"/>
        </pc:sldMkLst>
      </pc:sldChg>
      <pc:sldChg chg="addSp delSp modSp add replId">
        <pc:chgData name="Shuyu Song" userId="S::shso9201@colorado.edu::ca972a98-b8a3-441c-a498-3b8d06d946de" providerId="AD" clId="Web-{85EFECC6-F06E-4479-05C8-FD4F50C569D0}" dt="2024-06-07T20:42:16.486" v="1268" actId="20577"/>
        <pc:sldMkLst>
          <pc:docMk/>
          <pc:sldMk cId="3028055096" sldId="418"/>
        </pc:sldMkLst>
      </pc:sldChg>
      <pc:sldChg chg="addSp delSp modSp add replId">
        <pc:chgData name="Shuyu Song" userId="S::shso9201@colorado.edu::ca972a98-b8a3-441c-a498-3b8d06d946de" providerId="AD" clId="Web-{85EFECC6-F06E-4479-05C8-FD4F50C569D0}" dt="2024-06-07T20:43:37.817" v="1296" actId="14100"/>
        <pc:sldMkLst>
          <pc:docMk/>
          <pc:sldMk cId="4161884456" sldId="419"/>
        </pc:sldMkLst>
      </pc:sldChg>
    </pc:docChg>
  </pc:docChgLst>
  <pc:docChgLst>
    <pc:chgData name="Shuyu Song" userId="S::shso9201@colorado.edu::ca972a98-b8a3-441c-a498-3b8d06d946de" providerId="AD" clId="Web-{F6CAD11B-FFF2-46CB-88EE-CFEA109D7307}"/>
    <pc:docChg chg="delSld">
      <pc:chgData name="Shuyu Song" userId="S::shso9201@colorado.edu::ca972a98-b8a3-441c-a498-3b8d06d946de" providerId="AD" clId="Web-{F6CAD11B-FFF2-46CB-88EE-CFEA109D7307}" dt="2024-07-25T23:40:17.892" v="3"/>
      <pc:docMkLst>
        <pc:docMk/>
      </pc:docMkLst>
      <pc:sldChg chg="del">
        <pc:chgData name="Shuyu Song" userId="S::shso9201@colorado.edu::ca972a98-b8a3-441c-a498-3b8d06d946de" providerId="AD" clId="Web-{F6CAD11B-FFF2-46CB-88EE-CFEA109D7307}" dt="2024-07-25T23:40:17.892" v="1"/>
        <pc:sldMkLst>
          <pc:docMk/>
          <pc:sldMk cId="3321096142" sldId="389"/>
        </pc:sldMkLst>
      </pc:sldChg>
      <pc:sldChg chg="del">
        <pc:chgData name="Shuyu Song" userId="S::shso9201@colorado.edu::ca972a98-b8a3-441c-a498-3b8d06d946de" providerId="AD" clId="Web-{F6CAD11B-FFF2-46CB-88EE-CFEA109D7307}" dt="2024-07-25T23:40:17.877" v="0"/>
        <pc:sldMkLst>
          <pc:docMk/>
          <pc:sldMk cId="645838255" sldId="393"/>
        </pc:sldMkLst>
      </pc:sldChg>
      <pc:sldChg chg="del">
        <pc:chgData name="Shuyu Song" userId="S::shso9201@colorado.edu::ca972a98-b8a3-441c-a498-3b8d06d946de" providerId="AD" clId="Web-{F6CAD11B-FFF2-46CB-88EE-CFEA109D7307}" dt="2024-07-25T23:40:17.892" v="2"/>
        <pc:sldMkLst>
          <pc:docMk/>
          <pc:sldMk cId="895930433" sldId="397"/>
        </pc:sldMkLst>
      </pc:sldChg>
      <pc:sldChg chg="del">
        <pc:chgData name="Shuyu Song" userId="S::shso9201@colorado.edu::ca972a98-b8a3-441c-a498-3b8d06d946de" providerId="AD" clId="Web-{F6CAD11B-FFF2-46CB-88EE-CFEA109D7307}" dt="2024-07-25T23:40:17.892" v="3"/>
        <pc:sldMkLst>
          <pc:docMk/>
          <pc:sldMk cId="3295692995" sldId="398"/>
        </pc:sldMkLst>
      </pc:sldChg>
    </pc:docChg>
  </pc:docChgLst>
  <pc:docChgLst>
    <pc:chgData name="Anthony Makuch" userId="59f8dfe6-0ac9-4bcd-b162-d1eb41664d31" providerId="ADAL" clId="{5F3EEED9-7A9D-4E15-81FC-E9E1FB93D6E7}"/>
    <pc:docChg chg="modSld">
      <pc:chgData name="Anthony Makuch" userId="59f8dfe6-0ac9-4bcd-b162-d1eb41664d31" providerId="ADAL" clId="{5F3EEED9-7A9D-4E15-81FC-E9E1FB93D6E7}" dt="2025-04-08T05:36:24.670" v="66" actId="20577"/>
      <pc:docMkLst>
        <pc:docMk/>
      </pc:docMkLst>
      <pc:sldChg chg="modNotesTx">
        <pc:chgData name="Anthony Makuch" userId="59f8dfe6-0ac9-4bcd-b162-d1eb41664d31" providerId="ADAL" clId="{5F3EEED9-7A9D-4E15-81FC-E9E1FB93D6E7}" dt="2025-04-08T05:36:24.670" v="66" actId="20577"/>
        <pc:sldMkLst>
          <pc:docMk/>
          <pc:sldMk cId="2291718610" sldId="370"/>
        </pc:sldMkLst>
      </pc:sldChg>
    </pc:docChg>
  </pc:docChgLst>
  <pc:docChgLst>
    <pc:chgData name="Shuyu Song" userId="S::shso9201@colorado.edu::ca972a98-b8a3-441c-a498-3b8d06d946de" providerId="AD" clId="Web-{D4C4EAC3-A09A-C89B-B4A5-654D5A41F2BD}"/>
    <pc:docChg chg="addSld delSld modSld">
      <pc:chgData name="Shuyu Song" userId="S::shso9201@colorado.edu::ca972a98-b8a3-441c-a498-3b8d06d946de" providerId="AD" clId="Web-{D4C4EAC3-A09A-C89B-B4A5-654D5A41F2BD}" dt="2025-04-18T02:45:31.821" v="5"/>
      <pc:docMkLst>
        <pc:docMk/>
      </pc:docMkLst>
      <pc:sldChg chg="add del">
        <pc:chgData name="Shuyu Song" userId="S::shso9201@colorado.edu::ca972a98-b8a3-441c-a498-3b8d06d946de" providerId="AD" clId="Web-{D4C4EAC3-A09A-C89B-B4A5-654D5A41F2BD}" dt="2025-04-18T02:45:31.821" v="4"/>
        <pc:sldMkLst>
          <pc:docMk/>
          <pc:sldMk cId="2356948990" sldId="368"/>
        </pc:sldMkLst>
      </pc:sldChg>
      <pc:sldChg chg="modSp">
        <pc:chgData name="Shuyu Song" userId="S::shso9201@colorado.edu::ca972a98-b8a3-441c-a498-3b8d06d946de" providerId="AD" clId="Web-{D4C4EAC3-A09A-C89B-B4A5-654D5A41F2BD}" dt="2025-04-17T20:51:54.664" v="1" actId="14100"/>
        <pc:sldMkLst>
          <pc:docMk/>
          <pc:sldMk cId="973413564" sldId="482"/>
        </pc:sldMkLst>
        <pc:spChg chg="mod">
          <ac:chgData name="Shuyu Song" userId="S::shso9201@colorado.edu::ca972a98-b8a3-441c-a498-3b8d06d946de" providerId="AD" clId="Web-{D4C4EAC3-A09A-C89B-B4A5-654D5A41F2BD}" dt="2025-04-17T20:51:51.992" v="0" actId="14100"/>
          <ac:spMkLst>
            <pc:docMk/>
            <pc:sldMk cId="973413564" sldId="482"/>
            <ac:spMk id="7" creationId="{BE4B7FC8-1900-9682-1A61-7E4F05389455}"/>
          </ac:spMkLst>
        </pc:spChg>
        <pc:spChg chg="mod">
          <ac:chgData name="Shuyu Song" userId="S::shso9201@colorado.edu::ca972a98-b8a3-441c-a498-3b8d06d946de" providerId="AD" clId="Web-{D4C4EAC3-A09A-C89B-B4A5-654D5A41F2BD}" dt="2025-04-17T20:51:54.664" v="1" actId="14100"/>
          <ac:spMkLst>
            <pc:docMk/>
            <pc:sldMk cId="973413564" sldId="482"/>
            <ac:spMk id="8" creationId="{56787CB0-BA0A-D51A-4AA1-FCCEF48CB33A}"/>
          </ac:spMkLst>
        </pc:spChg>
      </pc:sldChg>
      <pc:sldChg chg="add del">
        <pc:chgData name="Shuyu Song" userId="S::shso9201@colorado.edu::ca972a98-b8a3-441c-a498-3b8d06d946de" providerId="AD" clId="Web-{D4C4EAC3-A09A-C89B-B4A5-654D5A41F2BD}" dt="2025-04-18T02:45:31.821" v="5"/>
        <pc:sldMkLst>
          <pc:docMk/>
          <pc:sldMk cId="2281333654" sldId="494"/>
        </pc:sldMkLst>
      </pc:sldChg>
      <pc:sldMasterChg chg="addSldLayout delSldLayout">
        <pc:chgData name="Shuyu Song" userId="S::shso9201@colorado.edu::ca972a98-b8a3-441c-a498-3b8d06d946de" providerId="AD" clId="Web-{D4C4EAC3-A09A-C89B-B4A5-654D5A41F2BD}" dt="2025-04-18T02:45:31.821" v="4"/>
        <pc:sldMasterMkLst>
          <pc:docMk/>
          <pc:sldMasterMk cId="4244845083" sldId="2147483781"/>
        </pc:sldMasterMkLst>
        <pc:sldLayoutChg chg="add del">
          <pc:chgData name="Shuyu Song" userId="S::shso9201@colorado.edu::ca972a98-b8a3-441c-a498-3b8d06d946de" providerId="AD" clId="Web-{D4C4EAC3-A09A-C89B-B4A5-654D5A41F2BD}" dt="2025-04-18T02:45:31.821" v="4"/>
          <pc:sldLayoutMkLst>
            <pc:docMk/>
            <pc:sldMasterMk cId="4244845083" sldId="2147483781"/>
            <pc:sldLayoutMk cId="727213136" sldId="2147483794"/>
          </pc:sldLayoutMkLst>
        </pc:sldLayoutChg>
      </pc:sldMasterChg>
    </pc:docChg>
  </pc:docChgLst>
  <pc:docChgLst>
    <pc:chgData name="Timothy Suxe" userId="S::tisu3635@colorado.edu::e4653b93-aaf8-4d34-abb7-9a5be6ef1e4d" providerId="AD" clId="Web-{A62018E7-17EE-FC1A-8728-D0C413F987A1}"/>
    <pc:docChg chg="addSld delSld modSld sldOrd">
      <pc:chgData name="Timothy Suxe" userId="S::tisu3635@colorado.edu::e4653b93-aaf8-4d34-abb7-9a5be6ef1e4d" providerId="AD" clId="Web-{A62018E7-17EE-FC1A-8728-D0C413F987A1}" dt="2024-04-11T20:59:36.141" v="611"/>
      <pc:docMkLst>
        <pc:docMk/>
      </pc:docMkLst>
      <pc:sldChg chg="modSp">
        <pc:chgData name="Timothy Suxe" userId="S::tisu3635@colorado.edu::e4653b93-aaf8-4d34-abb7-9a5be6ef1e4d" providerId="AD" clId="Web-{A62018E7-17EE-FC1A-8728-D0C413F987A1}" dt="2024-04-11T20:38:57.614" v="361" actId="1076"/>
        <pc:sldMkLst>
          <pc:docMk/>
          <pc:sldMk cId="2356948990" sldId="368"/>
        </pc:sldMkLst>
      </pc:sldChg>
      <pc:sldChg chg="modSp">
        <pc:chgData name="Timothy Suxe" userId="S::tisu3635@colorado.edu::e4653b93-aaf8-4d34-abb7-9a5be6ef1e4d" providerId="AD" clId="Web-{A62018E7-17EE-FC1A-8728-D0C413F987A1}" dt="2024-04-11T20:36:58.502" v="302" actId="1076"/>
        <pc:sldMkLst>
          <pc:docMk/>
          <pc:sldMk cId="4001026382" sldId="387"/>
        </pc:sldMkLst>
      </pc:sldChg>
      <pc:sldChg chg="modSp">
        <pc:chgData name="Timothy Suxe" userId="S::tisu3635@colorado.edu::e4653b93-aaf8-4d34-abb7-9a5be6ef1e4d" providerId="AD" clId="Web-{A62018E7-17EE-FC1A-8728-D0C413F987A1}" dt="2024-04-11T20:37:42.175" v="331" actId="1076"/>
        <pc:sldMkLst>
          <pc:docMk/>
          <pc:sldMk cId="3658686262" sldId="388"/>
        </pc:sldMkLst>
      </pc:sldChg>
      <pc:sldChg chg="addSp delSp modSp">
        <pc:chgData name="Timothy Suxe" userId="S::tisu3635@colorado.edu::e4653b93-aaf8-4d34-abb7-9a5be6ef1e4d" providerId="AD" clId="Web-{A62018E7-17EE-FC1A-8728-D0C413F987A1}" dt="2024-04-11T20:58:42.328" v="609" actId="20577"/>
        <pc:sldMkLst>
          <pc:docMk/>
          <pc:sldMk cId="3321096142" sldId="389"/>
        </pc:sldMkLst>
      </pc:sldChg>
      <pc:sldChg chg="add replId">
        <pc:chgData name="Timothy Suxe" userId="S::tisu3635@colorado.edu::e4653b93-aaf8-4d34-abb7-9a5be6ef1e4d" providerId="AD" clId="Web-{A62018E7-17EE-FC1A-8728-D0C413F987A1}" dt="2024-04-11T20:37:54.690" v="332"/>
        <pc:sldMkLst>
          <pc:docMk/>
          <pc:sldMk cId="398639529" sldId="390"/>
        </pc:sldMkLst>
      </pc:sldChg>
      <pc:sldChg chg="modSp add replId">
        <pc:chgData name="Timothy Suxe" userId="S::tisu3635@colorado.edu::e4653b93-aaf8-4d34-abb7-9a5be6ef1e4d" providerId="AD" clId="Web-{A62018E7-17EE-FC1A-8728-D0C413F987A1}" dt="2024-04-11T20:39:51.771" v="377" actId="1076"/>
        <pc:sldMkLst>
          <pc:docMk/>
          <pc:sldMk cId="2736640042" sldId="391"/>
        </pc:sldMkLst>
      </pc:sldChg>
      <pc:sldChg chg="add ord replId">
        <pc:chgData name="Timothy Suxe" userId="S::tisu3635@colorado.edu::e4653b93-aaf8-4d34-abb7-9a5be6ef1e4d" providerId="AD" clId="Web-{A62018E7-17EE-FC1A-8728-D0C413F987A1}" dt="2024-04-11T20:40:32.694" v="383"/>
        <pc:sldMkLst>
          <pc:docMk/>
          <pc:sldMk cId="513273149" sldId="392"/>
        </pc:sldMkLst>
      </pc:sldChg>
      <pc:sldChg chg="modSp add replId">
        <pc:chgData name="Timothy Suxe" userId="S::tisu3635@colorado.edu::e4653b93-aaf8-4d34-abb7-9a5be6ef1e4d" providerId="AD" clId="Web-{A62018E7-17EE-FC1A-8728-D0C413F987A1}" dt="2024-04-11T20:58:33.593" v="604" actId="20577"/>
        <pc:sldMkLst>
          <pc:docMk/>
          <pc:sldMk cId="645838255" sldId="393"/>
        </pc:sldMkLst>
      </pc:sldChg>
      <pc:sldChg chg="modSp add replId">
        <pc:chgData name="Timothy Suxe" userId="S::tisu3635@colorado.edu::e4653b93-aaf8-4d34-abb7-9a5be6ef1e4d" providerId="AD" clId="Web-{A62018E7-17EE-FC1A-8728-D0C413F987A1}" dt="2024-04-11T20:41:32.805" v="397" actId="1076"/>
        <pc:sldMkLst>
          <pc:docMk/>
          <pc:sldMk cId="3516839976" sldId="394"/>
        </pc:sldMkLst>
      </pc:sldChg>
      <pc:sldChg chg="modSp add replId">
        <pc:chgData name="Timothy Suxe" userId="S::tisu3635@colorado.edu::e4653b93-aaf8-4d34-abb7-9a5be6ef1e4d" providerId="AD" clId="Web-{A62018E7-17EE-FC1A-8728-D0C413F987A1}" dt="2024-04-11T20:42:03.915" v="416" actId="1076"/>
        <pc:sldMkLst>
          <pc:docMk/>
          <pc:sldMk cId="1150229435" sldId="395"/>
        </pc:sldMkLst>
      </pc:sldChg>
      <pc:sldChg chg="modSp add replId">
        <pc:chgData name="Timothy Suxe" userId="S::tisu3635@colorado.edu::e4653b93-aaf8-4d34-abb7-9a5be6ef1e4d" providerId="AD" clId="Web-{A62018E7-17EE-FC1A-8728-D0C413F987A1}" dt="2024-04-11T20:42:49.416" v="431" actId="1076"/>
        <pc:sldMkLst>
          <pc:docMk/>
          <pc:sldMk cId="3484292650" sldId="396"/>
        </pc:sldMkLst>
      </pc:sldChg>
      <pc:sldChg chg="add replId">
        <pc:chgData name="Timothy Suxe" userId="S::tisu3635@colorado.edu::e4653b93-aaf8-4d34-abb7-9a5be6ef1e4d" providerId="AD" clId="Web-{A62018E7-17EE-FC1A-8728-D0C413F987A1}" dt="2024-04-11T20:42:17.790" v="417"/>
        <pc:sldMkLst>
          <pc:docMk/>
          <pc:sldMk cId="895930433" sldId="397"/>
        </pc:sldMkLst>
      </pc:sldChg>
      <pc:sldChg chg="modSp add del replId">
        <pc:chgData name="Timothy Suxe" userId="S::tisu3635@colorado.edu::e4653b93-aaf8-4d34-abb7-9a5be6ef1e4d" providerId="AD" clId="Web-{A62018E7-17EE-FC1A-8728-D0C413F987A1}" dt="2024-04-11T20:59:36.141" v="611"/>
        <pc:sldMkLst>
          <pc:docMk/>
          <pc:sldMk cId="3295692995" sldId="3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61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g4ab02573fc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" name="Google Shape;1462;g4ab02573fc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578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g4ab02573fc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" name="Google Shape;1462;g4ab02573fc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57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AC5D7DF-A47B-6A5D-808B-7A4CD5107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1834EC4-7726-70F2-126D-57DB433EB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3DFCE33-20B3-BD7A-65C9-D4B2A3AA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317563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CCED0FF-0DBC-47D5-7947-7B3C6C12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91"/>
            <a:ext cx="9144000" cy="4970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4B3A71-6BF8-B4D2-0A9E-3451F57E9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165D20-9265-E09A-E775-485F9EA49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247D32C-3D69-08D7-1E52-94722824CC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510777"/>
            <a:ext cx="9143999" cy="273844"/>
          </a:xfrm>
          <a:prstGeom prst="rect">
            <a:avLst/>
          </a:prstGeo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oogle Shape;58;p13">
            <a:extLst>
              <a:ext uri="{FF2B5EF4-FFF2-40B4-BE49-F238E27FC236}">
                <a16:creationId xmlns:a16="http://schemas.microsoft.com/office/drawing/2014/main" id="{08E1130A-BD44-7D55-CB71-73ECE45E1241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448" y="4655500"/>
            <a:ext cx="775876" cy="4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cartoon of a robot and a robot&#10;&#10;Description automatically generated">
            <a:extLst>
              <a:ext uri="{FF2B5EF4-FFF2-40B4-BE49-F238E27FC236}">
                <a16:creationId xmlns:a16="http://schemas.microsoft.com/office/drawing/2014/main" id="{52CB8F74-5489-71C1-3CDE-47C8EA471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56486" y="4595268"/>
            <a:ext cx="553894" cy="48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4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5;p4">
            <a:extLst>
              <a:ext uri="{FF2B5EF4-FFF2-40B4-BE49-F238E27FC236}">
                <a16:creationId xmlns:a16="http://schemas.microsoft.com/office/drawing/2014/main" id="{CE65AB61-31E7-24A2-52A4-F241AAA6B0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28350" y="1552150"/>
            <a:ext cx="5497800" cy="29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◂"/>
              <a:defRPr sz="3000" i="1"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9pPr>
          </a:lstStyle>
          <a:p>
            <a:endParaRPr/>
          </a:p>
        </p:txBody>
      </p:sp>
      <p:sp>
        <p:nvSpPr>
          <p:cNvPr id="5" name="Google Shape;207;p4">
            <a:extLst>
              <a:ext uri="{FF2B5EF4-FFF2-40B4-BE49-F238E27FC236}">
                <a16:creationId xmlns:a16="http://schemas.microsoft.com/office/drawing/2014/main" id="{F9FDB142-6422-233A-4D88-2A320C3D544A}"/>
              </a:ext>
            </a:extLst>
          </p:cNvPr>
          <p:cNvSpPr txBox="1">
            <a:spLocks/>
          </p:cNvSpPr>
          <p:nvPr userDrawn="1"/>
        </p:nvSpPr>
        <p:spPr>
          <a:xfrm>
            <a:off x="8026150" y="474990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lvl="0" algn="l" defTabSz="914400" rtl="0" eaLnBrk="1" latinLnBrk="0" hangingPunct="1">
              <a:buNone/>
              <a:defRPr sz="1800" kern="1200">
                <a:solidFill>
                  <a:srgbClr val="B7B7B7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rgbClr val="B7B7B7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rgbClr val="B7B7B7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rgbClr val="B7B7B7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rgbClr val="B7B7B7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rgbClr val="B7B7B7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rgbClr val="B7B7B7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rgbClr val="B7B7B7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rgbClr val="B7B7B7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102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5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◂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48" name="Google Shape;248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6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427702-B53F-E43A-C133-DF6567D49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8" name="Google Shape;58;p13">
            <a:extLst>
              <a:ext uri="{FF2B5EF4-FFF2-40B4-BE49-F238E27FC236}">
                <a16:creationId xmlns:a16="http://schemas.microsoft.com/office/drawing/2014/main" id="{7032A6A7-DB92-3B18-4382-E68EBCFF66D4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48" y="4655500"/>
            <a:ext cx="775876" cy="4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cartoon of a robot and a robot&#10;&#10;Description automatically generated">
            <a:extLst>
              <a:ext uri="{FF2B5EF4-FFF2-40B4-BE49-F238E27FC236}">
                <a16:creationId xmlns:a16="http://schemas.microsoft.com/office/drawing/2014/main" id="{76B80950-EE65-4261-4545-CBFEF729E15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56486" y="4595268"/>
            <a:ext cx="553894" cy="48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4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93" r:id="rId3"/>
    <p:sldLayoutId id="2147483794" r:id="rId4"/>
  </p:sldLayoutIdLst>
  <p:transition>
    <p:fade thruBlk="1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ocs.arduino.cc/software/ide-v2/tutorials/getting-started-ide-v2/" TargetMode="External"/><Relationship Id="rId4" Type="http://schemas.openxmlformats.org/officeDocument/2006/relationships/hyperlink" Target="https://cloud.arduino.cc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dafruit.github.io/arduino-board-index/package_adafruit_index.jso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ocs.arduino.cc/software/ide-v2/tutorials/getting-started-ide-v2/" TargetMode="External"/><Relationship Id="rId4" Type="http://schemas.openxmlformats.org/officeDocument/2006/relationships/hyperlink" Target="https://cloud.arduino.cc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adafruit.com/adafruit-circuit-playground-bluefruit/arduino-support-setup" TargetMode="External"/><Relationship Id="rId2" Type="http://schemas.openxmlformats.org/officeDocument/2006/relationships/hyperlink" Target="https://learn.adafruit.com/adafruit-all-about-arduino-libraries-install-use/arduino-librari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rduino.cc/en/softwar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C1520817-3F84-598A-0D61-18F7F5E708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760" b="9090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78CB60-6196-7014-740A-F0273F9CEE28}"/>
              </a:ext>
            </a:extLst>
          </p:cNvPr>
          <p:cNvSpPr>
            <a:spLocks/>
          </p:cNvSpPr>
          <p:nvPr/>
        </p:nvSpPr>
        <p:spPr>
          <a:xfrm>
            <a:off x="358485" y="841772"/>
            <a:ext cx="3017520" cy="2403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to Install Arduino IDE &amp; Libraries </a:t>
            </a:r>
            <a:br>
              <a:rPr lang="en-US" sz="3300">
                <a:latin typeface="+mj-lt"/>
                <a:ea typeface="+mj-ea"/>
                <a:cs typeface="+mj-cs"/>
              </a:rPr>
            </a:br>
            <a:br>
              <a:rPr lang="en-US" sz="3300">
                <a:latin typeface="+mj-lt"/>
                <a:ea typeface="+mj-ea"/>
                <a:cs typeface="+mj-cs"/>
              </a:rPr>
            </a:br>
            <a:r>
              <a:rPr lang="en-US" sz="33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(Module 4A)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oogle Shape;58;p13">
            <a:extLst>
              <a:ext uri="{FF2B5EF4-FFF2-40B4-BE49-F238E27FC236}">
                <a16:creationId xmlns:a16="http://schemas.microsoft.com/office/drawing/2014/main" id="{DEBCA8AC-CBB3-B4E1-06B7-6CFBDF2A7B5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598" y="4410225"/>
            <a:ext cx="775876" cy="4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cartoon of a robot and a robot&#10;&#10;Description automatically generated">
            <a:extLst>
              <a:ext uri="{FF2B5EF4-FFF2-40B4-BE49-F238E27FC236}">
                <a16:creationId xmlns:a16="http://schemas.microsoft.com/office/drawing/2014/main" id="{2B1B87BD-A8C5-FF90-182E-55A941B04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9576" y="4280374"/>
            <a:ext cx="701278" cy="61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18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12BA1-2A23-8695-6CB4-D1AA2B3A7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(Windows OS) </a:t>
            </a:r>
            <a:r>
              <a:rPr lang="en-US">
                <a:ea typeface="+mj-lt"/>
                <a:cs typeface="+mj-lt"/>
              </a:rPr>
              <a:t>Download and Installing Arduino IDE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EF58F-25C0-3FFA-0007-9E3F81D8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B9338-F871-A051-FE8F-F26BDBA839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>
                <a:ea typeface="Calibri"/>
                <a:cs typeface="Calibri" panose="020F0502020204030204"/>
              </a:rPr>
              <a:t>Step 6 Click Finish</a:t>
            </a:r>
            <a:endParaRPr lang="en-US">
              <a:ea typeface="Calibri"/>
              <a:cs typeface="Calibri"/>
            </a:endParaRPr>
          </a:p>
          <a:p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45B5756-A808-423F-7030-3D1FE19CE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937" y="843280"/>
            <a:ext cx="5351663" cy="41612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B0AD91-D140-15FD-939B-87F8BA9B9A04}"/>
              </a:ext>
            </a:extLst>
          </p:cNvPr>
          <p:cNvSpPr/>
          <p:nvPr/>
        </p:nvSpPr>
        <p:spPr>
          <a:xfrm>
            <a:off x="5227200" y="4607049"/>
            <a:ext cx="849600" cy="273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9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9B126-2EC8-CA00-C8A7-A304FDE97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Arduino IDE </a:t>
            </a:r>
            <a:r>
              <a:rPr lang="en-US">
                <a:ea typeface="+mj-lt"/>
                <a:cs typeface="+mj-lt"/>
              </a:rPr>
              <a:t>Overview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23607-91EF-8558-D020-460CABA9C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(Section 1.0)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79605-5C48-D828-CA56-5F06CCF1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133365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7E2FC85-C247-AAC6-C0DA-B5D545C12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" y="395535"/>
            <a:ext cx="5948897" cy="668100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Arduino IDE interface</a:t>
            </a:r>
            <a:endParaRPr lang="en-US"/>
          </a:p>
        </p:txBody>
      </p:sp>
      <p:sp>
        <p:nvSpPr>
          <p:cNvPr id="1466" name="Google Shape;1466;p10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7" name="Picture 6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72302746-4C21-8542-6A41-CA070B07E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" y="1061883"/>
            <a:ext cx="4922276" cy="27579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E21CB9-4E06-0C24-D5B7-A76044C63D25}"/>
              </a:ext>
            </a:extLst>
          </p:cNvPr>
          <p:cNvSpPr txBox="1"/>
          <p:nvPr/>
        </p:nvSpPr>
        <p:spPr>
          <a:xfrm>
            <a:off x="4924955" y="1063559"/>
            <a:ext cx="3940250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Font typeface="Arial"/>
              <a:buChar char="•"/>
            </a:pPr>
            <a:r>
              <a:rPr lang="en-US" sz="1200" b="1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Verify / Upload</a:t>
            </a:r>
            <a:r>
              <a:rPr lang="en-US" sz="1200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 - compile and upload your code to your Arduino Board.</a:t>
            </a:r>
            <a:endParaRPr lang="en-US">
              <a:solidFill>
                <a:srgbClr val="374146"/>
              </a:solidFill>
              <a:latin typeface="Open Sans"/>
              <a:ea typeface="Open Sans"/>
              <a:cs typeface="Open Sans"/>
            </a:endParaRPr>
          </a:p>
          <a:p>
            <a:pPr>
              <a:buFont typeface="Arial"/>
              <a:buChar char="•"/>
            </a:pPr>
            <a:r>
              <a:rPr lang="en-US" sz="1200" b="1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Select Board &amp; Port</a:t>
            </a:r>
            <a:r>
              <a:rPr lang="en-US" sz="1200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 - detected Arduino boards automatically show up here, along with the port number.</a:t>
            </a:r>
            <a:endParaRPr lang="en-US">
              <a:solidFill>
                <a:srgbClr val="374146"/>
              </a:solidFill>
              <a:latin typeface="Open Sans"/>
              <a:ea typeface="Open Sans"/>
              <a:cs typeface="Open Sans"/>
            </a:endParaRPr>
          </a:p>
          <a:p>
            <a:pPr>
              <a:buFont typeface="Arial"/>
              <a:buChar char="•"/>
            </a:pPr>
            <a:r>
              <a:rPr lang="en-US" sz="1200" b="1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Sketchbook</a:t>
            </a:r>
            <a:r>
              <a:rPr lang="en-US" sz="1200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 - here you will find all of your sketches locally stored on your computer. Additionally, you can sync with the </a:t>
            </a:r>
            <a:r>
              <a:rPr lang="en-US" sz="1200" b="1">
                <a:solidFill>
                  <a:srgbClr val="008184"/>
                </a:solidFill>
                <a:latin typeface="Open Sans"/>
                <a:ea typeface="Open Sans"/>
                <a:cs typeface="Open Sans"/>
                <a:hlinkClick r:id="rId4"/>
              </a:rPr>
              <a:t>Arduino Cloud</a:t>
            </a:r>
            <a:r>
              <a:rPr lang="en-US" sz="1200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, and also obtain your sketches from the online environment.</a:t>
            </a:r>
            <a:endParaRPr lang="en-US">
              <a:solidFill>
                <a:srgbClr val="374146"/>
              </a:solidFill>
              <a:latin typeface="Open Sans"/>
              <a:ea typeface="Open Sans"/>
              <a:cs typeface="Open Sans"/>
            </a:endParaRPr>
          </a:p>
          <a:p>
            <a:pPr>
              <a:buFont typeface="Arial"/>
              <a:buChar char="•"/>
            </a:pPr>
            <a:r>
              <a:rPr lang="en-US" sz="1200" b="1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Boards Manager</a:t>
            </a:r>
            <a:r>
              <a:rPr lang="en-US" sz="1200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 - browse through Arduino &amp; third party packages that can be installed. For example, using a MKR </a:t>
            </a:r>
            <a:r>
              <a:rPr lang="en-US" sz="1200" err="1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WiFi</a:t>
            </a:r>
            <a:r>
              <a:rPr lang="en-US" sz="1200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 1010 board requires the </a:t>
            </a:r>
            <a:r>
              <a:rPr lang="en-US" sz="1100">
                <a:latin typeface="Roboto Mono"/>
                <a:ea typeface="Roboto Mono"/>
                <a:cs typeface="+mn-lt"/>
              </a:rPr>
              <a:t>Arduino SAMD Boards</a:t>
            </a:r>
            <a:r>
              <a:rPr lang="en-US" sz="1200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 package installed.</a:t>
            </a:r>
            <a:endParaRPr lang="en-US">
              <a:solidFill>
                <a:srgbClr val="374146"/>
              </a:solidFill>
              <a:latin typeface="Open Sans"/>
              <a:ea typeface="Open Sans"/>
              <a:cs typeface="Open Sans"/>
            </a:endParaRPr>
          </a:p>
          <a:p>
            <a:pPr>
              <a:buFont typeface="Arial"/>
              <a:buChar char="•"/>
            </a:pPr>
            <a:r>
              <a:rPr lang="en-US" sz="1200" b="1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Library Manager</a:t>
            </a:r>
            <a:r>
              <a:rPr lang="en-US" sz="1200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 - browse through thousands of Arduino libraries, made by Arduino &amp; its community.</a:t>
            </a:r>
            <a:endParaRPr lang="en-US">
              <a:solidFill>
                <a:srgbClr val="374146"/>
              </a:solidFill>
              <a:latin typeface="Open Sans"/>
              <a:ea typeface="Open Sans"/>
              <a:cs typeface="Open Sans"/>
            </a:endParaRPr>
          </a:p>
          <a:p>
            <a:pPr>
              <a:buFont typeface="Arial"/>
              <a:buChar char="•"/>
            </a:pPr>
            <a:r>
              <a:rPr lang="en-US" sz="1200" b="1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Debugger</a:t>
            </a:r>
            <a:r>
              <a:rPr lang="en-US" sz="1200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 - test and debug programs in real time.</a:t>
            </a:r>
            <a:endParaRPr lang="en-US">
              <a:solidFill>
                <a:srgbClr val="374146"/>
              </a:solidFill>
              <a:latin typeface="Open Sans"/>
              <a:ea typeface="Open Sans"/>
              <a:cs typeface="Open Sans"/>
            </a:endParaRPr>
          </a:p>
          <a:p>
            <a:pPr>
              <a:buFont typeface="Arial"/>
              <a:buChar char="•"/>
            </a:pPr>
            <a:r>
              <a:rPr lang="en-US" sz="1200" b="1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Search</a:t>
            </a:r>
            <a:r>
              <a:rPr lang="en-US" sz="1200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 - search for keywords in your code.</a:t>
            </a:r>
            <a:endParaRPr lang="en-US">
              <a:solidFill>
                <a:srgbClr val="374146"/>
              </a:solidFill>
              <a:latin typeface="Open Sans"/>
              <a:ea typeface="Open Sans"/>
              <a:cs typeface="Open Sans"/>
            </a:endParaRPr>
          </a:p>
          <a:p>
            <a:pPr>
              <a:buFont typeface="Arial"/>
              <a:buChar char="•"/>
            </a:pPr>
            <a:r>
              <a:rPr lang="en-US" sz="1200" b="1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Open Serial Monitor</a:t>
            </a:r>
            <a:r>
              <a:rPr lang="en-US" sz="1200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 - opens the Serial Monitor tool, as a new tab in the console.</a:t>
            </a:r>
            <a:endParaRPr lang="en-US">
              <a:solidFill>
                <a:srgbClr val="374146"/>
              </a:solidFill>
              <a:latin typeface="Open Sans"/>
              <a:ea typeface="Open Sans"/>
              <a:cs typeface="Open Sans"/>
            </a:endParaRPr>
          </a:p>
          <a:p>
            <a:pPr>
              <a:buFont typeface="Arial"/>
              <a:buChar char="•"/>
            </a:pPr>
            <a:endParaRPr lang="en-US" sz="1200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06100B-8FD2-C41D-45F6-D1165B7A25C7}"/>
              </a:ext>
            </a:extLst>
          </p:cNvPr>
          <p:cNvSpPr txBox="1"/>
          <p:nvPr/>
        </p:nvSpPr>
        <p:spPr>
          <a:xfrm>
            <a:off x="527513" y="3972678"/>
            <a:ext cx="411111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ea typeface="+mn-lt"/>
                <a:cs typeface="+mn-lt"/>
                <a:hlinkClick r:id="rId5"/>
              </a:rPr>
              <a:t>https://docs.arduino.cc/software/ide-v2/tutorials/getting-started-ide-v2/</a:t>
            </a:r>
            <a:endParaRPr lang="en-US" sz="1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6948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A597B-4D2A-8665-A6F0-E08C26DBC7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(Windows OS) Getting Started:  Adding Adafruit board index to Arduino 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1F8C1-8232-03BF-596B-E3C9E2A7F4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(Section 2.0)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C182A-69F2-E563-B0AA-B1D577EB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026207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F2365-4B34-FF64-1729-036E03635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(Windows OS) </a:t>
            </a:r>
            <a:r>
              <a:rPr lang="en-US" sz="3600">
                <a:ea typeface="+mj-lt"/>
                <a:cs typeface="+mj-lt"/>
              </a:rPr>
              <a:t>Adding Adafruit Board Index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20DD6-FDE2-FC86-D067-E3133F96A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70DA32-C77E-940A-1E2B-61FDDD64EB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Step 1: Click File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sz="1600">
                <a:ea typeface="Calibri"/>
                <a:cs typeface="Calibri" panose="020F0502020204030204"/>
              </a:rPr>
              <a:t>Select Preferences</a:t>
            </a:r>
          </a:p>
          <a:p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7BB3DC7-8A59-7E14-FD78-A87E4FE01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253" y="919161"/>
            <a:ext cx="7290578" cy="38481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FFD39A-9CF8-70D5-3DC2-9202DA0551BF}"/>
              </a:ext>
            </a:extLst>
          </p:cNvPr>
          <p:cNvSpPr/>
          <p:nvPr/>
        </p:nvSpPr>
        <p:spPr>
          <a:xfrm>
            <a:off x="1059656" y="2281239"/>
            <a:ext cx="464344" cy="1571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9BF48E-E96B-F80B-9CAE-6C5409751CA6}"/>
              </a:ext>
            </a:extLst>
          </p:cNvPr>
          <p:cNvSpPr/>
          <p:nvPr/>
        </p:nvSpPr>
        <p:spPr>
          <a:xfrm>
            <a:off x="1004253" y="1042788"/>
            <a:ext cx="152482" cy="106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75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6521C-6B6C-788D-646C-B4F83933B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(Windows OS) </a:t>
            </a:r>
            <a:r>
              <a:rPr lang="en-US" sz="3600">
                <a:ea typeface="+mj-lt"/>
                <a:cs typeface="+mj-lt"/>
              </a:rPr>
              <a:t>Adding Adafruit Board Index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9ACD0-D416-F610-F148-9811045A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CFEBF3-2CD1-081D-4917-35354407A7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000">
                <a:ea typeface="Calibri"/>
                <a:cs typeface="Calibri" panose="020F0502020204030204"/>
              </a:rPr>
              <a:t>Step 2: Paste this link: </a:t>
            </a:r>
            <a:r>
              <a:rPr lang="en-US" sz="1000">
                <a:ea typeface="+mn-lt"/>
                <a:cs typeface="+mn-lt"/>
                <a:hlinkClick r:id="rId2"/>
              </a:rPr>
              <a:t>https://adafruit.github.io/arduino-board-index/package_adafruit_index.json</a:t>
            </a:r>
            <a:r>
              <a:rPr lang="en-US" sz="1000">
                <a:ea typeface="+mn-lt"/>
                <a:cs typeface="+mn-lt"/>
              </a:rPr>
              <a:t> </a:t>
            </a:r>
            <a:r>
              <a:rPr lang="en-US" sz="1000">
                <a:ea typeface="+mn-lt"/>
                <a:cs typeface="+mn-lt"/>
                <a:sym typeface="Wingdings" panose="05000000000000000000" pitchFamily="2" charset="2"/>
              </a:rPr>
              <a:t> Click OK  Restart the Arduino IDE</a:t>
            </a:r>
            <a:r>
              <a:rPr lang="en-US" sz="1000">
                <a:ea typeface="+mn-lt"/>
                <a:cs typeface="+mn-lt"/>
              </a:rPr>
              <a:t> </a:t>
            </a:r>
            <a:endParaRPr lang="en-US" sz="1000">
              <a:ea typeface="Calibri"/>
              <a:cs typeface="Calibri" panose="020F0502020204030204"/>
            </a:endParaRPr>
          </a:p>
          <a:p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0A010F8-98C1-BAC5-62AF-4B2BF5A94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00" y="784620"/>
            <a:ext cx="7407430" cy="3909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75EA9B-39E8-89DF-6D33-852744D68CE0}"/>
              </a:ext>
            </a:extLst>
          </p:cNvPr>
          <p:cNvSpPr/>
          <p:nvPr/>
        </p:nvSpPr>
        <p:spPr>
          <a:xfrm>
            <a:off x="3790596" y="3469985"/>
            <a:ext cx="2391129" cy="1413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45FDB4-3B64-E2B5-7E59-13A4BA243E18}"/>
              </a:ext>
            </a:extLst>
          </p:cNvPr>
          <p:cNvSpPr/>
          <p:nvPr/>
        </p:nvSpPr>
        <p:spPr>
          <a:xfrm>
            <a:off x="6346404" y="3783530"/>
            <a:ext cx="387772" cy="221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21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7BA19-49B3-2DAD-DFF2-02B66C524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(Windows OS) </a:t>
            </a:r>
            <a:r>
              <a:rPr lang="en-US" sz="3600">
                <a:ea typeface="+mj-lt"/>
                <a:cs typeface="+mj-lt"/>
              </a:rPr>
              <a:t>Adding Adafruit Board Index</a:t>
            </a:r>
            <a:endParaRPr lang="en-US" sz="3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358A7-1885-0B01-9CF6-952887CDE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BD163-0DEF-9860-A3AA-C64AFAB63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400"/>
              <a:t>Step 3: </a:t>
            </a:r>
            <a:r>
              <a:rPr lang="en-US" sz="1400">
                <a:ea typeface="+mn-lt"/>
                <a:cs typeface="+mn-lt"/>
              </a:rPr>
              <a:t>Open the Boards Manager option from Tools </a:t>
            </a:r>
            <a:r>
              <a:rPr lang="en-US" sz="1400">
                <a:ea typeface="+mn-lt"/>
                <a:cs typeface="+mn-lt"/>
                <a:sym typeface="Wingdings" panose="05000000000000000000" pitchFamily="2" charset="2"/>
              </a:rPr>
              <a:t></a:t>
            </a:r>
            <a:r>
              <a:rPr lang="en-US" sz="1400">
                <a:ea typeface="+mn-lt"/>
                <a:cs typeface="+mn-lt"/>
              </a:rPr>
              <a:t> Board menu and install 'Adafruit nRF52' by Adafruit</a:t>
            </a:r>
            <a:endParaRPr lang="en-US" sz="1400">
              <a:ea typeface="Calibri"/>
              <a:cs typeface="Calibri" panose="020F0502020204030204"/>
            </a:endParaRPr>
          </a:p>
          <a:p>
            <a:endParaRPr lang="en-US"/>
          </a:p>
        </p:txBody>
      </p:sp>
      <p:pic>
        <p:nvPicPr>
          <p:cNvPr id="6" name="Picture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C01DE563-E655-3EE5-211F-15B1F7E23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04" y="1028850"/>
            <a:ext cx="7232544" cy="38174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58E32A-9D35-5332-57F7-91B68775C2A7}"/>
              </a:ext>
            </a:extLst>
          </p:cNvPr>
          <p:cNvSpPr/>
          <p:nvPr/>
        </p:nvSpPr>
        <p:spPr>
          <a:xfrm>
            <a:off x="972552" y="1773053"/>
            <a:ext cx="193848" cy="1909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7B7892-E70A-08B1-C57A-CA6F978525C2}"/>
              </a:ext>
            </a:extLst>
          </p:cNvPr>
          <p:cNvSpPr/>
          <p:nvPr/>
        </p:nvSpPr>
        <p:spPr>
          <a:xfrm>
            <a:off x="1263928" y="1609725"/>
            <a:ext cx="541219" cy="1633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BCC859-8D99-A9D6-F45E-41B4D1844DA4}"/>
              </a:ext>
            </a:extLst>
          </p:cNvPr>
          <p:cNvSpPr/>
          <p:nvPr/>
        </p:nvSpPr>
        <p:spPr>
          <a:xfrm>
            <a:off x="1669833" y="2626352"/>
            <a:ext cx="490168" cy="1927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58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19C28-7B5B-C4F5-523F-D419B27655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/>
              <a:t>(Windows OS) </a:t>
            </a:r>
            <a:br>
              <a:rPr lang="en-US" sz="4800"/>
            </a:br>
            <a:r>
              <a:rPr lang="en-US"/>
              <a:t>Installing Adafruit </a:t>
            </a:r>
            <a:r>
              <a:rPr lang="en-US">
                <a:ea typeface="+mj-lt"/>
                <a:cs typeface="+mj-lt"/>
              </a:rPr>
              <a:t>Circuit Playground</a:t>
            </a:r>
            <a:r>
              <a:rPr lang="en-US"/>
              <a:t> </a:t>
            </a:r>
            <a:r>
              <a:rPr lang="en-US">
                <a:ea typeface="+mj-lt"/>
                <a:cs typeface="+mj-lt"/>
              </a:rPr>
              <a:t>Library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5DE9D-3C9D-9BCD-20B2-34D89414B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(Section 3.0)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F110A-E0A9-3842-67ED-D280297F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0503582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0AC4A-2CE2-DCB3-5A43-16D439A49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(Windows OS) </a:t>
            </a:r>
            <a:r>
              <a:rPr lang="en-US" sz="2800">
                <a:ea typeface="+mj-lt"/>
                <a:cs typeface="+mj-lt"/>
              </a:rPr>
              <a:t>Installing Adafruit Circuit Playground Library</a:t>
            </a:r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18109-572A-3689-4D5F-70532DF2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EAA1AB-F0FF-083D-9D77-911F459FFF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Step 1: </a:t>
            </a:r>
            <a:r>
              <a:rPr lang="en-US" sz="1600">
                <a:ea typeface="+mn-lt"/>
                <a:cs typeface="+mn-lt"/>
              </a:rPr>
              <a:t>Open the Library Manager search for "Adafruit circuit playground“ </a:t>
            </a:r>
            <a:r>
              <a:rPr lang="en-US" sz="1600">
                <a:ea typeface="+mn-lt"/>
                <a:cs typeface="+mn-lt"/>
                <a:sym typeface="Wingdings" panose="05000000000000000000" pitchFamily="2" charset="2"/>
              </a:rPr>
              <a:t> Select Install</a:t>
            </a:r>
            <a:endParaRPr lang="en-US" sz="1600">
              <a:ea typeface="Calibri"/>
              <a:cs typeface="Calibri" panose="020F0502020204030204"/>
            </a:endParaRPr>
          </a:p>
          <a:p>
            <a:endParaRPr lang="en-US"/>
          </a:p>
        </p:txBody>
      </p:sp>
      <p:pic>
        <p:nvPicPr>
          <p:cNvPr id="6" name="Picture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2464924B-73D8-39A6-CB9C-ACE7F961A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27" y="892621"/>
            <a:ext cx="7340861" cy="38746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3B71FA-9B0B-D8A2-7953-DE27214BDE90}"/>
              </a:ext>
            </a:extLst>
          </p:cNvPr>
          <p:cNvSpPr/>
          <p:nvPr/>
        </p:nvSpPr>
        <p:spPr>
          <a:xfrm>
            <a:off x="864395" y="1921262"/>
            <a:ext cx="179606" cy="2027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67AE0B-0F32-2DAE-F7B6-B1AD15619CCA}"/>
              </a:ext>
            </a:extLst>
          </p:cNvPr>
          <p:cNvSpPr/>
          <p:nvPr/>
        </p:nvSpPr>
        <p:spPr>
          <a:xfrm>
            <a:off x="1124016" y="1472754"/>
            <a:ext cx="1107236" cy="1956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0BF159-A790-CFB7-6662-C265EA1282CF}"/>
              </a:ext>
            </a:extLst>
          </p:cNvPr>
          <p:cNvSpPr/>
          <p:nvPr/>
        </p:nvSpPr>
        <p:spPr>
          <a:xfrm>
            <a:off x="1529383" y="2680327"/>
            <a:ext cx="608536" cy="1624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46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835CF-0164-D2C7-93D3-F405191A3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(Windows OS) </a:t>
            </a:r>
            <a:r>
              <a:rPr lang="en-US" sz="2800">
                <a:ea typeface="+mj-lt"/>
                <a:cs typeface="+mj-lt"/>
              </a:rPr>
              <a:t>Installing Adafruit Circuit Playground Library</a:t>
            </a:r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9CA85-690E-4014-023B-3574A26A9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499A0-AA3D-816A-6BFF-D3C8939BFF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Step 2: </a:t>
            </a:r>
            <a:r>
              <a:rPr lang="en-US" sz="1600">
                <a:ea typeface="Calibri"/>
                <a:cs typeface="Calibri" panose="020F0502020204030204"/>
              </a:rPr>
              <a:t>Click INSTALL ALL</a:t>
            </a:r>
          </a:p>
          <a:p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531C9FD-1855-E81A-26B4-CE64669E3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73" y="784621"/>
            <a:ext cx="7545477" cy="39826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AFD6C9-1F96-8CFE-D257-6B6AD0B499A5}"/>
              </a:ext>
            </a:extLst>
          </p:cNvPr>
          <p:cNvSpPr/>
          <p:nvPr/>
        </p:nvSpPr>
        <p:spPr>
          <a:xfrm>
            <a:off x="5592058" y="3744717"/>
            <a:ext cx="700742" cy="2011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7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B4D02-D9B4-8977-7CF6-ED37CFE64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ea typeface="Calibri Light"/>
                <a:cs typeface="Calibri Light"/>
              </a:rPr>
              <a:t>Overview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54820-1007-3929-C1E0-5DAB8BA2C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Arial"/>
            </a:pPr>
            <a:r>
              <a:rPr lang="en-US">
                <a:ea typeface="+mn-lt"/>
                <a:cs typeface="+mn-lt"/>
              </a:rPr>
              <a:t>This module explains how to install the Arduino IDE on a Windows machine and how to add the libraries you’ll need as you program your glove and other Arduino-based projects. While there are plenty of YouTube videos and online resources available, we believe our guide is especially beginner-friendly. </a:t>
            </a:r>
          </a:p>
          <a:p>
            <a:pPr>
              <a:buFont typeface="Arial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8B10B-7E48-C65C-B36A-2D6CD4C90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43712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68392-4DFE-B88F-083D-60366BB8D6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(Windows OS) Demo Code and Exploring the CPB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A4F3F-2071-5311-3CD9-075E8D2466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(Section 4.0)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E9BCB-723E-15CD-6343-2777C7AA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2014103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D4D02-330F-B080-E461-EDDB0942A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ea typeface="+mj-lt"/>
                <a:cs typeface="+mj-lt"/>
              </a:rPr>
              <a:t>(Windows OS) Demo Code and Exploring the CPB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58878-6E36-3575-CB1F-B062619F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D5F8ED-04F7-A5D9-E308-518168B7B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>
                <a:ea typeface="Calibri"/>
                <a:cs typeface="Calibri" panose="020F0502020204030204"/>
              </a:rPr>
              <a:t>Step 1: Connect CPB to your computer via USB cable </a:t>
            </a:r>
            <a:r>
              <a:rPr lang="en-US" sz="1600">
                <a:ea typeface="Calibri"/>
                <a:cs typeface="Calibri" panose="020F0502020204030204"/>
                <a:sym typeface="Wingdings" panose="05000000000000000000" pitchFamily="2" charset="2"/>
              </a:rPr>
              <a:t> </a:t>
            </a:r>
            <a:r>
              <a:rPr lang="en-US" sz="1600">
                <a:ea typeface="Calibri"/>
                <a:cs typeface="Calibri" panose="020F0502020204030204"/>
              </a:rPr>
              <a:t>Make sure the correct board is selected</a:t>
            </a:r>
          </a:p>
          <a:p>
            <a:endParaRPr lang="en-US" sz="1600">
              <a:ea typeface="Calibri"/>
              <a:cs typeface="Calibri" panose="020F0502020204030204"/>
            </a:endParaRPr>
          </a:p>
          <a:p>
            <a:endParaRPr lang="en-US"/>
          </a:p>
        </p:txBody>
      </p:sp>
      <p:pic>
        <p:nvPicPr>
          <p:cNvPr id="6" name="Picture 5" descr="A circular electronic device with many wires&#10;&#10;Description automatically generated">
            <a:extLst>
              <a:ext uri="{FF2B5EF4-FFF2-40B4-BE49-F238E27FC236}">
                <a16:creationId xmlns:a16="http://schemas.microsoft.com/office/drawing/2014/main" id="{55416A17-0348-7A71-7072-BA676BC3E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" r="38748" b="40097"/>
          <a:stretch/>
        </p:blipFill>
        <p:spPr>
          <a:xfrm rot="5400000">
            <a:off x="-176927" y="2181323"/>
            <a:ext cx="2724129" cy="1560923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FE7B56C1-D425-03B1-3AF7-DB63D5FC9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878" y="863863"/>
            <a:ext cx="6876524" cy="36295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61D67C-D0CC-BD27-1E79-734AAD0C97FF}"/>
              </a:ext>
            </a:extLst>
          </p:cNvPr>
          <p:cNvSpPr/>
          <p:nvPr/>
        </p:nvSpPr>
        <p:spPr>
          <a:xfrm>
            <a:off x="2691639" y="971182"/>
            <a:ext cx="202761" cy="116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84B674-D748-1C56-1F14-190B6B24AB7B}"/>
              </a:ext>
            </a:extLst>
          </p:cNvPr>
          <p:cNvSpPr/>
          <p:nvPr/>
        </p:nvSpPr>
        <p:spPr>
          <a:xfrm>
            <a:off x="2691638" y="2034717"/>
            <a:ext cx="1822761" cy="116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C016B0-E43B-B8FE-9CFD-B526E4DFA786}"/>
              </a:ext>
            </a:extLst>
          </p:cNvPr>
          <p:cNvSpPr/>
          <p:nvPr/>
        </p:nvSpPr>
        <p:spPr>
          <a:xfrm>
            <a:off x="4514399" y="2323917"/>
            <a:ext cx="1943551" cy="116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5A5B04-88CD-89A9-B34E-3BC174264A9A}"/>
              </a:ext>
            </a:extLst>
          </p:cNvPr>
          <p:cNvSpPr/>
          <p:nvPr/>
        </p:nvSpPr>
        <p:spPr>
          <a:xfrm>
            <a:off x="6457951" y="2973117"/>
            <a:ext cx="1274850" cy="116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22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2AD4-2650-0FD0-9FF5-46B307079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ea typeface="+mj-lt"/>
                <a:cs typeface="+mj-lt"/>
              </a:rPr>
              <a:t>(Windows OS) Demo Code and Exploring the CPB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3C47C-C866-697D-5227-249CDDA2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2A53D-4FC5-684C-8F32-18FC0071E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>
                <a:ea typeface="Calibri"/>
                <a:cs typeface="Calibri" panose="020F0502020204030204"/>
              </a:rPr>
              <a:t>Step 2: Click File </a:t>
            </a:r>
            <a:r>
              <a:rPr lang="en-US" sz="1600">
                <a:ea typeface="Calibri"/>
                <a:cs typeface="Calibri" panose="020F0502020204030204"/>
                <a:sym typeface="Wingdings" panose="05000000000000000000" pitchFamily="2" charset="2"/>
              </a:rPr>
              <a:t></a:t>
            </a:r>
            <a:r>
              <a:rPr lang="en-US" sz="1600">
                <a:ea typeface="Calibri"/>
                <a:cs typeface="Calibri" panose="020F0502020204030204"/>
              </a:rPr>
              <a:t> Examples </a:t>
            </a:r>
            <a:r>
              <a:rPr lang="en-US" sz="1600">
                <a:ea typeface="Calibri"/>
                <a:cs typeface="Calibri" panose="020F0502020204030204"/>
                <a:sym typeface="Wingdings" panose="05000000000000000000" pitchFamily="2" charset="2"/>
              </a:rPr>
              <a:t></a:t>
            </a:r>
            <a:r>
              <a:rPr lang="en-US" sz="1600">
                <a:ea typeface="Calibri"/>
                <a:cs typeface="Calibri" panose="020F0502020204030204"/>
              </a:rPr>
              <a:t> Adafruit Circuit Playground </a:t>
            </a:r>
            <a:r>
              <a:rPr lang="en-US" sz="1600">
                <a:ea typeface="Calibri"/>
                <a:cs typeface="Calibri" panose="020F0502020204030204"/>
                <a:sym typeface="Wingdings" panose="05000000000000000000" pitchFamily="2" charset="2"/>
              </a:rPr>
              <a:t></a:t>
            </a:r>
            <a:r>
              <a:rPr lang="en-US" sz="1600">
                <a:ea typeface="Calibri"/>
                <a:cs typeface="Calibri" panose="020F0502020204030204"/>
              </a:rPr>
              <a:t> demo</a:t>
            </a:r>
          </a:p>
          <a:p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5116931-7F8C-0488-7A0A-955C22330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00" y="784621"/>
            <a:ext cx="7545477" cy="39826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0A4C75-6F4E-A8C2-DCA1-A0F1B52874BB}"/>
              </a:ext>
            </a:extLst>
          </p:cNvPr>
          <p:cNvSpPr/>
          <p:nvPr/>
        </p:nvSpPr>
        <p:spPr>
          <a:xfrm>
            <a:off x="2130472" y="2431571"/>
            <a:ext cx="1633038" cy="1554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79F3BA-6031-7DDC-BE5F-0202842DAF38}"/>
              </a:ext>
            </a:extLst>
          </p:cNvPr>
          <p:cNvSpPr/>
          <p:nvPr/>
        </p:nvSpPr>
        <p:spPr>
          <a:xfrm>
            <a:off x="871199" y="1596132"/>
            <a:ext cx="1202249" cy="1676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4255DB-6584-60B0-5852-3A62555F8CA6}"/>
              </a:ext>
            </a:extLst>
          </p:cNvPr>
          <p:cNvSpPr/>
          <p:nvPr/>
        </p:nvSpPr>
        <p:spPr>
          <a:xfrm>
            <a:off x="871201" y="910148"/>
            <a:ext cx="163850" cy="977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1400BA-9D2F-A905-AD2E-8BFDD27789DA}"/>
              </a:ext>
            </a:extLst>
          </p:cNvPr>
          <p:cNvSpPr/>
          <p:nvPr/>
        </p:nvSpPr>
        <p:spPr>
          <a:xfrm>
            <a:off x="3829455" y="3147778"/>
            <a:ext cx="1485089" cy="1839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71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7EB2-5079-8A62-3837-3031021DF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ea typeface="+mj-lt"/>
                <a:cs typeface="+mj-lt"/>
              </a:rPr>
              <a:t>(Windows OS) Demo Code and Exploring the CPB</a:t>
            </a:r>
            <a:endParaRPr lang="en-US" sz="3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01DAB-2C04-F440-49D4-553D3291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13EF1-5378-AD13-4C38-088F2A1A6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/>
              <a:t>Step 3: Click the Verify button If everything has been set up correctly, there will be some storage information in the output window</a:t>
            </a:r>
          </a:p>
          <a:p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E823752-DED9-DF53-5C8A-D4FA43A74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66" y="867040"/>
            <a:ext cx="7481834" cy="39490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DA3024-1016-A84E-363D-BE63C3E8A478}"/>
              </a:ext>
            </a:extLst>
          </p:cNvPr>
          <p:cNvSpPr/>
          <p:nvPr/>
        </p:nvSpPr>
        <p:spPr>
          <a:xfrm>
            <a:off x="896418" y="1091023"/>
            <a:ext cx="241196" cy="241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6D72C6-FD5A-1E25-D9A3-24029B62DC18}"/>
              </a:ext>
            </a:extLst>
          </p:cNvPr>
          <p:cNvSpPr/>
          <p:nvPr/>
        </p:nvSpPr>
        <p:spPr>
          <a:xfrm>
            <a:off x="1218927" y="3569171"/>
            <a:ext cx="5239023" cy="2609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43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5E2C-C937-B488-BB24-71B95760D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ea typeface="+mj-lt"/>
                <a:cs typeface="+mj-lt"/>
              </a:rPr>
              <a:t>(Windows OS) Demo Code and Exploring the CPB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1273B-FDBA-273D-C0E7-8B8E2BA81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0FC2D-B086-545F-E38E-590E05F2D2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Step 4: Click the upload button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/>
              <a:t>Wait for the upload finish</a:t>
            </a:r>
          </a:p>
          <a:p>
            <a:endParaRPr lang="en-US"/>
          </a:p>
        </p:txBody>
      </p:sp>
      <p:pic>
        <p:nvPicPr>
          <p:cNvPr id="6" name="Picture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E257B91B-AD9D-22F9-4880-C9E48F9B5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46" y="911093"/>
            <a:ext cx="7393554" cy="39024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6FB364-B9F5-C0D1-072C-249AA318870E}"/>
              </a:ext>
            </a:extLst>
          </p:cNvPr>
          <p:cNvSpPr/>
          <p:nvPr/>
        </p:nvSpPr>
        <p:spPr>
          <a:xfrm>
            <a:off x="1133475" y="1158072"/>
            <a:ext cx="206375" cy="19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018E55-EB54-6845-4EE4-33EB43EC95F5}"/>
              </a:ext>
            </a:extLst>
          </p:cNvPr>
          <p:cNvSpPr/>
          <p:nvPr/>
        </p:nvSpPr>
        <p:spPr>
          <a:xfrm>
            <a:off x="5464612" y="4346287"/>
            <a:ext cx="2773949" cy="2833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0FBEF0-7F54-15EA-DB3D-D5114E892D7B}"/>
              </a:ext>
            </a:extLst>
          </p:cNvPr>
          <p:cNvSpPr/>
          <p:nvPr/>
        </p:nvSpPr>
        <p:spPr>
          <a:xfrm>
            <a:off x="1140638" y="3582534"/>
            <a:ext cx="7153762" cy="10900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89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D3A16-186A-0500-B18F-091B4B977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ea typeface="+mj-lt"/>
                <a:cs typeface="+mj-lt"/>
              </a:rPr>
              <a:t>(Windows OS) Demo Code and Exploring the CPB</a:t>
            </a:r>
            <a:endParaRPr lang="en-US" sz="3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62517-DBC7-08DD-DECD-DB5CBA98D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95E7F-6ADC-341F-0FCA-D22B1558B5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Step 5: </a:t>
            </a:r>
            <a:r>
              <a:rPr lang="en-US" sz="1600">
                <a:ea typeface="Calibri"/>
                <a:cs typeface="Calibri" panose="020F0502020204030204"/>
              </a:rPr>
              <a:t>Click the Serial monitor at the top right of the window</a:t>
            </a:r>
          </a:p>
          <a:p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8B751B8-E961-0D88-D260-53B4EBC4A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25" y="876513"/>
            <a:ext cx="7493750" cy="39553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573B71-B318-1327-34F9-AA8DEEB4F0BE}"/>
              </a:ext>
            </a:extLst>
          </p:cNvPr>
          <p:cNvSpPr/>
          <p:nvPr/>
        </p:nvSpPr>
        <p:spPr>
          <a:xfrm>
            <a:off x="8067675" y="1109663"/>
            <a:ext cx="214313" cy="2190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14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35554-8682-EBF5-32D8-F26C7482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ea typeface="+mj-lt"/>
                <a:cs typeface="+mj-lt"/>
              </a:rPr>
              <a:t>(Windows OS) Demo Code and Exploring the CPB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2A9E4-3485-2D07-4195-DCDF3444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4499F3-2996-8018-6256-3B04B5A279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Step 6: </a:t>
            </a:r>
            <a:r>
              <a:rPr lang="en-US" sz="1600">
                <a:ea typeface="Calibri"/>
                <a:cs typeface="Calibri" panose="020F0502020204030204"/>
              </a:rPr>
              <a:t>Make sure your serial monitor baud rate matches with the code’s  </a:t>
            </a:r>
            <a:r>
              <a:rPr lang="en-US" sz="1600">
                <a:ea typeface="Calibri"/>
                <a:cs typeface="Calibri" panose="020F0502020204030204"/>
                <a:sym typeface="Wingdings" panose="05000000000000000000" pitchFamily="2" charset="2"/>
              </a:rPr>
              <a:t> </a:t>
            </a:r>
            <a:r>
              <a:rPr lang="en-US" sz="1600">
                <a:ea typeface="Calibri"/>
                <a:cs typeface="Calibri" panose="020F0502020204030204"/>
              </a:rPr>
              <a:t>Check output message</a:t>
            </a:r>
            <a:endParaRPr lang="en-US">
              <a:ea typeface="Calibri"/>
              <a:cs typeface="Calibri"/>
            </a:endParaRPr>
          </a:p>
          <a:p>
            <a:endParaRPr lang="en-US" sz="1600">
              <a:ea typeface="Calibri"/>
              <a:cs typeface="Calibri" panose="020F0502020204030204"/>
            </a:endParaRPr>
          </a:p>
          <a:p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8110F33-4D6A-E04F-DBFB-7B42F6F5D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00" y="863821"/>
            <a:ext cx="7545476" cy="39826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FCDD59E-3900-978E-B934-7DD6176AE198}"/>
              </a:ext>
            </a:extLst>
          </p:cNvPr>
          <p:cNvSpPr/>
          <p:nvPr/>
        </p:nvSpPr>
        <p:spPr>
          <a:xfrm>
            <a:off x="1583531" y="2338388"/>
            <a:ext cx="833438" cy="10477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C9FFB3-8E73-2B60-AAD2-244014A21447}"/>
              </a:ext>
            </a:extLst>
          </p:cNvPr>
          <p:cNvSpPr/>
          <p:nvPr/>
        </p:nvSpPr>
        <p:spPr>
          <a:xfrm>
            <a:off x="7715250" y="2755106"/>
            <a:ext cx="678656" cy="1428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7EA646-97D4-D11A-70BF-4ABF6F42F5CB}"/>
              </a:ext>
            </a:extLst>
          </p:cNvPr>
          <p:cNvSpPr/>
          <p:nvPr/>
        </p:nvSpPr>
        <p:spPr>
          <a:xfrm>
            <a:off x="1106561" y="2923200"/>
            <a:ext cx="2588752" cy="1734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74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9B126-2EC8-CA00-C8A7-A304FDE97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Arduino IDE </a:t>
            </a:r>
            <a:r>
              <a:rPr lang="en-US">
                <a:ea typeface="+mj-lt"/>
                <a:cs typeface="+mj-lt"/>
              </a:rPr>
              <a:t>Overview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23607-91EF-8558-D020-460CABA9C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(Section 1.0)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79605-5C48-D828-CA56-5F06CCF1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996507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7E2FC85-C247-AAC6-C0DA-B5D545C12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" y="395535"/>
            <a:ext cx="5948897" cy="668100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Arduino IDE interface</a:t>
            </a:r>
            <a:endParaRPr lang="en-US"/>
          </a:p>
        </p:txBody>
      </p:sp>
      <p:sp>
        <p:nvSpPr>
          <p:cNvPr id="1466" name="Google Shape;1466;p10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7" name="Picture 6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72302746-4C21-8542-6A41-CA070B07E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" y="1061883"/>
            <a:ext cx="4922276" cy="27579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E21CB9-4E06-0C24-D5B7-A76044C63D25}"/>
              </a:ext>
            </a:extLst>
          </p:cNvPr>
          <p:cNvSpPr txBox="1"/>
          <p:nvPr/>
        </p:nvSpPr>
        <p:spPr>
          <a:xfrm>
            <a:off x="4924955" y="1063559"/>
            <a:ext cx="3940250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Font typeface="Arial"/>
              <a:buChar char="•"/>
            </a:pPr>
            <a:r>
              <a:rPr lang="en-US" sz="1200" b="1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Verify / Upload</a:t>
            </a:r>
            <a:r>
              <a:rPr lang="en-US" sz="1200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 - compile and upload your code to your Arduino Board.</a:t>
            </a:r>
            <a:endParaRPr lang="en-US">
              <a:solidFill>
                <a:srgbClr val="374146"/>
              </a:solidFill>
              <a:latin typeface="Open Sans"/>
              <a:ea typeface="Open Sans"/>
              <a:cs typeface="Open Sans"/>
            </a:endParaRPr>
          </a:p>
          <a:p>
            <a:pPr>
              <a:buFont typeface="Arial"/>
              <a:buChar char="•"/>
            </a:pPr>
            <a:r>
              <a:rPr lang="en-US" sz="1200" b="1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Select Board &amp; Port</a:t>
            </a:r>
            <a:r>
              <a:rPr lang="en-US" sz="1200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 - detected Arduino boards automatically show up here, along with the port number.</a:t>
            </a:r>
            <a:endParaRPr lang="en-US">
              <a:solidFill>
                <a:srgbClr val="374146"/>
              </a:solidFill>
              <a:latin typeface="Open Sans"/>
              <a:ea typeface="Open Sans"/>
              <a:cs typeface="Open Sans"/>
            </a:endParaRPr>
          </a:p>
          <a:p>
            <a:pPr>
              <a:buFont typeface="Arial"/>
              <a:buChar char="•"/>
            </a:pPr>
            <a:r>
              <a:rPr lang="en-US" sz="1200" b="1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Sketchbook</a:t>
            </a:r>
            <a:r>
              <a:rPr lang="en-US" sz="1200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 - here you will find all of your sketches locally stored on your computer. Additionally, you can sync with the </a:t>
            </a:r>
            <a:r>
              <a:rPr lang="en-US" sz="1200" b="1">
                <a:solidFill>
                  <a:srgbClr val="008184"/>
                </a:solidFill>
                <a:latin typeface="Open Sans"/>
                <a:ea typeface="Open Sans"/>
                <a:cs typeface="Open Sans"/>
                <a:hlinkClick r:id="rId4"/>
              </a:rPr>
              <a:t>Arduino Cloud</a:t>
            </a:r>
            <a:r>
              <a:rPr lang="en-US" sz="1200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, and also obtain your sketches from the online environment.</a:t>
            </a:r>
            <a:endParaRPr lang="en-US">
              <a:solidFill>
                <a:srgbClr val="374146"/>
              </a:solidFill>
              <a:latin typeface="Open Sans"/>
              <a:ea typeface="Open Sans"/>
              <a:cs typeface="Open Sans"/>
            </a:endParaRPr>
          </a:p>
          <a:p>
            <a:pPr>
              <a:buFont typeface="Arial"/>
              <a:buChar char="•"/>
            </a:pPr>
            <a:r>
              <a:rPr lang="en-US" sz="1200" b="1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Boards Manager</a:t>
            </a:r>
            <a:r>
              <a:rPr lang="en-US" sz="1200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 - browse through Arduino &amp; third party packages that can be installed. For example, using a MKR </a:t>
            </a:r>
            <a:r>
              <a:rPr lang="en-US" sz="1200" err="1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WiFi</a:t>
            </a:r>
            <a:r>
              <a:rPr lang="en-US" sz="1200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 1010 board requires the </a:t>
            </a:r>
            <a:r>
              <a:rPr lang="en-US" sz="1100">
                <a:latin typeface="Roboto Mono"/>
                <a:ea typeface="Roboto Mono"/>
                <a:cs typeface="+mn-lt"/>
              </a:rPr>
              <a:t>Arduino SAMD Boards</a:t>
            </a:r>
            <a:r>
              <a:rPr lang="en-US" sz="1200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 package installed.</a:t>
            </a:r>
            <a:endParaRPr lang="en-US">
              <a:solidFill>
                <a:srgbClr val="374146"/>
              </a:solidFill>
              <a:latin typeface="Open Sans"/>
              <a:ea typeface="Open Sans"/>
              <a:cs typeface="Open Sans"/>
            </a:endParaRPr>
          </a:p>
          <a:p>
            <a:pPr>
              <a:buFont typeface="Arial"/>
              <a:buChar char="•"/>
            </a:pPr>
            <a:r>
              <a:rPr lang="en-US" sz="1200" b="1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Library Manager</a:t>
            </a:r>
            <a:r>
              <a:rPr lang="en-US" sz="1200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 - browse through thousands of Arduino libraries, made by Arduino &amp; its community.</a:t>
            </a:r>
            <a:endParaRPr lang="en-US">
              <a:solidFill>
                <a:srgbClr val="374146"/>
              </a:solidFill>
              <a:latin typeface="Open Sans"/>
              <a:ea typeface="Open Sans"/>
              <a:cs typeface="Open Sans"/>
            </a:endParaRPr>
          </a:p>
          <a:p>
            <a:pPr>
              <a:buFont typeface="Arial"/>
              <a:buChar char="•"/>
            </a:pPr>
            <a:r>
              <a:rPr lang="en-US" sz="1200" b="1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Debugger</a:t>
            </a:r>
            <a:r>
              <a:rPr lang="en-US" sz="1200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 - test and debug programs in real time.</a:t>
            </a:r>
            <a:endParaRPr lang="en-US">
              <a:solidFill>
                <a:srgbClr val="374146"/>
              </a:solidFill>
              <a:latin typeface="Open Sans"/>
              <a:ea typeface="Open Sans"/>
              <a:cs typeface="Open Sans"/>
            </a:endParaRPr>
          </a:p>
          <a:p>
            <a:pPr>
              <a:buFont typeface="Arial"/>
              <a:buChar char="•"/>
            </a:pPr>
            <a:r>
              <a:rPr lang="en-US" sz="1200" b="1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Search</a:t>
            </a:r>
            <a:r>
              <a:rPr lang="en-US" sz="1200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 - search for keywords in your code.</a:t>
            </a:r>
            <a:endParaRPr lang="en-US">
              <a:solidFill>
                <a:srgbClr val="374146"/>
              </a:solidFill>
              <a:latin typeface="Open Sans"/>
              <a:ea typeface="Open Sans"/>
              <a:cs typeface="Open Sans"/>
            </a:endParaRPr>
          </a:p>
          <a:p>
            <a:pPr>
              <a:buFont typeface="Arial"/>
              <a:buChar char="•"/>
            </a:pPr>
            <a:r>
              <a:rPr lang="en-US" sz="1200" b="1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Open Serial Monitor</a:t>
            </a:r>
            <a:r>
              <a:rPr lang="en-US" sz="1200">
                <a:solidFill>
                  <a:srgbClr val="374146"/>
                </a:solidFill>
                <a:latin typeface="Open Sans"/>
                <a:ea typeface="Open Sans"/>
                <a:cs typeface="Open Sans"/>
              </a:rPr>
              <a:t> - opens the Serial Monitor tool, as a new tab in the console.</a:t>
            </a:r>
            <a:endParaRPr lang="en-US">
              <a:solidFill>
                <a:srgbClr val="374146"/>
              </a:solidFill>
              <a:latin typeface="Open Sans"/>
              <a:ea typeface="Open Sans"/>
              <a:cs typeface="Open Sans"/>
            </a:endParaRPr>
          </a:p>
          <a:p>
            <a:pPr>
              <a:buFont typeface="Arial"/>
              <a:buChar char="•"/>
            </a:pPr>
            <a:endParaRPr lang="en-US" sz="1200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06100B-8FD2-C41D-45F6-D1165B7A25C7}"/>
              </a:ext>
            </a:extLst>
          </p:cNvPr>
          <p:cNvSpPr txBox="1"/>
          <p:nvPr/>
        </p:nvSpPr>
        <p:spPr>
          <a:xfrm>
            <a:off x="527513" y="3972678"/>
            <a:ext cx="411111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ea typeface="+mn-lt"/>
                <a:cs typeface="+mn-lt"/>
                <a:hlinkClick r:id="rId5"/>
              </a:rPr>
              <a:t>https://docs.arduino.cc/software/ide-v2/tutorials/getting-started-ide-v2/</a:t>
            </a:r>
            <a:endParaRPr lang="en-US" sz="1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685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0CF0-45FA-397A-3ECD-D8227D1B8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Known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F776A-7B5E-B6C1-67F7-3D590426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AE62EF-6D18-B12E-2EB9-3F0982711C35}"/>
              </a:ext>
            </a:extLst>
          </p:cNvPr>
          <p:cNvSpPr txBox="1"/>
          <p:nvPr/>
        </p:nvSpPr>
        <p:spPr>
          <a:xfrm>
            <a:off x="362296" y="1007863"/>
            <a:ext cx="2921924" cy="14157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AutoNum type="arabicPeriod"/>
            </a:pPr>
            <a:r>
              <a:rPr lang="en-US" sz="1200">
                <a:ea typeface="Calibri"/>
                <a:cs typeface="Calibri" panose="020F0502020204030204"/>
              </a:rPr>
              <a:t>The reading </a:t>
            </a:r>
            <a:r>
              <a:rPr lang="en-US" sz="1200" err="1">
                <a:ea typeface="Calibri"/>
                <a:cs typeface="Calibri" panose="020F0502020204030204"/>
              </a:rPr>
              <a:t>motionX</a:t>
            </a:r>
            <a:r>
              <a:rPr lang="en-US" sz="1200">
                <a:ea typeface="Calibri"/>
                <a:cs typeface="Calibri" panose="020F0502020204030204"/>
              </a:rPr>
              <a:t>, </a:t>
            </a:r>
            <a:r>
              <a:rPr lang="en-US" sz="1200" err="1">
                <a:ea typeface="Calibri"/>
                <a:cs typeface="Calibri" panose="020F0502020204030204"/>
              </a:rPr>
              <a:t>motionY</a:t>
            </a:r>
            <a:r>
              <a:rPr lang="en-US" sz="1200">
                <a:ea typeface="Calibri"/>
                <a:cs typeface="Calibri" panose="020F0502020204030204"/>
              </a:rPr>
              <a:t> have their direction flipped from demo code.</a:t>
            </a:r>
            <a:endParaRPr lang="en-US"/>
          </a:p>
          <a:p>
            <a:pPr marL="228600" indent="-228600">
              <a:buAutoNum type="arabicPeriod"/>
            </a:pPr>
            <a:r>
              <a:rPr lang="en-US" sz="1200">
                <a:ea typeface="Calibri"/>
                <a:cs typeface="Calibri" panose="020F0502020204030204"/>
              </a:rPr>
              <a:t>If the CPB is connected to the computer and not able to upload code, you can try double clicking the reset button on the CPB.</a:t>
            </a:r>
          </a:p>
          <a:p>
            <a:pPr marL="285750" indent="-285750">
              <a:buAutoNum type="arabicPeriod"/>
            </a:pPr>
            <a:endParaRPr lang="en-US" sz="1400">
              <a:ea typeface="Calibri"/>
              <a:cs typeface="Calibri" panose="020F0502020204030204"/>
            </a:endParaRPr>
          </a:p>
        </p:txBody>
      </p:sp>
      <p:pic>
        <p:nvPicPr>
          <p:cNvPr id="7" name="Picture 6" descr="A circular electronic device with many wires&#10;&#10;Description automatically generated">
            <a:extLst>
              <a:ext uri="{FF2B5EF4-FFF2-40B4-BE49-F238E27FC236}">
                <a16:creationId xmlns:a16="http://schemas.microsoft.com/office/drawing/2014/main" id="{F00A7DAA-31DA-E96D-BE0A-ED5570A7DF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" r="38748" b="40097"/>
          <a:stretch/>
        </p:blipFill>
        <p:spPr>
          <a:xfrm rot="5400000">
            <a:off x="3808104" y="1662817"/>
            <a:ext cx="4083068" cy="23266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C05274-7DB3-6B28-BFEC-28F934B1E1B9}"/>
              </a:ext>
            </a:extLst>
          </p:cNvPr>
          <p:cNvSpPr/>
          <p:nvPr/>
        </p:nvSpPr>
        <p:spPr>
          <a:xfrm>
            <a:off x="5630460" y="3518367"/>
            <a:ext cx="311536" cy="2608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5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3E711-0CF4-94FC-B164-6355FB70BB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(Windows OS) Download and Installing Arduino 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5FFD81-1289-A0F1-D5DA-B46A23C471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(Section 1.0)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B83F4-F496-E3E9-0C0F-F405CB5F6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3029530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ACC1-3F48-6E3A-CDF3-90EC3997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0110F-CCEA-9D5F-3806-741D65E02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+mn-lt"/>
                <a:cs typeface="+mn-lt"/>
              </a:rPr>
              <a:t>What is library?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  <a:hlinkClick r:id="rId2"/>
              </a:rPr>
              <a:t>https://learn.adafruit.com/adafruit-all-about-arduino-libraries-install-use/arduino-libraries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Calibri"/>
                <a:cs typeface="Calibri"/>
              </a:rPr>
              <a:t>Instructions setup </a:t>
            </a:r>
            <a:r>
              <a:rPr lang="en-US" err="1">
                <a:ea typeface="Calibri"/>
                <a:cs typeface="Calibri"/>
              </a:rPr>
              <a:t>Adruino</a:t>
            </a:r>
            <a:r>
              <a:rPr lang="en-US">
                <a:ea typeface="Calibri"/>
                <a:cs typeface="Calibri"/>
              </a:rPr>
              <a:t> IDE and CPB:</a:t>
            </a:r>
            <a:br>
              <a:rPr lang="en-US"/>
            </a:br>
            <a:r>
              <a:rPr lang="en-US">
                <a:ea typeface="+mn-lt"/>
                <a:cs typeface="+mn-lt"/>
                <a:hlinkClick r:id="rId3"/>
              </a:rPr>
              <a:t>https://learn.adafruit.com/adafruit-circuit-playground-bluefxxruit/arduino-support-setup</a:t>
            </a:r>
            <a:endParaRPr lang="en-US">
              <a:ea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B4007-9E77-2926-F4C8-1ED93D5BD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797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907F1-8AFA-F6F4-5764-7AAC590E3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(Windows OS) </a:t>
            </a:r>
            <a:r>
              <a:rPr lang="en-US">
                <a:ea typeface="+mj-lt"/>
                <a:cs typeface="+mj-lt"/>
              </a:rPr>
              <a:t>Download and Installing Arduino IDE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87C82-CE81-807D-E8EF-7B0F5CD35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9524B9-A587-04AA-8884-E225E08C8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ea typeface="+mn-lt"/>
                <a:cs typeface="+mn-lt"/>
              </a:rPr>
              <a:t>Go to </a:t>
            </a:r>
            <a:r>
              <a:rPr lang="en-US">
                <a:ea typeface="+mn-lt"/>
                <a:cs typeface="+mn-lt"/>
                <a:hlinkClick r:id="rId2"/>
              </a:rPr>
              <a:t>https://www.arduino.cc/en/software</a:t>
            </a:r>
            <a:endParaRPr lang="en-US">
              <a:cs typeface="Calibri" panose="020F0502020204030204"/>
            </a:endParaRPr>
          </a:p>
          <a:p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D4BB46C-69DF-6B89-2213-EE536E185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05" y="913955"/>
            <a:ext cx="7305804" cy="385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16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828E7-2208-11A6-5368-DECB35928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(Windows OS) </a:t>
            </a:r>
            <a:r>
              <a:rPr lang="en-US">
                <a:ea typeface="+mj-lt"/>
                <a:cs typeface="+mj-lt"/>
              </a:rPr>
              <a:t>Download and Installing Arduino IDE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1CAEE-14D9-E98A-D6FD-22F3610F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2D38E4-7198-7CE8-2237-172D728D8E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Step 1: </a:t>
            </a:r>
            <a:r>
              <a:rPr lang="en-US" sz="1600">
                <a:ea typeface="Calibri"/>
                <a:cs typeface="Calibri" panose="020F0502020204030204"/>
              </a:rPr>
              <a:t>Click JUST DOWNLOAD</a:t>
            </a:r>
          </a:p>
          <a:p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0DA0BD5-9A04-D23B-FABF-8A4BFC2E5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62" y="827821"/>
            <a:ext cx="7423282" cy="39394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92953C-83AE-D1B1-DED6-AC54C854FBBC}"/>
              </a:ext>
            </a:extLst>
          </p:cNvPr>
          <p:cNvSpPr/>
          <p:nvPr/>
        </p:nvSpPr>
        <p:spPr>
          <a:xfrm>
            <a:off x="4207764" y="3290401"/>
            <a:ext cx="728471" cy="143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8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A20A5-B220-2472-54F5-772554AF7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(Windows OS) </a:t>
            </a:r>
            <a:r>
              <a:rPr lang="en-US">
                <a:ea typeface="+mj-lt"/>
                <a:cs typeface="+mj-lt"/>
              </a:rPr>
              <a:t>Download and Installing Arduino IDE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7201A-5E66-F1E9-489E-111FBEAA9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09BFA-50F3-8BCC-FF91-6A07DA63D8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Step 2: Open File Explorer </a:t>
            </a:r>
            <a:r>
              <a:rPr lang="en-US">
                <a:sym typeface="Wingdings" panose="05000000000000000000" pitchFamily="2" charset="2"/>
              </a:rPr>
              <a:t> Go to downloads  Double click to install the file  </a:t>
            </a:r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270A188-C08B-C195-B19E-FCB336B06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31" y="871508"/>
            <a:ext cx="7405338" cy="39812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1F1FC7-04D5-ADCF-D1CA-54BFC8ECF6EF}"/>
              </a:ext>
            </a:extLst>
          </p:cNvPr>
          <p:cNvSpPr/>
          <p:nvPr/>
        </p:nvSpPr>
        <p:spPr>
          <a:xfrm>
            <a:off x="2044915" y="2246400"/>
            <a:ext cx="1596353" cy="1655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58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31169-9673-BD6D-8FD0-C41F4E0F2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(Windows OS) </a:t>
            </a:r>
            <a:r>
              <a:rPr lang="en-US">
                <a:ea typeface="+mj-lt"/>
                <a:cs typeface="+mj-lt"/>
              </a:rPr>
              <a:t>Download and Installing Arduino IDE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A4210-BC82-157E-FFD8-57DA10EF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5A8DCC-4B1B-EBE7-7DB4-C849391AA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Step 3: </a:t>
            </a:r>
            <a:r>
              <a:rPr lang="en-US" sz="1600">
                <a:ea typeface="Calibri"/>
                <a:cs typeface="Calibri" panose="020F0502020204030204"/>
              </a:rPr>
              <a:t>Click I Agree</a:t>
            </a:r>
            <a:endParaRPr lang="en-US"/>
          </a:p>
          <a:p>
            <a:endParaRPr lang="en-US"/>
          </a:p>
        </p:txBody>
      </p: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D4C83E1-FFA5-5473-B83C-EB2413E0D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815" y="832092"/>
            <a:ext cx="5306369" cy="41259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7783CA-227F-4859-F292-A42E4AE19F4E}"/>
              </a:ext>
            </a:extLst>
          </p:cNvPr>
          <p:cNvSpPr/>
          <p:nvPr/>
        </p:nvSpPr>
        <p:spPr>
          <a:xfrm>
            <a:off x="5285406" y="4556167"/>
            <a:ext cx="975542" cy="2956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01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CD950-0D89-FB1A-92AD-28D2E727C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(Windows OS) </a:t>
            </a:r>
            <a:r>
              <a:rPr lang="en-US">
                <a:ea typeface="+mj-lt"/>
                <a:cs typeface="+mj-lt"/>
              </a:rPr>
              <a:t>Download and Installing Arduino IDE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EFF4-9468-8102-0EB2-15471C835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FAA567-21FA-1E8B-DDCB-62A1CCCE37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Step 4: Select Only for me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sz="1600">
                <a:ea typeface="Calibri"/>
                <a:cs typeface="Calibri" panose="020F0502020204030204"/>
              </a:rPr>
              <a:t>Click next</a:t>
            </a:r>
          </a:p>
          <a:p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5876A0C-A7E6-C25C-EFF4-C2932DB70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355" y="872647"/>
            <a:ext cx="5253290" cy="40847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539AE7-02D6-2F98-0E67-2400D4092F3D}"/>
              </a:ext>
            </a:extLst>
          </p:cNvPr>
          <p:cNvSpPr/>
          <p:nvPr/>
        </p:nvSpPr>
        <p:spPr>
          <a:xfrm>
            <a:off x="2249282" y="2797043"/>
            <a:ext cx="1541298" cy="2845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F4BB87-2432-ACEA-881A-B378EE28061D}"/>
              </a:ext>
            </a:extLst>
          </p:cNvPr>
          <p:cNvSpPr/>
          <p:nvPr/>
        </p:nvSpPr>
        <p:spPr>
          <a:xfrm>
            <a:off x="5349600" y="4572403"/>
            <a:ext cx="835200" cy="2845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96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19AA-3915-6744-4A2A-60F842BB7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(Windows OS) </a:t>
            </a:r>
            <a:r>
              <a:rPr lang="en-US">
                <a:ea typeface="+mj-lt"/>
                <a:cs typeface="+mj-lt"/>
              </a:rPr>
              <a:t>Download and Installing Arduino IDE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D1C5A-88BD-7D3A-233C-7AD41E4B4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30E666-3B41-D132-41C4-38948864E1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Step 5: Click install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77E06F7-2E31-4267-8166-72C33CCA7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771" y="849425"/>
            <a:ext cx="5323029" cy="41389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2F81B5-49F7-41F9-721C-18A5F47D4405}"/>
              </a:ext>
            </a:extLst>
          </p:cNvPr>
          <p:cNvSpPr/>
          <p:nvPr/>
        </p:nvSpPr>
        <p:spPr>
          <a:xfrm>
            <a:off x="5249557" y="4576152"/>
            <a:ext cx="827243" cy="3280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48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CC96A7C0C0BA49968327265B540CBB" ma:contentTypeVersion="13" ma:contentTypeDescription="Create a new document." ma:contentTypeScope="" ma:versionID="f4cb493b117e70fcb86ec3255917b9c0">
  <xsd:schema xmlns:xsd="http://www.w3.org/2001/XMLSchema" xmlns:xs="http://www.w3.org/2001/XMLSchema" xmlns:p="http://schemas.microsoft.com/office/2006/metadata/properties" xmlns:ns2="c94bf2d5-22d9-413b-8e42-690f9ae5d7f0" xmlns:ns3="b59ed28c-85fc-4bb8-8d93-5667becf96cb" targetNamespace="http://schemas.microsoft.com/office/2006/metadata/properties" ma:root="true" ma:fieldsID="1a6c71cf76c56c4843717de6d40ca5c9" ns2:_="" ns3:_="">
    <xsd:import namespace="c94bf2d5-22d9-413b-8e42-690f9ae5d7f0"/>
    <xsd:import namespace="b59ed28c-85fc-4bb8-8d93-5667becf96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bf2d5-22d9-413b-8e42-690f9ae5d7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2802cc5-2881-4dd7-9d75-38905e9cf7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9ed28c-85fc-4bb8-8d93-5667becf96cb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b3b9f7c-a0fb-41e0-b875-c3ba2acd7fc4}" ma:internalName="TaxCatchAll" ma:showField="CatchAllData" ma:web="b59ed28c-85fc-4bb8-8d93-5667becf96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4bf2d5-22d9-413b-8e42-690f9ae5d7f0">
      <Terms xmlns="http://schemas.microsoft.com/office/infopath/2007/PartnerControls"/>
    </lcf76f155ced4ddcb4097134ff3c332f>
    <TaxCatchAll xmlns="b59ed28c-85fc-4bb8-8d93-5667becf96c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AC0936-46C3-40D2-8C37-6C957A8C2F13}">
  <ds:schemaRefs>
    <ds:schemaRef ds:uri="b59ed28c-85fc-4bb8-8d93-5667becf96cb"/>
    <ds:schemaRef ds:uri="c94bf2d5-22d9-413b-8e42-690f9ae5d7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0D97A1C-977F-4374-85BC-ACFC8E3B5BA9}">
  <ds:schemaRefs>
    <ds:schemaRef ds:uri="b59ed28c-85fc-4bb8-8d93-5667becf96cb"/>
    <ds:schemaRef ds:uri="c94bf2d5-22d9-413b-8e42-690f9ae5d7f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4A8AFA-3C27-48C7-AFC5-CADBFAA158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30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Overview </vt:lpstr>
      <vt:lpstr>(Windows OS) Download and Installing Arduino IDE</vt:lpstr>
      <vt:lpstr>(Windows OS) Download and Installing Arduino IDE</vt:lpstr>
      <vt:lpstr>(Windows OS) Download and Installing Arduino IDE</vt:lpstr>
      <vt:lpstr>(Windows OS) Download and Installing Arduino IDE</vt:lpstr>
      <vt:lpstr>(Windows OS) Download and Installing Arduino IDE</vt:lpstr>
      <vt:lpstr>(Windows OS) Download and Installing Arduino IDE</vt:lpstr>
      <vt:lpstr>(Windows OS) Download and Installing Arduino IDE</vt:lpstr>
      <vt:lpstr>(Windows OS) Download and Installing Arduino IDE</vt:lpstr>
      <vt:lpstr>Arduino IDE Overview</vt:lpstr>
      <vt:lpstr>Arduino IDE interface</vt:lpstr>
      <vt:lpstr>(Windows OS) Getting Started:  Adding Adafruit board index to Arduino IDE</vt:lpstr>
      <vt:lpstr>(Windows OS) Adding Adafruit Board Index</vt:lpstr>
      <vt:lpstr>(Windows OS) Adding Adafruit Board Index</vt:lpstr>
      <vt:lpstr>(Windows OS) Adding Adafruit Board Index</vt:lpstr>
      <vt:lpstr>(Windows OS)  Installing Adafruit Circuit Playground Library</vt:lpstr>
      <vt:lpstr>(Windows OS) Installing Adafruit Circuit Playground Library</vt:lpstr>
      <vt:lpstr>(Windows OS) Installing Adafruit Circuit Playground Library</vt:lpstr>
      <vt:lpstr>(Windows OS) Demo Code and Exploring the CPB</vt:lpstr>
      <vt:lpstr>(Windows OS) Demo Code and Exploring the CPB</vt:lpstr>
      <vt:lpstr>(Windows OS) Demo Code and Exploring the CPB</vt:lpstr>
      <vt:lpstr>(Windows OS) Demo Code and Exploring the CPB</vt:lpstr>
      <vt:lpstr>(Windows OS) Demo Code and Exploring the CPB</vt:lpstr>
      <vt:lpstr>(Windows OS) Demo Code and Exploring the CPB</vt:lpstr>
      <vt:lpstr>(Windows OS) Demo Code and Exploring the CPB</vt:lpstr>
      <vt:lpstr>Arduino IDE Overview</vt:lpstr>
      <vt:lpstr>Arduino IDE interface</vt:lpstr>
      <vt:lpstr>Known Issues</vt:lpstr>
      <vt:lpstr>Useful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Wearables Workshop Colorado Space Grant Consortium</dc:title>
  <cp:revision>1</cp:revision>
  <dcterms:modified xsi:type="dcterms:W3CDTF">2025-04-24T20:55:52Z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0x010100C1CC96A7C0C0BA49968327265B540CBB</vt:lpwstr>
  </property>
  <property fmtid="{D5CDD505-2E9C-101B-9397-08002B2CF9AE}" pid="3" name="MediaServiceImageTags">
    <vt:lpwstr/>
  </property>
</Properties>
</file>