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1" r:id="rId4"/>
  </p:sldMasterIdLst>
  <p:notesMasterIdLst>
    <p:notesMasterId r:id="rId23"/>
  </p:notesMasterIdLst>
  <p:sldIdLst>
    <p:sldId id="370" r:id="rId5"/>
    <p:sldId id="412" r:id="rId6"/>
    <p:sldId id="414" r:id="rId7"/>
    <p:sldId id="391" r:id="rId8"/>
    <p:sldId id="392" r:id="rId9"/>
    <p:sldId id="394" r:id="rId10"/>
    <p:sldId id="395" r:id="rId11"/>
    <p:sldId id="397" r:id="rId12"/>
    <p:sldId id="399" r:id="rId13"/>
    <p:sldId id="401" r:id="rId14"/>
    <p:sldId id="402" r:id="rId15"/>
    <p:sldId id="403" r:id="rId16"/>
    <p:sldId id="404" r:id="rId17"/>
    <p:sldId id="405" r:id="rId18"/>
    <p:sldId id="406" r:id="rId19"/>
    <p:sldId id="407" r:id="rId20"/>
    <p:sldId id="408" r:id="rId21"/>
    <p:sldId id="409"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BA8E0-0123-B108-2FA1-A77F1B6F5DC0}" v="116" dt="2025-04-24T06:12:38.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Makuch" userId="59f8dfe6-0ac9-4bcd-b162-d1eb41664d31" providerId="ADAL" clId="{CE5124F5-7E77-4B32-9210-C7E7A73AB370}"/>
    <pc:docChg chg="undo custSel delSld modSld modMainMaster">
      <pc:chgData name="Anthony Makuch" userId="59f8dfe6-0ac9-4bcd-b162-d1eb41664d31" providerId="ADAL" clId="{CE5124F5-7E77-4B32-9210-C7E7A73AB370}" dt="2025-04-08T04:31:24.941" v="313" actId="207"/>
      <pc:docMkLst>
        <pc:docMk/>
      </pc:docMkLst>
      <pc:sldChg chg="addSp delSp modSp mod modNotesTx">
        <pc:chgData name="Anthony Makuch" userId="59f8dfe6-0ac9-4bcd-b162-d1eb41664d31" providerId="ADAL" clId="{CE5124F5-7E77-4B32-9210-C7E7A73AB370}" dt="2025-04-08T04:31:24.941" v="313" actId="207"/>
        <pc:sldMkLst>
          <pc:docMk/>
          <pc:sldMk cId="2291718610" sldId="370"/>
        </pc:sldMkLst>
        <pc:spChg chg="del">
          <ac:chgData name="Anthony Makuch" userId="59f8dfe6-0ac9-4bcd-b162-d1eb41664d31" providerId="ADAL" clId="{CE5124F5-7E77-4B32-9210-C7E7A73AB370}" dt="2025-04-08T04:03:07.994" v="106" actId="478"/>
          <ac:spMkLst>
            <pc:docMk/>
            <pc:sldMk cId="2291718610" sldId="370"/>
            <ac:spMk id="3" creationId="{66D99E7A-7601-35BA-252C-F82F7F04CC16}"/>
          </ac:spMkLst>
        </pc:spChg>
        <pc:spChg chg="add mod">
          <ac:chgData name="Anthony Makuch" userId="59f8dfe6-0ac9-4bcd-b162-d1eb41664d31" providerId="ADAL" clId="{CE5124F5-7E77-4B32-9210-C7E7A73AB370}" dt="2025-04-08T04:06:09.586" v="180"/>
          <ac:spMkLst>
            <pc:docMk/>
            <pc:sldMk cId="2291718610" sldId="370"/>
            <ac:spMk id="7" creationId="{F6B9805F-3469-3A50-D92F-47DE2A769B42}"/>
          </ac:spMkLst>
        </pc:spChg>
        <pc:spChg chg="add mod">
          <ac:chgData name="Anthony Makuch" userId="59f8dfe6-0ac9-4bcd-b162-d1eb41664d31" providerId="ADAL" clId="{CE5124F5-7E77-4B32-9210-C7E7A73AB370}" dt="2025-04-08T04:31:24.941" v="313" actId="207"/>
          <ac:spMkLst>
            <pc:docMk/>
            <pc:sldMk cId="2291718610" sldId="370"/>
            <ac:spMk id="10" creationId="{84D7B1A5-29E2-4E66-F07B-6A0E38148473}"/>
          </ac:spMkLst>
        </pc:spChg>
        <pc:picChg chg="del mod">
          <ac:chgData name="Anthony Makuch" userId="59f8dfe6-0ac9-4bcd-b162-d1eb41664d31" providerId="ADAL" clId="{CE5124F5-7E77-4B32-9210-C7E7A73AB370}" dt="2025-04-08T04:30:25.169" v="308" actId="478"/>
          <ac:picMkLst>
            <pc:docMk/>
            <pc:sldMk cId="2291718610" sldId="370"/>
            <ac:picMk id="4" creationId="{DEBCA8AC-CBB3-B4E1-06B7-6CFBDF2A7B55}"/>
          </ac:picMkLst>
        </pc:picChg>
        <pc:picChg chg="del mod">
          <ac:chgData name="Anthony Makuch" userId="59f8dfe6-0ac9-4bcd-b162-d1eb41664d31" providerId="ADAL" clId="{CE5124F5-7E77-4B32-9210-C7E7A73AB370}" dt="2025-04-08T04:30:26.081" v="309" actId="478"/>
          <ac:picMkLst>
            <pc:docMk/>
            <pc:sldMk cId="2291718610" sldId="370"/>
            <ac:picMk id="5" creationId="{2B1B87BD-A8C5-FF90-182E-55A941B04EDE}"/>
          </ac:picMkLst>
        </pc:picChg>
        <pc:picChg chg="add mod">
          <ac:chgData name="Anthony Makuch" userId="59f8dfe6-0ac9-4bcd-b162-d1eb41664d31" providerId="ADAL" clId="{CE5124F5-7E77-4B32-9210-C7E7A73AB370}" dt="2025-04-08T04:30:53.521" v="310"/>
          <ac:picMkLst>
            <pc:docMk/>
            <pc:sldMk cId="2291718610" sldId="370"/>
            <ac:picMk id="8" creationId="{D9B8BCED-1F6C-D9A8-F121-282B540155B8}"/>
          </ac:picMkLst>
        </pc:picChg>
        <pc:picChg chg="add mod">
          <ac:chgData name="Anthony Makuch" userId="59f8dfe6-0ac9-4bcd-b162-d1eb41664d31" providerId="ADAL" clId="{CE5124F5-7E77-4B32-9210-C7E7A73AB370}" dt="2025-04-08T04:31:12.217" v="311"/>
          <ac:picMkLst>
            <pc:docMk/>
            <pc:sldMk cId="2291718610" sldId="370"/>
            <ac:picMk id="9" creationId="{859D748D-63C9-6586-AACE-5B9D64B47D8F}"/>
          </ac:picMkLst>
        </pc:picChg>
      </pc:sldChg>
      <pc:sldChg chg="addSp delSp modSp mod">
        <pc:chgData name="Anthony Makuch" userId="59f8dfe6-0ac9-4bcd-b162-d1eb41664d31" providerId="ADAL" clId="{CE5124F5-7E77-4B32-9210-C7E7A73AB370}" dt="2025-04-08T04:06:07.557" v="179"/>
        <pc:sldMkLst>
          <pc:docMk/>
          <pc:sldMk cId="3658686262" sldId="388"/>
        </pc:sldMkLst>
        <pc:spChg chg="del">
          <ac:chgData name="Anthony Makuch" userId="59f8dfe6-0ac9-4bcd-b162-d1eb41664d31" providerId="ADAL" clId="{CE5124F5-7E77-4B32-9210-C7E7A73AB370}" dt="2025-04-08T04:02:32.470" v="101" actId="478"/>
          <ac:spMkLst>
            <pc:docMk/>
            <pc:sldMk cId="3658686262" sldId="388"/>
            <ac:spMk id="4" creationId="{69EC532A-602B-C8EF-99CD-8896914D5C3D}"/>
          </ac:spMkLst>
        </pc:spChg>
        <pc:spChg chg="add mod">
          <ac:chgData name="Anthony Makuch" userId="59f8dfe6-0ac9-4bcd-b162-d1eb41664d31" providerId="ADAL" clId="{CE5124F5-7E77-4B32-9210-C7E7A73AB370}" dt="2025-04-08T04:06:07.557" v="179"/>
          <ac:spMkLst>
            <pc:docMk/>
            <pc:sldMk cId="3658686262" sldId="388"/>
            <ac:spMk id="6" creationId="{4681DDE8-FF5A-754B-6E3B-77F95312E28F}"/>
          </ac:spMkLst>
        </pc:spChg>
        <pc:picChg chg="del">
          <ac:chgData name="Anthony Makuch" userId="59f8dfe6-0ac9-4bcd-b162-d1eb41664d31" providerId="ADAL" clId="{CE5124F5-7E77-4B32-9210-C7E7A73AB370}" dt="2025-04-08T04:01:33.857" v="94" actId="478"/>
          <ac:picMkLst>
            <pc:docMk/>
            <pc:sldMk cId="3658686262" sldId="388"/>
            <ac:picMk id="3" creationId="{6ACEB815-2F6E-5A58-BB3A-91998785C03F}"/>
          </ac:picMkLst>
        </pc:picChg>
        <pc:picChg chg="del">
          <ac:chgData name="Anthony Makuch" userId="59f8dfe6-0ac9-4bcd-b162-d1eb41664d31" providerId="ADAL" clId="{CE5124F5-7E77-4B32-9210-C7E7A73AB370}" dt="2025-04-08T04:01:36.620" v="95" actId="478"/>
          <ac:picMkLst>
            <pc:docMk/>
            <pc:sldMk cId="3658686262" sldId="388"/>
            <ac:picMk id="5" creationId="{9B5C5B20-8514-4981-F634-3321CD9DB05E}"/>
          </ac:picMkLst>
        </pc:picChg>
      </pc:sldChg>
      <pc:sldChg chg="del">
        <pc:chgData name="Anthony Makuch" userId="59f8dfe6-0ac9-4bcd-b162-d1eb41664d31" providerId="ADAL" clId="{CE5124F5-7E77-4B32-9210-C7E7A73AB370}" dt="2025-04-08T03:22:36.400" v="58" actId="47"/>
        <pc:sldMkLst>
          <pc:docMk/>
          <pc:sldMk cId="3321096142" sldId="389"/>
        </pc:sldMkLst>
      </pc:sldChg>
      <pc:sldChg chg="addSp delSp mod">
        <pc:chgData name="Anthony Makuch" userId="59f8dfe6-0ac9-4bcd-b162-d1eb41664d31" providerId="ADAL" clId="{CE5124F5-7E77-4B32-9210-C7E7A73AB370}" dt="2025-04-08T04:15:16.998" v="248" actId="478"/>
        <pc:sldMkLst>
          <pc:docMk/>
          <pc:sldMk cId="2743156482" sldId="391"/>
        </pc:sldMkLst>
        <pc:spChg chg="add del">
          <ac:chgData name="Anthony Makuch" userId="59f8dfe6-0ac9-4bcd-b162-d1eb41664d31" providerId="ADAL" clId="{CE5124F5-7E77-4B32-9210-C7E7A73AB370}" dt="2025-04-08T04:15:16.998" v="248" actId="478"/>
          <ac:spMkLst>
            <pc:docMk/>
            <pc:sldMk cId="2743156482" sldId="391"/>
            <ac:spMk id="2" creationId="{84898803-426C-72AD-2F90-F0B12D92DDD3}"/>
          </ac:spMkLst>
        </pc:spChg>
      </pc:sldChg>
      <pc:sldChg chg="modSp mod">
        <pc:chgData name="Anthony Makuch" userId="59f8dfe6-0ac9-4bcd-b162-d1eb41664d31" providerId="ADAL" clId="{CE5124F5-7E77-4B32-9210-C7E7A73AB370}" dt="2025-04-08T04:03:58.489" v="140" actId="1038"/>
        <pc:sldMkLst>
          <pc:docMk/>
          <pc:sldMk cId="1840854091" sldId="394"/>
        </pc:sldMkLst>
        <pc:picChg chg="mod">
          <ac:chgData name="Anthony Makuch" userId="59f8dfe6-0ac9-4bcd-b162-d1eb41664d31" providerId="ADAL" clId="{CE5124F5-7E77-4B32-9210-C7E7A73AB370}" dt="2025-04-08T04:03:58.489" v="140" actId="1038"/>
          <ac:picMkLst>
            <pc:docMk/>
            <pc:sldMk cId="1840854091" sldId="394"/>
            <ac:picMk id="12" creationId="{363CF8E3-DAB4-B766-5D72-750F92DFF081}"/>
          </ac:picMkLst>
        </pc:picChg>
        <pc:picChg chg="mod">
          <ac:chgData name="Anthony Makuch" userId="59f8dfe6-0ac9-4bcd-b162-d1eb41664d31" providerId="ADAL" clId="{CE5124F5-7E77-4B32-9210-C7E7A73AB370}" dt="2025-04-08T04:03:58.489" v="140" actId="1038"/>
          <ac:picMkLst>
            <pc:docMk/>
            <pc:sldMk cId="1840854091" sldId="394"/>
            <ac:picMk id="16" creationId="{2167BB09-B17D-6D0F-61C8-598D1F9E498D}"/>
          </ac:picMkLst>
        </pc:picChg>
      </pc:sldChg>
      <pc:sldChg chg="modSp mod">
        <pc:chgData name="Anthony Makuch" userId="59f8dfe6-0ac9-4bcd-b162-d1eb41664d31" providerId="ADAL" clId="{CE5124F5-7E77-4B32-9210-C7E7A73AB370}" dt="2025-04-08T04:04:33.702" v="162" actId="1076"/>
        <pc:sldMkLst>
          <pc:docMk/>
          <pc:sldMk cId="1131319853" sldId="402"/>
        </pc:sldMkLst>
        <pc:picChg chg="mod">
          <ac:chgData name="Anthony Makuch" userId="59f8dfe6-0ac9-4bcd-b162-d1eb41664d31" providerId="ADAL" clId="{CE5124F5-7E77-4B32-9210-C7E7A73AB370}" dt="2025-04-08T04:04:33.702" v="162" actId="1076"/>
          <ac:picMkLst>
            <pc:docMk/>
            <pc:sldMk cId="1131319853" sldId="402"/>
            <ac:picMk id="6" creationId="{2E974C4B-8489-EC27-B37C-5B7D68730304}"/>
          </ac:picMkLst>
        </pc:picChg>
        <pc:picChg chg="mod">
          <ac:chgData name="Anthony Makuch" userId="59f8dfe6-0ac9-4bcd-b162-d1eb41664d31" providerId="ADAL" clId="{CE5124F5-7E77-4B32-9210-C7E7A73AB370}" dt="2025-04-08T04:04:33.419" v="161" actId="1076"/>
          <ac:picMkLst>
            <pc:docMk/>
            <pc:sldMk cId="1131319853" sldId="402"/>
            <ac:picMk id="7" creationId="{9128A3CA-6E12-7603-907E-7F125F620191}"/>
          </ac:picMkLst>
        </pc:picChg>
      </pc:sldChg>
      <pc:sldChg chg="modSp mod">
        <pc:chgData name="Anthony Makuch" userId="59f8dfe6-0ac9-4bcd-b162-d1eb41664d31" providerId="ADAL" clId="{CE5124F5-7E77-4B32-9210-C7E7A73AB370}" dt="2025-04-08T04:17:14.300" v="289" actId="1037"/>
        <pc:sldMkLst>
          <pc:docMk/>
          <pc:sldMk cId="4048779482" sldId="403"/>
        </pc:sldMkLst>
        <pc:picChg chg="mod">
          <ac:chgData name="Anthony Makuch" userId="59f8dfe6-0ac9-4bcd-b162-d1eb41664d31" providerId="ADAL" clId="{CE5124F5-7E77-4B32-9210-C7E7A73AB370}" dt="2025-04-08T04:17:14.300" v="289" actId="1037"/>
          <ac:picMkLst>
            <pc:docMk/>
            <pc:sldMk cId="4048779482" sldId="403"/>
            <ac:picMk id="7" creationId="{EBEBFEDB-20E6-C2CF-37AE-753957F15CE2}"/>
          </ac:picMkLst>
        </pc:picChg>
      </pc:sldChg>
      <pc:sldChg chg="modSp mod">
        <pc:chgData name="Anthony Makuch" userId="59f8dfe6-0ac9-4bcd-b162-d1eb41664d31" providerId="ADAL" clId="{CE5124F5-7E77-4B32-9210-C7E7A73AB370}" dt="2025-04-08T04:04:43.360" v="164" actId="1076"/>
        <pc:sldMkLst>
          <pc:docMk/>
          <pc:sldMk cId="2392526581" sldId="404"/>
        </pc:sldMkLst>
        <pc:picChg chg="mod">
          <ac:chgData name="Anthony Makuch" userId="59f8dfe6-0ac9-4bcd-b162-d1eb41664d31" providerId="ADAL" clId="{CE5124F5-7E77-4B32-9210-C7E7A73AB370}" dt="2025-04-08T04:04:43.360" v="164" actId="1076"/>
          <ac:picMkLst>
            <pc:docMk/>
            <pc:sldMk cId="2392526581" sldId="404"/>
            <ac:picMk id="7" creationId="{D99039E7-8C0F-7DEA-1E83-A7D2D2C1676A}"/>
          </ac:picMkLst>
        </pc:picChg>
        <pc:picChg chg="mod">
          <ac:chgData name="Anthony Makuch" userId="59f8dfe6-0ac9-4bcd-b162-d1eb41664d31" providerId="ADAL" clId="{CE5124F5-7E77-4B32-9210-C7E7A73AB370}" dt="2025-04-08T04:04:10.492" v="155" actId="1038"/>
          <ac:picMkLst>
            <pc:docMk/>
            <pc:sldMk cId="2392526581" sldId="404"/>
            <ac:picMk id="9" creationId="{5E5A64C9-8E76-6918-869C-1FE4A1E953E0}"/>
          </ac:picMkLst>
        </pc:picChg>
      </pc:sldChg>
      <pc:sldChg chg="modSp mod">
        <pc:chgData name="Anthony Makuch" userId="59f8dfe6-0ac9-4bcd-b162-d1eb41664d31" providerId="ADAL" clId="{CE5124F5-7E77-4B32-9210-C7E7A73AB370}" dt="2025-04-08T04:17:42.936" v="299" actId="1037"/>
        <pc:sldMkLst>
          <pc:docMk/>
          <pc:sldMk cId="2180942359" sldId="405"/>
        </pc:sldMkLst>
        <pc:picChg chg="mod">
          <ac:chgData name="Anthony Makuch" userId="59f8dfe6-0ac9-4bcd-b162-d1eb41664d31" providerId="ADAL" clId="{CE5124F5-7E77-4B32-9210-C7E7A73AB370}" dt="2025-04-08T04:17:42.936" v="299" actId="1037"/>
          <ac:picMkLst>
            <pc:docMk/>
            <pc:sldMk cId="2180942359" sldId="405"/>
            <ac:picMk id="7" creationId="{D2E918DB-649F-4178-A144-559A3BAE2A88}"/>
          </ac:picMkLst>
        </pc:picChg>
      </pc:sldChg>
      <pc:sldChg chg="modSp mod">
        <pc:chgData name="Anthony Makuch" userId="59f8dfe6-0ac9-4bcd-b162-d1eb41664d31" providerId="ADAL" clId="{CE5124F5-7E77-4B32-9210-C7E7A73AB370}" dt="2025-04-08T04:04:55.998" v="167" actId="1076"/>
        <pc:sldMkLst>
          <pc:docMk/>
          <pc:sldMk cId="490850826" sldId="406"/>
        </pc:sldMkLst>
        <pc:picChg chg="mod">
          <ac:chgData name="Anthony Makuch" userId="59f8dfe6-0ac9-4bcd-b162-d1eb41664d31" providerId="ADAL" clId="{CE5124F5-7E77-4B32-9210-C7E7A73AB370}" dt="2025-04-08T04:04:48.324" v="165" actId="1076"/>
          <ac:picMkLst>
            <pc:docMk/>
            <pc:sldMk cId="490850826" sldId="406"/>
            <ac:picMk id="7" creationId="{276C9373-CC39-B6E6-D1C9-06FB07CED1CF}"/>
          </ac:picMkLst>
        </pc:picChg>
        <pc:picChg chg="mod">
          <ac:chgData name="Anthony Makuch" userId="59f8dfe6-0ac9-4bcd-b162-d1eb41664d31" providerId="ADAL" clId="{CE5124F5-7E77-4B32-9210-C7E7A73AB370}" dt="2025-04-08T04:04:55.998" v="167" actId="1076"/>
          <ac:picMkLst>
            <pc:docMk/>
            <pc:sldMk cId="490850826" sldId="406"/>
            <ac:picMk id="9" creationId="{03DC56BC-AE44-3F18-B993-C2ED3B9DD64C}"/>
          </ac:picMkLst>
        </pc:picChg>
      </pc:sldChg>
      <pc:sldChg chg="modSp mod">
        <pc:chgData name="Anthony Makuch" userId="59f8dfe6-0ac9-4bcd-b162-d1eb41664d31" providerId="ADAL" clId="{CE5124F5-7E77-4B32-9210-C7E7A73AB370}" dt="2025-04-08T04:05:02.182" v="168" actId="1076"/>
        <pc:sldMkLst>
          <pc:docMk/>
          <pc:sldMk cId="443336620" sldId="407"/>
        </pc:sldMkLst>
        <pc:picChg chg="mod">
          <ac:chgData name="Anthony Makuch" userId="59f8dfe6-0ac9-4bcd-b162-d1eb41664d31" providerId="ADAL" clId="{CE5124F5-7E77-4B32-9210-C7E7A73AB370}" dt="2025-04-08T04:05:02.182" v="168" actId="1076"/>
          <ac:picMkLst>
            <pc:docMk/>
            <pc:sldMk cId="443336620" sldId="407"/>
            <ac:picMk id="3" creationId="{7B44BB81-A050-19C5-8E2A-EFE1CBCD5545}"/>
          </ac:picMkLst>
        </pc:picChg>
      </pc:sldChg>
      <pc:sldChg chg="addSp delSp modSp mod">
        <pc:chgData name="Anthony Makuch" userId="59f8dfe6-0ac9-4bcd-b162-d1eb41664d31" providerId="ADAL" clId="{CE5124F5-7E77-4B32-9210-C7E7A73AB370}" dt="2025-04-08T03:13:06.523" v="28" actId="1076"/>
        <pc:sldMkLst>
          <pc:docMk/>
          <pc:sldMk cId="2322847199" sldId="408"/>
        </pc:sldMkLst>
        <pc:spChg chg="add del">
          <ac:chgData name="Anthony Makuch" userId="59f8dfe6-0ac9-4bcd-b162-d1eb41664d31" providerId="ADAL" clId="{CE5124F5-7E77-4B32-9210-C7E7A73AB370}" dt="2025-04-08T02:34:05.654" v="4" actId="478"/>
          <ac:spMkLst>
            <pc:docMk/>
            <pc:sldMk cId="2322847199" sldId="408"/>
            <ac:spMk id="3" creationId="{588599DD-5EFC-F1AE-B14A-B5AC4CB923FA}"/>
          </ac:spMkLst>
        </pc:spChg>
        <pc:spChg chg="add">
          <ac:chgData name="Anthony Makuch" userId="59f8dfe6-0ac9-4bcd-b162-d1eb41664d31" providerId="ADAL" clId="{CE5124F5-7E77-4B32-9210-C7E7A73AB370}" dt="2025-04-08T02:34:07.145" v="5"/>
          <ac:spMkLst>
            <pc:docMk/>
            <pc:sldMk cId="2322847199" sldId="408"/>
            <ac:spMk id="6" creationId="{3F31C0A1-5ADB-AD14-7461-40D632925AA3}"/>
          </ac:spMkLst>
        </pc:spChg>
        <pc:picChg chg="add mod modCrop">
          <ac:chgData name="Anthony Makuch" userId="59f8dfe6-0ac9-4bcd-b162-d1eb41664d31" providerId="ADAL" clId="{CE5124F5-7E77-4B32-9210-C7E7A73AB370}" dt="2025-04-08T03:13:06.523" v="28" actId="1076"/>
          <ac:picMkLst>
            <pc:docMk/>
            <pc:sldMk cId="2322847199" sldId="408"/>
            <ac:picMk id="8" creationId="{82AFC211-E47B-3E46-D9B4-6D1343E6BC12}"/>
          </ac:picMkLst>
        </pc:picChg>
        <pc:picChg chg="add mod modCrop">
          <ac:chgData name="Anthony Makuch" userId="59f8dfe6-0ac9-4bcd-b162-d1eb41664d31" providerId="ADAL" clId="{CE5124F5-7E77-4B32-9210-C7E7A73AB370}" dt="2025-04-08T03:12:54.388" v="26" actId="732"/>
          <ac:picMkLst>
            <pc:docMk/>
            <pc:sldMk cId="2322847199" sldId="408"/>
            <ac:picMk id="10" creationId="{07475410-F683-1F2F-9591-FE4982DF98C3}"/>
          </ac:picMkLst>
        </pc:picChg>
        <pc:picChg chg="add mod modCrop">
          <ac:chgData name="Anthony Makuch" userId="59f8dfe6-0ac9-4bcd-b162-d1eb41664d31" providerId="ADAL" clId="{CE5124F5-7E77-4B32-9210-C7E7A73AB370}" dt="2025-04-08T03:12:47.370" v="25" actId="732"/>
          <ac:picMkLst>
            <pc:docMk/>
            <pc:sldMk cId="2322847199" sldId="408"/>
            <ac:picMk id="12" creationId="{831088F9-33D9-91D1-A7DE-CC163DDD264E}"/>
          </ac:picMkLst>
        </pc:picChg>
      </pc:sldChg>
      <pc:sldChg chg="addSp delSp modSp mod">
        <pc:chgData name="Anthony Makuch" userId="59f8dfe6-0ac9-4bcd-b162-d1eb41664d31" providerId="ADAL" clId="{CE5124F5-7E77-4B32-9210-C7E7A73AB370}" dt="2025-04-08T03:19:16.050" v="57" actId="1076"/>
        <pc:sldMkLst>
          <pc:docMk/>
          <pc:sldMk cId="1369389057" sldId="409"/>
        </pc:sldMkLst>
        <pc:spChg chg="del">
          <ac:chgData name="Anthony Makuch" userId="59f8dfe6-0ac9-4bcd-b162-d1eb41664d31" providerId="ADAL" clId="{CE5124F5-7E77-4B32-9210-C7E7A73AB370}" dt="2025-04-08T03:13:16.990" v="29" actId="478"/>
          <ac:spMkLst>
            <pc:docMk/>
            <pc:sldMk cId="1369389057" sldId="409"/>
            <ac:spMk id="3" creationId="{4CE31EB4-BA10-8337-67DF-C4439E8CBE64}"/>
          </ac:spMkLst>
        </pc:spChg>
        <pc:picChg chg="add mod modCrop">
          <ac:chgData name="Anthony Makuch" userId="59f8dfe6-0ac9-4bcd-b162-d1eb41664d31" providerId="ADAL" clId="{CE5124F5-7E77-4B32-9210-C7E7A73AB370}" dt="2025-04-08T03:19:00.154" v="55" actId="1076"/>
          <ac:picMkLst>
            <pc:docMk/>
            <pc:sldMk cId="1369389057" sldId="409"/>
            <ac:picMk id="7" creationId="{4A750A9C-B37F-FAE6-F915-812054A95915}"/>
          </ac:picMkLst>
        </pc:picChg>
        <pc:picChg chg="add del mod">
          <ac:chgData name="Anthony Makuch" userId="59f8dfe6-0ac9-4bcd-b162-d1eb41664d31" providerId="ADAL" clId="{CE5124F5-7E77-4B32-9210-C7E7A73AB370}" dt="2025-04-08T03:16:57.473" v="38" actId="478"/>
          <ac:picMkLst>
            <pc:docMk/>
            <pc:sldMk cId="1369389057" sldId="409"/>
            <ac:picMk id="9" creationId="{44253A3D-CCEF-77AE-8836-94F4B66DA6F3}"/>
          </ac:picMkLst>
        </pc:picChg>
        <pc:picChg chg="add mod modCrop">
          <ac:chgData name="Anthony Makuch" userId="59f8dfe6-0ac9-4bcd-b162-d1eb41664d31" providerId="ADAL" clId="{CE5124F5-7E77-4B32-9210-C7E7A73AB370}" dt="2025-04-08T03:19:12.747" v="56" actId="1076"/>
          <ac:picMkLst>
            <pc:docMk/>
            <pc:sldMk cId="1369389057" sldId="409"/>
            <ac:picMk id="11" creationId="{4F6A303D-983B-18D4-048B-3DDF0975B728}"/>
          </ac:picMkLst>
        </pc:picChg>
        <pc:picChg chg="add mod modCrop">
          <ac:chgData name="Anthony Makuch" userId="59f8dfe6-0ac9-4bcd-b162-d1eb41664d31" providerId="ADAL" clId="{CE5124F5-7E77-4B32-9210-C7E7A73AB370}" dt="2025-04-08T03:19:16.050" v="57" actId="1076"/>
          <ac:picMkLst>
            <pc:docMk/>
            <pc:sldMk cId="1369389057" sldId="409"/>
            <ac:picMk id="13" creationId="{3AE8D9BB-57DE-6B41-55D7-0C51E15D7ABD}"/>
          </ac:picMkLst>
        </pc:picChg>
      </pc:sldChg>
      <pc:sldChg chg="addSp delSp modSp mod">
        <pc:chgData name="Anthony Makuch" userId="59f8dfe6-0ac9-4bcd-b162-d1eb41664d31" providerId="ADAL" clId="{CE5124F5-7E77-4B32-9210-C7E7A73AB370}" dt="2025-04-08T04:05:59.253" v="178"/>
        <pc:sldMkLst>
          <pc:docMk/>
          <pc:sldMk cId="4285870895" sldId="410"/>
        </pc:sldMkLst>
        <pc:spChg chg="del mod">
          <ac:chgData name="Anthony Makuch" userId="59f8dfe6-0ac9-4bcd-b162-d1eb41664d31" providerId="ADAL" clId="{CE5124F5-7E77-4B32-9210-C7E7A73AB370}" dt="2025-04-08T04:05:38.905" v="177" actId="478"/>
          <ac:spMkLst>
            <pc:docMk/>
            <pc:sldMk cId="4285870895" sldId="410"/>
            <ac:spMk id="4" creationId="{2A80545A-613B-C56B-D354-1AE9734A1766}"/>
          </ac:spMkLst>
        </pc:spChg>
        <pc:spChg chg="add mod">
          <ac:chgData name="Anthony Makuch" userId="59f8dfe6-0ac9-4bcd-b162-d1eb41664d31" providerId="ADAL" clId="{CE5124F5-7E77-4B32-9210-C7E7A73AB370}" dt="2025-04-08T04:05:59.253" v="178"/>
          <ac:spMkLst>
            <pc:docMk/>
            <pc:sldMk cId="4285870895" sldId="410"/>
            <ac:spMk id="5" creationId="{9268F733-D793-8CB4-B936-0CC1EAEDAA9A}"/>
          </ac:spMkLst>
        </pc:spChg>
      </pc:sldChg>
      <pc:sldChg chg="addSp delSp modSp mod">
        <pc:chgData name="Anthony Makuch" userId="59f8dfe6-0ac9-4bcd-b162-d1eb41664d31" providerId="ADAL" clId="{CE5124F5-7E77-4B32-9210-C7E7A73AB370}" dt="2025-04-08T04:15:17.717" v="250" actId="478"/>
        <pc:sldMkLst>
          <pc:docMk/>
          <pc:sldMk cId="2238014489" sldId="411"/>
        </pc:sldMkLst>
        <pc:spChg chg="add del">
          <ac:chgData name="Anthony Makuch" userId="59f8dfe6-0ac9-4bcd-b162-d1eb41664d31" providerId="ADAL" clId="{CE5124F5-7E77-4B32-9210-C7E7A73AB370}" dt="2025-04-08T04:15:17.717" v="250" actId="478"/>
          <ac:spMkLst>
            <pc:docMk/>
            <pc:sldMk cId="2238014489" sldId="411"/>
            <ac:spMk id="2" creationId="{7E3B8D8C-57C6-E7DD-0683-FF94CE84D7D8}"/>
          </ac:spMkLst>
        </pc:spChg>
        <pc:spChg chg="add del">
          <ac:chgData name="Anthony Makuch" userId="59f8dfe6-0ac9-4bcd-b162-d1eb41664d31" providerId="ADAL" clId="{CE5124F5-7E77-4B32-9210-C7E7A73AB370}" dt="2025-04-08T04:15:17.274" v="249" actId="478"/>
          <ac:spMkLst>
            <pc:docMk/>
            <pc:sldMk cId="2238014489" sldId="411"/>
            <ac:spMk id="3" creationId="{257F7A54-8466-2925-2C14-96B570B0AD22}"/>
          </ac:spMkLst>
        </pc:spChg>
        <pc:spChg chg="mod">
          <ac:chgData name="Anthony Makuch" userId="59f8dfe6-0ac9-4bcd-b162-d1eb41664d31" providerId="ADAL" clId="{CE5124F5-7E77-4B32-9210-C7E7A73AB370}" dt="2025-04-08T04:03:41.777" v="111" actId="20577"/>
          <ac:spMkLst>
            <pc:docMk/>
            <pc:sldMk cId="2238014489" sldId="411"/>
            <ac:spMk id="4" creationId="{FCE8433C-761C-E0F0-1AFB-6E2128BF4516}"/>
          </ac:spMkLst>
        </pc:spChg>
      </pc:sldChg>
      <pc:sldMasterChg chg="addSp delSp modSp mod modSldLayout">
        <pc:chgData name="Anthony Makuch" userId="59f8dfe6-0ac9-4bcd-b162-d1eb41664d31" providerId="ADAL" clId="{CE5124F5-7E77-4B32-9210-C7E7A73AB370}" dt="2025-04-08T04:24:33.049" v="306" actId="1076"/>
        <pc:sldMasterMkLst>
          <pc:docMk/>
          <pc:sldMasterMk cId="4244845083" sldId="2147483781"/>
        </pc:sldMasterMkLst>
        <pc:spChg chg="add del">
          <ac:chgData name="Anthony Makuch" userId="59f8dfe6-0ac9-4bcd-b162-d1eb41664d31" providerId="ADAL" clId="{CE5124F5-7E77-4B32-9210-C7E7A73AB370}" dt="2025-04-08T04:12:38.420" v="223" actId="478"/>
          <ac:spMkLst>
            <pc:docMk/>
            <pc:sldMasterMk cId="4244845083" sldId="2147483781"/>
            <ac:spMk id="2" creationId="{64537A3E-6604-6F38-FB41-BB67290893E8}"/>
          </ac:spMkLst>
        </pc:spChg>
        <pc:spChg chg="add del">
          <ac:chgData name="Anthony Makuch" userId="59f8dfe6-0ac9-4bcd-b162-d1eb41664d31" providerId="ADAL" clId="{CE5124F5-7E77-4B32-9210-C7E7A73AB370}" dt="2025-04-08T04:12:38.420" v="223" actId="478"/>
          <ac:spMkLst>
            <pc:docMk/>
            <pc:sldMasterMk cId="4244845083" sldId="2147483781"/>
            <ac:spMk id="3" creationId="{410766DF-BE74-8FD4-9CF6-17B60241CB1A}"/>
          </ac:spMkLst>
        </pc:spChg>
        <pc:spChg chg="del">
          <ac:chgData name="Anthony Makuch" userId="59f8dfe6-0ac9-4bcd-b162-d1eb41664d31" providerId="ADAL" clId="{CE5124F5-7E77-4B32-9210-C7E7A73AB370}" dt="2025-04-08T03:58:02.983" v="62" actId="478"/>
          <ac:spMkLst>
            <pc:docMk/>
            <pc:sldMasterMk cId="4244845083" sldId="2147483781"/>
            <ac:spMk id="4" creationId="{CEFA48B7-B676-1AE1-AEA6-DFE82B08C0D0}"/>
          </ac:spMkLst>
        </pc:spChg>
        <pc:spChg chg="del mod">
          <ac:chgData name="Anthony Makuch" userId="59f8dfe6-0ac9-4bcd-b162-d1eb41664d31" providerId="ADAL" clId="{CE5124F5-7E77-4B32-9210-C7E7A73AB370}" dt="2025-04-08T03:58:23.264" v="67" actId="478"/>
          <ac:spMkLst>
            <pc:docMk/>
            <pc:sldMasterMk cId="4244845083" sldId="2147483781"/>
            <ac:spMk id="5" creationId="{803BC1A9-FECF-541F-5234-F874222F5F10}"/>
          </ac:spMkLst>
        </pc:spChg>
        <pc:spChg chg="add del">
          <ac:chgData name="Anthony Makuch" userId="59f8dfe6-0ac9-4bcd-b162-d1eb41664d31" providerId="ADAL" clId="{CE5124F5-7E77-4B32-9210-C7E7A73AB370}" dt="2025-04-08T04:12:38.420" v="223" actId="478"/>
          <ac:spMkLst>
            <pc:docMk/>
            <pc:sldMasterMk cId="4244845083" sldId="2147483781"/>
            <ac:spMk id="6" creationId="{8BDD9AD8-1FD4-285B-8B87-6BB9C89EA50F}"/>
          </ac:spMkLst>
        </pc:spChg>
        <pc:spChg chg="add mod">
          <ac:chgData name="Anthony Makuch" userId="59f8dfe6-0ac9-4bcd-b162-d1eb41664d31" providerId="ADAL" clId="{CE5124F5-7E77-4B32-9210-C7E7A73AB370}" dt="2025-04-08T04:12:11.138" v="216"/>
          <ac:spMkLst>
            <pc:docMk/>
            <pc:sldMasterMk cId="4244845083" sldId="2147483781"/>
            <ac:spMk id="12" creationId="{9B1AFF20-A74E-47BE-FB33-52F336068D64}"/>
          </ac:spMkLst>
        </pc:spChg>
        <pc:spChg chg="add mod">
          <ac:chgData name="Anthony Makuch" userId="59f8dfe6-0ac9-4bcd-b162-d1eb41664d31" providerId="ADAL" clId="{CE5124F5-7E77-4B32-9210-C7E7A73AB370}" dt="2025-04-08T04:12:11.138" v="216"/>
          <ac:spMkLst>
            <pc:docMk/>
            <pc:sldMasterMk cId="4244845083" sldId="2147483781"/>
            <ac:spMk id="13" creationId="{8D6B3C46-8D4F-6E5C-75F7-03173E68D2AB}"/>
          </ac:spMkLst>
        </pc:spChg>
        <pc:spChg chg="add mod">
          <ac:chgData name="Anthony Makuch" userId="59f8dfe6-0ac9-4bcd-b162-d1eb41664d31" providerId="ADAL" clId="{CE5124F5-7E77-4B32-9210-C7E7A73AB370}" dt="2025-04-08T04:12:11.138" v="216"/>
          <ac:spMkLst>
            <pc:docMk/>
            <pc:sldMasterMk cId="4244845083" sldId="2147483781"/>
            <ac:spMk id="14" creationId="{651FA9B9-2059-3B97-127F-DB3889C3B69F}"/>
          </ac:spMkLst>
        </pc:spChg>
        <pc:spChg chg="add mod">
          <ac:chgData name="Anthony Makuch" userId="59f8dfe6-0ac9-4bcd-b162-d1eb41664d31" providerId="ADAL" clId="{CE5124F5-7E77-4B32-9210-C7E7A73AB370}" dt="2025-04-08T04:12:11.138" v="216"/>
          <ac:spMkLst>
            <pc:docMk/>
            <pc:sldMasterMk cId="4244845083" sldId="2147483781"/>
            <ac:spMk id="15" creationId="{133BAAFE-56EE-A3E5-E9DB-E539CA92C77F}"/>
          </ac:spMkLst>
        </pc:spChg>
        <pc:spChg chg="add mod">
          <ac:chgData name="Anthony Makuch" userId="59f8dfe6-0ac9-4bcd-b162-d1eb41664d31" providerId="ADAL" clId="{CE5124F5-7E77-4B32-9210-C7E7A73AB370}" dt="2025-04-08T04:12:15.361" v="219"/>
          <ac:spMkLst>
            <pc:docMk/>
            <pc:sldMasterMk cId="4244845083" sldId="2147483781"/>
            <ac:spMk id="16" creationId="{A8142D98-D79B-D913-2D51-626406C7802D}"/>
          </ac:spMkLst>
        </pc:spChg>
        <pc:spChg chg="add mod">
          <ac:chgData name="Anthony Makuch" userId="59f8dfe6-0ac9-4bcd-b162-d1eb41664d31" providerId="ADAL" clId="{CE5124F5-7E77-4B32-9210-C7E7A73AB370}" dt="2025-04-08T04:12:15.361" v="219"/>
          <ac:spMkLst>
            <pc:docMk/>
            <pc:sldMasterMk cId="4244845083" sldId="2147483781"/>
            <ac:spMk id="17" creationId="{17AC86BB-8CA2-06EF-0BEE-E34730B956F2}"/>
          </ac:spMkLst>
        </pc:spChg>
        <pc:spChg chg="add mod">
          <ac:chgData name="Anthony Makuch" userId="59f8dfe6-0ac9-4bcd-b162-d1eb41664d31" providerId="ADAL" clId="{CE5124F5-7E77-4B32-9210-C7E7A73AB370}" dt="2025-04-08T04:12:12.623" v="218"/>
          <ac:spMkLst>
            <pc:docMk/>
            <pc:sldMasterMk cId="4244845083" sldId="2147483781"/>
            <ac:spMk id="18" creationId="{48CAF77B-19EF-BA8B-0C28-755689BBB386}"/>
          </ac:spMkLst>
        </pc:spChg>
        <pc:spChg chg="add mod">
          <ac:chgData name="Anthony Makuch" userId="59f8dfe6-0ac9-4bcd-b162-d1eb41664d31" providerId="ADAL" clId="{CE5124F5-7E77-4B32-9210-C7E7A73AB370}" dt="2025-04-08T04:12:15.361" v="219"/>
          <ac:spMkLst>
            <pc:docMk/>
            <pc:sldMasterMk cId="4244845083" sldId="2147483781"/>
            <ac:spMk id="19" creationId="{5F5910DF-A2B1-6F6D-2F2D-51F21A243849}"/>
          </ac:spMkLst>
        </pc:spChg>
        <pc:spChg chg="add del mod">
          <ac:chgData name="Anthony Makuch" userId="59f8dfe6-0ac9-4bcd-b162-d1eb41664d31" providerId="ADAL" clId="{CE5124F5-7E77-4B32-9210-C7E7A73AB370}" dt="2025-04-08T04:16:11.078" v="273" actId="478"/>
          <ac:spMkLst>
            <pc:docMk/>
            <pc:sldMasterMk cId="4244845083" sldId="2147483781"/>
            <ac:spMk id="20" creationId="{17CE910D-3F94-E370-4B1C-8D676AD1E85D}"/>
          </ac:spMkLst>
        </pc:spChg>
        <pc:spChg chg="add del mod">
          <ac:chgData name="Anthony Makuch" userId="59f8dfe6-0ac9-4bcd-b162-d1eb41664d31" providerId="ADAL" clId="{CE5124F5-7E77-4B32-9210-C7E7A73AB370}" dt="2025-04-08T04:16:12.245" v="274" actId="478"/>
          <ac:spMkLst>
            <pc:docMk/>
            <pc:sldMasterMk cId="4244845083" sldId="2147483781"/>
            <ac:spMk id="21" creationId="{8F8A7140-D727-DDF6-78BC-E214E4DFC537}"/>
          </ac:spMkLst>
        </pc:spChg>
        <pc:spChg chg="add mod">
          <ac:chgData name="Anthony Makuch" userId="59f8dfe6-0ac9-4bcd-b162-d1eb41664d31" providerId="ADAL" clId="{CE5124F5-7E77-4B32-9210-C7E7A73AB370}" dt="2025-04-08T04:15:24.187" v="266" actId="14100"/>
          <ac:spMkLst>
            <pc:docMk/>
            <pc:sldMasterMk cId="4244845083" sldId="2147483781"/>
            <ac:spMk id="22" creationId="{B9601786-49D8-AA67-D3F5-950A77CFCF6F}"/>
          </ac:spMkLst>
        </pc:spChg>
        <pc:spChg chg="add del mod">
          <ac:chgData name="Anthony Makuch" userId="59f8dfe6-0ac9-4bcd-b162-d1eb41664d31" providerId="ADAL" clId="{CE5124F5-7E77-4B32-9210-C7E7A73AB370}" dt="2025-04-08T04:16:09.825" v="272" actId="478"/>
          <ac:spMkLst>
            <pc:docMk/>
            <pc:sldMasterMk cId="4244845083" sldId="2147483781"/>
            <ac:spMk id="23" creationId="{BE00858A-5895-BB64-ACE6-6B305F7C2A60}"/>
          </ac:spMkLst>
        </pc:spChg>
        <pc:picChg chg="add del mod">
          <ac:chgData name="Anthony Makuch" userId="59f8dfe6-0ac9-4bcd-b162-d1eb41664d31" providerId="ADAL" clId="{CE5124F5-7E77-4B32-9210-C7E7A73AB370}" dt="2025-04-08T03:57:48.906" v="61" actId="21"/>
          <ac:picMkLst>
            <pc:docMk/>
            <pc:sldMasterMk cId="4244845083" sldId="2147483781"/>
            <ac:picMk id="7" creationId="{4577D700-47F2-2E33-4CA1-631B111EE7A6}"/>
          </ac:picMkLst>
        </pc:picChg>
        <pc:picChg chg="add del mod">
          <ac:chgData name="Anthony Makuch" userId="59f8dfe6-0ac9-4bcd-b162-d1eb41664d31" providerId="ADAL" clId="{CE5124F5-7E77-4B32-9210-C7E7A73AB370}" dt="2025-04-08T03:59:12.013" v="76" actId="478"/>
          <ac:picMkLst>
            <pc:docMk/>
            <pc:sldMasterMk cId="4244845083" sldId="2147483781"/>
            <ac:picMk id="8" creationId="{6D0B44A1-CA4A-6483-1D79-674B23FB1DF9}"/>
          </ac:picMkLst>
        </pc:picChg>
        <pc:picChg chg="add del mod">
          <ac:chgData name="Anthony Makuch" userId="59f8dfe6-0ac9-4bcd-b162-d1eb41664d31" providerId="ADAL" clId="{CE5124F5-7E77-4B32-9210-C7E7A73AB370}" dt="2025-04-08T03:59:11.568" v="75" actId="478"/>
          <ac:picMkLst>
            <pc:docMk/>
            <pc:sldMasterMk cId="4244845083" sldId="2147483781"/>
            <ac:picMk id="9" creationId="{BFCD4C25-E370-417C-FD7F-7FDA885D8030}"/>
          </ac:picMkLst>
        </pc:picChg>
        <pc:picChg chg="add del mod">
          <ac:chgData name="Anthony Makuch" userId="59f8dfe6-0ac9-4bcd-b162-d1eb41664d31" providerId="ADAL" clId="{CE5124F5-7E77-4B32-9210-C7E7A73AB370}" dt="2025-04-08T04:12:38.420" v="223" actId="478"/>
          <ac:picMkLst>
            <pc:docMk/>
            <pc:sldMasterMk cId="4244845083" sldId="2147483781"/>
            <ac:picMk id="10" creationId="{10FF13BB-C7AE-B3F3-33BC-9460131EE609}"/>
          </ac:picMkLst>
        </pc:picChg>
        <pc:picChg chg="add del mod">
          <ac:chgData name="Anthony Makuch" userId="59f8dfe6-0ac9-4bcd-b162-d1eb41664d31" providerId="ADAL" clId="{CE5124F5-7E77-4B32-9210-C7E7A73AB370}" dt="2025-04-08T04:12:38.420" v="223" actId="478"/>
          <ac:picMkLst>
            <pc:docMk/>
            <pc:sldMasterMk cId="4244845083" sldId="2147483781"/>
            <ac:picMk id="11" creationId="{CED378D6-2F95-2C7D-6272-78E769E4F23F}"/>
          </ac:picMkLst>
        </pc:picChg>
        <pc:picChg chg="add mod">
          <ac:chgData name="Anthony Makuch" userId="59f8dfe6-0ac9-4bcd-b162-d1eb41664d31" providerId="ADAL" clId="{CE5124F5-7E77-4B32-9210-C7E7A73AB370}" dt="2025-04-08T04:15:22.484" v="262" actId="14100"/>
          <ac:picMkLst>
            <pc:docMk/>
            <pc:sldMasterMk cId="4244845083" sldId="2147483781"/>
            <ac:picMk id="24" creationId="{0595E5A8-CC97-3189-7832-E5678570FBDD}"/>
          </ac:picMkLst>
        </pc:picChg>
        <pc:picChg chg="add mod">
          <ac:chgData name="Anthony Makuch" userId="59f8dfe6-0ac9-4bcd-b162-d1eb41664d31" providerId="ADAL" clId="{CE5124F5-7E77-4B32-9210-C7E7A73AB370}" dt="2025-04-08T04:15:22.914" v="263" actId="14100"/>
          <ac:picMkLst>
            <pc:docMk/>
            <pc:sldMasterMk cId="4244845083" sldId="2147483781"/>
            <ac:picMk id="25" creationId="{FBB2FFE8-73EA-15BA-65C5-6ED1D59B6C65}"/>
          </ac:picMkLst>
        </pc:picChg>
        <pc:sldLayoutChg chg="addSp delSp modSp mod">
          <pc:chgData name="Anthony Makuch" userId="59f8dfe6-0ac9-4bcd-b162-d1eb41664d31" providerId="ADAL" clId="{CE5124F5-7E77-4B32-9210-C7E7A73AB370}" dt="2025-04-08T04:24:20.212" v="305" actId="21"/>
          <pc:sldLayoutMkLst>
            <pc:docMk/>
            <pc:sldMasterMk cId="4244845083" sldId="2147483781"/>
            <pc:sldLayoutMk cId="2083175636" sldId="2147483782"/>
          </pc:sldLayoutMkLst>
          <pc:spChg chg="add del">
            <ac:chgData name="Anthony Makuch" userId="59f8dfe6-0ac9-4bcd-b162-d1eb41664d31" providerId="ADAL" clId="{CE5124F5-7E77-4B32-9210-C7E7A73AB370}" dt="2025-04-08T04:24:20.212" v="305" actId="21"/>
            <ac:spMkLst>
              <pc:docMk/>
              <pc:sldMasterMk cId="4244845083" sldId="2147483781"/>
              <pc:sldLayoutMk cId="2083175636" sldId="2147483782"/>
              <ac:spMk id="2" creationId="{3498AEBD-6299-66DB-0486-17792DF8F925}"/>
            </ac:spMkLst>
          </pc:spChg>
          <pc:spChg chg="add del">
            <ac:chgData name="Anthony Makuch" userId="59f8dfe6-0ac9-4bcd-b162-d1eb41664d31" providerId="ADAL" clId="{CE5124F5-7E77-4B32-9210-C7E7A73AB370}" dt="2025-04-08T04:24:20.212" v="305" actId="21"/>
            <ac:spMkLst>
              <pc:docMk/>
              <pc:sldMasterMk cId="4244845083" sldId="2147483781"/>
              <pc:sldLayoutMk cId="2083175636" sldId="2147483782"/>
              <ac:spMk id="3" creationId="{3C060106-639C-95DB-4BB3-CCF78763290C}"/>
            </ac:spMkLst>
          </pc:spChg>
          <pc:spChg chg="del">
            <ac:chgData name="Anthony Makuch" userId="59f8dfe6-0ac9-4bcd-b162-d1eb41664d31" providerId="ADAL" clId="{CE5124F5-7E77-4B32-9210-C7E7A73AB370}" dt="2025-04-08T04:02:40.916" v="102" actId="478"/>
            <ac:spMkLst>
              <pc:docMk/>
              <pc:sldMasterMk cId="4244845083" sldId="2147483781"/>
              <pc:sldLayoutMk cId="2083175636" sldId="2147483782"/>
              <ac:spMk id="4" creationId="{25E450EB-919C-1019-26F2-7EF2E5F55DAC}"/>
            </ac:spMkLst>
          </pc:spChg>
          <pc:spChg chg="del">
            <ac:chgData name="Anthony Makuch" userId="59f8dfe6-0ac9-4bcd-b162-d1eb41664d31" providerId="ADAL" clId="{CE5124F5-7E77-4B32-9210-C7E7A73AB370}" dt="2025-04-08T04:02:42.254" v="103" actId="478"/>
            <ac:spMkLst>
              <pc:docMk/>
              <pc:sldMasterMk cId="4244845083" sldId="2147483781"/>
              <pc:sldLayoutMk cId="2083175636" sldId="2147483782"/>
              <ac:spMk id="5" creationId="{DF2CA02A-FA34-7C82-4340-848EB257D1A6}"/>
            </ac:spMkLst>
          </pc:spChg>
          <pc:spChg chg="del">
            <ac:chgData name="Anthony Makuch" userId="59f8dfe6-0ac9-4bcd-b162-d1eb41664d31" providerId="ADAL" clId="{CE5124F5-7E77-4B32-9210-C7E7A73AB370}" dt="2025-04-08T04:02:23.176" v="100" actId="478"/>
            <ac:spMkLst>
              <pc:docMk/>
              <pc:sldMasterMk cId="4244845083" sldId="2147483781"/>
              <pc:sldLayoutMk cId="2083175636" sldId="2147483782"/>
              <ac:spMk id="6" creationId="{DC9A649A-B558-153C-B8CB-B15EEB00EDB5}"/>
            </ac:spMkLst>
          </pc:spChg>
          <pc:spChg chg="add del mod">
            <ac:chgData name="Anthony Makuch" userId="59f8dfe6-0ac9-4bcd-b162-d1eb41664d31" providerId="ADAL" clId="{CE5124F5-7E77-4B32-9210-C7E7A73AB370}" dt="2025-04-08T04:24:20.212" v="305" actId="21"/>
            <ac:spMkLst>
              <pc:docMk/>
              <pc:sldMasterMk cId="4244845083" sldId="2147483781"/>
              <pc:sldLayoutMk cId="2083175636" sldId="2147483782"/>
              <ac:spMk id="7" creationId="{6FFEFB2A-F47F-6635-610B-16EFC65B793F}"/>
            </ac:spMkLst>
          </pc:spChg>
        </pc:sldLayoutChg>
        <pc:sldLayoutChg chg="addSp delSp modSp mod">
          <pc:chgData name="Anthony Makuch" userId="59f8dfe6-0ac9-4bcd-b162-d1eb41664d31" providerId="ADAL" clId="{CE5124F5-7E77-4B32-9210-C7E7A73AB370}" dt="2025-04-08T04:24:33.049" v="306" actId="1076"/>
          <pc:sldLayoutMkLst>
            <pc:docMk/>
            <pc:sldMasterMk cId="4244845083" sldId="2147483781"/>
            <pc:sldLayoutMk cId="1501342142" sldId="2147483783"/>
          </pc:sldLayoutMkLst>
          <pc:spChg chg="add del mod">
            <ac:chgData name="Anthony Makuch" userId="59f8dfe6-0ac9-4bcd-b162-d1eb41664d31" providerId="ADAL" clId="{CE5124F5-7E77-4B32-9210-C7E7A73AB370}" dt="2025-04-08T04:16:32.620" v="277" actId="14100"/>
            <ac:spMkLst>
              <pc:docMk/>
              <pc:sldMasterMk cId="4244845083" sldId="2147483781"/>
              <pc:sldLayoutMk cId="1501342142" sldId="2147483783"/>
              <ac:spMk id="2" creationId="{AE48899D-F14F-E70A-09D9-E8EF5551EF61}"/>
            </ac:spMkLst>
          </pc:spChg>
          <pc:spChg chg="add del mod">
            <ac:chgData name="Anthony Makuch" userId="59f8dfe6-0ac9-4bcd-b162-d1eb41664d31" providerId="ADAL" clId="{CE5124F5-7E77-4B32-9210-C7E7A73AB370}" dt="2025-04-08T04:16:06.368" v="270" actId="478"/>
            <ac:spMkLst>
              <pc:docMk/>
              <pc:sldMasterMk cId="4244845083" sldId="2147483781"/>
              <pc:sldLayoutMk cId="1501342142" sldId="2147483783"/>
              <ac:spMk id="3" creationId="{CDF141A1-F074-5882-FDB2-81BB252AC89C}"/>
            </ac:spMkLst>
          </pc:spChg>
          <pc:spChg chg="del">
            <ac:chgData name="Anthony Makuch" userId="59f8dfe6-0ac9-4bcd-b162-d1eb41664d31" providerId="ADAL" clId="{CE5124F5-7E77-4B32-9210-C7E7A73AB370}" dt="2025-04-08T04:00:07.400" v="77" actId="478"/>
            <ac:spMkLst>
              <pc:docMk/>
              <pc:sldMasterMk cId="4244845083" sldId="2147483781"/>
              <pc:sldLayoutMk cId="1501342142" sldId="2147483783"/>
              <ac:spMk id="4" creationId="{D73F9BAC-FE6E-1DEC-43A8-54EA00B70B49}"/>
            </ac:spMkLst>
          </pc:spChg>
          <pc:spChg chg="del">
            <ac:chgData name="Anthony Makuch" userId="59f8dfe6-0ac9-4bcd-b162-d1eb41664d31" providerId="ADAL" clId="{CE5124F5-7E77-4B32-9210-C7E7A73AB370}" dt="2025-04-08T04:00:08.836" v="78" actId="478"/>
            <ac:spMkLst>
              <pc:docMk/>
              <pc:sldMasterMk cId="4244845083" sldId="2147483781"/>
              <pc:sldLayoutMk cId="1501342142" sldId="2147483783"/>
              <ac:spMk id="5" creationId="{0AD90750-B97D-3E4C-1FF9-25F662F03E3A}"/>
            </ac:spMkLst>
          </pc:spChg>
          <pc:spChg chg="add del">
            <ac:chgData name="Anthony Makuch" userId="59f8dfe6-0ac9-4bcd-b162-d1eb41664d31" providerId="ADAL" clId="{CE5124F5-7E77-4B32-9210-C7E7A73AB370}" dt="2025-04-08T04:15:19.175" v="253" actId="478"/>
            <ac:spMkLst>
              <pc:docMk/>
              <pc:sldMasterMk cId="4244845083" sldId="2147483781"/>
              <pc:sldLayoutMk cId="1501342142" sldId="2147483783"/>
              <ac:spMk id="6" creationId="{F8F95678-5346-C2D5-0157-9622ECD93EED}"/>
            </ac:spMkLst>
          </pc:spChg>
          <pc:spChg chg="add del mod">
            <ac:chgData name="Anthony Makuch" userId="59f8dfe6-0ac9-4bcd-b162-d1eb41664d31" providerId="ADAL" clId="{CE5124F5-7E77-4B32-9210-C7E7A73AB370}" dt="2025-04-08T04:24:33.049" v="306" actId="1076"/>
            <ac:spMkLst>
              <pc:docMk/>
              <pc:sldMasterMk cId="4244845083" sldId="2147483781"/>
              <pc:sldLayoutMk cId="1501342142" sldId="2147483783"/>
              <ac:spMk id="8" creationId="{1760D889-52C0-8879-C1F1-F2378ED127FD}"/>
            </ac:spMkLst>
          </pc:spChg>
          <pc:picChg chg="add del mod">
            <ac:chgData name="Anthony Makuch" userId="59f8dfe6-0ac9-4bcd-b162-d1eb41664d31" providerId="ADAL" clId="{CE5124F5-7E77-4B32-9210-C7E7A73AB370}" dt="2025-04-08T04:00:55.072" v="84" actId="21"/>
            <ac:picMkLst>
              <pc:docMk/>
              <pc:sldMasterMk cId="4244845083" sldId="2147483781"/>
              <pc:sldLayoutMk cId="1501342142" sldId="2147483783"/>
              <ac:picMk id="7" creationId="{10FF13BB-C7AE-B3F3-33BC-9460131EE609}"/>
            </ac:picMkLst>
          </pc:picChg>
          <pc:picChg chg="add del mod">
            <ac:chgData name="Anthony Makuch" userId="59f8dfe6-0ac9-4bcd-b162-d1eb41664d31" providerId="ADAL" clId="{CE5124F5-7E77-4B32-9210-C7E7A73AB370}" dt="2025-04-08T04:15:20.277" v="256" actId="1076"/>
            <ac:picMkLst>
              <pc:docMk/>
              <pc:sldMasterMk cId="4244845083" sldId="2147483781"/>
              <pc:sldLayoutMk cId="1501342142" sldId="2147483783"/>
              <ac:picMk id="9" creationId="{8AD47020-1E47-9B61-978D-2B8179AC5571}"/>
            </ac:picMkLst>
          </pc:picChg>
          <pc:picChg chg="add del mod">
            <ac:chgData name="Anthony Makuch" userId="59f8dfe6-0ac9-4bcd-b162-d1eb41664d31" providerId="ADAL" clId="{CE5124F5-7E77-4B32-9210-C7E7A73AB370}" dt="2025-04-08T04:15:19.557" v="254" actId="478"/>
            <ac:picMkLst>
              <pc:docMk/>
              <pc:sldMasterMk cId="4244845083" sldId="2147483781"/>
              <pc:sldLayoutMk cId="1501342142" sldId="2147483783"/>
              <ac:picMk id="10" creationId="{0CAD0401-5515-2D8D-029A-3F101D0558A6}"/>
            </ac:picMkLst>
          </pc:picChg>
        </pc:sldLayoutChg>
        <pc:sldLayoutChg chg="modSp mod">
          <pc:chgData name="Anthony Makuch" userId="59f8dfe6-0ac9-4bcd-b162-d1eb41664d31" providerId="ADAL" clId="{CE5124F5-7E77-4B32-9210-C7E7A73AB370}" dt="2025-04-08T04:11:20.329" v="212" actId="1076"/>
          <pc:sldLayoutMkLst>
            <pc:docMk/>
            <pc:sldMasterMk cId="4244845083" sldId="2147483781"/>
            <pc:sldLayoutMk cId="2591027381" sldId="2147483793"/>
          </pc:sldLayoutMkLst>
          <pc:spChg chg="mod">
            <ac:chgData name="Anthony Makuch" userId="59f8dfe6-0ac9-4bcd-b162-d1eb41664d31" providerId="ADAL" clId="{CE5124F5-7E77-4B32-9210-C7E7A73AB370}" dt="2025-04-08T04:11:20.329" v="212" actId="1076"/>
            <ac:spMkLst>
              <pc:docMk/>
              <pc:sldMasterMk cId="4244845083" sldId="2147483781"/>
              <pc:sldLayoutMk cId="2591027381" sldId="2147483793"/>
              <ac:spMk id="207" creationId="{00000000-0000-0000-0000-000000000000}"/>
            </ac:spMkLst>
          </pc:spChg>
        </pc:sldLayoutChg>
      </pc:sldMasterChg>
    </pc:docChg>
  </pc:docChgLst>
  <pc:docChgLst>
    <pc:chgData name="Anthony Makuch" userId="S::anma5298@colorado.edu::59f8dfe6-0ac9-4bcd-b162-d1eb41664d31" providerId="AD" clId="Web-{3EA73946-79A8-B936-74DE-DB7E8EA85A79}"/>
    <pc:docChg chg="modSld">
      <pc:chgData name="Anthony Makuch" userId="S::anma5298@colorado.edu::59f8dfe6-0ac9-4bcd-b162-d1eb41664d31" providerId="AD" clId="Web-{3EA73946-79A8-B936-74DE-DB7E8EA85A79}" dt="2025-04-17T20:50:02.484" v="88" actId="20577"/>
      <pc:docMkLst>
        <pc:docMk/>
      </pc:docMkLst>
      <pc:sldChg chg="modSp">
        <pc:chgData name="Anthony Makuch" userId="S::anma5298@colorado.edu::59f8dfe6-0ac9-4bcd-b162-d1eb41664d31" providerId="AD" clId="Web-{3EA73946-79A8-B936-74DE-DB7E8EA85A79}" dt="2025-04-17T20:50:02.484" v="88" actId="20577"/>
        <pc:sldMkLst>
          <pc:docMk/>
          <pc:sldMk cId="1840854091" sldId="394"/>
        </pc:sldMkLst>
        <pc:spChg chg="mod">
          <ac:chgData name="Anthony Makuch" userId="S::anma5298@colorado.edu::59f8dfe6-0ac9-4bcd-b162-d1eb41664d31" providerId="AD" clId="Web-{3EA73946-79A8-B936-74DE-DB7E8EA85A79}" dt="2025-04-17T20:50:02.484" v="88" actId="20577"/>
          <ac:spMkLst>
            <pc:docMk/>
            <pc:sldMk cId="1840854091" sldId="394"/>
            <ac:spMk id="10" creationId="{4BCE31EB-66D1-047A-343D-EA4BC48D08C3}"/>
          </ac:spMkLst>
        </pc:spChg>
      </pc:sldChg>
      <pc:sldChg chg="modSp">
        <pc:chgData name="Anthony Makuch" userId="S::anma5298@colorado.edu::59f8dfe6-0ac9-4bcd-b162-d1eb41664d31" providerId="AD" clId="Web-{3EA73946-79A8-B936-74DE-DB7E8EA85A79}" dt="2025-04-17T20:48:38.655" v="81" actId="20577"/>
        <pc:sldMkLst>
          <pc:docMk/>
          <pc:sldMk cId="2789535249" sldId="395"/>
        </pc:sldMkLst>
        <pc:spChg chg="mod">
          <ac:chgData name="Anthony Makuch" userId="S::anma5298@colorado.edu::59f8dfe6-0ac9-4bcd-b162-d1eb41664d31" providerId="AD" clId="Web-{3EA73946-79A8-B936-74DE-DB7E8EA85A79}" dt="2025-04-17T20:48:38.655" v="81" actId="20577"/>
          <ac:spMkLst>
            <pc:docMk/>
            <pc:sldMk cId="2789535249" sldId="395"/>
            <ac:spMk id="10" creationId="{1BA6AE48-DBBD-14EC-90B7-934E4042E38A}"/>
          </ac:spMkLst>
        </pc:spChg>
      </pc:sldChg>
      <pc:sldChg chg="modSp">
        <pc:chgData name="Anthony Makuch" userId="S::anma5298@colorado.edu::59f8dfe6-0ac9-4bcd-b162-d1eb41664d31" providerId="AD" clId="Web-{3EA73946-79A8-B936-74DE-DB7E8EA85A79}" dt="2025-04-17T20:48:14.045" v="76" actId="20577"/>
        <pc:sldMkLst>
          <pc:docMk/>
          <pc:sldMk cId="930570075" sldId="397"/>
        </pc:sldMkLst>
        <pc:spChg chg="mod">
          <ac:chgData name="Anthony Makuch" userId="S::anma5298@colorado.edu::59f8dfe6-0ac9-4bcd-b162-d1eb41664d31" providerId="AD" clId="Web-{3EA73946-79A8-B936-74DE-DB7E8EA85A79}" dt="2025-04-17T20:48:14.045" v="76" actId="20577"/>
          <ac:spMkLst>
            <pc:docMk/>
            <pc:sldMk cId="930570075" sldId="397"/>
            <ac:spMk id="5" creationId="{DF1649DC-D4B6-0FB5-7CF0-09BFD14A6D6F}"/>
          </ac:spMkLst>
        </pc:spChg>
      </pc:sldChg>
      <pc:sldChg chg="modSp">
        <pc:chgData name="Anthony Makuch" userId="S::anma5298@colorado.edu::59f8dfe6-0ac9-4bcd-b162-d1eb41664d31" providerId="AD" clId="Web-{3EA73946-79A8-B936-74DE-DB7E8EA85A79}" dt="2025-04-17T20:48:07.404" v="75" actId="20577"/>
        <pc:sldMkLst>
          <pc:docMk/>
          <pc:sldMk cId="560890272" sldId="399"/>
        </pc:sldMkLst>
        <pc:spChg chg="mod">
          <ac:chgData name="Anthony Makuch" userId="S::anma5298@colorado.edu::59f8dfe6-0ac9-4bcd-b162-d1eb41664d31" providerId="AD" clId="Web-{3EA73946-79A8-B936-74DE-DB7E8EA85A79}" dt="2025-04-17T20:48:07.404" v="75" actId="20577"/>
          <ac:spMkLst>
            <pc:docMk/>
            <pc:sldMk cId="560890272" sldId="399"/>
            <ac:spMk id="5" creationId="{A0AA4886-7D80-49B3-CA67-DA6CB37CED25}"/>
          </ac:spMkLst>
        </pc:spChg>
      </pc:sldChg>
      <pc:sldChg chg="modSp">
        <pc:chgData name="Anthony Makuch" userId="S::anma5298@colorado.edu::59f8dfe6-0ac9-4bcd-b162-d1eb41664d31" providerId="AD" clId="Web-{3EA73946-79A8-B936-74DE-DB7E8EA85A79}" dt="2025-04-17T20:49:38.781" v="86" actId="20577"/>
        <pc:sldMkLst>
          <pc:docMk/>
          <pc:sldMk cId="2974890732" sldId="401"/>
        </pc:sldMkLst>
        <pc:spChg chg="mod">
          <ac:chgData name="Anthony Makuch" userId="S::anma5298@colorado.edu::59f8dfe6-0ac9-4bcd-b162-d1eb41664d31" providerId="AD" clId="Web-{3EA73946-79A8-B936-74DE-DB7E8EA85A79}" dt="2025-04-17T20:49:38.781" v="86" actId="20577"/>
          <ac:spMkLst>
            <pc:docMk/>
            <pc:sldMk cId="2974890732" sldId="401"/>
            <ac:spMk id="5" creationId="{21041BE7-806F-47D0-3DE0-D76D018CFAF3}"/>
          </ac:spMkLst>
        </pc:spChg>
      </pc:sldChg>
      <pc:sldChg chg="modSp">
        <pc:chgData name="Anthony Makuch" userId="S::anma5298@colorado.edu::59f8dfe6-0ac9-4bcd-b162-d1eb41664d31" providerId="AD" clId="Web-{3EA73946-79A8-B936-74DE-DB7E8EA85A79}" dt="2025-04-17T20:47:55.170" v="72" actId="20577"/>
        <pc:sldMkLst>
          <pc:docMk/>
          <pc:sldMk cId="1131319853" sldId="402"/>
        </pc:sldMkLst>
        <pc:spChg chg="mod">
          <ac:chgData name="Anthony Makuch" userId="S::anma5298@colorado.edu::59f8dfe6-0ac9-4bcd-b162-d1eb41664d31" providerId="AD" clId="Web-{3EA73946-79A8-B936-74DE-DB7E8EA85A79}" dt="2025-04-17T20:47:55.170" v="72" actId="20577"/>
          <ac:spMkLst>
            <pc:docMk/>
            <pc:sldMk cId="1131319853" sldId="402"/>
            <ac:spMk id="5" creationId="{F03C73BE-C260-5590-B06E-ABF54352B993}"/>
          </ac:spMkLst>
        </pc:spChg>
      </pc:sldChg>
      <pc:sldChg chg="modSp">
        <pc:chgData name="Anthony Makuch" userId="S::anma5298@colorado.edu::59f8dfe6-0ac9-4bcd-b162-d1eb41664d31" providerId="AD" clId="Web-{3EA73946-79A8-B936-74DE-DB7E8EA85A79}" dt="2025-04-17T20:49:08.390" v="83" actId="1076"/>
        <pc:sldMkLst>
          <pc:docMk/>
          <pc:sldMk cId="490850826" sldId="406"/>
        </pc:sldMkLst>
        <pc:spChg chg="mod">
          <ac:chgData name="Anthony Makuch" userId="S::anma5298@colorado.edu::59f8dfe6-0ac9-4bcd-b162-d1eb41664d31" providerId="AD" clId="Web-{3EA73946-79A8-B936-74DE-DB7E8EA85A79}" dt="2025-04-17T20:49:08.390" v="83" actId="1076"/>
          <ac:spMkLst>
            <pc:docMk/>
            <pc:sldMk cId="490850826" sldId="406"/>
            <ac:spMk id="5" creationId="{21B18ED1-E15E-84F0-AEE4-EA1804317AC2}"/>
          </ac:spMkLst>
        </pc:spChg>
      </pc:sldChg>
      <pc:sldChg chg="modSp">
        <pc:chgData name="Anthony Makuch" userId="S::anma5298@colorado.edu::59f8dfe6-0ac9-4bcd-b162-d1eb41664d31" providerId="AD" clId="Web-{3EA73946-79A8-B936-74DE-DB7E8EA85A79}" dt="2025-04-17T20:49:14.640" v="84" actId="1076"/>
        <pc:sldMkLst>
          <pc:docMk/>
          <pc:sldMk cId="443336620" sldId="407"/>
        </pc:sldMkLst>
        <pc:spChg chg="mod">
          <ac:chgData name="Anthony Makuch" userId="S::anma5298@colorado.edu::59f8dfe6-0ac9-4bcd-b162-d1eb41664d31" providerId="AD" clId="Web-{3EA73946-79A8-B936-74DE-DB7E8EA85A79}" dt="2025-04-17T20:49:14.640" v="84" actId="1076"/>
          <ac:spMkLst>
            <pc:docMk/>
            <pc:sldMk cId="443336620" sldId="407"/>
            <ac:spMk id="5" creationId="{10239138-81B6-7E15-8B19-622C76B21BAF}"/>
          </ac:spMkLst>
        </pc:spChg>
      </pc:sldChg>
      <pc:sldChg chg="modSp">
        <pc:chgData name="Anthony Makuch" userId="S::anma5298@colorado.edu::59f8dfe6-0ac9-4bcd-b162-d1eb41664d31" providerId="AD" clId="Web-{3EA73946-79A8-B936-74DE-DB7E8EA85A79}" dt="2025-04-17T20:49:21.812" v="85" actId="1076"/>
        <pc:sldMkLst>
          <pc:docMk/>
          <pc:sldMk cId="1369389057" sldId="409"/>
        </pc:sldMkLst>
        <pc:spChg chg="mod">
          <ac:chgData name="Anthony Makuch" userId="S::anma5298@colorado.edu::59f8dfe6-0ac9-4bcd-b162-d1eb41664d31" providerId="AD" clId="Web-{3EA73946-79A8-B936-74DE-DB7E8EA85A79}" dt="2025-04-17T20:49:21.812" v="85" actId="1076"/>
          <ac:spMkLst>
            <pc:docMk/>
            <pc:sldMk cId="1369389057" sldId="409"/>
            <ac:spMk id="5" creationId="{D4570F58-9932-6547-FC75-3F6B02DEF649}"/>
          </ac:spMkLst>
        </pc:spChg>
      </pc:sldChg>
      <pc:sldChg chg="modNotes">
        <pc:chgData name="Anthony Makuch" userId="S::anma5298@colorado.edu::59f8dfe6-0ac9-4bcd-b162-d1eb41664d31" providerId="AD" clId="Web-{3EA73946-79A8-B936-74DE-DB7E8EA85A79}" dt="2025-04-17T20:43:52.838" v="48"/>
        <pc:sldMkLst>
          <pc:docMk/>
          <pc:sldMk cId="2238014489" sldId="411"/>
        </pc:sldMkLst>
      </pc:sldChg>
    </pc:docChg>
  </pc:docChgLst>
  <pc:docChgLst>
    <pc:chgData name="Anthony Makuch" userId="S::anma5298@colorado.edu::59f8dfe6-0ac9-4bcd-b162-d1eb41664d31" providerId="AD" clId="Web-{55B1D19A-70F7-5F1C-B9A8-25CD8F0A349E}"/>
    <pc:docChg chg="addSld modSld">
      <pc:chgData name="Anthony Makuch" userId="S::anma5298@colorado.edu::59f8dfe6-0ac9-4bcd-b162-d1eb41664d31" providerId="AD" clId="Web-{55B1D19A-70F7-5F1C-B9A8-25CD8F0A349E}" dt="2024-04-13T20:04:37.018" v="13"/>
      <pc:docMkLst>
        <pc:docMk/>
      </pc:docMkLst>
      <pc:sldChg chg="addSp delSp modSp add">
        <pc:chgData name="Anthony Makuch" userId="S::anma5298@colorado.edu::59f8dfe6-0ac9-4bcd-b162-d1eb41664d31" providerId="AD" clId="Web-{55B1D19A-70F7-5F1C-B9A8-25CD8F0A349E}" dt="2024-04-13T20:04:37.018" v="13"/>
        <pc:sldMkLst>
          <pc:docMk/>
          <pc:sldMk cId="2291718610" sldId="370"/>
        </pc:sldMkLst>
      </pc:sldChg>
    </pc:docChg>
  </pc:docChgLst>
  <pc:docChgLst>
    <pc:chgData name="Anthony Makuch" userId="S::anma5298@colorado.edu::59f8dfe6-0ac9-4bcd-b162-d1eb41664d31" providerId="AD" clId="Web-{09C2637F-1EC8-91F1-B488-2273683BA5C2}"/>
    <pc:docChg chg="modSld">
      <pc:chgData name="Anthony Makuch" userId="S::anma5298@colorado.edu::59f8dfe6-0ac9-4bcd-b162-d1eb41664d31" providerId="AD" clId="Web-{09C2637F-1EC8-91F1-B488-2273683BA5C2}" dt="2025-03-19T19:51:33.435" v="2" actId="14100"/>
      <pc:docMkLst>
        <pc:docMk/>
      </pc:docMkLst>
      <pc:sldChg chg="addSp modSp">
        <pc:chgData name="Anthony Makuch" userId="S::anma5298@colorado.edu::59f8dfe6-0ac9-4bcd-b162-d1eb41664d31" providerId="AD" clId="Web-{09C2637F-1EC8-91F1-B488-2273683BA5C2}" dt="2025-03-19T19:51:33.435" v="2" actId="14100"/>
        <pc:sldMkLst>
          <pc:docMk/>
          <pc:sldMk cId="443336620" sldId="407"/>
        </pc:sldMkLst>
        <pc:picChg chg="add mod">
          <ac:chgData name="Anthony Makuch" userId="S::anma5298@colorado.edu::59f8dfe6-0ac9-4bcd-b162-d1eb41664d31" providerId="AD" clId="Web-{09C2637F-1EC8-91F1-B488-2273683BA5C2}" dt="2025-03-19T19:51:33.435" v="2" actId="14100"/>
          <ac:picMkLst>
            <pc:docMk/>
            <pc:sldMk cId="443336620" sldId="407"/>
            <ac:picMk id="3" creationId="{7B44BB81-A050-19C5-8E2A-EFE1CBCD5545}"/>
          </ac:picMkLst>
        </pc:picChg>
      </pc:sldChg>
    </pc:docChg>
  </pc:docChgLst>
  <pc:docChgLst>
    <pc:chgData name="Anthony Makuch" userId="S::anma5298@colorado.edu::59f8dfe6-0ac9-4bcd-b162-d1eb41664d31" providerId="AD" clId="Web-{F88DC94D-B658-41D3-469E-21A41D907FB9}"/>
    <pc:docChg chg="modSld">
      <pc:chgData name="Anthony Makuch" userId="S::anma5298@colorado.edu::59f8dfe6-0ac9-4bcd-b162-d1eb41664d31" providerId="AD" clId="Web-{F88DC94D-B658-41D3-469E-21A41D907FB9}" dt="2024-03-27T06:08:08.500" v="26" actId="20577"/>
      <pc:docMkLst>
        <pc:docMk/>
      </pc:docMkLst>
      <pc:sldChg chg="modSp">
        <pc:chgData name="Anthony Makuch" userId="S::anma5298@colorado.edu::59f8dfe6-0ac9-4bcd-b162-d1eb41664d31" providerId="AD" clId="Web-{F88DC94D-B658-41D3-469E-21A41D907FB9}" dt="2024-03-27T06:08:08.500" v="26" actId="20577"/>
        <pc:sldMkLst>
          <pc:docMk/>
          <pc:sldMk cId="2291718610" sldId="370"/>
        </pc:sldMkLst>
      </pc:sldChg>
    </pc:docChg>
  </pc:docChgLst>
  <pc:docChgLst>
    <pc:chgData name="Anthony Makuch" userId="S::anma5298@colorado.edu::59f8dfe6-0ac9-4bcd-b162-d1eb41664d31" providerId="AD" clId="Web-{2BB1A8FE-C51B-FC60-7466-C32070EEB6C6}"/>
    <pc:docChg chg="addSld modSld">
      <pc:chgData name="Anthony Makuch" userId="S::anma5298@colorado.edu::59f8dfe6-0ac9-4bcd-b162-d1eb41664d31" providerId="AD" clId="Web-{2BB1A8FE-C51B-FC60-7466-C32070EEB6C6}" dt="2025-03-18T22:42:48.210" v="22" actId="20577"/>
      <pc:docMkLst>
        <pc:docMk/>
      </pc:docMkLst>
      <pc:sldChg chg="modSp">
        <pc:chgData name="Anthony Makuch" userId="S::anma5298@colorado.edu::59f8dfe6-0ac9-4bcd-b162-d1eb41664d31" providerId="AD" clId="Web-{2BB1A8FE-C51B-FC60-7466-C32070EEB6C6}" dt="2025-03-18T22:42:43.335" v="20" actId="20577"/>
        <pc:sldMkLst>
          <pc:docMk/>
          <pc:sldMk cId="2743156482" sldId="391"/>
        </pc:sldMkLst>
        <pc:spChg chg="mod">
          <ac:chgData name="Anthony Makuch" userId="S::anma5298@colorado.edu::59f8dfe6-0ac9-4bcd-b162-d1eb41664d31" providerId="AD" clId="Web-{2BB1A8FE-C51B-FC60-7466-C32070EEB6C6}" dt="2025-03-18T22:42:43.335" v="20" actId="20577"/>
          <ac:spMkLst>
            <pc:docMk/>
            <pc:sldMk cId="2743156482" sldId="391"/>
            <ac:spMk id="2" creationId="{84898803-426C-72AD-2F90-F0B12D92DDD3}"/>
          </ac:spMkLst>
        </pc:spChg>
      </pc:sldChg>
      <pc:sldChg chg="modSp">
        <pc:chgData name="Anthony Makuch" userId="S::anma5298@colorado.edu::59f8dfe6-0ac9-4bcd-b162-d1eb41664d31" providerId="AD" clId="Web-{2BB1A8FE-C51B-FC60-7466-C32070EEB6C6}" dt="2025-03-18T22:42:48.210" v="22" actId="20577"/>
        <pc:sldMkLst>
          <pc:docMk/>
          <pc:sldMk cId="1463012989" sldId="392"/>
        </pc:sldMkLst>
        <pc:spChg chg="mod">
          <ac:chgData name="Anthony Makuch" userId="S::anma5298@colorado.edu::59f8dfe6-0ac9-4bcd-b162-d1eb41664d31" providerId="AD" clId="Web-{2BB1A8FE-C51B-FC60-7466-C32070EEB6C6}" dt="2025-03-18T22:42:48.210" v="22" actId="20577"/>
          <ac:spMkLst>
            <pc:docMk/>
            <pc:sldMk cId="1463012989" sldId="392"/>
            <ac:spMk id="2" creationId="{5C677B41-B249-6097-F1EA-F93087F2F282}"/>
          </ac:spMkLst>
        </pc:spChg>
      </pc:sldChg>
      <pc:sldChg chg="modSp new">
        <pc:chgData name="Anthony Makuch" userId="S::anma5298@colorado.edu::59f8dfe6-0ac9-4bcd-b162-d1eb41664d31" providerId="AD" clId="Web-{2BB1A8FE-C51B-FC60-7466-C32070EEB6C6}" dt="2025-03-18T22:41:58.585" v="16" actId="20577"/>
        <pc:sldMkLst>
          <pc:docMk/>
          <pc:sldMk cId="274603609" sldId="396"/>
        </pc:sldMkLst>
      </pc:sldChg>
    </pc:docChg>
  </pc:docChgLst>
  <pc:docChgLst>
    <pc:chgData name="Anthony Makuch" userId="59f8dfe6-0ac9-4bcd-b162-d1eb41664d31" providerId="ADAL" clId="{6521489C-204D-4A92-97D6-CACC83F41DFB}"/>
    <pc:docChg chg="undo custSel addSld delSld modSld sldOrd">
      <pc:chgData name="Anthony Makuch" userId="59f8dfe6-0ac9-4bcd-b162-d1eb41664d31" providerId="ADAL" clId="{6521489C-204D-4A92-97D6-CACC83F41DFB}" dt="2024-03-26T03:47:29.638" v="328" actId="1076"/>
      <pc:docMkLst>
        <pc:docMk/>
      </pc:docMkLst>
      <pc:sldChg chg="addSp delSp modSp del mod delDesignElem">
        <pc:chgData name="Anthony Makuch" userId="59f8dfe6-0ac9-4bcd-b162-d1eb41664d31" providerId="ADAL" clId="{6521489C-204D-4A92-97D6-CACC83F41DFB}" dt="2024-03-26T03:46:19.565" v="242" actId="2696"/>
        <pc:sldMkLst>
          <pc:docMk/>
          <pc:sldMk cId="3290039166" sldId="361"/>
        </pc:sldMkLst>
      </pc:sldChg>
      <pc:sldChg chg="modSp del">
        <pc:chgData name="Anthony Makuch" userId="59f8dfe6-0ac9-4bcd-b162-d1eb41664d31" providerId="ADAL" clId="{6521489C-204D-4A92-97D6-CACC83F41DFB}" dt="2024-03-26T03:46:58.865" v="289" actId="47"/>
        <pc:sldMkLst>
          <pc:docMk/>
          <pc:sldMk cId="1026721488" sldId="362"/>
        </pc:sldMkLst>
      </pc:sldChg>
      <pc:sldChg chg="modSp del">
        <pc:chgData name="Anthony Makuch" userId="59f8dfe6-0ac9-4bcd-b162-d1eb41664d31" providerId="ADAL" clId="{6521489C-204D-4A92-97D6-CACC83F41DFB}" dt="2024-03-26T03:46:59.794" v="290" actId="47"/>
        <pc:sldMkLst>
          <pc:docMk/>
          <pc:sldMk cId="3706231597" sldId="364"/>
        </pc:sldMkLst>
      </pc:sldChg>
      <pc:sldChg chg="modSp mod">
        <pc:chgData name="Anthony Makuch" userId="59f8dfe6-0ac9-4bcd-b162-d1eb41664d31" providerId="ADAL" clId="{6521489C-204D-4A92-97D6-CACC83F41DFB}" dt="2024-03-26T03:46:50.329" v="288" actId="20577"/>
        <pc:sldMkLst>
          <pc:docMk/>
          <pc:sldMk cId="2356948990" sldId="368"/>
        </pc:sldMkLst>
      </pc:sldChg>
      <pc:sldChg chg="addSp delSp modSp mod ord delDesignElem">
        <pc:chgData name="Anthony Makuch" userId="59f8dfe6-0ac9-4bcd-b162-d1eb41664d31" providerId="ADAL" clId="{6521489C-204D-4A92-97D6-CACC83F41DFB}" dt="2024-03-26T03:47:29.638" v="328" actId="1076"/>
        <pc:sldMkLst>
          <pc:docMk/>
          <pc:sldMk cId="2291718610" sldId="370"/>
        </pc:sldMkLst>
      </pc:sldChg>
      <pc:sldChg chg="modSp del">
        <pc:chgData name="Anthony Makuch" userId="59f8dfe6-0ac9-4bcd-b162-d1eb41664d31" providerId="ADAL" clId="{6521489C-204D-4A92-97D6-CACC83F41DFB}" dt="2024-03-26T03:47:00.480" v="291" actId="47"/>
        <pc:sldMkLst>
          <pc:docMk/>
          <pc:sldMk cId="1054305376" sldId="371"/>
        </pc:sldMkLst>
      </pc:sldChg>
      <pc:sldChg chg="modSp del">
        <pc:chgData name="Anthony Makuch" userId="59f8dfe6-0ac9-4bcd-b162-d1eb41664d31" providerId="ADAL" clId="{6521489C-204D-4A92-97D6-CACC83F41DFB}" dt="2024-03-26T03:47:01.550" v="293" actId="47"/>
        <pc:sldMkLst>
          <pc:docMk/>
          <pc:sldMk cId="3022893226" sldId="372"/>
        </pc:sldMkLst>
      </pc:sldChg>
      <pc:sldChg chg="modSp del">
        <pc:chgData name="Anthony Makuch" userId="59f8dfe6-0ac9-4bcd-b162-d1eb41664d31" providerId="ADAL" clId="{6521489C-204D-4A92-97D6-CACC83F41DFB}" dt="2024-03-26T03:47:01.952" v="294" actId="47"/>
        <pc:sldMkLst>
          <pc:docMk/>
          <pc:sldMk cId="2950823758" sldId="373"/>
        </pc:sldMkLst>
      </pc:sldChg>
      <pc:sldChg chg="modSp del">
        <pc:chgData name="Anthony Makuch" userId="59f8dfe6-0ac9-4bcd-b162-d1eb41664d31" providerId="ADAL" clId="{6521489C-204D-4A92-97D6-CACC83F41DFB}" dt="2024-03-26T03:47:02.387" v="295" actId="47"/>
        <pc:sldMkLst>
          <pc:docMk/>
          <pc:sldMk cId="3588183025" sldId="374"/>
        </pc:sldMkLst>
      </pc:sldChg>
      <pc:sldChg chg="modSp del">
        <pc:chgData name="Anthony Makuch" userId="59f8dfe6-0ac9-4bcd-b162-d1eb41664d31" providerId="ADAL" clId="{6521489C-204D-4A92-97D6-CACC83F41DFB}" dt="2024-03-26T03:47:02.852" v="296" actId="47"/>
        <pc:sldMkLst>
          <pc:docMk/>
          <pc:sldMk cId="1194694984" sldId="375"/>
        </pc:sldMkLst>
      </pc:sldChg>
      <pc:sldChg chg="modSp del">
        <pc:chgData name="Anthony Makuch" userId="59f8dfe6-0ac9-4bcd-b162-d1eb41664d31" providerId="ADAL" clId="{6521489C-204D-4A92-97D6-CACC83F41DFB}" dt="2024-03-26T03:47:03.395" v="297" actId="47"/>
        <pc:sldMkLst>
          <pc:docMk/>
          <pc:sldMk cId="2511338518" sldId="376"/>
        </pc:sldMkLst>
      </pc:sldChg>
      <pc:sldChg chg="modSp del">
        <pc:chgData name="Anthony Makuch" userId="59f8dfe6-0ac9-4bcd-b162-d1eb41664d31" providerId="ADAL" clId="{6521489C-204D-4A92-97D6-CACC83F41DFB}" dt="2024-03-26T03:47:03.752" v="298" actId="47"/>
        <pc:sldMkLst>
          <pc:docMk/>
          <pc:sldMk cId="378286727" sldId="377"/>
        </pc:sldMkLst>
      </pc:sldChg>
      <pc:sldChg chg="modSp del">
        <pc:chgData name="Anthony Makuch" userId="59f8dfe6-0ac9-4bcd-b162-d1eb41664d31" providerId="ADAL" clId="{6521489C-204D-4A92-97D6-CACC83F41DFB}" dt="2024-03-26T03:47:04.236" v="299" actId="47"/>
        <pc:sldMkLst>
          <pc:docMk/>
          <pc:sldMk cId="3323107027" sldId="378"/>
        </pc:sldMkLst>
      </pc:sldChg>
      <pc:sldChg chg="modSp del">
        <pc:chgData name="Anthony Makuch" userId="59f8dfe6-0ac9-4bcd-b162-d1eb41664d31" providerId="ADAL" clId="{6521489C-204D-4A92-97D6-CACC83F41DFB}" dt="2024-03-26T03:47:04.728" v="300" actId="47"/>
        <pc:sldMkLst>
          <pc:docMk/>
          <pc:sldMk cId="1112096068" sldId="379"/>
        </pc:sldMkLst>
      </pc:sldChg>
      <pc:sldChg chg="modSp del">
        <pc:chgData name="Anthony Makuch" userId="59f8dfe6-0ac9-4bcd-b162-d1eb41664d31" providerId="ADAL" clId="{6521489C-204D-4A92-97D6-CACC83F41DFB}" dt="2024-03-26T03:47:01.044" v="292" actId="47"/>
        <pc:sldMkLst>
          <pc:docMk/>
          <pc:sldMk cId="4192397885" sldId="380"/>
        </pc:sldMkLst>
      </pc:sldChg>
      <pc:sldChg chg="modSp del">
        <pc:chgData name="Anthony Makuch" userId="59f8dfe6-0ac9-4bcd-b162-d1eb41664d31" providerId="ADAL" clId="{6521489C-204D-4A92-97D6-CACC83F41DFB}" dt="2024-03-26T03:47:05.148" v="301" actId="47"/>
        <pc:sldMkLst>
          <pc:docMk/>
          <pc:sldMk cId="680822513" sldId="382"/>
        </pc:sldMkLst>
      </pc:sldChg>
      <pc:sldChg chg="modSp del">
        <pc:chgData name="Anthony Makuch" userId="59f8dfe6-0ac9-4bcd-b162-d1eb41664d31" providerId="ADAL" clId="{6521489C-204D-4A92-97D6-CACC83F41DFB}" dt="2024-03-26T03:47:05.676" v="302" actId="47"/>
        <pc:sldMkLst>
          <pc:docMk/>
          <pc:sldMk cId="1286219469" sldId="383"/>
        </pc:sldMkLst>
      </pc:sldChg>
      <pc:sldChg chg="modSp del">
        <pc:chgData name="Anthony Makuch" userId="59f8dfe6-0ac9-4bcd-b162-d1eb41664d31" providerId="ADAL" clId="{6521489C-204D-4A92-97D6-CACC83F41DFB}" dt="2024-03-26T03:47:06.151" v="303" actId="47"/>
        <pc:sldMkLst>
          <pc:docMk/>
          <pc:sldMk cId="206967684" sldId="384"/>
        </pc:sldMkLst>
      </pc:sldChg>
      <pc:sldChg chg="modSp del">
        <pc:chgData name="Anthony Makuch" userId="59f8dfe6-0ac9-4bcd-b162-d1eb41664d31" providerId="ADAL" clId="{6521489C-204D-4A92-97D6-CACC83F41DFB}" dt="2024-03-26T03:47:06.628" v="304" actId="47"/>
        <pc:sldMkLst>
          <pc:docMk/>
          <pc:sldMk cId="2328797830" sldId="385"/>
        </pc:sldMkLst>
      </pc:sldChg>
      <pc:sldChg chg="modSp del">
        <pc:chgData name="Anthony Makuch" userId="59f8dfe6-0ac9-4bcd-b162-d1eb41664d31" providerId="ADAL" clId="{6521489C-204D-4A92-97D6-CACC83F41DFB}" dt="2024-03-26T03:47:07.202" v="305" actId="47"/>
        <pc:sldMkLst>
          <pc:docMk/>
          <pc:sldMk cId="2399814952" sldId="386"/>
        </pc:sldMkLst>
      </pc:sldChg>
      <pc:sldChg chg="modSp mod">
        <pc:chgData name="Anthony Makuch" userId="59f8dfe6-0ac9-4bcd-b162-d1eb41664d31" providerId="ADAL" clId="{6521489C-204D-4A92-97D6-CACC83F41DFB}" dt="2024-03-26T03:46:12.901" v="240" actId="5793"/>
        <pc:sldMkLst>
          <pc:docMk/>
          <pc:sldMk cId="4001026382" sldId="387"/>
        </pc:sldMkLst>
      </pc:sldChg>
      <pc:sldChg chg="modSp">
        <pc:chgData name="Anthony Makuch" userId="59f8dfe6-0ac9-4bcd-b162-d1eb41664d31" providerId="ADAL" clId="{6521489C-204D-4A92-97D6-CACC83F41DFB}" dt="2024-03-26T03:46:16.046" v="241" actId="20577"/>
        <pc:sldMkLst>
          <pc:docMk/>
          <pc:sldMk cId="3658686262" sldId="388"/>
        </pc:sldMkLst>
      </pc:sldChg>
      <pc:sldChg chg="modSp mod">
        <pc:chgData name="Anthony Makuch" userId="59f8dfe6-0ac9-4bcd-b162-d1eb41664d31" providerId="ADAL" clId="{6521489C-204D-4A92-97D6-CACC83F41DFB}" dt="2024-03-26T03:47:17.295" v="327" actId="20577"/>
        <pc:sldMkLst>
          <pc:docMk/>
          <pc:sldMk cId="3321096142" sldId="389"/>
        </pc:sldMkLst>
      </pc:sldChg>
      <pc:sldChg chg="modSp del">
        <pc:chgData name="Anthony Makuch" userId="59f8dfe6-0ac9-4bcd-b162-d1eb41664d31" providerId="ADAL" clId="{6521489C-204D-4A92-97D6-CACC83F41DFB}" dt="2024-03-26T03:47:07.764" v="306" actId="47"/>
        <pc:sldMkLst>
          <pc:docMk/>
          <pc:sldMk cId="3923111428" sldId="390"/>
        </pc:sldMkLst>
      </pc:sldChg>
      <pc:sldChg chg="addSp modSp new del ord">
        <pc:chgData name="Anthony Makuch" userId="59f8dfe6-0ac9-4bcd-b162-d1eb41664d31" providerId="ADAL" clId="{6521489C-204D-4A92-97D6-CACC83F41DFB}" dt="2024-03-26T03:42:59.633" v="48" actId="680"/>
        <pc:sldMkLst>
          <pc:docMk/>
          <pc:sldMk cId="2490588386" sldId="391"/>
        </pc:sldMkLst>
      </pc:sldChg>
    </pc:docChg>
  </pc:docChgLst>
  <pc:docChgLst>
    <pc:chgData name="Anthony Makuch" userId="S::anma5298@colorado.edu::59f8dfe6-0ac9-4bcd-b162-d1eb41664d31" providerId="AD" clId="Web-{444BA8E0-0123-B108-2FA1-A77F1B6F5DC0}"/>
    <pc:docChg chg="addSld delSld modSld">
      <pc:chgData name="Anthony Makuch" userId="S::anma5298@colorado.edu::59f8dfe6-0ac9-4bcd-b162-d1eb41664d31" providerId="AD" clId="Web-{444BA8E0-0123-B108-2FA1-A77F1B6F5DC0}" dt="2025-04-24T06:12:38.298" v="114" actId="20577"/>
      <pc:docMkLst>
        <pc:docMk/>
      </pc:docMkLst>
      <pc:sldChg chg="modSp">
        <pc:chgData name="Anthony Makuch" userId="S::anma5298@colorado.edu::59f8dfe6-0ac9-4bcd-b162-d1eb41664d31" providerId="AD" clId="Web-{444BA8E0-0123-B108-2FA1-A77F1B6F5DC0}" dt="2025-04-24T06:12:38.298" v="114" actId="20577"/>
        <pc:sldMkLst>
          <pc:docMk/>
          <pc:sldMk cId="1463012989" sldId="392"/>
        </pc:sldMkLst>
        <pc:spChg chg="mod">
          <ac:chgData name="Anthony Makuch" userId="S::anma5298@colorado.edu::59f8dfe6-0ac9-4bcd-b162-d1eb41664d31" providerId="AD" clId="Web-{444BA8E0-0123-B108-2FA1-A77F1B6F5DC0}" dt="2025-04-24T06:12:38.298" v="114" actId="20577"/>
          <ac:spMkLst>
            <pc:docMk/>
            <pc:sldMk cId="1463012989" sldId="392"/>
            <ac:spMk id="3" creationId="{37D20061-861F-BEC0-39B8-00E3E70893A1}"/>
          </ac:spMkLst>
        </pc:spChg>
      </pc:sldChg>
      <pc:sldChg chg="del">
        <pc:chgData name="Anthony Makuch" userId="S::anma5298@colorado.edu::59f8dfe6-0ac9-4bcd-b162-d1eb41664d31" providerId="AD" clId="Web-{444BA8E0-0123-B108-2FA1-A77F1B6F5DC0}" dt="2025-04-24T05:25:03.015" v="0"/>
        <pc:sldMkLst>
          <pc:docMk/>
          <pc:sldMk cId="2238014489" sldId="411"/>
        </pc:sldMkLst>
      </pc:sldChg>
      <pc:sldChg chg="del">
        <pc:chgData name="Anthony Makuch" userId="S::anma5298@colorado.edu::59f8dfe6-0ac9-4bcd-b162-d1eb41664d31" providerId="AD" clId="Web-{444BA8E0-0123-B108-2FA1-A77F1B6F5DC0}" dt="2025-04-24T05:28:06.788" v="111"/>
        <pc:sldMkLst>
          <pc:docMk/>
          <pc:sldMk cId="3499950936" sldId="413"/>
        </pc:sldMkLst>
      </pc:sldChg>
      <pc:sldChg chg="modSp add">
        <pc:chgData name="Anthony Makuch" userId="S::anma5298@colorado.edu::59f8dfe6-0ac9-4bcd-b162-d1eb41664d31" providerId="AD" clId="Web-{444BA8E0-0123-B108-2FA1-A77F1B6F5DC0}" dt="2025-04-24T05:27:58.506" v="110" actId="20577"/>
        <pc:sldMkLst>
          <pc:docMk/>
          <pc:sldMk cId="943712416" sldId="414"/>
        </pc:sldMkLst>
        <pc:spChg chg="mod">
          <ac:chgData name="Anthony Makuch" userId="S::anma5298@colorado.edu::59f8dfe6-0ac9-4bcd-b162-d1eb41664d31" providerId="AD" clId="Web-{444BA8E0-0123-B108-2FA1-A77F1B6F5DC0}" dt="2025-04-24T05:27:58.506" v="110" actId="20577"/>
          <ac:spMkLst>
            <pc:docMk/>
            <pc:sldMk cId="943712416" sldId="414"/>
            <ac:spMk id="3" creationId="{35854820-1007-3929-C1E0-5DAB8BA2C642}"/>
          </ac:spMkLst>
        </pc:spChg>
      </pc:sldChg>
    </pc:docChg>
  </pc:docChgLst>
  <pc:docChgLst>
    <pc:chgData name="Anthony Makuch" userId="S::anma5298@colorado.edu::59f8dfe6-0ac9-4bcd-b162-d1eb41664d31" providerId="AD" clId="Web-{1ECE95EB-3B70-2AFA-69BF-FE437EFA9CAC}"/>
    <pc:docChg chg="modSld">
      <pc:chgData name="Anthony Makuch" userId="S::anma5298@colorado.edu::59f8dfe6-0ac9-4bcd-b162-d1eb41664d31" providerId="AD" clId="Web-{1ECE95EB-3B70-2AFA-69BF-FE437EFA9CAC}" dt="2025-02-12T21:22:20.509" v="4" actId="20577"/>
      <pc:docMkLst>
        <pc:docMk/>
      </pc:docMkLst>
      <pc:sldChg chg="modSp">
        <pc:chgData name="Anthony Makuch" userId="S::anma5298@colorado.edu::59f8dfe6-0ac9-4bcd-b162-d1eb41664d31" providerId="AD" clId="Web-{1ECE95EB-3B70-2AFA-69BF-FE437EFA9CAC}" dt="2025-02-12T21:22:20.509" v="4" actId="20577"/>
        <pc:sldMkLst>
          <pc:docMk/>
          <pc:sldMk cId="3658686262" sldId="388"/>
        </pc:sldMkLst>
      </pc:sldChg>
    </pc:docChg>
  </pc:docChgLst>
  <pc:docChgLst>
    <pc:chgData name="Veronica Corral Flores" userId="S::veco2527@colorado.edu::c18cf01b-501b-4c70-b513-f757f8924d34" providerId="AD" clId="Web-{F9E9641C-88EC-14C7-AD7B-37B401A6FB69}"/>
    <pc:docChg chg="modSld">
      <pc:chgData name="Veronica Corral Flores" userId="S::veco2527@colorado.edu::c18cf01b-501b-4c70-b513-f757f8924d34" providerId="AD" clId="Web-{F9E9641C-88EC-14C7-AD7B-37B401A6FB69}" dt="2025-04-17T20:42:08.190" v="0" actId="14100"/>
      <pc:docMkLst>
        <pc:docMk/>
      </pc:docMkLst>
      <pc:sldChg chg="modSp">
        <pc:chgData name="Veronica Corral Flores" userId="S::veco2527@colorado.edu::c18cf01b-501b-4c70-b513-f757f8924d34" providerId="AD" clId="Web-{F9E9641C-88EC-14C7-AD7B-37B401A6FB69}" dt="2025-04-17T20:42:08.190" v="0" actId="14100"/>
        <pc:sldMkLst>
          <pc:docMk/>
          <pc:sldMk cId="2743156482" sldId="391"/>
        </pc:sldMkLst>
        <pc:picChg chg="mod">
          <ac:chgData name="Veronica Corral Flores" userId="S::veco2527@colorado.edu::c18cf01b-501b-4c70-b513-f757f8924d34" providerId="AD" clId="Web-{F9E9641C-88EC-14C7-AD7B-37B401A6FB69}" dt="2025-04-17T20:42:08.190" v="0" actId="14100"/>
          <ac:picMkLst>
            <pc:docMk/>
            <pc:sldMk cId="2743156482" sldId="391"/>
            <ac:picMk id="5" creationId="{D8F1C58F-64ED-A663-6F1A-8F2C6F3662A3}"/>
          </ac:picMkLst>
        </pc:picChg>
      </pc:sldChg>
    </pc:docChg>
  </pc:docChgLst>
  <pc:docChgLst>
    <pc:chgData name="Anthony Makuch" userId="59f8dfe6-0ac9-4bcd-b162-d1eb41664d31" providerId="ADAL" clId="{3BC68173-FD67-458B-BDE5-3E6DB7582652}"/>
    <pc:docChg chg="undo custSel addSld delSld modSld modMainMaster">
      <pc:chgData name="Anthony Makuch" userId="59f8dfe6-0ac9-4bcd-b162-d1eb41664d31" providerId="ADAL" clId="{3BC68173-FD67-458B-BDE5-3E6DB7582652}" dt="2025-03-19T00:04:48.551" v="1429" actId="47"/>
      <pc:docMkLst>
        <pc:docMk/>
      </pc:docMkLst>
      <pc:sldChg chg="add del">
        <pc:chgData name="Anthony Makuch" userId="59f8dfe6-0ac9-4bcd-b162-d1eb41664d31" providerId="ADAL" clId="{3BC68173-FD67-458B-BDE5-3E6DB7582652}" dt="2025-03-19T00:04:48.551" v="1429" actId="47"/>
        <pc:sldMkLst>
          <pc:docMk/>
          <pc:sldMk cId="4001026382" sldId="387"/>
        </pc:sldMkLst>
      </pc:sldChg>
      <pc:sldChg chg="add del">
        <pc:chgData name="Anthony Makuch" userId="59f8dfe6-0ac9-4bcd-b162-d1eb41664d31" providerId="ADAL" clId="{3BC68173-FD67-458B-BDE5-3E6DB7582652}" dt="2025-03-18T23:50:36.786" v="1390" actId="47"/>
        <pc:sldMkLst>
          <pc:docMk/>
          <pc:sldMk cId="3658686262" sldId="388"/>
        </pc:sldMkLst>
      </pc:sldChg>
      <pc:sldChg chg="del">
        <pc:chgData name="Anthony Makuch" userId="59f8dfe6-0ac9-4bcd-b162-d1eb41664d31" providerId="ADAL" clId="{3BC68173-FD67-458B-BDE5-3E6DB7582652}" dt="2025-03-18T22:44:17.789" v="7" actId="2696"/>
        <pc:sldMkLst>
          <pc:docMk/>
          <pc:sldMk cId="274603609" sldId="396"/>
        </pc:sldMkLst>
      </pc:sldChg>
      <pc:sldChg chg="addSp delSp modSp new mod">
        <pc:chgData name="Anthony Makuch" userId="59f8dfe6-0ac9-4bcd-b162-d1eb41664d31" providerId="ADAL" clId="{3BC68173-FD67-458B-BDE5-3E6DB7582652}" dt="2025-03-18T22:55:35.195" v="151" actId="20577"/>
        <pc:sldMkLst>
          <pc:docMk/>
          <pc:sldMk cId="930570075" sldId="397"/>
        </pc:sldMkLst>
        <pc:spChg chg="mod">
          <ac:chgData name="Anthony Makuch" userId="59f8dfe6-0ac9-4bcd-b162-d1eb41664d31" providerId="ADAL" clId="{3BC68173-FD67-458B-BDE5-3E6DB7582652}" dt="2025-03-18T22:55:35.195" v="151" actId="20577"/>
          <ac:spMkLst>
            <pc:docMk/>
            <pc:sldMk cId="930570075" sldId="397"/>
            <ac:spMk id="2" creationId="{4828B062-63D7-F822-9C32-2B2A3BB90FA4}"/>
          </ac:spMkLst>
        </pc:spChg>
        <pc:spChg chg="mod">
          <ac:chgData name="Anthony Makuch" userId="59f8dfe6-0ac9-4bcd-b162-d1eb41664d31" providerId="ADAL" clId="{3BC68173-FD67-458B-BDE5-3E6DB7582652}" dt="2025-03-18T22:45:46.162" v="20" actId="20577"/>
          <ac:spMkLst>
            <pc:docMk/>
            <pc:sldMk cId="930570075" sldId="397"/>
            <ac:spMk id="5" creationId="{DF1649DC-D4B6-0FB5-7CF0-09BFD14A6D6F}"/>
          </ac:spMkLst>
        </pc:spChg>
        <pc:picChg chg="add mod modCrop">
          <ac:chgData name="Anthony Makuch" userId="59f8dfe6-0ac9-4bcd-b162-d1eb41664d31" providerId="ADAL" clId="{3BC68173-FD67-458B-BDE5-3E6DB7582652}" dt="2025-03-18T22:49:18.490" v="43" actId="732"/>
          <ac:picMkLst>
            <pc:docMk/>
            <pc:sldMk cId="930570075" sldId="397"/>
            <ac:picMk id="7" creationId="{CB99648B-C524-2E7C-6ACE-0C34E31EBE8F}"/>
          </ac:picMkLst>
        </pc:picChg>
        <pc:picChg chg="add mod modCrop">
          <ac:chgData name="Anthony Makuch" userId="59f8dfe6-0ac9-4bcd-b162-d1eb41664d31" providerId="ADAL" clId="{3BC68173-FD67-458B-BDE5-3E6DB7582652}" dt="2025-03-18T22:49:41.050" v="48" actId="732"/>
          <ac:picMkLst>
            <pc:docMk/>
            <pc:sldMk cId="930570075" sldId="397"/>
            <ac:picMk id="9" creationId="{2A943C82-B832-65BC-72C5-C462FDB7F6CF}"/>
          </ac:picMkLst>
        </pc:picChg>
        <pc:picChg chg="add mod modCrop">
          <ac:chgData name="Anthony Makuch" userId="59f8dfe6-0ac9-4bcd-b162-d1eb41664d31" providerId="ADAL" clId="{3BC68173-FD67-458B-BDE5-3E6DB7582652}" dt="2025-03-18T22:50:03.311" v="53" actId="732"/>
          <ac:picMkLst>
            <pc:docMk/>
            <pc:sldMk cId="930570075" sldId="397"/>
            <ac:picMk id="11" creationId="{B5B0AD13-EFE1-E04C-304F-C55B2F0FB9DF}"/>
          </ac:picMkLst>
        </pc:picChg>
      </pc:sldChg>
      <pc:sldChg chg="modSp new del mod">
        <pc:chgData name="Anthony Makuch" userId="59f8dfe6-0ac9-4bcd-b162-d1eb41664d31" providerId="ADAL" clId="{3BC68173-FD67-458B-BDE5-3E6DB7582652}" dt="2025-03-18T22:50:30.460" v="71" actId="47"/>
        <pc:sldMkLst>
          <pc:docMk/>
          <pc:sldMk cId="563417930" sldId="398"/>
        </pc:sldMkLst>
      </pc:sldChg>
      <pc:sldChg chg="addSp delSp modSp add mod">
        <pc:chgData name="Anthony Makuch" userId="59f8dfe6-0ac9-4bcd-b162-d1eb41664d31" providerId="ADAL" clId="{3BC68173-FD67-458B-BDE5-3E6DB7582652}" dt="2025-03-18T22:52:29.870" v="122" actId="1076"/>
        <pc:sldMkLst>
          <pc:docMk/>
          <pc:sldMk cId="560890272" sldId="399"/>
        </pc:sldMkLst>
        <pc:spChg chg="mod">
          <ac:chgData name="Anthony Makuch" userId="59f8dfe6-0ac9-4bcd-b162-d1eb41664d31" providerId="ADAL" clId="{3BC68173-FD67-458B-BDE5-3E6DB7582652}" dt="2025-03-18T22:51:32.306" v="116" actId="20577"/>
          <ac:spMkLst>
            <pc:docMk/>
            <pc:sldMk cId="560890272" sldId="399"/>
            <ac:spMk id="2" creationId="{3C69D8E8-9E23-6B85-C3B8-F390E84E8315}"/>
          </ac:spMkLst>
        </pc:spChg>
        <pc:picChg chg="add mod">
          <ac:chgData name="Anthony Makuch" userId="59f8dfe6-0ac9-4bcd-b162-d1eb41664d31" providerId="ADAL" clId="{3BC68173-FD67-458B-BDE5-3E6DB7582652}" dt="2025-03-18T22:52:29.870" v="122" actId="1076"/>
          <ac:picMkLst>
            <pc:docMk/>
            <pc:sldMk cId="560890272" sldId="399"/>
            <ac:picMk id="6" creationId="{F7C6CD3E-8D54-F776-9A5D-8B794AC84F02}"/>
          </ac:picMkLst>
        </pc:picChg>
      </pc:sldChg>
      <pc:sldChg chg="modSp new del mod">
        <pc:chgData name="Anthony Makuch" userId="59f8dfe6-0ac9-4bcd-b162-d1eb41664d31" providerId="ADAL" clId="{3BC68173-FD67-458B-BDE5-3E6DB7582652}" dt="2025-03-18T22:54:42.252" v="127" actId="47"/>
        <pc:sldMkLst>
          <pc:docMk/>
          <pc:sldMk cId="876522707" sldId="400"/>
        </pc:sldMkLst>
      </pc:sldChg>
      <pc:sldChg chg="addSp delSp modSp add mod">
        <pc:chgData name="Anthony Makuch" userId="59f8dfe6-0ac9-4bcd-b162-d1eb41664d31" providerId="ADAL" clId="{3BC68173-FD67-458B-BDE5-3E6DB7582652}" dt="2025-03-18T22:55:51.495" v="157" actId="20577"/>
        <pc:sldMkLst>
          <pc:docMk/>
          <pc:sldMk cId="2974890732" sldId="401"/>
        </pc:sldMkLst>
        <pc:spChg chg="mod">
          <ac:chgData name="Anthony Makuch" userId="59f8dfe6-0ac9-4bcd-b162-d1eb41664d31" providerId="ADAL" clId="{3BC68173-FD67-458B-BDE5-3E6DB7582652}" dt="2025-03-18T22:55:51.495" v="157" actId="20577"/>
          <ac:spMkLst>
            <pc:docMk/>
            <pc:sldMk cId="2974890732" sldId="401"/>
            <ac:spMk id="2" creationId="{4A777562-DB53-3FAF-AAF9-756B87841841}"/>
          </ac:spMkLst>
        </pc:spChg>
        <pc:picChg chg="add mod">
          <ac:chgData name="Anthony Makuch" userId="59f8dfe6-0ac9-4bcd-b162-d1eb41664d31" providerId="ADAL" clId="{3BC68173-FD67-458B-BDE5-3E6DB7582652}" dt="2025-03-18T22:55:03.404" v="135" actId="1076"/>
          <ac:picMkLst>
            <pc:docMk/>
            <pc:sldMk cId="2974890732" sldId="401"/>
            <ac:picMk id="7" creationId="{F3F0D104-3CA5-3C5E-D6CF-B5D547F5EAD1}"/>
          </ac:picMkLst>
        </pc:picChg>
      </pc:sldChg>
      <pc:sldChg chg="addSp modSp add mod">
        <pc:chgData name="Anthony Makuch" userId="59f8dfe6-0ac9-4bcd-b162-d1eb41664d31" providerId="ADAL" clId="{3BC68173-FD67-458B-BDE5-3E6DB7582652}" dt="2025-03-18T22:58:19.388" v="168" actId="14100"/>
        <pc:sldMkLst>
          <pc:docMk/>
          <pc:sldMk cId="1131319853" sldId="402"/>
        </pc:sldMkLst>
        <pc:picChg chg="add mod modCrop">
          <ac:chgData name="Anthony Makuch" userId="59f8dfe6-0ac9-4bcd-b162-d1eb41664d31" providerId="ADAL" clId="{3BC68173-FD67-458B-BDE5-3E6DB7582652}" dt="2025-03-18T22:58:19.388" v="168" actId="14100"/>
          <ac:picMkLst>
            <pc:docMk/>
            <pc:sldMk cId="1131319853" sldId="402"/>
            <ac:picMk id="6" creationId="{2E974C4B-8489-EC27-B37C-5B7D68730304}"/>
          </ac:picMkLst>
        </pc:picChg>
        <pc:picChg chg="mod">
          <ac:chgData name="Anthony Makuch" userId="59f8dfe6-0ac9-4bcd-b162-d1eb41664d31" providerId="ADAL" clId="{3BC68173-FD67-458B-BDE5-3E6DB7582652}" dt="2025-03-18T22:57:52.778" v="161" actId="1076"/>
          <ac:picMkLst>
            <pc:docMk/>
            <pc:sldMk cId="1131319853" sldId="402"/>
            <ac:picMk id="7" creationId="{9128A3CA-6E12-7603-907E-7F125F620191}"/>
          </ac:picMkLst>
        </pc:picChg>
      </pc:sldChg>
      <pc:sldChg chg="add del">
        <pc:chgData name="Anthony Makuch" userId="59f8dfe6-0ac9-4bcd-b162-d1eb41664d31" providerId="ADAL" clId="{3BC68173-FD67-458B-BDE5-3E6DB7582652}" dt="2025-03-18T22:54:44.954" v="129"/>
        <pc:sldMkLst>
          <pc:docMk/>
          <pc:sldMk cId="3087838233" sldId="402"/>
        </pc:sldMkLst>
      </pc:sldChg>
      <pc:sldChg chg="new del">
        <pc:chgData name="Anthony Makuch" userId="59f8dfe6-0ac9-4bcd-b162-d1eb41664d31" providerId="ADAL" clId="{3BC68173-FD67-458B-BDE5-3E6DB7582652}" dt="2025-03-18T22:57:13.171" v="159" actId="680"/>
        <pc:sldMkLst>
          <pc:docMk/>
          <pc:sldMk cId="3490293175" sldId="402"/>
        </pc:sldMkLst>
      </pc:sldChg>
      <pc:sldChg chg="addSp modSp new mod">
        <pc:chgData name="Anthony Makuch" userId="59f8dfe6-0ac9-4bcd-b162-d1eb41664d31" providerId="ADAL" clId="{3BC68173-FD67-458B-BDE5-3E6DB7582652}" dt="2025-03-18T23:31:20.810" v="782" actId="1076"/>
        <pc:sldMkLst>
          <pc:docMk/>
          <pc:sldMk cId="4048779482" sldId="403"/>
        </pc:sldMkLst>
        <pc:spChg chg="mod">
          <ac:chgData name="Anthony Makuch" userId="59f8dfe6-0ac9-4bcd-b162-d1eb41664d31" providerId="ADAL" clId="{3BC68173-FD67-458B-BDE5-3E6DB7582652}" dt="2025-03-18T23:07:53.409" v="236" actId="20577"/>
          <ac:spMkLst>
            <pc:docMk/>
            <pc:sldMk cId="4048779482" sldId="403"/>
            <ac:spMk id="2" creationId="{7365EC6F-D849-C6C1-5777-F6217192EAD6}"/>
          </ac:spMkLst>
        </pc:spChg>
        <pc:spChg chg="mod">
          <ac:chgData name="Anthony Makuch" userId="59f8dfe6-0ac9-4bcd-b162-d1eb41664d31" providerId="ADAL" clId="{3BC68173-FD67-458B-BDE5-3E6DB7582652}" dt="2025-03-18T23:31:20.810" v="782" actId="1076"/>
          <ac:spMkLst>
            <pc:docMk/>
            <pc:sldMk cId="4048779482" sldId="403"/>
            <ac:spMk id="3" creationId="{1F0106DD-1401-49A1-56B4-2F68B5ED5993}"/>
          </ac:spMkLst>
        </pc:spChg>
        <pc:spChg chg="mod">
          <ac:chgData name="Anthony Makuch" userId="59f8dfe6-0ac9-4bcd-b162-d1eb41664d31" providerId="ADAL" clId="{3BC68173-FD67-458B-BDE5-3E6DB7582652}" dt="2025-03-18T23:08:20.909" v="241" actId="3626"/>
          <ac:spMkLst>
            <pc:docMk/>
            <pc:sldMk cId="4048779482" sldId="403"/>
            <ac:spMk id="5" creationId="{B8676BFB-155A-2A53-66C9-7B65DC0A8AAF}"/>
          </ac:spMkLst>
        </pc:spChg>
        <pc:picChg chg="add mod">
          <ac:chgData name="Anthony Makuch" userId="59f8dfe6-0ac9-4bcd-b162-d1eb41664d31" providerId="ADAL" clId="{3BC68173-FD67-458B-BDE5-3E6DB7582652}" dt="2025-03-18T23:14:54.672" v="436" actId="1076"/>
          <ac:picMkLst>
            <pc:docMk/>
            <pc:sldMk cId="4048779482" sldId="403"/>
            <ac:picMk id="7" creationId="{EBEBFEDB-20E6-C2CF-37AE-753957F15CE2}"/>
          </ac:picMkLst>
        </pc:picChg>
      </pc:sldChg>
      <pc:sldChg chg="addSp delSp modSp new mod">
        <pc:chgData name="Anthony Makuch" userId="59f8dfe6-0ac9-4bcd-b162-d1eb41664d31" providerId="ADAL" clId="{3BC68173-FD67-458B-BDE5-3E6DB7582652}" dt="2025-03-18T23:29:44.107" v="726" actId="1076"/>
        <pc:sldMkLst>
          <pc:docMk/>
          <pc:sldMk cId="2392526581" sldId="404"/>
        </pc:sldMkLst>
        <pc:spChg chg="mod">
          <ac:chgData name="Anthony Makuch" userId="59f8dfe6-0ac9-4bcd-b162-d1eb41664d31" providerId="ADAL" clId="{3BC68173-FD67-458B-BDE5-3E6DB7582652}" dt="2025-03-18T23:27:57.285" v="716" actId="20577"/>
          <ac:spMkLst>
            <pc:docMk/>
            <pc:sldMk cId="2392526581" sldId="404"/>
            <ac:spMk id="2" creationId="{3F49896D-A450-298E-322A-C1F616084CD7}"/>
          </ac:spMkLst>
        </pc:spChg>
        <pc:spChg chg="mod">
          <ac:chgData name="Anthony Makuch" userId="59f8dfe6-0ac9-4bcd-b162-d1eb41664d31" providerId="ADAL" clId="{3BC68173-FD67-458B-BDE5-3E6DB7582652}" dt="2025-03-18T23:27:14.271" v="706" actId="20577"/>
          <ac:spMkLst>
            <pc:docMk/>
            <pc:sldMk cId="2392526581" sldId="404"/>
            <ac:spMk id="5" creationId="{CCCC2BC1-5440-F68B-80A2-CE3B492093A6}"/>
          </ac:spMkLst>
        </pc:spChg>
        <pc:picChg chg="add mod ord modCrop">
          <ac:chgData name="Anthony Makuch" userId="59f8dfe6-0ac9-4bcd-b162-d1eb41664d31" providerId="ADAL" clId="{3BC68173-FD67-458B-BDE5-3E6DB7582652}" dt="2025-03-18T23:29:44.107" v="726" actId="1076"/>
          <ac:picMkLst>
            <pc:docMk/>
            <pc:sldMk cId="2392526581" sldId="404"/>
            <ac:picMk id="7" creationId="{D99039E7-8C0F-7DEA-1E83-A7D2D2C1676A}"/>
          </ac:picMkLst>
        </pc:picChg>
        <pc:picChg chg="add mod modCrop">
          <ac:chgData name="Anthony Makuch" userId="59f8dfe6-0ac9-4bcd-b162-d1eb41664d31" providerId="ADAL" clId="{3BC68173-FD67-458B-BDE5-3E6DB7582652}" dt="2025-03-18T23:29:38.272" v="725" actId="732"/>
          <ac:picMkLst>
            <pc:docMk/>
            <pc:sldMk cId="2392526581" sldId="404"/>
            <ac:picMk id="9" creationId="{5E5A64C9-8E76-6918-869C-1FE4A1E953E0}"/>
          </ac:picMkLst>
        </pc:picChg>
      </pc:sldChg>
      <pc:sldChg chg="new del">
        <pc:chgData name="Anthony Makuch" userId="59f8dfe6-0ac9-4bcd-b162-d1eb41664d31" providerId="ADAL" clId="{3BC68173-FD67-458B-BDE5-3E6DB7582652}" dt="2025-03-18T23:17:20.224" v="654" actId="680"/>
        <pc:sldMkLst>
          <pc:docMk/>
          <pc:sldMk cId="4216710679" sldId="404"/>
        </pc:sldMkLst>
      </pc:sldChg>
      <pc:sldChg chg="modSp add mod">
        <pc:chgData name="Anthony Makuch" userId="59f8dfe6-0ac9-4bcd-b162-d1eb41664d31" providerId="ADAL" clId="{3BC68173-FD67-458B-BDE5-3E6DB7582652}" dt="2025-03-18T23:34:09.039" v="794" actId="27636"/>
        <pc:sldMkLst>
          <pc:docMk/>
          <pc:sldMk cId="2180942359" sldId="405"/>
        </pc:sldMkLst>
        <pc:spChg chg="mod">
          <ac:chgData name="Anthony Makuch" userId="59f8dfe6-0ac9-4bcd-b162-d1eb41664d31" providerId="ADAL" clId="{3BC68173-FD67-458B-BDE5-3E6DB7582652}" dt="2025-03-18T23:31:08.506" v="780" actId="20577"/>
          <ac:spMkLst>
            <pc:docMk/>
            <pc:sldMk cId="2180942359" sldId="405"/>
            <ac:spMk id="2" creationId="{6648C8C9-D6C7-2CAD-F761-52B7C6CCE03C}"/>
          </ac:spMkLst>
        </pc:spChg>
        <pc:spChg chg="mod">
          <ac:chgData name="Anthony Makuch" userId="59f8dfe6-0ac9-4bcd-b162-d1eb41664d31" providerId="ADAL" clId="{3BC68173-FD67-458B-BDE5-3E6DB7582652}" dt="2025-03-18T23:34:09.039" v="794" actId="27636"/>
          <ac:spMkLst>
            <pc:docMk/>
            <pc:sldMk cId="2180942359" sldId="405"/>
            <ac:spMk id="3" creationId="{72AE81DC-C57B-1B78-55BF-D92EEEAA0F90}"/>
          </ac:spMkLst>
        </pc:spChg>
        <pc:spChg chg="mod">
          <ac:chgData name="Anthony Makuch" userId="59f8dfe6-0ac9-4bcd-b162-d1eb41664d31" providerId="ADAL" clId="{3BC68173-FD67-458B-BDE5-3E6DB7582652}" dt="2025-03-18T23:31:54.499" v="790" actId="20577"/>
          <ac:spMkLst>
            <pc:docMk/>
            <pc:sldMk cId="2180942359" sldId="405"/>
            <ac:spMk id="5" creationId="{9BF983AE-280C-C52B-7DF4-52C8B09A0862}"/>
          </ac:spMkLst>
        </pc:spChg>
      </pc:sldChg>
      <pc:sldChg chg="addSp delSp modSp new mod">
        <pc:chgData name="Anthony Makuch" userId="59f8dfe6-0ac9-4bcd-b162-d1eb41664d31" providerId="ADAL" clId="{3BC68173-FD67-458B-BDE5-3E6DB7582652}" dt="2025-03-18T23:40:08.241" v="965" actId="1076"/>
        <pc:sldMkLst>
          <pc:docMk/>
          <pc:sldMk cId="490850826" sldId="406"/>
        </pc:sldMkLst>
        <pc:spChg chg="mod">
          <ac:chgData name="Anthony Makuch" userId="59f8dfe6-0ac9-4bcd-b162-d1eb41664d31" providerId="ADAL" clId="{3BC68173-FD67-458B-BDE5-3E6DB7582652}" dt="2025-03-18T23:35:18.358" v="874" actId="20577"/>
          <ac:spMkLst>
            <pc:docMk/>
            <pc:sldMk cId="490850826" sldId="406"/>
            <ac:spMk id="2" creationId="{7D8D44F3-1A7B-7D4E-6CA6-50B362ED55BB}"/>
          </ac:spMkLst>
        </pc:spChg>
        <pc:spChg chg="mod">
          <ac:chgData name="Anthony Makuch" userId="59f8dfe6-0ac9-4bcd-b162-d1eb41664d31" providerId="ADAL" clId="{3BC68173-FD67-458B-BDE5-3E6DB7582652}" dt="2025-03-18T23:35:29.348" v="878" actId="20577"/>
          <ac:spMkLst>
            <pc:docMk/>
            <pc:sldMk cId="490850826" sldId="406"/>
            <ac:spMk id="5" creationId="{21B18ED1-E15E-84F0-AEE4-EA1804317AC2}"/>
          </ac:spMkLst>
        </pc:spChg>
        <pc:picChg chg="add mod modCrop">
          <ac:chgData name="Anthony Makuch" userId="59f8dfe6-0ac9-4bcd-b162-d1eb41664d31" providerId="ADAL" clId="{3BC68173-FD67-458B-BDE5-3E6DB7582652}" dt="2025-03-18T23:36:35.396" v="886" actId="732"/>
          <ac:picMkLst>
            <pc:docMk/>
            <pc:sldMk cId="490850826" sldId="406"/>
            <ac:picMk id="7" creationId="{276C9373-CC39-B6E6-D1C9-06FB07CED1CF}"/>
          </ac:picMkLst>
        </pc:picChg>
        <pc:picChg chg="add mod">
          <ac:chgData name="Anthony Makuch" userId="59f8dfe6-0ac9-4bcd-b162-d1eb41664d31" providerId="ADAL" clId="{3BC68173-FD67-458B-BDE5-3E6DB7582652}" dt="2025-03-18T23:40:08.241" v="965" actId="1076"/>
          <ac:picMkLst>
            <pc:docMk/>
            <pc:sldMk cId="490850826" sldId="406"/>
            <ac:picMk id="9" creationId="{03DC56BC-AE44-3F18-B993-C2ED3B9DD64C}"/>
          </ac:picMkLst>
        </pc:picChg>
      </pc:sldChg>
      <pc:sldChg chg="addSp delSp modSp new mod">
        <pc:chgData name="Anthony Makuch" userId="59f8dfe6-0ac9-4bcd-b162-d1eb41664d31" providerId="ADAL" clId="{3BC68173-FD67-458B-BDE5-3E6DB7582652}" dt="2025-03-18T23:41:21.968" v="971" actId="478"/>
        <pc:sldMkLst>
          <pc:docMk/>
          <pc:sldMk cId="443336620" sldId="407"/>
        </pc:sldMkLst>
        <pc:spChg chg="mod">
          <ac:chgData name="Anthony Makuch" userId="59f8dfe6-0ac9-4bcd-b162-d1eb41664d31" providerId="ADAL" clId="{3BC68173-FD67-458B-BDE5-3E6DB7582652}" dt="2025-03-18T23:38:14.688" v="956" actId="20577"/>
          <ac:spMkLst>
            <pc:docMk/>
            <pc:sldMk cId="443336620" sldId="407"/>
            <ac:spMk id="2" creationId="{05DE6C4A-CD62-4870-31AE-7BE665C32861}"/>
          </ac:spMkLst>
        </pc:spChg>
        <pc:spChg chg="mod">
          <ac:chgData name="Anthony Makuch" userId="59f8dfe6-0ac9-4bcd-b162-d1eb41664d31" providerId="ADAL" clId="{3BC68173-FD67-458B-BDE5-3E6DB7582652}" dt="2025-03-18T23:39:20.663" v="958" actId="20577"/>
          <ac:spMkLst>
            <pc:docMk/>
            <pc:sldMk cId="443336620" sldId="407"/>
            <ac:spMk id="5" creationId="{10239138-81B6-7E15-8B19-622C76B21BAF}"/>
          </ac:spMkLst>
        </pc:spChg>
        <pc:picChg chg="add mod">
          <ac:chgData name="Anthony Makuch" userId="59f8dfe6-0ac9-4bcd-b162-d1eb41664d31" providerId="ADAL" clId="{3BC68173-FD67-458B-BDE5-3E6DB7582652}" dt="2025-03-18T23:40:54.899" v="968" actId="1076"/>
          <ac:picMkLst>
            <pc:docMk/>
            <pc:sldMk cId="443336620" sldId="407"/>
            <ac:picMk id="7" creationId="{33BB127E-4FC0-EBCB-D622-22D68B837A86}"/>
          </ac:picMkLst>
        </pc:picChg>
      </pc:sldChg>
      <pc:sldChg chg="modSp new mod modNotesTx">
        <pc:chgData name="Anthony Makuch" userId="59f8dfe6-0ac9-4bcd-b162-d1eb41664d31" providerId="ADAL" clId="{3BC68173-FD67-458B-BDE5-3E6DB7582652}" dt="2025-03-18T23:45:01.437" v="1180" actId="20577"/>
        <pc:sldMkLst>
          <pc:docMk/>
          <pc:sldMk cId="2322847199" sldId="408"/>
        </pc:sldMkLst>
        <pc:spChg chg="mod">
          <ac:chgData name="Anthony Makuch" userId="59f8dfe6-0ac9-4bcd-b162-d1eb41664d31" providerId="ADAL" clId="{3BC68173-FD67-458B-BDE5-3E6DB7582652}" dt="2025-03-18T23:42:05.813" v="1053" actId="20577"/>
          <ac:spMkLst>
            <pc:docMk/>
            <pc:sldMk cId="2322847199" sldId="408"/>
            <ac:spMk id="2" creationId="{5ACDF722-00C9-C8C3-2637-0DA6A43DF5C4}"/>
          </ac:spMkLst>
        </pc:spChg>
        <pc:spChg chg="mod">
          <ac:chgData name="Anthony Makuch" userId="59f8dfe6-0ac9-4bcd-b162-d1eb41664d31" providerId="ADAL" clId="{3BC68173-FD67-458B-BDE5-3E6DB7582652}" dt="2025-03-18T23:43:37.432" v="1064" actId="20577"/>
          <ac:spMkLst>
            <pc:docMk/>
            <pc:sldMk cId="2322847199" sldId="408"/>
            <ac:spMk id="5" creationId="{5EA07570-E7F8-C9A0-1C91-1C972238F800}"/>
          </ac:spMkLst>
        </pc:spChg>
      </pc:sldChg>
      <pc:sldChg chg="modSp add mod">
        <pc:chgData name="Anthony Makuch" userId="59f8dfe6-0ac9-4bcd-b162-d1eb41664d31" providerId="ADAL" clId="{3BC68173-FD67-458B-BDE5-3E6DB7582652}" dt="2025-03-18T23:45:43.500" v="1243" actId="20577"/>
        <pc:sldMkLst>
          <pc:docMk/>
          <pc:sldMk cId="1369389057" sldId="409"/>
        </pc:sldMkLst>
        <pc:spChg chg="mod">
          <ac:chgData name="Anthony Makuch" userId="59f8dfe6-0ac9-4bcd-b162-d1eb41664d31" providerId="ADAL" clId="{3BC68173-FD67-458B-BDE5-3E6DB7582652}" dt="2025-03-18T23:45:39.775" v="1239" actId="20577"/>
          <ac:spMkLst>
            <pc:docMk/>
            <pc:sldMk cId="1369389057" sldId="409"/>
            <ac:spMk id="2" creationId="{BF49F4CE-4242-D360-B3F0-2E0063281B05}"/>
          </ac:spMkLst>
        </pc:spChg>
        <pc:spChg chg="mod">
          <ac:chgData name="Anthony Makuch" userId="59f8dfe6-0ac9-4bcd-b162-d1eb41664d31" providerId="ADAL" clId="{3BC68173-FD67-458B-BDE5-3E6DB7582652}" dt="2025-03-18T23:45:43.500" v="1243" actId="20577"/>
          <ac:spMkLst>
            <pc:docMk/>
            <pc:sldMk cId="1369389057" sldId="409"/>
            <ac:spMk id="5" creationId="{D4570F58-9932-6547-FC75-3F6B02DEF649}"/>
          </ac:spMkLst>
        </pc:spChg>
      </pc:sldChg>
      <pc:sldChg chg="new del">
        <pc:chgData name="Anthony Makuch" userId="59f8dfe6-0ac9-4bcd-b162-d1eb41664d31" providerId="ADAL" clId="{3BC68173-FD67-458B-BDE5-3E6DB7582652}" dt="2025-03-18T23:49:15.492" v="1245" actId="47"/>
        <pc:sldMkLst>
          <pc:docMk/>
          <pc:sldMk cId="173789619" sldId="410"/>
        </pc:sldMkLst>
      </pc:sldChg>
      <pc:sldChg chg="addSp delSp modSp new mod">
        <pc:chgData name="Anthony Makuch" userId="59f8dfe6-0ac9-4bcd-b162-d1eb41664d31" providerId="ADAL" clId="{3BC68173-FD67-458B-BDE5-3E6DB7582652}" dt="2025-03-18T23:50:11.131" v="1384" actId="20577"/>
        <pc:sldMkLst>
          <pc:docMk/>
          <pc:sldMk cId="4285870895" sldId="410"/>
        </pc:sldMkLst>
      </pc:sldChg>
      <pc:sldChg chg="delSp modSp new mod">
        <pc:chgData name="Anthony Makuch" userId="59f8dfe6-0ac9-4bcd-b162-d1eb41664d31" providerId="ADAL" clId="{3BC68173-FD67-458B-BDE5-3E6DB7582652}" dt="2025-03-18T23:51:01.304" v="1428" actId="478"/>
        <pc:sldMkLst>
          <pc:docMk/>
          <pc:sldMk cId="2238014489" sldId="411"/>
        </pc:sldMkLst>
        <pc:spChg chg="mod">
          <ac:chgData name="Anthony Makuch" userId="59f8dfe6-0ac9-4bcd-b162-d1eb41664d31" providerId="ADAL" clId="{3BC68173-FD67-458B-BDE5-3E6DB7582652}" dt="2025-03-18T23:50:55.758" v="1427" actId="20577"/>
          <ac:spMkLst>
            <pc:docMk/>
            <pc:sldMk cId="2238014489" sldId="411"/>
            <ac:spMk id="2" creationId="{7E3B8D8C-57C6-E7DD-0683-FF94CE84D7D8}"/>
          </ac:spMkLst>
        </pc:spChg>
      </pc:sldChg>
      <pc:sldChg chg="new del">
        <pc:chgData name="Anthony Makuch" userId="59f8dfe6-0ac9-4bcd-b162-d1eb41664d31" providerId="ADAL" clId="{3BC68173-FD67-458B-BDE5-3E6DB7582652}" dt="2025-03-18T23:50:36.087" v="1388" actId="680"/>
        <pc:sldMkLst>
          <pc:docMk/>
          <pc:sldMk cId="4035736100" sldId="411"/>
        </pc:sldMkLst>
      </pc:sldChg>
      <pc:sldMasterChg chg="modSldLayout">
        <pc:chgData name="Anthony Makuch" userId="59f8dfe6-0ac9-4bcd-b162-d1eb41664d31" providerId="ADAL" clId="{3BC68173-FD67-458B-BDE5-3E6DB7582652}" dt="2025-03-18T22:43:56.558" v="3" actId="1076"/>
        <pc:sldMasterMkLst>
          <pc:docMk/>
          <pc:sldMasterMk cId="4244845083" sldId="2147483781"/>
        </pc:sldMasterMkLst>
        <pc:sldLayoutChg chg="addSp delSp modSp mod">
          <pc:chgData name="Anthony Makuch" userId="59f8dfe6-0ac9-4bcd-b162-d1eb41664d31" providerId="ADAL" clId="{3BC68173-FD67-458B-BDE5-3E6DB7582652}" dt="2025-03-18T22:43:56.558" v="3" actId="1076"/>
          <pc:sldLayoutMkLst>
            <pc:docMk/>
            <pc:sldMasterMk cId="4244845083" sldId="2147483781"/>
            <pc:sldLayoutMk cId="1501342142" sldId="2147483783"/>
          </pc:sldLayoutMkLst>
          <pc:spChg chg="add mod">
            <ac:chgData name="Anthony Makuch" userId="59f8dfe6-0ac9-4bcd-b162-d1eb41664d31" providerId="ADAL" clId="{3BC68173-FD67-458B-BDE5-3E6DB7582652}" dt="2025-03-18T22:43:56.558" v="3" actId="1076"/>
            <ac:spMkLst>
              <pc:docMk/>
              <pc:sldMasterMk cId="4244845083" sldId="2147483781"/>
              <pc:sldLayoutMk cId="1501342142" sldId="2147483783"/>
              <ac:spMk id="8" creationId="{1760D889-52C0-8879-C1F1-F2378ED127FD}"/>
            </ac:spMkLst>
          </pc:spChg>
        </pc:sldLayoutChg>
      </pc:sldMasterChg>
    </pc:docChg>
  </pc:docChgLst>
  <pc:docChgLst>
    <pc:chgData clId="Web-{55B1D19A-70F7-5F1C-B9A8-25CD8F0A349E}"/>
    <pc:docChg chg="delSld">
      <pc:chgData name="" userId="" providerId="" clId="Web-{55B1D19A-70F7-5F1C-B9A8-25CD8F0A349E}" dt="2024-04-13T20:01:11.170" v="0"/>
      <pc:docMkLst>
        <pc:docMk/>
      </pc:docMkLst>
      <pc:sldChg chg="del">
        <pc:chgData name="" userId="" providerId="" clId="Web-{55B1D19A-70F7-5F1C-B9A8-25CD8F0A349E}" dt="2024-04-13T20:01:11.170" v="0"/>
        <pc:sldMkLst>
          <pc:docMk/>
          <pc:sldMk cId="2291718610" sldId="370"/>
        </pc:sldMkLst>
      </pc:sldChg>
    </pc:docChg>
  </pc:docChgLst>
  <pc:docChgLst>
    <pc:chgData name="Anthony Makuch" userId="59f8dfe6-0ac9-4bcd-b162-d1eb41664d31" providerId="ADAL" clId="{652B7186-18CC-4117-BD2D-75B110FD9769}"/>
    <pc:docChg chg="undo redo custSel addSld delSld modSld modMainMaster">
      <pc:chgData name="Anthony Makuch" userId="59f8dfe6-0ac9-4bcd-b162-d1eb41664d31" providerId="ADAL" clId="{652B7186-18CC-4117-BD2D-75B110FD9769}" dt="2025-03-05T21:35:19.358" v="1370" actId="732"/>
      <pc:docMkLst>
        <pc:docMk/>
      </pc:docMkLst>
      <pc:sldChg chg="modSp del mod">
        <pc:chgData name="Anthony Makuch" userId="59f8dfe6-0ac9-4bcd-b162-d1eb41664d31" providerId="ADAL" clId="{652B7186-18CC-4117-BD2D-75B110FD9769}" dt="2025-03-05T20:48:04.269" v="67" actId="47"/>
        <pc:sldMkLst>
          <pc:docMk/>
          <pc:sldMk cId="2356948990" sldId="368"/>
        </pc:sldMkLst>
      </pc:sldChg>
      <pc:sldChg chg="modSp mod">
        <pc:chgData name="Anthony Makuch" userId="59f8dfe6-0ac9-4bcd-b162-d1eb41664d31" providerId="ADAL" clId="{652B7186-18CC-4117-BD2D-75B110FD9769}" dt="2025-03-05T20:46:52.126" v="10" actId="27636"/>
        <pc:sldMkLst>
          <pc:docMk/>
          <pc:sldMk cId="3321096142" sldId="389"/>
        </pc:sldMkLst>
      </pc:sldChg>
      <pc:sldChg chg="addSp delSp new del mod">
        <pc:chgData name="Anthony Makuch" userId="59f8dfe6-0ac9-4bcd-b162-d1eb41664d31" providerId="ADAL" clId="{652B7186-18CC-4117-BD2D-75B110FD9769}" dt="2025-03-05T20:47:57.635" v="65" actId="47"/>
        <pc:sldMkLst>
          <pc:docMk/>
          <pc:sldMk cId="2787673558" sldId="390"/>
        </pc:sldMkLst>
      </pc:sldChg>
      <pc:sldChg chg="addSp delSp modSp new mod">
        <pc:chgData name="Anthony Makuch" userId="59f8dfe6-0ac9-4bcd-b162-d1eb41664d31" providerId="ADAL" clId="{652B7186-18CC-4117-BD2D-75B110FD9769}" dt="2025-03-05T20:47:43.561" v="64" actId="20577"/>
        <pc:sldMkLst>
          <pc:docMk/>
          <pc:sldMk cId="2743156482" sldId="391"/>
        </pc:sldMkLst>
        <pc:spChg chg="mod">
          <ac:chgData name="Anthony Makuch" userId="59f8dfe6-0ac9-4bcd-b162-d1eb41664d31" providerId="ADAL" clId="{652B7186-18CC-4117-BD2D-75B110FD9769}" dt="2025-03-05T20:47:43.561" v="64" actId="20577"/>
          <ac:spMkLst>
            <pc:docMk/>
            <pc:sldMk cId="2743156482" sldId="391"/>
            <ac:spMk id="2" creationId="{84898803-426C-72AD-2F90-F0B12D92DDD3}"/>
          </ac:spMkLst>
        </pc:spChg>
        <pc:picChg chg="add mod">
          <ac:chgData name="Anthony Makuch" userId="59f8dfe6-0ac9-4bcd-b162-d1eb41664d31" providerId="ADAL" clId="{652B7186-18CC-4117-BD2D-75B110FD9769}" dt="2025-03-05T20:47:24.002" v="16" actId="688"/>
          <ac:picMkLst>
            <pc:docMk/>
            <pc:sldMk cId="2743156482" sldId="391"/>
            <ac:picMk id="5" creationId="{D8F1C58F-64ED-A663-6F1A-8F2C6F3662A3}"/>
          </ac:picMkLst>
        </pc:picChg>
      </pc:sldChg>
      <pc:sldChg chg="addSp delSp modSp new mod">
        <pc:chgData name="Anthony Makuch" userId="59f8dfe6-0ac9-4bcd-b162-d1eb41664d31" providerId="ADAL" clId="{652B7186-18CC-4117-BD2D-75B110FD9769}" dt="2025-03-05T21:10:37.912" v="700" actId="1037"/>
        <pc:sldMkLst>
          <pc:docMk/>
          <pc:sldMk cId="1463012989" sldId="392"/>
        </pc:sldMkLst>
        <pc:spChg chg="mod">
          <ac:chgData name="Anthony Makuch" userId="59f8dfe6-0ac9-4bcd-b162-d1eb41664d31" providerId="ADAL" clId="{652B7186-18CC-4117-BD2D-75B110FD9769}" dt="2025-03-05T20:48:57.703" v="110" actId="20577"/>
          <ac:spMkLst>
            <pc:docMk/>
            <pc:sldMk cId="1463012989" sldId="392"/>
            <ac:spMk id="2" creationId="{5C677B41-B249-6097-F1EA-F93087F2F282}"/>
          </ac:spMkLst>
        </pc:spChg>
        <pc:spChg chg="add del mod">
          <ac:chgData name="Anthony Makuch" userId="59f8dfe6-0ac9-4bcd-b162-d1eb41664d31" providerId="ADAL" clId="{652B7186-18CC-4117-BD2D-75B110FD9769}" dt="2025-03-05T20:59:26.764" v="589" actId="20577"/>
          <ac:spMkLst>
            <pc:docMk/>
            <pc:sldMk cId="1463012989" sldId="392"/>
            <ac:spMk id="3" creationId="{37D20061-861F-BEC0-39B8-00E3E70893A1}"/>
          </ac:spMkLst>
        </pc:spChg>
        <pc:picChg chg="add mod">
          <ac:chgData name="Anthony Makuch" userId="59f8dfe6-0ac9-4bcd-b162-d1eb41664d31" providerId="ADAL" clId="{652B7186-18CC-4117-BD2D-75B110FD9769}" dt="2025-03-05T21:10:37.912" v="700" actId="1037"/>
          <ac:picMkLst>
            <pc:docMk/>
            <pc:sldMk cId="1463012989" sldId="392"/>
            <ac:picMk id="8" creationId="{800ABA10-0EA8-39BC-A9AF-D9D0072B1377}"/>
          </ac:picMkLst>
        </pc:picChg>
        <pc:picChg chg="add mod">
          <ac:chgData name="Anthony Makuch" userId="59f8dfe6-0ac9-4bcd-b162-d1eb41664d31" providerId="ADAL" clId="{652B7186-18CC-4117-BD2D-75B110FD9769}" dt="2025-03-05T21:10:37.912" v="700" actId="1037"/>
          <ac:picMkLst>
            <pc:docMk/>
            <pc:sldMk cId="1463012989" sldId="392"/>
            <ac:picMk id="1028" creationId="{5152F6A1-E26B-3F4E-5C2D-C77A77978A50}"/>
          </ac:picMkLst>
        </pc:picChg>
      </pc:sldChg>
      <pc:sldChg chg="addSp delSp modSp new del mod">
        <pc:chgData name="Anthony Makuch" userId="59f8dfe6-0ac9-4bcd-b162-d1eb41664d31" providerId="ADAL" clId="{652B7186-18CC-4117-BD2D-75B110FD9769}" dt="2025-03-05T21:19:45.830" v="1236" actId="2696"/>
        <pc:sldMkLst>
          <pc:docMk/>
          <pc:sldMk cId="476330609" sldId="393"/>
        </pc:sldMkLst>
      </pc:sldChg>
      <pc:sldChg chg="addSp delSp modSp add mod">
        <pc:chgData name="Anthony Makuch" userId="59f8dfe6-0ac9-4bcd-b162-d1eb41664d31" providerId="ADAL" clId="{652B7186-18CC-4117-BD2D-75B110FD9769}" dt="2025-03-05T21:35:19.358" v="1370" actId="732"/>
        <pc:sldMkLst>
          <pc:docMk/>
          <pc:sldMk cId="1840854091" sldId="394"/>
        </pc:sldMkLst>
        <pc:spChg chg="mod">
          <ac:chgData name="Anthony Makuch" userId="59f8dfe6-0ac9-4bcd-b162-d1eb41664d31" providerId="ADAL" clId="{652B7186-18CC-4117-BD2D-75B110FD9769}" dt="2025-03-05T21:13:47.416" v="1083" actId="20577"/>
          <ac:spMkLst>
            <pc:docMk/>
            <pc:sldMk cId="1840854091" sldId="394"/>
            <ac:spMk id="2" creationId="{4CDAB91E-8347-D4EA-18E1-B2661CC4C8AE}"/>
          </ac:spMkLst>
        </pc:spChg>
        <pc:spChg chg="add mod">
          <ac:chgData name="Anthony Makuch" userId="59f8dfe6-0ac9-4bcd-b162-d1eb41664d31" providerId="ADAL" clId="{652B7186-18CC-4117-BD2D-75B110FD9769}" dt="2025-03-05T21:18:38.224" v="1220" actId="1076"/>
          <ac:spMkLst>
            <pc:docMk/>
            <pc:sldMk cId="1840854091" sldId="394"/>
            <ac:spMk id="10" creationId="{4BCE31EB-66D1-047A-343D-EA4BC48D08C3}"/>
          </ac:spMkLst>
        </pc:spChg>
        <pc:picChg chg="add mod modCrop">
          <ac:chgData name="Anthony Makuch" userId="59f8dfe6-0ac9-4bcd-b162-d1eb41664d31" providerId="ADAL" clId="{652B7186-18CC-4117-BD2D-75B110FD9769}" dt="2025-03-05T21:35:06.971" v="1367" actId="1076"/>
          <ac:picMkLst>
            <pc:docMk/>
            <pc:sldMk cId="1840854091" sldId="394"/>
            <ac:picMk id="12" creationId="{363CF8E3-DAB4-B766-5D72-750F92DFF081}"/>
          </ac:picMkLst>
        </pc:picChg>
        <pc:picChg chg="add mod modCrop">
          <ac:chgData name="Anthony Makuch" userId="59f8dfe6-0ac9-4bcd-b162-d1eb41664d31" providerId="ADAL" clId="{652B7186-18CC-4117-BD2D-75B110FD9769}" dt="2025-03-05T21:35:19.358" v="1370" actId="732"/>
          <ac:picMkLst>
            <pc:docMk/>
            <pc:sldMk cId="1840854091" sldId="394"/>
            <ac:picMk id="16" creationId="{2167BB09-B17D-6D0F-61C8-598D1F9E498D}"/>
          </ac:picMkLst>
        </pc:picChg>
      </pc:sldChg>
      <pc:sldChg chg="addSp delSp modSp add mod">
        <pc:chgData name="Anthony Makuch" userId="59f8dfe6-0ac9-4bcd-b162-d1eb41664d31" providerId="ADAL" clId="{652B7186-18CC-4117-BD2D-75B110FD9769}" dt="2025-03-05T21:26:41.196" v="1302" actId="1037"/>
        <pc:sldMkLst>
          <pc:docMk/>
          <pc:sldMk cId="2789535249" sldId="395"/>
        </pc:sldMkLst>
        <pc:spChg chg="mod">
          <ac:chgData name="Anthony Makuch" userId="59f8dfe6-0ac9-4bcd-b162-d1eb41664d31" providerId="ADAL" clId="{652B7186-18CC-4117-BD2D-75B110FD9769}" dt="2025-03-05T21:19:59.099" v="1252" actId="20577"/>
          <ac:spMkLst>
            <pc:docMk/>
            <pc:sldMk cId="2789535249" sldId="395"/>
            <ac:spMk id="2" creationId="{92E3C255-CE65-CE5B-40A5-118569E15DC2}"/>
          </ac:spMkLst>
        </pc:spChg>
        <pc:spChg chg="mod">
          <ac:chgData name="Anthony Makuch" userId="59f8dfe6-0ac9-4bcd-b162-d1eb41664d31" providerId="ADAL" clId="{652B7186-18CC-4117-BD2D-75B110FD9769}" dt="2025-03-05T21:20:22.624" v="1262" actId="20577"/>
          <ac:spMkLst>
            <pc:docMk/>
            <pc:sldMk cId="2789535249" sldId="395"/>
            <ac:spMk id="10" creationId="{1BA6AE48-DBBD-14EC-90B7-934E4042E38A}"/>
          </ac:spMkLst>
        </pc:spChg>
        <pc:picChg chg="add mod modCrop">
          <ac:chgData name="Anthony Makuch" userId="59f8dfe6-0ac9-4bcd-b162-d1eb41664d31" providerId="ADAL" clId="{652B7186-18CC-4117-BD2D-75B110FD9769}" dt="2025-03-05T21:26:41.196" v="1302" actId="1037"/>
          <ac:picMkLst>
            <pc:docMk/>
            <pc:sldMk cId="2789535249" sldId="395"/>
            <ac:picMk id="6" creationId="{B826A649-6256-4DEB-1B89-A075B4C124DB}"/>
          </ac:picMkLst>
        </pc:picChg>
        <pc:picChg chg="add mod modCrop">
          <ac:chgData name="Anthony Makuch" userId="59f8dfe6-0ac9-4bcd-b162-d1eb41664d31" providerId="ADAL" clId="{652B7186-18CC-4117-BD2D-75B110FD9769}" dt="2025-03-05T21:26:41.196" v="1302" actId="1037"/>
          <ac:picMkLst>
            <pc:docMk/>
            <pc:sldMk cId="2789535249" sldId="395"/>
            <ac:picMk id="8" creationId="{D8E3CE7B-95FF-A041-31B7-75A88E04F470}"/>
          </ac:picMkLst>
        </pc:picChg>
        <pc:picChg chg="add mod">
          <ac:chgData name="Anthony Makuch" userId="59f8dfe6-0ac9-4bcd-b162-d1eb41664d31" providerId="ADAL" clId="{652B7186-18CC-4117-BD2D-75B110FD9769}" dt="2025-03-05T21:26:41.196" v="1302" actId="1037"/>
          <ac:picMkLst>
            <pc:docMk/>
            <pc:sldMk cId="2789535249" sldId="395"/>
            <ac:picMk id="11" creationId="{62832D25-D5B6-38AD-2319-699AEDA14F78}"/>
          </ac:picMkLst>
        </pc:picChg>
      </pc:sldChg>
      <pc:sldMasterChg chg="delSldLayout modSldLayout">
        <pc:chgData name="Anthony Makuch" userId="59f8dfe6-0ac9-4bcd-b162-d1eb41664d31" providerId="ADAL" clId="{652B7186-18CC-4117-BD2D-75B110FD9769}" dt="2025-03-05T20:48:04.269" v="67" actId="47"/>
        <pc:sldMasterMkLst>
          <pc:docMk/>
          <pc:sldMasterMk cId="4244845083" sldId="2147483781"/>
        </pc:sldMasterMkLst>
        <pc:sldLayoutChg chg="modSp mod">
          <pc:chgData name="Anthony Makuch" userId="59f8dfe6-0ac9-4bcd-b162-d1eb41664d31" providerId="ADAL" clId="{652B7186-18CC-4117-BD2D-75B110FD9769}" dt="2025-03-05T20:46:37.488" v="7" actId="1076"/>
          <pc:sldLayoutMkLst>
            <pc:docMk/>
            <pc:sldMasterMk cId="4244845083" sldId="2147483781"/>
            <pc:sldLayoutMk cId="2083175636" sldId="2147483782"/>
          </pc:sldLayoutMkLst>
        </pc:sldLayoutChg>
        <pc:sldLayoutChg chg="modSp mod">
          <pc:chgData name="Anthony Makuch" userId="59f8dfe6-0ac9-4bcd-b162-d1eb41664d31" providerId="ADAL" clId="{652B7186-18CC-4117-BD2D-75B110FD9769}" dt="2025-03-05T20:46:51.931" v="9" actId="14100"/>
          <pc:sldLayoutMkLst>
            <pc:docMk/>
            <pc:sldMasterMk cId="4244845083" sldId="2147483781"/>
            <pc:sldLayoutMk cId="1501342142" sldId="2147483783"/>
          </pc:sldLayoutMkLst>
          <pc:spChg chg="mod">
            <ac:chgData name="Anthony Makuch" userId="59f8dfe6-0ac9-4bcd-b162-d1eb41664d31" providerId="ADAL" clId="{652B7186-18CC-4117-BD2D-75B110FD9769}" dt="2025-03-05T20:46:51.931" v="9" actId="14100"/>
            <ac:spMkLst>
              <pc:docMk/>
              <pc:sldMasterMk cId="4244845083" sldId="2147483781"/>
              <pc:sldLayoutMk cId="1501342142" sldId="2147483783"/>
              <ac:spMk id="2" creationId="{AE48899D-F14F-E70A-09D9-E8EF5551EF61}"/>
            </ac:spMkLst>
          </pc:spChg>
        </pc:sldLayoutChg>
        <pc:sldLayoutChg chg="del">
          <pc:chgData name="Anthony Makuch" userId="59f8dfe6-0ac9-4bcd-b162-d1eb41664d31" providerId="ADAL" clId="{652B7186-18CC-4117-BD2D-75B110FD9769}" dt="2025-03-05T20:48:04.269" v="67" actId="47"/>
          <pc:sldLayoutMkLst>
            <pc:docMk/>
            <pc:sldMasterMk cId="4244845083" sldId="2147483781"/>
            <pc:sldLayoutMk cId="893005191" sldId="2147483794"/>
          </pc:sldLayoutMkLst>
        </pc:sldLayoutChg>
      </pc:sldMasterChg>
    </pc:docChg>
  </pc:docChgLst>
  <pc:docChgLst>
    <pc:chgData name="Anthony Makuch" userId="59f8dfe6-0ac9-4bcd-b162-d1eb41664d31" providerId="ADAL" clId="{50242653-DE8C-4C56-BB88-3BFCA1553C26}"/>
    <pc:docChg chg="undo custSel addSld delSld modSld">
      <pc:chgData name="Anthony Makuch" userId="59f8dfe6-0ac9-4bcd-b162-d1eb41664d31" providerId="ADAL" clId="{50242653-DE8C-4C56-BB88-3BFCA1553C26}" dt="2025-04-09T16:41:24.110" v="151" actId="1076"/>
      <pc:docMkLst>
        <pc:docMk/>
      </pc:docMkLst>
      <pc:sldChg chg="del">
        <pc:chgData name="Anthony Makuch" userId="59f8dfe6-0ac9-4bcd-b162-d1eb41664d31" providerId="ADAL" clId="{50242653-DE8C-4C56-BB88-3BFCA1553C26}" dt="2025-04-09T16:25:25.814" v="3" actId="47"/>
        <pc:sldMkLst>
          <pc:docMk/>
          <pc:sldMk cId="3658686262" sldId="388"/>
        </pc:sldMkLst>
      </pc:sldChg>
      <pc:sldChg chg="modSp mod">
        <pc:chgData name="Anthony Makuch" userId="59f8dfe6-0ac9-4bcd-b162-d1eb41664d31" providerId="ADAL" clId="{50242653-DE8C-4C56-BB88-3BFCA1553C26}" dt="2025-04-09T16:41:24.110" v="151" actId="1076"/>
        <pc:sldMkLst>
          <pc:docMk/>
          <pc:sldMk cId="930570075" sldId="397"/>
        </pc:sldMkLst>
        <pc:spChg chg="mod">
          <ac:chgData name="Anthony Makuch" userId="59f8dfe6-0ac9-4bcd-b162-d1eb41664d31" providerId="ADAL" clId="{50242653-DE8C-4C56-BB88-3BFCA1553C26}" dt="2025-04-09T16:41:24.110" v="151" actId="1076"/>
          <ac:spMkLst>
            <pc:docMk/>
            <pc:sldMk cId="930570075" sldId="397"/>
            <ac:spMk id="5" creationId="{DF1649DC-D4B6-0FB5-7CF0-09BFD14A6D6F}"/>
          </ac:spMkLst>
        </pc:spChg>
      </pc:sldChg>
      <pc:sldChg chg="modSp mod">
        <pc:chgData name="Anthony Makuch" userId="59f8dfe6-0ac9-4bcd-b162-d1eb41664d31" providerId="ADAL" clId="{50242653-DE8C-4C56-BB88-3BFCA1553C26}" dt="2025-04-09T16:41:20.384" v="150" actId="1076"/>
        <pc:sldMkLst>
          <pc:docMk/>
          <pc:sldMk cId="560890272" sldId="399"/>
        </pc:sldMkLst>
        <pc:spChg chg="mod">
          <ac:chgData name="Anthony Makuch" userId="59f8dfe6-0ac9-4bcd-b162-d1eb41664d31" providerId="ADAL" clId="{50242653-DE8C-4C56-BB88-3BFCA1553C26}" dt="2025-04-09T16:41:20.384" v="150" actId="1076"/>
          <ac:spMkLst>
            <pc:docMk/>
            <pc:sldMk cId="560890272" sldId="399"/>
            <ac:spMk id="5" creationId="{A0AA4886-7D80-49B3-CA67-DA6CB37CED25}"/>
          </ac:spMkLst>
        </pc:spChg>
      </pc:sldChg>
      <pc:sldChg chg="modSp mod">
        <pc:chgData name="Anthony Makuch" userId="59f8dfe6-0ac9-4bcd-b162-d1eb41664d31" providerId="ADAL" clId="{50242653-DE8C-4C56-BB88-3BFCA1553C26}" dt="2025-04-09T16:41:16.048" v="149" actId="1076"/>
        <pc:sldMkLst>
          <pc:docMk/>
          <pc:sldMk cId="2974890732" sldId="401"/>
        </pc:sldMkLst>
        <pc:spChg chg="mod">
          <ac:chgData name="Anthony Makuch" userId="59f8dfe6-0ac9-4bcd-b162-d1eb41664d31" providerId="ADAL" clId="{50242653-DE8C-4C56-BB88-3BFCA1553C26}" dt="2025-04-09T16:41:16.048" v="149" actId="1076"/>
          <ac:spMkLst>
            <pc:docMk/>
            <pc:sldMk cId="2974890732" sldId="401"/>
            <ac:spMk id="5" creationId="{21041BE7-806F-47D0-3DE0-D76D018CFAF3}"/>
          </ac:spMkLst>
        </pc:spChg>
        <pc:picChg chg="mod">
          <ac:chgData name="Anthony Makuch" userId="59f8dfe6-0ac9-4bcd-b162-d1eb41664d31" providerId="ADAL" clId="{50242653-DE8C-4C56-BB88-3BFCA1553C26}" dt="2025-04-09T16:41:12.631" v="148" actId="1076"/>
          <ac:picMkLst>
            <pc:docMk/>
            <pc:sldMk cId="2974890732" sldId="401"/>
            <ac:picMk id="7" creationId="{F3F0D104-3CA5-3C5E-D6CF-B5D547F5EAD1}"/>
          </ac:picMkLst>
        </pc:picChg>
      </pc:sldChg>
      <pc:sldChg chg="modSp mod">
        <pc:chgData name="Anthony Makuch" userId="59f8dfe6-0ac9-4bcd-b162-d1eb41664d31" providerId="ADAL" clId="{50242653-DE8C-4C56-BB88-3BFCA1553C26}" dt="2025-04-09T16:41:08.767" v="147" actId="1076"/>
        <pc:sldMkLst>
          <pc:docMk/>
          <pc:sldMk cId="1131319853" sldId="402"/>
        </pc:sldMkLst>
        <pc:spChg chg="mod">
          <ac:chgData name="Anthony Makuch" userId="59f8dfe6-0ac9-4bcd-b162-d1eb41664d31" providerId="ADAL" clId="{50242653-DE8C-4C56-BB88-3BFCA1553C26}" dt="2025-04-09T16:41:08.767" v="147" actId="1076"/>
          <ac:spMkLst>
            <pc:docMk/>
            <pc:sldMk cId="1131319853" sldId="402"/>
            <ac:spMk id="5" creationId="{F03C73BE-C260-5590-B06E-ABF54352B993}"/>
          </ac:spMkLst>
        </pc:spChg>
        <pc:picChg chg="mod">
          <ac:chgData name="Anthony Makuch" userId="59f8dfe6-0ac9-4bcd-b162-d1eb41664d31" providerId="ADAL" clId="{50242653-DE8C-4C56-BB88-3BFCA1553C26}" dt="2025-04-09T16:41:01.462" v="146" actId="1076"/>
          <ac:picMkLst>
            <pc:docMk/>
            <pc:sldMk cId="1131319853" sldId="402"/>
            <ac:picMk id="6" creationId="{2E974C4B-8489-EC27-B37C-5B7D68730304}"/>
          </ac:picMkLst>
        </pc:picChg>
        <pc:picChg chg="mod">
          <ac:chgData name="Anthony Makuch" userId="59f8dfe6-0ac9-4bcd-b162-d1eb41664d31" providerId="ADAL" clId="{50242653-DE8C-4C56-BB88-3BFCA1553C26}" dt="2025-04-09T16:40:57.689" v="144" actId="1076"/>
          <ac:picMkLst>
            <pc:docMk/>
            <pc:sldMk cId="1131319853" sldId="402"/>
            <ac:picMk id="7" creationId="{9128A3CA-6E12-7603-907E-7F125F620191}"/>
          </ac:picMkLst>
        </pc:picChg>
      </pc:sldChg>
      <pc:sldChg chg="modSp mod">
        <pc:chgData name="Anthony Makuch" userId="59f8dfe6-0ac9-4bcd-b162-d1eb41664d31" providerId="ADAL" clId="{50242653-DE8C-4C56-BB88-3BFCA1553C26}" dt="2025-04-09T16:40:45.967" v="140" actId="1076"/>
        <pc:sldMkLst>
          <pc:docMk/>
          <pc:sldMk cId="4048779482" sldId="403"/>
        </pc:sldMkLst>
        <pc:spChg chg="mod">
          <ac:chgData name="Anthony Makuch" userId="59f8dfe6-0ac9-4bcd-b162-d1eb41664d31" providerId="ADAL" clId="{50242653-DE8C-4C56-BB88-3BFCA1553C26}" dt="2025-04-09T16:40:45.967" v="140" actId="1076"/>
          <ac:spMkLst>
            <pc:docMk/>
            <pc:sldMk cId="4048779482" sldId="403"/>
            <ac:spMk id="5" creationId="{B8676BFB-155A-2A53-66C9-7B65DC0A8AAF}"/>
          </ac:spMkLst>
        </pc:spChg>
      </pc:sldChg>
      <pc:sldChg chg="modSp mod">
        <pc:chgData name="Anthony Makuch" userId="59f8dfe6-0ac9-4bcd-b162-d1eb41664d31" providerId="ADAL" clId="{50242653-DE8C-4C56-BB88-3BFCA1553C26}" dt="2025-04-09T16:40:42.004" v="139" actId="1076"/>
        <pc:sldMkLst>
          <pc:docMk/>
          <pc:sldMk cId="2392526581" sldId="404"/>
        </pc:sldMkLst>
        <pc:spChg chg="mod">
          <ac:chgData name="Anthony Makuch" userId="59f8dfe6-0ac9-4bcd-b162-d1eb41664d31" providerId="ADAL" clId="{50242653-DE8C-4C56-BB88-3BFCA1553C26}" dt="2025-04-09T16:40:42.004" v="139" actId="1076"/>
          <ac:spMkLst>
            <pc:docMk/>
            <pc:sldMk cId="2392526581" sldId="404"/>
            <ac:spMk id="5" creationId="{CCCC2BC1-5440-F68B-80A2-CE3B492093A6}"/>
          </ac:spMkLst>
        </pc:spChg>
      </pc:sldChg>
      <pc:sldChg chg="modSp mod">
        <pc:chgData name="Anthony Makuch" userId="59f8dfe6-0ac9-4bcd-b162-d1eb41664d31" providerId="ADAL" clId="{50242653-DE8C-4C56-BB88-3BFCA1553C26}" dt="2025-04-09T16:40:32.004" v="138" actId="1076"/>
        <pc:sldMkLst>
          <pc:docMk/>
          <pc:sldMk cId="2180942359" sldId="405"/>
        </pc:sldMkLst>
        <pc:spChg chg="mod">
          <ac:chgData name="Anthony Makuch" userId="59f8dfe6-0ac9-4bcd-b162-d1eb41664d31" providerId="ADAL" clId="{50242653-DE8C-4C56-BB88-3BFCA1553C26}" dt="2025-04-09T16:40:32.004" v="138" actId="1076"/>
          <ac:spMkLst>
            <pc:docMk/>
            <pc:sldMk cId="2180942359" sldId="405"/>
            <ac:spMk id="5" creationId="{9BF983AE-280C-C52B-7DF4-52C8B09A0862}"/>
          </ac:spMkLst>
        </pc:spChg>
      </pc:sldChg>
      <pc:sldChg chg="modSp mod">
        <pc:chgData name="Anthony Makuch" userId="59f8dfe6-0ac9-4bcd-b162-d1eb41664d31" providerId="ADAL" clId="{50242653-DE8C-4C56-BB88-3BFCA1553C26}" dt="2025-04-09T16:40:28.020" v="137" actId="1076"/>
        <pc:sldMkLst>
          <pc:docMk/>
          <pc:sldMk cId="2322847199" sldId="408"/>
        </pc:sldMkLst>
        <pc:spChg chg="mod">
          <ac:chgData name="Anthony Makuch" userId="59f8dfe6-0ac9-4bcd-b162-d1eb41664d31" providerId="ADAL" clId="{50242653-DE8C-4C56-BB88-3BFCA1553C26}" dt="2025-04-09T16:40:28.020" v="137" actId="1076"/>
          <ac:spMkLst>
            <pc:docMk/>
            <pc:sldMk cId="2322847199" sldId="408"/>
            <ac:spMk id="5" creationId="{5EA07570-E7F8-C9A0-1C91-1C972238F800}"/>
          </ac:spMkLst>
        </pc:spChg>
      </pc:sldChg>
      <pc:sldChg chg="del">
        <pc:chgData name="Anthony Makuch" userId="59f8dfe6-0ac9-4bcd-b162-d1eb41664d31" providerId="ADAL" clId="{50242653-DE8C-4C56-BB88-3BFCA1553C26}" dt="2025-04-09T16:39:29.059" v="103" actId="47"/>
        <pc:sldMkLst>
          <pc:docMk/>
          <pc:sldMk cId="4285870895" sldId="410"/>
        </pc:sldMkLst>
      </pc:sldChg>
      <pc:sldChg chg="modSp new mod">
        <pc:chgData name="Anthony Makuch" userId="59f8dfe6-0ac9-4bcd-b162-d1eb41664d31" providerId="ADAL" clId="{50242653-DE8C-4C56-BB88-3BFCA1553C26}" dt="2025-04-09T16:25:22.540" v="2"/>
        <pc:sldMkLst>
          <pc:docMk/>
          <pc:sldMk cId="3631593203" sldId="412"/>
        </pc:sldMkLst>
        <pc:spChg chg="mod">
          <ac:chgData name="Anthony Makuch" userId="59f8dfe6-0ac9-4bcd-b162-d1eb41664d31" providerId="ADAL" clId="{50242653-DE8C-4C56-BB88-3BFCA1553C26}" dt="2025-04-09T16:25:17.006" v="1"/>
          <ac:spMkLst>
            <pc:docMk/>
            <pc:sldMk cId="3631593203" sldId="412"/>
            <ac:spMk id="2" creationId="{14196245-3268-1BC0-57AC-C579F5B77709}"/>
          </ac:spMkLst>
        </pc:spChg>
        <pc:spChg chg="mod">
          <ac:chgData name="Anthony Makuch" userId="59f8dfe6-0ac9-4bcd-b162-d1eb41664d31" providerId="ADAL" clId="{50242653-DE8C-4C56-BB88-3BFCA1553C26}" dt="2025-04-09T16:25:22.540" v="2"/>
          <ac:spMkLst>
            <pc:docMk/>
            <pc:sldMk cId="3631593203" sldId="412"/>
            <ac:spMk id="3" creationId="{EC7E264B-819A-C277-1424-E8D2AE9615CB}"/>
          </ac:spMkLst>
        </pc:spChg>
      </pc:sldChg>
      <pc:sldChg chg="delSp modSp new del mod">
        <pc:chgData name="Anthony Makuch" userId="59f8dfe6-0ac9-4bcd-b162-d1eb41664d31" providerId="ADAL" clId="{50242653-DE8C-4C56-BB88-3BFCA1553C26}" dt="2025-04-09T16:25:51.865" v="10" actId="47"/>
        <pc:sldMkLst>
          <pc:docMk/>
          <pc:sldMk cId="2202995233" sldId="413"/>
        </pc:sldMkLst>
        <pc:spChg chg="del mod">
          <ac:chgData name="Anthony Makuch" userId="59f8dfe6-0ac9-4bcd-b162-d1eb41664d31" providerId="ADAL" clId="{50242653-DE8C-4C56-BB88-3BFCA1553C26}" dt="2025-04-09T16:25:49.424" v="9" actId="478"/>
          <ac:spMkLst>
            <pc:docMk/>
            <pc:sldMk cId="2202995233" sldId="413"/>
            <ac:spMk id="2" creationId="{B048D3A2-09E5-1D9A-653E-EB1946F5E1E3}"/>
          </ac:spMkLst>
        </pc:spChg>
      </pc:sldChg>
      <pc:sldChg chg="new del">
        <pc:chgData name="Anthony Makuch" userId="59f8dfe6-0ac9-4bcd-b162-d1eb41664d31" providerId="ADAL" clId="{50242653-DE8C-4C56-BB88-3BFCA1553C26}" dt="2025-04-09T16:25:42.877" v="5" actId="680"/>
        <pc:sldMkLst>
          <pc:docMk/>
          <pc:sldMk cId="2652715489" sldId="413"/>
        </pc:sldMkLst>
      </pc:sldChg>
      <pc:sldChg chg="modSp new mod">
        <pc:chgData name="Anthony Makuch" userId="59f8dfe6-0ac9-4bcd-b162-d1eb41664d31" providerId="ADAL" clId="{50242653-DE8C-4C56-BB88-3BFCA1553C26}" dt="2025-04-09T16:40:09.439" v="135" actId="20577"/>
        <pc:sldMkLst>
          <pc:docMk/>
          <pc:sldMk cId="3499950936" sldId="413"/>
        </pc:sldMkLst>
        <pc:spChg chg="mod">
          <ac:chgData name="Anthony Makuch" userId="59f8dfe6-0ac9-4bcd-b162-d1eb41664d31" providerId="ADAL" clId="{50242653-DE8C-4C56-BB88-3BFCA1553C26}" dt="2025-04-09T16:26:00.438" v="30" actId="20577"/>
          <ac:spMkLst>
            <pc:docMk/>
            <pc:sldMk cId="3499950936" sldId="413"/>
            <ac:spMk id="2" creationId="{81962689-C8C9-0434-A76B-817B78D2E639}"/>
          </ac:spMkLst>
        </pc:spChg>
        <pc:spChg chg="mod">
          <ac:chgData name="Anthony Makuch" userId="59f8dfe6-0ac9-4bcd-b162-d1eb41664d31" providerId="ADAL" clId="{50242653-DE8C-4C56-BB88-3BFCA1553C26}" dt="2025-04-09T16:26:09.368" v="31"/>
          <ac:spMkLst>
            <pc:docMk/>
            <pc:sldMk cId="3499950936" sldId="413"/>
            <ac:spMk id="3" creationId="{2C155758-1109-C7DB-D4FC-EDC81D1CA9EC}"/>
          </ac:spMkLst>
        </pc:spChg>
        <pc:spChg chg="mod">
          <ac:chgData name="Anthony Makuch" userId="59f8dfe6-0ac9-4bcd-b162-d1eb41664d31" providerId="ADAL" clId="{50242653-DE8C-4C56-BB88-3BFCA1553C26}" dt="2025-04-09T16:40:09.439" v="135" actId="20577"/>
          <ac:spMkLst>
            <pc:docMk/>
            <pc:sldMk cId="3499950936" sldId="413"/>
            <ac:spMk id="5" creationId="{8063A88C-1E78-2D40-BC3C-39248CF58B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Need to replace title image</a:t>
            </a:r>
          </a:p>
          <a:p>
            <a:pPr marL="139700" indent="0">
              <a:buNone/>
            </a:pPr>
            <a:endParaRPr lang="en-US"/>
          </a:p>
        </p:txBody>
      </p:sp>
    </p:spTree>
    <p:extLst>
      <p:ext uri="{BB962C8B-B14F-4D97-AF65-F5344CB8AC3E}">
        <p14:creationId xmlns:p14="http://schemas.microsoft.com/office/powerpoint/2010/main" val="3045330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Is it possible to have a screen record next to a glove bending to make the image better</a:t>
            </a:r>
          </a:p>
        </p:txBody>
      </p:sp>
    </p:spTree>
    <p:extLst>
      <p:ext uri="{BB962C8B-B14F-4D97-AF65-F5344CB8AC3E}">
        <p14:creationId xmlns:p14="http://schemas.microsoft.com/office/powerpoint/2010/main" val="285697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C3A5B-2FBD-49B6-6479-3E53C9353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F307B-567E-2197-0364-546EC9C465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C44BA2-9417-8C6B-9744-C2BFB7AD5690}"/>
              </a:ext>
            </a:extLst>
          </p:cNvPr>
          <p:cNvSpPr>
            <a:spLocks noGrp="1"/>
          </p:cNvSpPr>
          <p:nvPr>
            <p:ph type="body" idx="1"/>
          </p:nvPr>
        </p:nvSpPr>
        <p:spPr/>
        <p:txBody>
          <a:bodyPr/>
          <a:lstStyle/>
          <a:p>
            <a:r>
              <a:rPr lang="en-US"/>
              <a:t>Is it possible to have a screen record next to a glove bending to make the image better</a:t>
            </a:r>
          </a:p>
        </p:txBody>
      </p:sp>
    </p:spTree>
    <p:extLst>
      <p:ext uri="{BB962C8B-B14F-4D97-AF65-F5344CB8AC3E}">
        <p14:creationId xmlns:p14="http://schemas.microsoft.com/office/powerpoint/2010/main" val="346044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AEBD-6299-66DB-0486-17792DF8F925}"/>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C060106-639C-95DB-4BB3-CCF78763290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6FFEFB2A-F47F-6635-610B-16EFC65B793F}"/>
              </a:ext>
            </a:extLst>
          </p:cNvPr>
          <p:cNvSpPr>
            <a:spLocks noGrp="1"/>
          </p:cNvSpPr>
          <p:nvPr>
            <p:ph type="sldNum" sz="quarter" idx="12"/>
          </p:nvPr>
        </p:nvSpPr>
        <p:spPr>
          <a:xfrm>
            <a:off x="6457950" y="4767263"/>
            <a:ext cx="2057400" cy="273844"/>
          </a:xfrm>
          <a:prstGeom prst="rect">
            <a:avLst/>
          </a:prstGeo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831756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899D-F14F-E70A-09D9-E8EF5551EF61}"/>
              </a:ext>
            </a:extLst>
          </p:cNvPr>
          <p:cNvSpPr>
            <a:spLocks noGrp="1"/>
          </p:cNvSpPr>
          <p:nvPr>
            <p:ph type="title"/>
          </p:nvPr>
        </p:nvSpPr>
        <p:spPr>
          <a:xfrm>
            <a:off x="0" y="13691"/>
            <a:ext cx="9144000" cy="49708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F141A1-F074-5882-FDB2-81BB252AC89C}"/>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F8F95678-5346-C2D5-0157-9622ECD93EED}"/>
              </a:ext>
            </a:extLst>
          </p:cNvPr>
          <p:cNvSpPr>
            <a:spLocks noGrp="1"/>
          </p:cNvSpPr>
          <p:nvPr>
            <p:ph type="sldNum" sz="quarter" idx="12"/>
          </p:nvPr>
        </p:nvSpPr>
        <p:spPr>
          <a:xfrm>
            <a:off x="6457950" y="4767263"/>
            <a:ext cx="2057400" cy="273844"/>
          </a:xfrm>
          <a:prstGeom prst="rect">
            <a:avLst/>
          </a:prstGeo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8" name="Text Placeholder 7">
            <a:extLst>
              <a:ext uri="{FF2B5EF4-FFF2-40B4-BE49-F238E27FC236}">
                <a16:creationId xmlns:a16="http://schemas.microsoft.com/office/drawing/2014/main" id="{1760D889-52C0-8879-C1F1-F2378ED127FD}"/>
              </a:ext>
            </a:extLst>
          </p:cNvPr>
          <p:cNvSpPr>
            <a:spLocks noGrp="1"/>
          </p:cNvSpPr>
          <p:nvPr>
            <p:ph type="body" sz="quarter" idx="13"/>
          </p:nvPr>
        </p:nvSpPr>
        <p:spPr>
          <a:xfrm>
            <a:off x="1" y="510777"/>
            <a:ext cx="9143999" cy="273844"/>
          </a:xfrm>
          <a:prstGeom prst="rect">
            <a:avLst/>
          </a:prstGeom>
        </p:spPr>
        <p:txBody>
          <a:bodyPr/>
          <a:lstStyle>
            <a:lvl1pPr>
              <a:defRPr b="0"/>
            </a:lvl1pPr>
          </a:lstStyle>
          <a:p>
            <a:pPr lvl="0"/>
            <a:r>
              <a:rPr lang="en-US"/>
              <a:t>Click to edit Master text styles</a:t>
            </a:r>
          </a:p>
        </p:txBody>
      </p:sp>
      <p:pic>
        <p:nvPicPr>
          <p:cNvPr id="9" name="Google Shape;58;p13">
            <a:extLst>
              <a:ext uri="{FF2B5EF4-FFF2-40B4-BE49-F238E27FC236}">
                <a16:creationId xmlns:a16="http://schemas.microsoft.com/office/drawing/2014/main" id="{8AD47020-1E47-9B61-978D-2B8179AC5571}"/>
              </a:ext>
            </a:extLst>
          </p:cNvPr>
          <p:cNvPicPr preferRelativeResize="0"/>
          <p:nvPr userDrawn="1"/>
        </p:nvPicPr>
        <p:blipFill>
          <a:blip r:embed="rId2">
            <a:alphaModFix/>
          </a:blip>
          <a:stretch>
            <a:fillRect/>
          </a:stretch>
        </p:blipFill>
        <p:spPr>
          <a:xfrm>
            <a:off x="13448" y="4655500"/>
            <a:ext cx="775876" cy="488000"/>
          </a:xfrm>
          <a:prstGeom prst="rect">
            <a:avLst/>
          </a:prstGeom>
          <a:noFill/>
          <a:ln>
            <a:noFill/>
          </a:ln>
        </p:spPr>
      </p:pic>
      <p:pic>
        <p:nvPicPr>
          <p:cNvPr id="10" name="Picture 9" descr="A cartoon of a robot and a robot&#10;&#10;Description automatically generated">
            <a:extLst>
              <a:ext uri="{FF2B5EF4-FFF2-40B4-BE49-F238E27FC236}">
                <a16:creationId xmlns:a16="http://schemas.microsoft.com/office/drawing/2014/main" id="{0CAD0401-5515-2D8D-029A-3F101D0558A6}"/>
              </a:ext>
            </a:extLst>
          </p:cNvPr>
          <p:cNvPicPr>
            <a:picLocks noChangeAspect="1"/>
          </p:cNvPicPr>
          <p:nvPr userDrawn="1"/>
        </p:nvPicPr>
        <p:blipFill>
          <a:blip r:embed="rId3"/>
          <a:stretch>
            <a:fillRect/>
          </a:stretch>
        </p:blipFill>
        <p:spPr>
          <a:xfrm>
            <a:off x="8556486" y="4595268"/>
            <a:ext cx="553894" cy="488001"/>
          </a:xfrm>
          <a:prstGeom prst="rect">
            <a:avLst/>
          </a:prstGeom>
        </p:spPr>
      </p:pic>
    </p:spTree>
    <p:extLst>
      <p:ext uri="{BB962C8B-B14F-4D97-AF65-F5344CB8AC3E}">
        <p14:creationId xmlns:p14="http://schemas.microsoft.com/office/powerpoint/2010/main" val="150134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2"/>
        <p:cNvGrpSpPr/>
        <p:nvPr/>
      </p:nvGrpSpPr>
      <p:grpSpPr>
        <a:xfrm>
          <a:off x="0" y="0"/>
          <a:ext cx="0" cy="0"/>
          <a:chOff x="0" y="0"/>
          <a:chExt cx="0" cy="0"/>
        </a:xfrm>
      </p:grpSpPr>
      <p:sp>
        <p:nvSpPr>
          <p:cNvPr id="205" name="Google Shape;205;p4"/>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rtl="0">
              <a:spcBef>
                <a:spcPts val="0"/>
              </a:spcBef>
              <a:spcAft>
                <a:spcPts val="0"/>
              </a:spcAft>
              <a:buSzPts val="3000"/>
              <a:buChar char="■"/>
              <a:defRPr sz="3000" i="1"/>
            </a:lvl9pPr>
          </a:lstStyle>
          <a:p>
            <a:endParaRPr/>
          </a:p>
        </p:txBody>
      </p:sp>
      <p:sp>
        <p:nvSpPr>
          <p:cNvPr id="207" name="Google Shape;207;p4"/>
          <p:cNvSpPr txBox="1">
            <a:spLocks noGrp="1"/>
          </p:cNvSpPr>
          <p:nvPr>
            <p:ph type="sldNum" idx="12"/>
          </p:nvPr>
        </p:nvSpPr>
        <p:spPr>
          <a:xfrm>
            <a:off x="8026150" y="4749900"/>
            <a:ext cx="548700" cy="393600"/>
          </a:xfrm>
          <a:prstGeom prst="rect">
            <a:avLst/>
          </a:prstGeom>
        </p:spPr>
        <p:txBody>
          <a:bodyPr spcFirstLastPara="1" wrap="square" lIns="91425" tIns="91425" rIns="91425" bIns="91425" anchor="ctr" anchorCtr="0">
            <a:noAutofit/>
          </a:bodyPr>
          <a:lstStyle>
            <a:lvl1pPr lvl="0" rtl="0">
              <a:buNone/>
              <a:defRPr>
                <a:solidFill>
                  <a:srgbClr val="B7B7B7"/>
                </a:solidFill>
              </a:defRPr>
            </a:lvl1pPr>
            <a:lvl2pPr lvl="1" rtl="0">
              <a:buNone/>
              <a:defRPr>
                <a:solidFill>
                  <a:srgbClr val="B7B7B7"/>
                </a:solidFill>
              </a:defRPr>
            </a:lvl2pPr>
            <a:lvl3pPr lvl="2" rtl="0">
              <a:buNone/>
              <a:defRPr>
                <a:solidFill>
                  <a:srgbClr val="B7B7B7"/>
                </a:solidFill>
              </a:defRPr>
            </a:lvl3pPr>
            <a:lvl4pPr lvl="3" rtl="0">
              <a:buNone/>
              <a:defRPr>
                <a:solidFill>
                  <a:srgbClr val="B7B7B7"/>
                </a:solidFill>
              </a:defRPr>
            </a:lvl4pPr>
            <a:lvl5pPr lvl="4" rtl="0">
              <a:buNone/>
              <a:defRPr>
                <a:solidFill>
                  <a:srgbClr val="B7B7B7"/>
                </a:solidFill>
              </a:defRPr>
            </a:lvl5pPr>
            <a:lvl6pPr lvl="5" rtl="0">
              <a:buNone/>
              <a:defRPr>
                <a:solidFill>
                  <a:srgbClr val="B7B7B7"/>
                </a:solidFill>
              </a:defRPr>
            </a:lvl6pPr>
            <a:lvl7pPr lvl="6" rtl="0">
              <a:buNone/>
              <a:defRPr>
                <a:solidFill>
                  <a:srgbClr val="B7B7B7"/>
                </a:solidFill>
              </a:defRPr>
            </a:lvl7pPr>
            <a:lvl8pPr lvl="7" rtl="0">
              <a:buNone/>
              <a:defRPr>
                <a:solidFill>
                  <a:srgbClr val="B7B7B7"/>
                </a:solidFill>
              </a:defRPr>
            </a:lvl8pPr>
            <a:lvl9pPr lvl="8" rtl="0">
              <a:buNone/>
              <a:defRPr>
                <a:solidFill>
                  <a:srgbClr val="B7B7B7"/>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91027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B9601786-49D8-AA67-D3F5-950A77CFCF6F}"/>
              </a:ext>
            </a:extLst>
          </p:cNvPr>
          <p:cNvSpPr>
            <a:spLocks noGrp="1"/>
          </p:cNvSpPr>
          <p:nvPr>
            <p:ph type="sldNum" sz="quarter" idx="4"/>
          </p:nvPr>
        </p:nvSpPr>
        <p:spPr>
          <a:xfrm>
            <a:off x="6457950" y="4767263"/>
            <a:ext cx="2057400" cy="273844"/>
          </a:xfrm>
          <a:prstGeom prst="rect">
            <a:avLst/>
          </a:prstGeom>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24" name="Google Shape;58;p13">
            <a:extLst>
              <a:ext uri="{FF2B5EF4-FFF2-40B4-BE49-F238E27FC236}">
                <a16:creationId xmlns:a16="http://schemas.microsoft.com/office/drawing/2014/main" id="{0595E5A8-CC97-3189-7832-E5678570FBDD}"/>
              </a:ext>
            </a:extLst>
          </p:cNvPr>
          <p:cNvPicPr preferRelativeResize="0"/>
          <p:nvPr userDrawn="1"/>
        </p:nvPicPr>
        <p:blipFill>
          <a:blip r:embed="rId5">
            <a:alphaModFix/>
          </a:blip>
          <a:stretch>
            <a:fillRect/>
          </a:stretch>
        </p:blipFill>
        <p:spPr>
          <a:xfrm>
            <a:off x="13448" y="4655500"/>
            <a:ext cx="775876" cy="488000"/>
          </a:xfrm>
          <a:prstGeom prst="rect">
            <a:avLst/>
          </a:prstGeom>
          <a:noFill/>
          <a:ln>
            <a:noFill/>
          </a:ln>
        </p:spPr>
      </p:pic>
      <p:pic>
        <p:nvPicPr>
          <p:cNvPr id="25" name="Picture 24" descr="A cartoon of a robot and a robot&#10;&#10;Description automatically generated">
            <a:extLst>
              <a:ext uri="{FF2B5EF4-FFF2-40B4-BE49-F238E27FC236}">
                <a16:creationId xmlns:a16="http://schemas.microsoft.com/office/drawing/2014/main" id="{FBB2FFE8-73EA-15BA-65C5-6ED1D59B6C65}"/>
              </a:ext>
            </a:extLst>
          </p:cNvPr>
          <p:cNvPicPr>
            <a:picLocks noChangeAspect="1"/>
          </p:cNvPicPr>
          <p:nvPr userDrawn="1"/>
        </p:nvPicPr>
        <p:blipFill>
          <a:blip r:embed="rId6"/>
          <a:stretch>
            <a:fillRect/>
          </a:stretch>
        </p:blipFill>
        <p:spPr>
          <a:xfrm>
            <a:off x="8556486" y="4595268"/>
            <a:ext cx="553894" cy="488001"/>
          </a:xfrm>
          <a:prstGeom prst="rect">
            <a:avLst/>
          </a:prstGeom>
        </p:spPr>
      </p:pic>
    </p:spTree>
    <p:extLst>
      <p:ext uri="{BB962C8B-B14F-4D97-AF65-F5344CB8AC3E}">
        <p14:creationId xmlns:p14="http://schemas.microsoft.com/office/powerpoint/2010/main" val="424484508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93" r:id="rId3"/>
  </p:sldLayoutIdLst>
  <p:transition>
    <p:fade thruBlk="1"/>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l81FV-QyZRo&amp;list=PLrn5MYdsIe651ySA3jOw81zqgFELxCc7L&amp;index=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l81FV-QyZRo&amp;list=PLrn5MYdsIe651ySA3jOw81zqgFELxCc7L&amp;index=3"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FbgagPbcipA&amp;list=PLrn5MYdsIe651ySA3jOw81zqgFELxCc7L&amp;index=4" TargetMode="External"/><Relationship Id="rId2" Type="http://schemas.openxmlformats.org/officeDocument/2006/relationships/hyperlink" Target="https://learn.sparkfun.com/tutorials/how-to-use-a-multimeter/al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Xla3HBjWUw4&amp;list=PLrn5MYdsIe651ySA3jOw81zqgFELxCc7L&amp;index=5"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re1C1LdrXKs&amp;list=PLrn5MYdsIe651ySA3jOw81zqgFELxCc7L&amp;index=6" TargetMode="External"/><Relationship Id="rId2" Type="http://schemas.openxmlformats.org/officeDocument/2006/relationships/hyperlink" Target="https://learn.sparkfun.com/tutorials/how-to-use-a-multimeter/al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5gv-Z5svLjY&amp;list=PLrn5MYdsIe651ySA3jOw81zqgFELxCc7L&amp;index=7"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9vClRccoV6M&amp;list=PLrn5MYdsIe651ySA3jOw81zqgFELxCc7L&amp;index=8"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GitZbINjUZM&amp;list=PLrn5MYdsIe651ySA3jOw81zqgFELxCc7L&amp;index=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Velcroing%20the%20flex%20sensors%20to%20the%20glov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dmEGwN6ZoqM&amp;list=PLrn5MYdsIe651ySA3jOw81zqgFELxCc7L&amp;index=1"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PSfOm1hzy8o&amp;list=PLrn5MYdsIe651ySA3jOw81zqgFELxCc7L&amp;index=2"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l81FV-QyZRo&amp;list=PLrn5MYdsIe651ySA3jOw81zqgFELxCc7L&amp;index=3"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l81FV-QyZRo&amp;list=PLrn5MYdsIe651ySA3jOw81zqgFELxCc7L&amp;index=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love with wires and wires on it&#10;&#10;Description automatically generated">
            <a:extLst>
              <a:ext uri="{FF2B5EF4-FFF2-40B4-BE49-F238E27FC236}">
                <a16:creationId xmlns:a16="http://schemas.microsoft.com/office/drawing/2014/main" id="{1F7AE3DD-DB88-E0A8-327A-E727B21FB1CB}"/>
              </a:ext>
            </a:extLst>
          </p:cNvPr>
          <p:cNvPicPr>
            <a:picLocks noChangeAspect="1"/>
          </p:cNvPicPr>
          <p:nvPr/>
        </p:nvPicPr>
        <p:blipFill rotWithShape="1">
          <a:blip r:embed="rId3"/>
          <a:srcRect t="5424" r="9090" b="30745"/>
          <a:stretch/>
        </p:blipFill>
        <p:spPr>
          <a:xfrm>
            <a:off x="2642616" y="10"/>
            <a:ext cx="6501384" cy="5143490"/>
          </a:xfrm>
          <a:prstGeom prst="rect">
            <a:avLst/>
          </a:prstGeom>
        </p:spPr>
      </p:pic>
      <p:sp>
        <p:nvSpPr>
          <p:cNvPr id="45" name="Rectangle 4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578CB60-6196-7014-740A-F0273F9CEE28}"/>
              </a:ext>
            </a:extLst>
          </p:cNvPr>
          <p:cNvSpPr>
            <a:spLocks/>
          </p:cNvSpPr>
          <p:nvPr/>
        </p:nvSpPr>
        <p:spPr>
          <a:xfrm>
            <a:off x="358485" y="841772"/>
            <a:ext cx="3017520" cy="24031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300">
                <a:solidFill>
                  <a:schemeClr val="bg1"/>
                </a:solidFill>
                <a:latin typeface="+mj-lt"/>
                <a:ea typeface="+mj-ea"/>
                <a:cs typeface="+mj-cs"/>
              </a:rPr>
              <a:t>How to Assemble Your Glove</a:t>
            </a:r>
            <a:br>
              <a:rPr lang="en-US" sz="3300">
                <a:solidFill>
                  <a:schemeClr val="bg1"/>
                </a:solidFill>
                <a:latin typeface="+mj-lt"/>
                <a:ea typeface="+mj-ea"/>
                <a:cs typeface="+mj-cs"/>
              </a:rPr>
            </a:br>
            <a:br>
              <a:rPr lang="en-US" sz="3300">
                <a:solidFill>
                  <a:schemeClr val="bg1"/>
                </a:solidFill>
                <a:latin typeface="+mj-lt"/>
                <a:ea typeface="+mj-ea"/>
                <a:cs typeface="+mj-cs"/>
              </a:rPr>
            </a:br>
            <a:r>
              <a:rPr lang="en-US" sz="3300">
                <a:solidFill>
                  <a:schemeClr val="bg1"/>
                </a:solidFill>
                <a:latin typeface="+mj-lt"/>
                <a:ea typeface="+mj-ea"/>
                <a:cs typeface="+mj-cs"/>
              </a:rPr>
              <a:t>(Module 3)</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58;p13">
            <a:extLst>
              <a:ext uri="{FF2B5EF4-FFF2-40B4-BE49-F238E27FC236}">
                <a16:creationId xmlns:a16="http://schemas.microsoft.com/office/drawing/2014/main" id="{D9B8BCED-1F6C-D9A8-F121-282B540155B8}"/>
              </a:ext>
            </a:extLst>
          </p:cNvPr>
          <p:cNvPicPr preferRelativeResize="0"/>
          <p:nvPr/>
        </p:nvPicPr>
        <p:blipFill>
          <a:blip r:embed="rId4">
            <a:alphaModFix/>
          </a:blip>
          <a:stretch>
            <a:fillRect/>
          </a:stretch>
        </p:blipFill>
        <p:spPr>
          <a:xfrm>
            <a:off x="13448" y="4655500"/>
            <a:ext cx="775876" cy="488000"/>
          </a:xfrm>
          <a:prstGeom prst="rect">
            <a:avLst/>
          </a:prstGeom>
          <a:noFill/>
          <a:ln>
            <a:noFill/>
          </a:ln>
        </p:spPr>
      </p:pic>
      <p:pic>
        <p:nvPicPr>
          <p:cNvPr id="9" name="Picture 8" descr="A cartoon of a robot and a robot&#10;&#10;Description automatically generated">
            <a:extLst>
              <a:ext uri="{FF2B5EF4-FFF2-40B4-BE49-F238E27FC236}">
                <a16:creationId xmlns:a16="http://schemas.microsoft.com/office/drawing/2014/main" id="{859D748D-63C9-6586-AACE-5B9D64B47D8F}"/>
              </a:ext>
            </a:extLst>
          </p:cNvPr>
          <p:cNvPicPr>
            <a:picLocks noChangeAspect="1"/>
          </p:cNvPicPr>
          <p:nvPr/>
        </p:nvPicPr>
        <p:blipFill>
          <a:blip r:embed="rId5"/>
          <a:stretch>
            <a:fillRect/>
          </a:stretch>
        </p:blipFill>
        <p:spPr>
          <a:xfrm>
            <a:off x="8556486" y="4595268"/>
            <a:ext cx="553894" cy="488001"/>
          </a:xfrm>
          <a:prstGeom prst="rect">
            <a:avLst/>
          </a:prstGeom>
        </p:spPr>
      </p:pic>
      <p:sp>
        <p:nvSpPr>
          <p:cNvPr id="10" name="Slide Number Placeholder 3">
            <a:extLst>
              <a:ext uri="{FF2B5EF4-FFF2-40B4-BE49-F238E27FC236}">
                <a16:creationId xmlns:a16="http://schemas.microsoft.com/office/drawing/2014/main" id="{84D7B1A5-29E2-4E66-F07B-6A0E38148473}"/>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solidFill>
                  <a:schemeClr val="tx1"/>
                </a:solidFill>
              </a:rPr>
              <a:t>1</a:t>
            </a:fld>
            <a:endParaRPr lang="en">
              <a:solidFill>
                <a:schemeClr val="tx1"/>
              </a:solidFill>
            </a:endParaRPr>
          </a:p>
        </p:txBody>
      </p:sp>
    </p:spTree>
    <p:extLst>
      <p:ext uri="{BB962C8B-B14F-4D97-AF65-F5344CB8AC3E}">
        <p14:creationId xmlns:p14="http://schemas.microsoft.com/office/powerpoint/2010/main" val="2291718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07966-AD75-3C18-5D0A-A2B542D7F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77562-DB53-3FAF-AAF9-756B87841841}"/>
              </a:ext>
            </a:extLst>
          </p:cNvPr>
          <p:cNvSpPr>
            <a:spLocks noGrp="1"/>
          </p:cNvSpPr>
          <p:nvPr>
            <p:ph type="title"/>
          </p:nvPr>
        </p:nvSpPr>
        <p:spPr>
          <a:xfrm>
            <a:off x="0" y="13691"/>
            <a:ext cx="9144000" cy="342656"/>
          </a:xfrm>
          <a:prstGeom prst="rect">
            <a:avLst/>
          </a:prstGeom>
        </p:spPr>
        <p:txBody>
          <a:bodyPr>
            <a:normAutofit fontScale="90000"/>
          </a:bodyPr>
          <a:lstStyle/>
          <a:p>
            <a:r>
              <a:rPr lang="en-US">
                <a:ea typeface="Calibri Light"/>
                <a:cs typeface="Calibri Light"/>
              </a:rPr>
              <a:t>Step 3 Soldering the signal wires to the CPB</a:t>
            </a:r>
            <a:endParaRPr lang="en-US"/>
          </a:p>
        </p:txBody>
      </p:sp>
      <p:sp>
        <p:nvSpPr>
          <p:cNvPr id="4" name="Slide Number Placeholder 3">
            <a:extLst>
              <a:ext uri="{FF2B5EF4-FFF2-40B4-BE49-F238E27FC236}">
                <a16:creationId xmlns:a16="http://schemas.microsoft.com/office/drawing/2014/main" id="{60403D0C-3176-7173-0239-71131BA02F76}"/>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5" name="Text Placeholder 4">
            <a:extLst>
              <a:ext uri="{FF2B5EF4-FFF2-40B4-BE49-F238E27FC236}">
                <a16:creationId xmlns:a16="http://schemas.microsoft.com/office/drawing/2014/main" id="{21041BE7-806F-47D0-3DE0-D76D018CFAF3}"/>
              </a:ext>
            </a:extLst>
          </p:cNvPr>
          <p:cNvSpPr>
            <a:spLocks noGrp="1"/>
          </p:cNvSpPr>
          <p:nvPr>
            <p:ph type="body" sz="quarter" idx="4294967295"/>
          </p:nvPr>
        </p:nvSpPr>
        <p:spPr>
          <a:xfrm>
            <a:off x="1" y="451605"/>
            <a:ext cx="9143999" cy="273844"/>
          </a:xfrm>
          <a:prstGeom prst="rect">
            <a:avLst/>
          </a:prstGeom>
        </p:spPr>
        <p:txBody>
          <a:bodyPr lIns="91440" tIns="45720" rIns="91440" bIns="45720" anchor="t">
            <a:noAutofit/>
          </a:bodyPr>
          <a:lstStyle/>
          <a:p>
            <a:r>
              <a:rPr lang="en-US" sz="1600"/>
              <a:t>Link to YouTube Video: 03 </a:t>
            </a:r>
            <a:r>
              <a:rPr lang="en-US" sz="1600">
                <a:hlinkClick r:id="rId2"/>
              </a:rPr>
              <a:t>Soldering the signal wires</a:t>
            </a:r>
            <a:endParaRPr lang="en-US" sz="1600">
              <a:ea typeface="Calibri"/>
              <a:cs typeface="Calibri"/>
            </a:endParaRPr>
          </a:p>
          <a:p>
            <a:endParaRPr lang="en-US" sz="1600">
              <a:ea typeface="Calibri"/>
              <a:cs typeface="Calibri"/>
            </a:endParaRPr>
          </a:p>
        </p:txBody>
      </p:sp>
      <p:pic>
        <p:nvPicPr>
          <p:cNvPr id="7" name="Picture 6" descr="A blue circular circuit board with several wires&#10;&#10;AI-generated content may be incorrect.">
            <a:extLst>
              <a:ext uri="{FF2B5EF4-FFF2-40B4-BE49-F238E27FC236}">
                <a16:creationId xmlns:a16="http://schemas.microsoft.com/office/drawing/2014/main" id="{F3F0D104-3CA5-3C5E-D6CF-B5D547F5EAD1}"/>
              </a:ext>
            </a:extLst>
          </p:cNvPr>
          <p:cNvPicPr>
            <a:picLocks noChangeAspect="1"/>
          </p:cNvPicPr>
          <p:nvPr/>
        </p:nvPicPr>
        <p:blipFill>
          <a:blip r:embed="rId3"/>
          <a:stretch>
            <a:fillRect/>
          </a:stretch>
        </p:blipFill>
        <p:spPr>
          <a:xfrm>
            <a:off x="2920365" y="725449"/>
            <a:ext cx="3303270" cy="4404360"/>
          </a:xfrm>
          <a:prstGeom prst="rect">
            <a:avLst/>
          </a:prstGeom>
        </p:spPr>
      </p:pic>
    </p:spTree>
    <p:extLst>
      <p:ext uri="{BB962C8B-B14F-4D97-AF65-F5344CB8AC3E}">
        <p14:creationId xmlns:p14="http://schemas.microsoft.com/office/powerpoint/2010/main" val="2974890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B3C7-BB61-913F-CC97-7F4C75968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F4D7E-3DDF-A31A-5918-940529FC8F59}"/>
              </a:ext>
            </a:extLst>
          </p:cNvPr>
          <p:cNvSpPr>
            <a:spLocks noGrp="1"/>
          </p:cNvSpPr>
          <p:nvPr>
            <p:ph type="title"/>
          </p:nvPr>
        </p:nvSpPr>
        <p:spPr>
          <a:xfrm>
            <a:off x="0" y="13691"/>
            <a:ext cx="9144000" cy="342656"/>
          </a:xfrm>
          <a:prstGeom prst="rect">
            <a:avLst/>
          </a:prstGeom>
        </p:spPr>
        <p:txBody>
          <a:bodyPr>
            <a:normAutofit fontScale="90000"/>
          </a:bodyPr>
          <a:lstStyle/>
          <a:p>
            <a:r>
              <a:rPr lang="en-US">
                <a:ea typeface="Calibri Light"/>
                <a:cs typeface="Calibri Light"/>
              </a:rPr>
              <a:t>Step 3 Soldering the signal wires to the CPB</a:t>
            </a:r>
            <a:endParaRPr lang="en-US"/>
          </a:p>
        </p:txBody>
      </p:sp>
      <p:sp>
        <p:nvSpPr>
          <p:cNvPr id="4" name="Slide Number Placeholder 3">
            <a:extLst>
              <a:ext uri="{FF2B5EF4-FFF2-40B4-BE49-F238E27FC236}">
                <a16:creationId xmlns:a16="http://schemas.microsoft.com/office/drawing/2014/main" id="{1CAEA489-BEB4-2770-E7EC-C3191195A459}"/>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5" name="Text Placeholder 4">
            <a:extLst>
              <a:ext uri="{FF2B5EF4-FFF2-40B4-BE49-F238E27FC236}">
                <a16:creationId xmlns:a16="http://schemas.microsoft.com/office/drawing/2014/main" id="{F03C73BE-C260-5590-B06E-ABF54352B993}"/>
              </a:ext>
            </a:extLst>
          </p:cNvPr>
          <p:cNvSpPr>
            <a:spLocks noGrp="1"/>
          </p:cNvSpPr>
          <p:nvPr>
            <p:ph type="body" sz="quarter" idx="4294967295"/>
          </p:nvPr>
        </p:nvSpPr>
        <p:spPr>
          <a:xfrm>
            <a:off x="0" y="433562"/>
            <a:ext cx="9143999" cy="273844"/>
          </a:xfrm>
          <a:prstGeom prst="rect">
            <a:avLst/>
          </a:prstGeom>
        </p:spPr>
        <p:txBody>
          <a:bodyPr lIns="91440" tIns="45720" rIns="91440" bIns="45720" anchor="t">
            <a:noAutofit/>
          </a:bodyPr>
          <a:lstStyle/>
          <a:p>
            <a:r>
              <a:rPr lang="en-US" sz="1600"/>
              <a:t>Link to YouTube Video: 03 </a:t>
            </a:r>
            <a:r>
              <a:rPr lang="en-US" sz="1600">
                <a:hlinkClick r:id="rId2"/>
              </a:rPr>
              <a:t>Soldering the signal wires</a:t>
            </a:r>
            <a:endParaRPr lang="en-US" sz="1600">
              <a:ea typeface="Calibri"/>
              <a:cs typeface="Calibri"/>
            </a:endParaRPr>
          </a:p>
          <a:p>
            <a:endParaRPr lang="en-US" sz="1600">
              <a:ea typeface="Calibri"/>
              <a:cs typeface="Calibri"/>
            </a:endParaRPr>
          </a:p>
        </p:txBody>
      </p:sp>
      <p:pic>
        <p:nvPicPr>
          <p:cNvPr id="7" name="Picture 6" descr="A blue circular circuit board with several wires&#10;&#10;AI-generated content may be incorrect.">
            <a:extLst>
              <a:ext uri="{FF2B5EF4-FFF2-40B4-BE49-F238E27FC236}">
                <a16:creationId xmlns:a16="http://schemas.microsoft.com/office/drawing/2014/main" id="{9128A3CA-6E12-7603-907E-7F125F620191}"/>
              </a:ext>
            </a:extLst>
          </p:cNvPr>
          <p:cNvPicPr>
            <a:picLocks noChangeAspect="1"/>
          </p:cNvPicPr>
          <p:nvPr/>
        </p:nvPicPr>
        <p:blipFill>
          <a:blip r:embed="rId3"/>
          <a:stretch>
            <a:fillRect/>
          </a:stretch>
        </p:blipFill>
        <p:spPr>
          <a:xfrm>
            <a:off x="960120" y="784621"/>
            <a:ext cx="3089673" cy="4119564"/>
          </a:xfrm>
          <a:prstGeom prst="rect">
            <a:avLst/>
          </a:prstGeom>
        </p:spPr>
      </p:pic>
      <p:pic>
        <p:nvPicPr>
          <p:cNvPr id="6" name="Picture 5">
            <a:extLst>
              <a:ext uri="{FF2B5EF4-FFF2-40B4-BE49-F238E27FC236}">
                <a16:creationId xmlns:a16="http://schemas.microsoft.com/office/drawing/2014/main" id="{2E974C4B-8489-EC27-B37C-5B7D68730304}"/>
              </a:ext>
            </a:extLst>
          </p:cNvPr>
          <p:cNvPicPr>
            <a:picLocks noChangeAspect="1"/>
          </p:cNvPicPr>
          <p:nvPr/>
        </p:nvPicPr>
        <p:blipFill>
          <a:blip r:embed="rId4"/>
          <a:srcRect t="889"/>
          <a:stretch/>
        </p:blipFill>
        <p:spPr>
          <a:xfrm>
            <a:off x="4572000" y="784621"/>
            <a:ext cx="3374754" cy="4102057"/>
          </a:xfrm>
          <a:prstGeom prst="rect">
            <a:avLst/>
          </a:prstGeom>
        </p:spPr>
      </p:pic>
    </p:spTree>
    <p:extLst>
      <p:ext uri="{BB962C8B-B14F-4D97-AF65-F5344CB8AC3E}">
        <p14:creationId xmlns:p14="http://schemas.microsoft.com/office/powerpoint/2010/main" val="1131319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EC6F-D849-C6C1-5777-F6217192EAD6}"/>
              </a:ext>
            </a:extLst>
          </p:cNvPr>
          <p:cNvSpPr>
            <a:spLocks noGrp="1"/>
          </p:cNvSpPr>
          <p:nvPr>
            <p:ph type="title"/>
          </p:nvPr>
        </p:nvSpPr>
        <p:spPr>
          <a:xfrm>
            <a:off x="0" y="13691"/>
            <a:ext cx="9144000" cy="342656"/>
          </a:xfrm>
          <a:prstGeom prst="rect">
            <a:avLst/>
          </a:prstGeom>
        </p:spPr>
        <p:txBody>
          <a:bodyPr>
            <a:normAutofit fontScale="90000"/>
          </a:bodyPr>
          <a:lstStyle/>
          <a:p>
            <a:r>
              <a:rPr lang="en-US"/>
              <a:t>Step 4 Running a continuity test on your work so far</a:t>
            </a:r>
          </a:p>
        </p:txBody>
      </p:sp>
      <p:sp>
        <p:nvSpPr>
          <p:cNvPr id="3" name="Content Placeholder 2">
            <a:extLst>
              <a:ext uri="{FF2B5EF4-FFF2-40B4-BE49-F238E27FC236}">
                <a16:creationId xmlns:a16="http://schemas.microsoft.com/office/drawing/2014/main" id="{1F0106DD-1401-49A1-56B4-2F68B5ED5993}"/>
              </a:ext>
            </a:extLst>
          </p:cNvPr>
          <p:cNvSpPr>
            <a:spLocks noGrp="1"/>
          </p:cNvSpPr>
          <p:nvPr>
            <p:ph idx="4294967295"/>
          </p:nvPr>
        </p:nvSpPr>
        <p:spPr>
          <a:xfrm>
            <a:off x="628650" y="1369219"/>
            <a:ext cx="3684270" cy="3263504"/>
          </a:xfrm>
          <a:prstGeom prst="rect">
            <a:avLst/>
          </a:prstGeom>
        </p:spPr>
        <p:txBody>
          <a:bodyPr>
            <a:normAutofit fontScale="92500"/>
          </a:bodyPr>
          <a:lstStyle/>
          <a:p>
            <a:r>
              <a:rPr lang="en-US"/>
              <a:t>This is just a way to check that your wires are connected properly. You will do this again after step 5.</a:t>
            </a:r>
          </a:p>
          <a:p>
            <a:r>
              <a:rPr lang="en-US"/>
              <a:t> After selecting the symbol shown to the right on your multimeter it should beep when an unbroken electrical path is found.</a:t>
            </a:r>
          </a:p>
          <a:p>
            <a:r>
              <a:rPr lang="en-US"/>
              <a:t>Link to how to use a multimeter: </a:t>
            </a:r>
            <a:r>
              <a:rPr lang="en-US">
                <a:hlinkClick r:id="rId2"/>
              </a:rPr>
              <a:t>How to use a multimeter</a:t>
            </a:r>
            <a:endParaRPr lang="en-US"/>
          </a:p>
        </p:txBody>
      </p:sp>
      <p:sp>
        <p:nvSpPr>
          <p:cNvPr id="4" name="Slide Number Placeholder 3">
            <a:extLst>
              <a:ext uri="{FF2B5EF4-FFF2-40B4-BE49-F238E27FC236}">
                <a16:creationId xmlns:a16="http://schemas.microsoft.com/office/drawing/2014/main" id="{5DB917EB-4F0B-3676-0FD7-420CC2E75E8B}"/>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5" name="Text Placeholder 4">
            <a:extLst>
              <a:ext uri="{FF2B5EF4-FFF2-40B4-BE49-F238E27FC236}">
                <a16:creationId xmlns:a16="http://schemas.microsoft.com/office/drawing/2014/main" id="{B8676BFB-155A-2A53-66C9-7B65DC0A8AAF}"/>
              </a:ext>
            </a:extLst>
          </p:cNvPr>
          <p:cNvSpPr>
            <a:spLocks noGrp="1"/>
          </p:cNvSpPr>
          <p:nvPr>
            <p:ph type="body" sz="quarter" idx="4294967295"/>
          </p:nvPr>
        </p:nvSpPr>
        <p:spPr>
          <a:xfrm>
            <a:off x="0" y="452017"/>
            <a:ext cx="9143999" cy="273844"/>
          </a:xfrm>
          <a:prstGeom prst="rect">
            <a:avLst/>
          </a:prstGeom>
        </p:spPr>
        <p:txBody>
          <a:bodyPr>
            <a:normAutofit fontScale="77500" lnSpcReduction="20000"/>
          </a:bodyPr>
          <a:lstStyle/>
          <a:p>
            <a:r>
              <a:rPr lang="en-US"/>
              <a:t>Link to YouTube Video: 04 </a:t>
            </a:r>
            <a:r>
              <a:rPr lang="en-US">
                <a:hlinkClick r:id="rId3"/>
              </a:rPr>
              <a:t>Running a continuity test</a:t>
            </a:r>
            <a:endParaRPr lang="en-US"/>
          </a:p>
          <a:p>
            <a:endParaRPr lang="en-US"/>
          </a:p>
        </p:txBody>
      </p:sp>
      <p:pic>
        <p:nvPicPr>
          <p:cNvPr id="7" name="Picture 6">
            <a:extLst>
              <a:ext uri="{FF2B5EF4-FFF2-40B4-BE49-F238E27FC236}">
                <a16:creationId xmlns:a16="http://schemas.microsoft.com/office/drawing/2014/main" id="{EBEBFEDB-20E6-C2CF-37AE-753957F15CE2}"/>
              </a:ext>
            </a:extLst>
          </p:cNvPr>
          <p:cNvPicPr>
            <a:picLocks noChangeAspect="1"/>
          </p:cNvPicPr>
          <p:nvPr/>
        </p:nvPicPr>
        <p:blipFill>
          <a:blip r:embed="rId4"/>
          <a:stretch>
            <a:fillRect/>
          </a:stretch>
        </p:blipFill>
        <p:spPr>
          <a:xfrm>
            <a:off x="4613431" y="537437"/>
            <a:ext cx="3970018" cy="4095286"/>
          </a:xfrm>
          <a:prstGeom prst="rect">
            <a:avLst/>
          </a:prstGeom>
        </p:spPr>
      </p:pic>
    </p:spTree>
    <p:extLst>
      <p:ext uri="{BB962C8B-B14F-4D97-AF65-F5344CB8AC3E}">
        <p14:creationId xmlns:p14="http://schemas.microsoft.com/office/powerpoint/2010/main" val="4048779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9896D-A450-298E-322A-C1F616084CD7}"/>
              </a:ext>
            </a:extLst>
          </p:cNvPr>
          <p:cNvSpPr>
            <a:spLocks noGrp="1"/>
          </p:cNvSpPr>
          <p:nvPr>
            <p:ph type="title"/>
          </p:nvPr>
        </p:nvSpPr>
        <p:spPr>
          <a:xfrm>
            <a:off x="0" y="13691"/>
            <a:ext cx="9144000" cy="342656"/>
          </a:xfrm>
          <a:prstGeom prst="rect">
            <a:avLst/>
          </a:prstGeom>
        </p:spPr>
        <p:txBody>
          <a:bodyPr>
            <a:normAutofit fontScale="90000"/>
          </a:bodyPr>
          <a:lstStyle/>
          <a:p>
            <a:r>
              <a:rPr lang="en-US"/>
              <a:t>Step 5 Connecting the circuit to 3.3V power</a:t>
            </a:r>
          </a:p>
        </p:txBody>
      </p:sp>
      <p:pic>
        <p:nvPicPr>
          <p:cNvPr id="7" name="Content Placeholder 6">
            <a:extLst>
              <a:ext uri="{FF2B5EF4-FFF2-40B4-BE49-F238E27FC236}">
                <a16:creationId xmlns:a16="http://schemas.microsoft.com/office/drawing/2014/main" id="{D99039E7-8C0F-7DEA-1E83-A7D2D2C1676A}"/>
              </a:ext>
            </a:extLst>
          </p:cNvPr>
          <p:cNvPicPr>
            <a:picLocks noGrp="1" noChangeAspect="1"/>
          </p:cNvPicPr>
          <p:nvPr>
            <p:ph idx="4294967295"/>
          </p:nvPr>
        </p:nvPicPr>
        <p:blipFill>
          <a:blip r:embed="rId2"/>
          <a:srcRect/>
          <a:stretch/>
        </p:blipFill>
        <p:spPr>
          <a:xfrm>
            <a:off x="1101789" y="900283"/>
            <a:ext cx="3304611" cy="4003901"/>
          </a:xfrm>
          <a:prstGeom prst="rect">
            <a:avLst/>
          </a:prstGeom>
        </p:spPr>
      </p:pic>
      <p:sp>
        <p:nvSpPr>
          <p:cNvPr id="4" name="Slide Number Placeholder 3">
            <a:extLst>
              <a:ext uri="{FF2B5EF4-FFF2-40B4-BE49-F238E27FC236}">
                <a16:creationId xmlns:a16="http://schemas.microsoft.com/office/drawing/2014/main" id="{4EC066B4-18ED-8C9D-B058-0FC55C25604E}"/>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5" name="Text Placeholder 4">
            <a:extLst>
              <a:ext uri="{FF2B5EF4-FFF2-40B4-BE49-F238E27FC236}">
                <a16:creationId xmlns:a16="http://schemas.microsoft.com/office/drawing/2014/main" id="{CCCC2BC1-5440-F68B-80A2-CE3B492093A6}"/>
              </a:ext>
            </a:extLst>
          </p:cNvPr>
          <p:cNvSpPr>
            <a:spLocks noGrp="1"/>
          </p:cNvSpPr>
          <p:nvPr>
            <p:ph type="body" sz="quarter" idx="4294967295"/>
          </p:nvPr>
        </p:nvSpPr>
        <p:spPr>
          <a:xfrm>
            <a:off x="1" y="431455"/>
            <a:ext cx="9143999" cy="273844"/>
          </a:xfrm>
          <a:prstGeom prst="rect">
            <a:avLst/>
          </a:prstGeom>
        </p:spPr>
        <p:txBody>
          <a:bodyPr>
            <a:normAutofit fontScale="77500" lnSpcReduction="20000"/>
          </a:bodyPr>
          <a:lstStyle/>
          <a:p>
            <a:r>
              <a:rPr lang="en-US"/>
              <a:t>Link to YouTube Video: 05 </a:t>
            </a:r>
            <a:r>
              <a:rPr lang="en-US">
                <a:hlinkClick r:id="rId3"/>
              </a:rPr>
              <a:t>Connecting the circuit to 3.3V power</a:t>
            </a:r>
            <a:endParaRPr lang="en-US"/>
          </a:p>
          <a:p>
            <a:endParaRPr lang="en-US"/>
          </a:p>
        </p:txBody>
      </p:sp>
      <p:pic>
        <p:nvPicPr>
          <p:cNvPr id="9" name="Picture 8">
            <a:extLst>
              <a:ext uri="{FF2B5EF4-FFF2-40B4-BE49-F238E27FC236}">
                <a16:creationId xmlns:a16="http://schemas.microsoft.com/office/drawing/2014/main" id="{5E5A64C9-8E76-6918-869C-1FE4A1E953E0}"/>
              </a:ext>
            </a:extLst>
          </p:cNvPr>
          <p:cNvPicPr>
            <a:picLocks noChangeAspect="1"/>
          </p:cNvPicPr>
          <p:nvPr/>
        </p:nvPicPr>
        <p:blipFill>
          <a:blip r:embed="rId4"/>
          <a:srcRect b="783"/>
          <a:stretch/>
        </p:blipFill>
        <p:spPr>
          <a:xfrm>
            <a:off x="4867200" y="900284"/>
            <a:ext cx="3304611" cy="4003901"/>
          </a:xfrm>
          <a:prstGeom prst="rect">
            <a:avLst/>
          </a:prstGeom>
        </p:spPr>
      </p:pic>
    </p:spTree>
    <p:extLst>
      <p:ext uri="{BB962C8B-B14F-4D97-AF65-F5344CB8AC3E}">
        <p14:creationId xmlns:p14="http://schemas.microsoft.com/office/powerpoint/2010/main" val="239252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98430-5329-4D99-FC64-8B808278C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8C8C9-D6C7-2CAD-F761-52B7C6CCE03C}"/>
              </a:ext>
            </a:extLst>
          </p:cNvPr>
          <p:cNvSpPr>
            <a:spLocks noGrp="1"/>
          </p:cNvSpPr>
          <p:nvPr>
            <p:ph type="title"/>
          </p:nvPr>
        </p:nvSpPr>
        <p:spPr>
          <a:xfrm>
            <a:off x="0" y="13691"/>
            <a:ext cx="9144000" cy="342656"/>
          </a:xfrm>
          <a:prstGeom prst="rect">
            <a:avLst/>
          </a:prstGeom>
        </p:spPr>
        <p:txBody>
          <a:bodyPr>
            <a:normAutofit fontScale="90000"/>
          </a:bodyPr>
          <a:lstStyle/>
          <a:p>
            <a:r>
              <a:rPr lang="en-US"/>
              <a:t>Step 6 Running a continuity test again</a:t>
            </a:r>
          </a:p>
        </p:txBody>
      </p:sp>
      <p:sp>
        <p:nvSpPr>
          <p:cNvPr id="3" name="Content Placeholder 2">
            <a:extLst>
              <a:ext uri="{FF2B5EF4-FFF2-40B4-BE49-F238E27FC236}">
                <a16:creationId xmlns:a16="http://schemas.microsoft.com/office/drawing/2014/main" id="{72AE81DC-C57B-1B78-55BF-D92EEEAA0F90}"/>
              </a:ext>
            </a:extLst>
          </p:cNvPr>
          <p:cNvSpPr>
            <a:spLocks noGrp="1"/>
          </p:cNvSpPr>
          <p:nvPr>
            <p:ph idx="4294967295"/>
          </p:nvPr>
        </p:nvSpPr>
        <p:spPr>
          <a:xfrm>
            <a:off x="628650" y="1369219"/>
            <a:ext cx="3684270" cy="3263504"/>
          </a:xfrm>
          <a:prstGeom prst="rect">
            <a:avLst/>
          </a:prstGeom>
        </p:spPr>
        <p:txBody>
          <a:bodyPr>
            <a:normAutofit lnSpcReduction="10000"/>
          </a:bodyPr>
          <a:lstStyle/>
          <a:p>
            <a:r>
              <a:rPr lang="en-US"/>
              <a:t>This is just a way to check that your wires are connected properly. </a:t>
            </a:r>
          </a:p>
          <a:p>
            <a:r>
              <a:rPr lang="en-US"/>
              <a:t>After selecting the symbol shown to the right on your multimeter it should beep when an unbroken electrical path is found.</a:t>
            </a:r>
          </a:p>
          <a:p>
            <a:r>
              <a:rPr lang="en-US"/>
              <a:t>Link to how to use a multimeter: </a:t>
            </a:r>
            <a:r>
              <a:rPr lang="en-US">
                <a:hlinkClick r:id="rId2"/>
              </a:rPr>
              <a:t>How to use a multimeter</a:t>
            </a:r>
            <a:endParaRPr lang="en-US"/>
          </a:p>
        </p:txBody>
      </p:sp>
      <p:sp>
        <p:nvSpPr>
          <p:cNvPr id="4" name="Slide Number Placeholder 3">
            <a:extLst>
              <a:ext uri="{FF2B5EF4-FFF2-40B4-BE49-F238E27FC236}">
                <a16:creationId xmlns:a16="http://schemas.microsoft.com/office/drawing/2014/main" id="{802C9137-1470-4D64-3518-D719EE59DDEE}"/>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Text Placeholder 4">
            <a:extLst>
              <a:ext uri="{FF2B5EF4-FFF2-40B4-BE49-F238E27FC236}">
                <a16:creationId xmlns:a16="http://schemas.microsoft.com/office/drawing/2014/main" id="{9BF983AE-280C-C52B-7DF4-52C8B09A0862}"/>
              </a:ext>
            </a:extLst>
          </p:cNvPr>
          <p:cNvSpPr>
            <a:spLocks noGrp="1"/>
          </p:cNvSpPr>
          <p:nvPr>
            <p:ph type="body" sz="quarter" idx="4294967295"/>
          </p:nvPr>
        </p:nvSpPr>
        <p:spPr>
          <a:xfrm>
            <a:off x="0" y="510777"/>
            <a:ext cx="9143999" cy="273844"/>
          </a:xfrm>
          <a:prstGeom prst="rect">
            <a:avLst/>
          </a:prstGeom>
        </p:spPr>
        <p:txBody>
          <a:bodyPr>
            <a:normAutofit fontScale="77500" lnSpcReduction="20000"/>
          </a:bodyPr>
          <a:lstStyle/>
          <a:p>
            <a:r>
              <a:rPr lang="en-US"/>
              <a:t>Link to YouTube Video: 06 </a:t>
            </a:r>
            <a:r>
              <a:rPr lang="en-US">
                <a:hlinkClick r:id="rId3"/>
              </a:rPr>
              <a:t>Checking connections</a:t>
            </a:r>
            <a:endParaRPr lang="en-US"/>
          </a:p>
          <a:p>
            <a:endParaRPr lang="en-US"/>
          </a:p>
        </p:txBody>
      </p:sp>
      <p:pic>
        <p:nvPicPr>
          <p:cNvPr id="7" name="Picture 6">
            <a:extLst>
              <a:ext uri="{FF2B5EF4-FFF2-40B4-BE49-F238E27FC236}">
                <a16:creationId xmlns:a16="http://schemas.microsoft.com/office/drawing/2014/main" id="{D2E918DB-649F-4178-A144-559A3BAE2A88}"/>
              </a:ext>
            </a:extLst>
          </p:cNvPr>
          <p:cNvPicPr>
            <a:picLocks noChangeAspect="1"/>
          </p:cNvPicPr>
          <p:nvPr/>
        </p:nvPicPr>
        <p:blipFill>
          <a:blip r:embed="rId4"/>
          <a:stretch>
            <a:fillRect/>
          </a:stretch>
        </p:blipFill>
        <p:spPr>
          <a:xfrm>
            <a:off x="4627831" y="537437"/>
            <a:ext cx="3970018" cy="4095286"/>
          </a:xfrm>
          <a:prstGeom prst="rect">
            <a:avLst/>
          </a:prstGeom>
        </p:spPr>
      </p:pic>
    </p:spTree>
    <p:extLst>
      <p:ext uri="{BB962C8B-B14F-4D97-AF65-F5344CB8AC3E}">
        <p14:creationId xmlns:p14="http://schemas.microsoft.com/office/powerpoint/2010/main" val="218094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44F3-1A7B-7D4E-6CA6-50B362ED55BB}"/>
              </a:ext>
            </a:extLst>
          </p:cNvPr>
          <p:cNvSpPr>
            <a:spLocks noGrp="1"/>
          </p:cNvSpPr>
          <p:nvPr>
            <p:ph type="title"/>
          </p:nvPr>
        </p:nvSpPr>
        <p:spPr>
          <a:xfrm>
            <a:off x="0" y="13691"/>
            <a:ext cx="9144000" cy="342656"/>
          </a:xfrm>
          <a:prstGeom prst="rect">
            <a:avLst/>
          </a:prstGeom>
        </p:spPr>
        <p:txBody>
          <a:bodyPr>
            <a:normAutofit fontScale="90000"/>
          </a:bodyPr>
          <a:lstStyle/>
          <a:p>
            <a:r>
              <a:rPr lang="en-US"/>
              <a:t>Step 7 Crimping connectors on to flex sensor wires</a:t>
            </a:r>
          </a:p>
        </p:txBody>
      </p:sp>
      <p:sp>
        <p:nvSpPr>
          <p:cNvPr id="4" name="Slide Number Placeholder 3">
            <a:extLst>
              <a:ext uri="{FF2B5EF4-FFF2-40B4-BE49-F238E27FC236}">
                <a16:creationId xmlns:a16="http://schemas.microsoft.com/office/drawing/2014/main" id="{56CD2189-88D0-F13C-BB81-A6356D6B1D5B}"/>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Text Placeholder 4">
            <a:extLst>
              <a:ext uri="{FF2B5EF4-FFF2-40B4-BE49-F238E27FC236}">
                <a16:creationId xmlns:a16="http://schemas.microsoft.com/office/drawing/2014/main" id="{21B18ED1-E15E-84F0-AEE4-EA1804317AC2}"/>
              </a:ext>
            </a:extLst>
          </p:cNvPr>
          <p:cNvSpPr>
            <a:spLocks noGrp="1"/>
          </p:cNvSpPr>
          <p:nvPr>
            <p:ph type="body" sz="quarter" idx="4294967295"/>
          </p:nvPr>
        </p:nvSpPr>
        <p:spPr>
          <a:xfrm>
            <a:off x="1" y="439437"/>
            <a:ext cx="9143999" cy="273844"/>
          </a:xfrm>
          <a:prstGeom prst="rect">
            <a:avLst/>
          </a:prstGeom>
        </p:spPr>
        <p:txBody>
          <a:bodyPr>
            <a:normAutofit fontScale="77500" lnSpcReduction="20000"/>
          </a:bodyPr>
          <a:lstStyle/>
          <a:p>
            <a:r>
              <a:rPr lang="en-US"/>
              <a:t>Link to YouTube Video: 07 </a:t>
            </a:r>
            <a:r>
              <a:rPr lang="en-US">
                <a:hlinkClick r:id="rId2"/>
              </a:rPr>
              <a:t>Crimping connectors</a:t>
            </a:r>
            <a:endParaRPr lang="en-US"/>
          </a:p>
          <a:p>
            <a:endParaRPr lang="en-US"/>
          </a:p>
        </p:txBody>
      </p:sp>
      <p:pic>
        <p:nvPicPr>
          <p:cNvPr id="7" name="Picture 6">
            <a:extLst>
              <a:ext uri="{FF2B5EF4-FFF2-40B4-BE49-F238E27FC236}">
                <a16:creationId xmlns:a16="http://schemas.microsoft.com/office/drawing/2014/main" id="{276C9373-CC39-B6E6-D1C9-06FB07CED1CF}"/>
              </a:ext>
            </a:extLst>
          </p:cNvPr>
          <p:cNvPicPr>
            <a:picLocks noChangeAspect="1"/>
          </p:cNvPicPr>
          <p:nvPr/>
        </p:nvPicPr>
        <p:blipFill>
          <a:blip r:embed="rId3"/>
          <a:srcRect t="1056"/>
          <a:stretch/>
        </p:blipFill>
        <p:spPr>
          <a:xfrm>
            <a:off x="4658046" y="723899"/>
            <a:ext cx="3485873" cy="4180285"/>
          </a:xfrm>
          <a:prstGeom prst="rect">
            <a:avLst/>
          </a:prstGeom>
        </p:spPr>
      </p:pic>
      <p:pic>
        <p:nvPicPr>
          <p:cNvPr id="9" name="Picture 8">
            <a:extLst>
              <a:ext uri="{FF2B5EF4-FFF2-40B4-BE49-F238E27FC236}">
                <a16:creationId xmlns:a16="http://schemas.microsoft.com/office/drawing/2014/main" id="{03DC56BC-AE44-3F18-B993-C2ED3B9DD64C}"/>
              </a:ext>
            </a:extLst>
          </p:cNvPr>
          <p:cNvPicPr>
            <a:picLocks noChangeAspect="1"/>
          </p:cNvPicPr>
          <p:nvPr/>
        </p:nvPicPr>
        <p:blipFill>
          <a:blip r:embed="rId4"/>
          <a:stretch>
            <a:fillRect/>
          </a:stretch>
        </p:blipFill>
        <p:spPr>
          <a:xfrm>
            <a:off x="943114" y="706909"/>
            <a:ext cx="3485873" cy="4214264"/>
          </a:xfrm>
          <a:prstGeom prst="rect">
            <a:avLst/>
          </a:prstGeom>
        </p:spPr>
      </p:pic>
    </p:spTree>
    <p:extLst>
      <p:ext uri="{BB962C8B-B14F-4D97-AF65-F5344CB8AC3E}">
        <p14:creationId xmlns:p14="http://schemas.microsoft.com/office/powerpoint/2010/main" val="490850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6C4A-CD62-4870-31AE-7BE665C32861}"/>
              </a:ext>
            </a:extLst>
          </p:cNvPr>
          <p:cNvSpPr>
            <a:spLocks noGrp="1"/>
          </p:cNvSpPr>
          <p:nvPr>
            <p:ph type="title"/>
          </p:nvPr>
        </p:nvSpPr>
        <p:spPr>
          <a:xfrm>
            <a:off x="0" y="13691"/>
            <a:ext cx="9144000" cy="342656"/>
          </a:xfrm>
          <a:prstGeom prst="rect">
            <a:avLst/>
          </a:prstGeom>
        </p:spPr>
        <p:txBody>
          <a:bodyPr>
            <a:normAutofit fontScale="90000"/>
          </a:bodyPr>
          <a:lstStyle/>
          <a:p>
            <a:r>
              <a:rPr lang="en-US"/>
              <a:t>Step 8 Adding heat shrink over connectors</a:t>
            </a:r>
          </a:p>
        </p:txBody>
      </p:sp>
      <p:sp>
        <p:nvSpPr>
          <p:cNvPr id="4" name="Slide Number Placeholder 3">
            <a:extLst>
              <a:ext uri="{FF2B5EF4-FFF2-40B4-BE49-F238E27FC236}">
                <a16:creationId xmlns:a16="http://schemas.microsoft.com/office/drawing/2014/main" id="{0F22DC34-FF72-3A41-EFF1-342503EF113F}"/>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5" name="Text Placeholder 4">
            <a:extLst>
              <a:ext uri="{FF2B5EF4-FFF2-40B4-BE49-F238E27FC236}">
                <a16:creationId xmlns:a16="http://schemas.microsoft.com/office/drawing/2014/main" id="{10239138-81B6-7E15-8B19-622C76B21BAF}"/>
              </a:ext>
            </a:extLst>
          </p:cNvPr>
          <p:cNvSpPr>
            <a:spLocks noGrp="1"/>
          </p:cNvSpPr>
          <p:nvPr>
            <p:ph type="body" sz="quarter" idx="4294967295"/>
          </p:nvPr>
        </p:nvSpPr>
        <p:spPr>
          <a:xfrm>
            <a:off x="1" y="486281"/>
            <a:ext cx="9143999" cy="273844"/>
          </a:xfrm>
          <a:prstGeom prst="rect">
            <a:avLst/>
          </a:prstGeom>
        </p:spPr>
        <p:txBody>
          <a:bodyPr>
            <a:normAutofit fontScale="77500" lnSpcReduction="20000"/>
          </a:bodyPr>
          <a:lstStyle/>
          <a:p>
            <a:r>
              <a:rPr lang="en-US"/>
              <a:t>Link to YouTube Video: 08 </a:t>
            </a:r>
            <a:r>
              <a:rPr lang="en-US">
                <a:hlinkClick r:id="rId2"/>
              </a:rPr>
              <a:t>Adding heat shrink over connectors</a:t>
            </a:r>
            <a:endParaRPr lang="en-US"/>
          </a:p>
          <a:p>
            <a:endParaRPr lang="en-US"/>
          </a:p>
        </p:txBody>
      </p:sp>
      <p:pic>
        <p:nvPicPr>
          <p:cNvPr id="7" name="Picture 6">
            <a:extLst>
              <a:ext uri="{FF2B5EF4-FFF2-40B4-BE49-F238E27FC236}">
                <a16:creationId xmlns:a16="http://schemas.microsoft.com/office/drawing/2014/main" id="{33BB127E-4FC0-EBCB-D622-22D68B837A86}"/>
              </a:ext>
            </a:extLst>
          </p:cNvPr>
          <p:cNvPicPr>
            <a:picLocks noChangeAspect="1"/>
          </p:cNvPicPr>
          <p:nvPr/>
        </p:nvPicPr>
        <p:blipFill>
          <a:blip r:embed="rId3"/>
          <a:stretch>
            <a:fillRect/>
          </a:stretch>
        </p:blipFill>
        <p:spPr>
          <a:xfrm>
            <a:off x="4680699" y="755204"/>
            <a:ext cx="3106941" cy="4148981"/>
          </a:xfrm>
          <a:prstGeom prst="rect">
            <a:avLst/>
          </a:prstGeom>
        </p:spPr>
      </p:pic>
      <p:pic>
        <p:nvPicPr>
          <p:cNvPr id="3" name="Picture 2">
            <a:extLst>
              <a:ext uri="{FF2B5EF4-FFF2-40B4-BE49-F238E27FC236}">
                <a16:creationId xmlns:a16="http://schemas.microsoft.com/office/drawing/2014/main" id="{7B44BB81-A050-19C5-8E2A-EFE1CBCD5545}"/>
              </a:ext>
            </a:extLst>
          </p:cNvPr>
          <p:cNvPicPr>
            <a:picLocks noChangeAspect="1"/>
          </p:cNvPicPr>
          <p:nvPr/>
        </p:nvPicPr>
        <p:blipFill>
          <a:blip r:embed="rId4"/>
          <a:stretch>
            <a:fillRect/>
          </a:stretch>
        </p:blipFill>
        <p:spPr>
          <a:xfrm>
            <a:off x="1609959" y="755204"/>
            <a:ext cx="2343030" cy="4147039"/>
          </a:xfrm>
          <a:prstGeom prst="rect">
            <a:avLst/>
          </a:prstGeom>
        </p:spPr>
      </p:pic>
    </p:spTree>
    <p:extLst>
      <p:ext uri="{BB962C8B-B14F-4D97-AF65-F5344CB8AC3E}">
        <p14:creationId xmlns:p14="http://schemas.microsoft.com/office/powerpoint/2010/main" val="443336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F722-00C9-C8C3-2637-0DA6A43DF5C4}"/>
              </a:ext>
            </a:extLst>
          </p:cNvPr>
          <p:cNvSpPr>
            <a:spLocks noGrp="1"/>
          </p:cNvSpPr>
          <p:nvPr>
            <p:ph type="title"/>
          </p:nvPr>
        </p:nvSpPr>
        <p:spPr>
          <a:xfrm>
            <a:off x="0" y="13691"/>
            <a:ext cx="9144000" cy="342656"/>
          </a:xfrm>
          <a:prstGeom prst="rect">
            <a:avLst/>
          </a:prstGeom>
        </p:spPr>
        <p:txBody>
          <a:bodyPr>
            <a:normAutofit fontScale="90000"/>
          </a:bodyPr>
          <a:lstStyle/>
          <a:p>
            <a:r>
              <a:rPr lang="en-US"/>
              <a:t>Step 9 Attaching flex sensors and reading values</a:t>
            </a:r>
          </a:p>
        </p:txBody>
      </p:sp>
      <p:sp>
        <p:nvSpPr>
          <p:cNvPr id="4" name="Slide Number Placeholder 3">
            <a:extLst>
              <a:ext uri="{FF2B5EF4-FFF2-40B4-BE49-F238E27FC236}">
                <a16:creationId xmlns:a16="http://schemas.microsoft.com/office/drawing/2014/main" id="{4F3D6625-D26F-7687-8A6F-A89FE7A018A1}"/>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5" name="Text Placeholder 4">
            <a:extLst>
              <a:ext uri="{FF2B5EF4-FFF2-40B4-BE49-F238E27FC236}">
                <a16:creationId xmlns:a16="http://schemas.microsoft.com/office/drawing/2014/main" id="{5EA07570-E7F8-C9A0-1C91-1C972238F800}"/>
              </a:ext>
            </a:extLst>
          </p:cNvPr>
          <p:cNvSpPr>
            <a:spLocks noGrp="1"/>
          </p:cNvSpPr>
          <p:nvPr>
            <p:ph type="body" sz="quarter" idx="4294967295"/>
          </p:nvPr>
        </p:nvSpPr>
        <p:spPr>
          <a:xfrm>
            <a:off x="1" y="510774"/>
            <a:ext cx="9143999" cy="273844"/>
          </a:xfrm>
          <a:prstGeom prst="rect">
            <a:avLst/>
          </a:prstGeom>
        </p:spPr>
        <p:txBody>
          <a:bodyPr>
            <a:normAutofit fontScale="77500" lnSpcReduction="20000"/>
          </a:bodyPr>
          <a:lstStyle/>
          <a:p>
            <a:r>
              <a:rPr lang="en-US"/>
              <a:t>Link to YouTube Video: 09 </a:t>
            </a:r>
            <a:r>
              <a:rPr lang="en-US">
                <a:hlinkClick r:id="rId3"/>
              </a:rPr>
              <a:t>Attaching flex sensors and reading values</a:t>
            </a:r>
            <a:endParaRPr lang="en-US"/>
          </a:p>
          <a:p>
            <a:endParaRPr lang="en-US"/>
          </a:p>
        </p:txBody>
      </p:sp>
      <p:pic>
        <p:nvPicPr>
          <p:cNvPr id="8" name="Picture 7">
            <a:extLst>
              <a:ext uri="{FF2B5EF4-FFF2-40B4-BE49-F238E27FC236}">
                <a16:creationId xmlns:a16="http://schemas.microsoft.com/office/drawing/2014/main" id="{82AFC211-E47B-3E46-D9B4-6D1343E6BC12}"/>
              </a:ext>
            </a:extLst>
          </p:cNvPr>
          <p:cNvPicPr>
            <a:picLocks noChangeAspect="1"/>
          </p:cNvPicPr>
          <p:nvPr/>
        </p:nvPicPr>
        <p:blipFill>
          <a:blip r:embed="rId4"/>
          <a:srcRect r="22065"/>
          <a:stretch/>
        </p:blipFill>
        <p:spPr>
          <a:xfrm>
            <a:off x="546682" y="945729"/>
            <a:ext cx="1698105" cy="3523500"/>
          </a:xfrm>
          <a:prstGeom prst="rect">
            <a:avLst/>
          </a:prstGeom>
        </p:spPr>
      </p:pic>
      <p:pic>
        <p:nvPicPr>
          <p:cNvPr id="10" name="Picture 9">
            <a:extLst>
              <a:ext uri="{FF2B5EF4-FFF2-40B4-BE49-F238E27FC236}">
                <a16:creationId xmlns:a16="http://schemas.microsoft.com/office/drawing/2014/main" id="{07475410-F683-1F2F-9591-FE4982DF98C3}"/>
              </a:ext>
            </a:extLst>
          </p:cNvPr>
          <p:cNvPicPr>
            <a:picLocks noChangeAspect="1"/>
          </p:cNvPicPr>
          <p:nvPr/>
        </p:nvPicPr>
        <p:blipFill>
          <a:blip r:embed="rId5"/>
          <a:srcRect r="14622"/>
          <a:stretch/>
        </p:blipFill>
        <p:spPr>
          <a:xfrm>
            <a:off x="3305894" y="945732"/>
            <a:ext cx="1698105" cy="3523500"/>
          </a:xfrm>
          <a:prstGeom prst="rect">
            <a:avLst/>
          </a:prstGeom>
        </p:spPr>
      </p:pic>
      <p:pic>
        <p:nvPicPr>
          <p:cNvPr id="12" name="Picture 11">
            <a:extLst>
              <a:ext uri="{FF2B5EF4-FFF2-40B4-BE49-F238E27FC236}">
                <a16:creationId xmlns:a16="http://schemas.microsoft.com/office/drawing/2014/main" id="{831088F9-33D9-91D1-A7DE-CC163DDD264E}"/>
              </a:ext>
            </a:extLst>
          </p:cNvPr>
          <p:cNvPicPr>
            <a:picLocks noChangeAspect="1"/>
          </p:cNvPicPr>
          <p:nvPr/>
        </p:nvPicPr>
        <p:blipFill>
          <a:blip r:embed="rId6"/>
          <a:srcRect l="451" r="-6732"/>
          <a:stretch/>
        </p:blipFill>
        <p:spPr>
          <a:xfrm>
            <a:off x="6065106" y="945729"/>
            <a:ext cx="1698105" cy="3523501"/>
          </a:xfrm>
          <a:prstGeom prst="rect">
            <a:avLst/>
          </a:prstGeom>
        </p:spPr>
      </p:pic>
    </p:spTree>
    <p:extLst>
      <p:ext uri="{BB962C8B-B14F-4D97-AF65-F5344CB8AC3E}">
        <p14:creationId xmlns:p14="http://schemas.microsoft.com/office/powerpoint/2010/main" val="2322847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740DC-FD0D-DDED-ABA4-BDBE1DC99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9F4CE-4242-D360-B3F0-2E0063281B05}"/>
              </a:ext>
            </a:extLst>
          </p:cNvPr>
          <p:cNvSpPr>
            <a:spLocks noGrp="1"/>
          </p:cNvSpPr>
          <p:nvPr>
            <p:ph type="title"/>
          </p:nvPr>
        </p:nvSpPr>
        <p:spPr>
          <a:xfrm>
            <a:off x="0" y="13691"/>
            <a:ext cx="9144000" cy="342656"/>
          </a:xfrm>
          <a:prstGeom prst="rect">
            <a:avLst/>
          </a:prstGeom>
        </p:spPr>
        <p:txBody>
          <a:bodyPr>
            <a:normAutofit fontScale="90000"/>
          </a:bodyPr>
          <a:lstStyle/>
          <a:p>
            <a:r>
              <a:rPr lang="en-US"/>
              <a:t>Step 10 Velcroing the flex sensors to the glove</a:t>
            </a:r>
          </a:p>
        </p:txBody>
      </p:sp>
      <p:sp>
        <p:nvSpPr>
          <p:cNvPr id="4" name="Slide Number Placeholder 3">
            <a:extLst>
              <a:ext uri="{FF2B5EF4-FFF2-40B4-BE49-F238E27FC236}">
                <a16:creationId xmlns:a16="http://schemas.microsoft.com/office/drawing/2014/main" id="{8403E6D6-3DB1-2F95-4611-AB96CD9C7BFB}"/>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Text Placeholder 4">
            <a:extLst>
              <a:ext uri="{FF2B5EF4-FFF2-40B4-BE49-F238E27FC236}">
                <a16:creationId xmlns:a16="http://schemas.microsoft.com/office/drawing/2014/main" id="{D4570F58-9932-6547-FC75-3F6B02DEF649}"/>
              </a:ext>
            </a:extLst>
          </p:cNvPr>
          <p:cNvSpPr>
            <a:spLocks noGrp="1"/>
          </p:cNvSpPr>
          <p:nvPr>
            <p:ph type="body" sz="quarter" idx="4294967295"/>
          </p:nvPr>
        </p:nvSpPr>
        <p:spPr>
          <a:xfrm>
            <a:off x="1" y="514388"/>
            <a:ext cx="9143999" cy="273844"/>
          </a:xfrm>
          <a:prstGeom prst="rect">
            <a:avLst/>
          </a:prstGeom>
        </p:spPr>
        <p:txBody>
          <a:bodyPr>
            <a:normAutofit fontScale="77500" lnSpcReduction="20000"/>
          </a:bodyPr>
          <a:lstStyle/>
          <a:p>
            <a:r>
              <a:rPr lang="en-US"/>
              <a:t>Link to YouTube Video: 10 </a:t>
            </a:r>
            <a:r>
              <a:rPr lang="en-US">
                <a:hlinkClick r:id="rId3"/>
              </a:rPr>
              <a:t>Velcroing the flex sensors to the glove]</a:t>
            </a:r>
            <a:endParaRPr lang="en-US"/>
          </a:p>
          <a:p>
            <a:endParaRPr lang="en-US"/>
          </a:p>
        </p:txBody>
      </p:sp>
      <p:pic>
        <p:nvPicPr>
          <p:cNvPr id="7" name="Picture 6">
            <a:extLst>
              <a:ext uri="{FF2B5EF4-FFF2-40B4-BE49-F238E27FC236}">
                <a16:creationId xmlns:a16="http://schemas.microsoft.com/office/drawing/2014/main" id="{4A750A9C-B37F-FAE6-F915-812054A95915}"/>
              </a:ext>
            </a:extLst>
          </p:cNvPr>
          <p:cNvPicPr>
            <a:picLocks noChangeAspect="1"/>
          </p:cNvPicPr>
          <p:nvPr/>
        </p:nvPicPr>
        <p:blipFill>
          <a:blip r:embed="rId4"/>
          <a:srcRect l="5939" r="9619"/>
          <a:stretch/>
        </p:blipFill>
        <p:spPr>
          <a:xfrm>
            <a:off x="318514" y="782550"/>
            <a:ext cx="2367537" cy="3578400"/>
          </a:xfrm>
          <a:prstGeom prst="rect">
            <a:avLst/>
          </a:prstGeom>
        </p:spPr>
      </p:pic>
      <p:pic>
        <p:nvPicPr>
          <p:cNvPr id="11" name="Picture 10">
            <a:extLst>
              <a:ext uri="{FF2B5EF4-FFF2-40B4-BE49-F238E27FC236}">
                <a16:creationId xmlns:a16="http://schemas.microsoft.com/office/drawing/2014/main" id="{4F6A303D-983B-18D4-048B-3DDF0975B728}"/>
              </a:ext>
            </a:extLst>
          </p:cNvPr>
          <p:cNvPicPr>
            <a:picLocks noChangeAspect="1"/>
          </p:cNvPicPr>
          <p:nvPr/>
        </p:nvPicPr>
        <p:blipFill>
          <a:blip r:embed="rId5"/>
          <a:srcRect r="10226"/>
          <a:stretch/>
        </p:blipFill>
        <p:spPr>
          <a:xfrm>
            <a:off x="3215531" y="782550"/>
            <a:ext cx="2367536" cy="3591507"/>
          </a:xfrm>
          <a:prstGeom prst="rect">
            <a:avLst/>
          </a:prstGeom>
        </p:spPr>
      </p:pic>
      <p:pic>
        <p:nvPicPr>
          <p:cNvPr id="13" name="Picture 12">
            <a:extLst>
              <a:ext uri="{FF2B5EF4-FFF2-40B4-BE49-F238E27FC236}">
                <a16:creationId xmlns:a16="http://schemas.microsoft.com/office/drawing/2014/main" id="{3AE8D9BB-57DE-6B41-55D7-0C51E15D7ABD}"/>
              </a:ext>
            </a:extLst>
          </p:cNvPr>
          <p:cNvPicPr>
            <a:picLocks noChangeAspect="1"/>
          </p:cNvPicPr>
          <p:nvPr/>
        </p:nvPicPr>
        <p:blipFill>
          <a:blip r:embed="rId6"/>
          <a:srcRect/>
          <a:stretch/>
        </p:blipFill>
        <p:spPr>
          <a:xfrm>
            <a:off x="6112547" y="782550"/>
            <a:ext cx="2367536" cy="3591507"/>
          </a:xfrm>
          <a:prstGeom prst="rect">
            <a:avLst/>
          </a:prstGeom>
        </p:spPr>
      </p:pic>
    </p:spTree>
    <p:extLst>
      <p:ext uri="{BB962C8B-B14F-4D97-AF65-F5344CB8AC3E}">
        <p14:creationId xmlns:p14="http://schemas.microsoft.com/office/powerpoint/2010/main" val="1369389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6245-3268-1BC0-57AC-C579F5B77709}"/>
              </a:ext>
            </a:extLst>
          </p:cNvPr>
          <p:cNvSpPr>
            <a:spLocks noGrp="1"/>
          </p:cNvSpPr>
          <p:nvPr>
            <p:ph type="ctrTitle"/>
          </p:nvPr>
        </p:nvSpPr>
        <p:spPr/>
        <p:txBody>
          <a:bodyPr/>
          <a:lstStyle/>
          <a:p>
            <a:r>
              <a:rPr lang="en-US"/>
              <a:t>Circuit Diagram</a:t>
            </a:r>
          </a:p>
        </p:txBody>
      </p:sp>
      <p:sp>
        <p:nvSpPr>
          <p:cNvPr id="3" name="Subtitle 2">
            <a:extLst>
              <a:ext uri="{FF2B5EF4-FFF2-40B4-BE49-F238E27FC236}">
                <a16:creationId xmlns:a16="http://schemas.microsoft.com/office/drawing/2014/main" id="{EC7E264B-819A-C277-1424-E8D2AE9615CB}"/>
              </a:ext>
            </a:extLst>
          </p:cNvPr>
          <p:cNvSpPr>
            <a:spLocks noGrp="1"/>
          </p:cNvSpPr>
          <p:nvPr>
            <p:ph type="subTitle" idx="1"/>
          </p:nvPr>
        </p:nvSpPr>
        <p:spPr/>
        <p:txBody>
          <a:bodyPr/>
          <a:lstStyle/>
          <a:p>
            <a:r>
              <a:rPr lang="en-US"/>
              <a:t>(Section 1.0)</a:t>
            </a:r>
          </a:p>
        </p:txBody>
      </p:sp>
      <p:sp>
        <p:nvSpPr>
          <p:cNvPr id="4" name="Slide Number Placeholder 3">
            <a:extLst>
              <a:ext uri="{FF2B5EF4-FFF2-40B4-BE49-F238E27FC236}">
                <a16:creationId xmlns:a16="http://schemas.microsoft.com/office/drawing/2014/main" id="{B19CFF19-457F-440E-2AED-C99D01DA578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36315932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4D02-D9B4-8977-7CF6-ED37CFE64AE8}"/>
              </a:ext>
            </a:extLst>
          </p:cNvPr>
          <p:cNvSpPr>
            <a:spLocks noGrp="1"/>
          </p:cNvSpPr>
          <p:nvPr>
            <p:ph type="title"/>
          </p:nvPr>
        </p:nvSpPr>
        <p:spPr/>
        <p:txBody>
          <a:bodyPr lIns="91440" tIns="45720" rIns="91440" bIns="45720" anchor="t"/>
          <a:lstStyle/>
          <a:p>
            <a:r>
              <a:rPr lang="en-US">
                <a:ea typeface="Calibri Light"/>
                <a:cs typeface="Calibri Light"/>
              </a:rPr>
              <a:t>Overview </a:t>
            </a:r>
            <a:endParaRPr lang="en-US"/>
          </a:p>
        </p:txBody>
      </p:sp>
      <p:sp>
        <p:nvSpPr>
          <p:cNvPr id="3" name="Content Placeholder 2">
            <a:extLst>
              <a:ext uri="{FF2B5EF4-FFF2-40B4-BE49-F238E27FC236}">
                <a16:creationId xmlns:a16="http://schemas.microsoft.com/office/drawing/2014/main" id="{35854820-1007-3929-C1E0-5DAB8BA2C642}"/>
              </a:ext>
            </a:extLst>
          </p:cNvPr>
          <p:cNvSpPr>
            <a:spLocks noGrp="1"/>
          </p:cNvSpPr>
          <p:nvPr>
            <p:ph idx="1"/>
          </p:nvPr>
        </p:nvSpPr>
        <p:spPr/>
        <p:txBody>
          <a:bodyPr lIns="91440" tIns="45720" rIns="91440" bIns="45720" anchor="t"/>
          <a:lstStyle/>
          <a:p>
            <a:pPr>
              <a:buFont typeface="Arial"/>
            </a:pPr>
            <a:r>
              <a:rPr lang="en-US" dirty="0">
                <a:ea typeface="+mn-lt"/>
                <a:cs typeface="+mn-lt"/>
              </a:rPr>
              <a:t>This module explains how the circuit in your glove works and follows YouTube videos that guide you through the assembly process. You can use the video, the slides, or both to complete your glove. This module will walk you through the entire process step by step.</a:t>
            </a:r>
          </a:p>
          <a:p>
            <a:pPr>
              <a:buFont typeface="Arial"/>
            </a:pPr>
            <a:endParaRPr lang="en-US" dirty="0">
              <a:ea typeface="Calibri"/>
              <a:cs typeface="Calibri"/>
            </a:endParaRPr>
          </a:p>
        </p:txBody>
      </p:sp>
      <p:sp>
        <p:nvSpPr>
          <p:cNvPr id="4" name="Slide Number Placeholder 3">
            <a:extLst>
              <a:ext uri="{FF2B5EF4-FFF2-40B4-BE49-F238E27FC236}">
                <a16:creationId xmlns:a16="http://schemas.microsoft.com/office/drawing/2014/main" id="{2158B10B-7E48-C65C-B36A-2D6CD4C90E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94371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98803-426C-72AD-2F90-F0B12D92DDD3}"/>
              </a:ext>
            </a:extLst>
          </p:cNvPr>
          <p:cNvSpPr>
            <a:spLocks noGrp="1"/>
          </p:cNvSpPr>
          <p:nvPr>
            <p:ph type="title"/>
          </p:nvPr>
        </p:nvSpPr>
        <p:spPr>
          <a:xfrm>
            <a:off x="0" y="13691"/>
            <a:ext cx="9144000" cy="342656"/>
          </a:xfrm>
          <a:prstGeom prst="rect">
            <a:avLst/>
          </a:prstGeom>
        </p:spPr>
        <p:txBody>
          <a:bodyPr>
            <a:normAutofit fontScale="90000"/>
          </a:bodyPr>
          <a:lstStyle/>
          <a:p>
            <a:r>
              <a:rPr lang="en-US"/>
              <a:t>Glove final circuit schematic </a:t>
            </a:r>
          </a:p>
        </p:txBody>
      </p:sp>
      <p:sp>
        <p:nvSpPr>
          <p:cNvPr id="4" name="Slide Number Placeholder 3">
            <a:extLst>
              <a:ext uri="{FF2B5EF4-FFF2-40B4-BE49-F238E27FC236}">
                <a16:creationId xmlns:a16="http://schemas.microsoft.com/office/drawing/2014/main" id="{9D1B4118-9203-53E2-9CBE-7E32C7FD7DF7}"/>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 name="Picture 4">
            <a:extLst>
              <a:ext uri="{FF2B5EF4-FFF2-40B4-BE49-F238E27FC236}">
                <a16:creationId xmlns:a16="http://schemas.microsoft.com/office/drawing/2014/main" id="{D8F1C58F-64ED-A663-6F1A-8F2C6F3662A3}"/>
              </a:ext>
            </a:extLst>
          </p:cNvPr>
          <p:cNvPicPr>
            <a:picLocks noChangeAspect="1"/>
          </p:cNvPicPr>
          <p:nvPr/>
        </p:nvPicPr>
        <p:blipFill>
          <a:blip r:embed="rId2"/>
          <a:stretch>
            <a:fillRect/>
          </a:stretch>
        </p:blipFill>
        <p:spPr>
          <a:xfrm>
            <a:off x="2091189" y="432480"/>
            <a:ext cx="4545645" cy="4711019"/>
          </a:xfrm>
          <a:prstGeom prst="rect">
            <a:avLst/>
          </a:prstGeom>
        </p:spPr>
      </p:pic>
    </p:spTree>
    <p:extLst>
      <p:ext uri="{BB962C8B-B14F-4D97-AF65-F5344CB8AC3E}">
        <p14:creationId xmlns:p14="http://schemas.microsoft.com/office/powerpoint/2010/main" val="2743156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7B41-B249-6097-F1EA-F93087F2F282}"/>
              </a:ext>
            </a:extLst>
          </p:cNvPr>
          <p:cNvSpPr>
            <a:spLocks noGrp="1"/>
          </p:cNvSpPr>
          <p:nvPr>
            <p:ph type="title"/>
          </p:nvPr>
        </p:nvSpPr>
        <p:spPr>
          <a:xfrm>
            <a:off x="0" y="13691"/>
            <a:ext cx="9144000" cy="342656"/>
          </a:xfrm>
          <a:prstGeom prst="rect">
            <a:avLst/>
          </a:prstGeom>
        </p:spPr>
        <p:txBody>
          <a:bodyPr>
            <a:normAutofit fontScale="90000"/>
          </a:bodyPr>
          <a:lstStyle/>
          <a:p>
            <a:r>
              <a:rPr lang="en-US"/>
              <a:t>Voltage divider circuit</a:t>
            </a:r>
          </a:p>
        </p:txBody>
      </p:sp>
      <p:sp>
        <p:nvSpPr>
          <p:cNvPr id="3" name="Content Placeholder 2">
            <a:extLst>
              <a:ext uri="{FF2B5EF4-FFF2-40B4-BE49-F238E27FC236}">
                <a16:creationId xmlns:a16="http://schemas.microsoft.com/office/drawing/2014/main" id="{37D20061-861F-BEC0-39B8-00E3E70893A1}"/>
              </a:ext>
            </a:extLst>
          </p:cNvPr>
          <p:cNvSpPr>
            <a:spLocks noGrp="1"/>
          </p:cNvSpPr>
          <p:nvPr>
            <p:ph idx="4294967295"/>
          </p:nvPr>
        </p:nvSpPr>
        <p:spPr>
          <a:xfrm>
            <a:off x="374400" y="741599"/>
            <a:ext cx="3297600" cy="3891123"/>
          </a:xfrm>
          <a:prstGeom prst="rect">
            <a:avLst/>
          </a:prstGeom>
        </p:spPr>
        <p:txBody>
          <a:bodyPr lIns="91440" tIns="45720" rIns="91440" bIns="45720" anchor="t"/>
          <a:lstStyle/>
          <a:p>
            <a:pPr marL="0" indent="0">
              <a:buNone/>
            </a:pPr>
            <a:r>
              <a:rPr lang="en-US" dirty="0"/>
              <a:t>For reference the way we wire the flex sensors is by three voltage divider circuits in parallel. In the diagram to the left the R1 would be the </a:t>
            </a:r>
            <a:r>
              <a:rPr lang="en-US"/>
              <a:t>flex sensor where R2 would </a:t>
            </a:r>
            <a:r>
              <a:rPr lang="en-US" dirty="0"/>
              <a:t>be the 18k</a:t>
            </a:r>
            <a:r>
              <a:rPr lang="en-US" sz="1800" i="0" u="none" strike="noStrike" dirty="0">
                <a:solidFill>
                  <a:srgbClr val="000000"/>
                </a:solidFill>
                <a:effectLst/>
                <a:latin typeface="Arial"/>
                <a:cs typeface="Arial"/>
              </a:rPr>
              <a:t>Ω resistor. </a:t>
            </a:r>
            <a:endParaRPr lang="en-US" dirty="0">
              <a:latin typeface="Arial"/>
              <a:cs typeface="Arial"/>
            </a:endParaRPr>
          </a:p>
        </p:txBody>
      </p:sp>
      <p:sp>
        <p:nvSpPr>
          <p:cNvPr id="4" name="Slide Number Placeholder 3">
            <a:extLst>
              <a:ext uri="{FF2B5EF4-FFF2-40B4-BE49-F238E27FC236}">
                <a16:creationId xmlns:a16="http://schemas.microsoft.com/office/drawing/2014/main" id="{C0F34E0C-4D93-F1D5-0C49-24F25DDA98EA}"/>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1028" name="Picture 4" descr="Voltage Divider Calculator - Engineering Calculators &amp; Tools">
            <a:extLst>
              <a:ext uri="{FF2B5EF4-FFF2-40B4-BE49-F238E27FC236}">
                <a16:creationId xmlns:a16="http://schemas.microsoft.com/office/drawing/2014/main" id="{5152F6A1-E26B-3F4E-5C2D-C77A77978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525" y="741599"/>
            <a:ext cx="272415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0ABA10-0EA8-39BC-A9AF-D9D0072B1377}"/>
              </a:ext>
            </a:extLst>
          </p:cNvPr>
          <p:cNvPicPr>
            <a:picLocks noChangeAspect="1"/>
          </p:cNvPicPr>
          <p:nvPr/>
        </p:nvPicPr>
        <p:blipFill>
          <a:blip r:embed="rId3"/>
          <a:stretch>
            <a:fillRect/>
          </a:stretch>
        </p:blipFill>
        <p:spPr>
          <a:xfrm>
            <a:off x="5579320" y="3941999"/>
            <a:ext cx="1686160" cy="485843"/>
          </a:xfrm>
          <a:prstGeom prst="rect">
            <a:avLst/>
          </a:prstGeom>
          <a:ln>
            <a:solidFill>
              <a:schemeClr val="tx1"/>
            </a:solidFill>
          </a:ln>
        </p:spPr>
      </p:pic>
    </p:spTree>
    <p:extLst>
      <p:ext uri="{BB962C8B-B14F-4D97-AF65-F5344CB8AC3E}">
        <p14:creationId xmlns:p14="http://schemas.microsoft.com/office/powerpoint/2010/main" val="146301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6FD44-FD8F-1ADA-8228-76112DED8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AB91E-8347-D4EA-18E1-B2661CC4C8AE}"/>
              </a:ext>
            </a:extLst>
          </p:cNvPr>
          <p:cNvSpPr>
            <a:spLocks noGrp="1"/>
          </p:cNvSpPr>
          <p:nvPr>
            <p:ph type="title"/>
          </p:nvPr>
        </p:nvSpPr>
        <p:spPr>
          <a:xfrm>
            <a:off x="0" y="13691"/>
            <a:ext cx="9144000" cy="342656"/>
          </a:xfrm>
          <a:prstGeom prst="rect">
            <a:avLst/>
          </a:prstGeom>
        </p:spPr>
        <p:txBody>
          <a:bodyPr>
            <a:normAutofit fontScale="90000"/>
          </a:bodyPr>
          <a:lstStyle/>
          <a:p>
            <a:r>
              <a:rPr lang="en-US"/>
              <a:t>Step 1 Soldering the 18kΩ resistor to the mini breakout </a:t>
            </a:r>
          </a:p>
        </p:txBody>
      </p:sp>
      <p:sp>
        <p:nvSpPr>
          <p:cNvPr id="4" name="Slide Number Placeholder 3">
            <a:extLst>
              <a:ext uri="{FF2B5EF4-FFF2-40B4-BE49-F238E27FC236}">
                <a16:creationId xmlns:a16="http://schemas.microsoft.com/office/drawing/2014/main" id="{AE1D5217-6F2D-1A64-2864-063916ED3FBF}"/>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10" name="TextBox 9">
            <a:extLst>
              <a:ext uri="{FF2B5EF4-FFF2-40B4-BE49-F238E27FC236}">
                <a16:creationId xmlns:a16="http://schemas.microsoft.com/office/drawing/2014/main" id="{4BCE31EB-66D1-047A-343D-EA4BC48D08C3}"/>
              </a:ext>
            </a:extLst>
          </p:cNvPr>
          <p:cNvSpPr txBox="1"/>
          <p:nvPr/>
        </p:nvSpPr>
        <p:spPr>
          <a:xfrm>
            <a:off x="0" y="387107"/>
            <a:ext cx="9144000" cy="338554"/>
          </a:xfrm>
          <a:prstGeom prst="rect">
            <a:avLst/>
          </a:prstGeom>
          <a:noFill/>
        </p:spPr>
        <p:txBody>
          <a:bodyPr wrap="square" lIns="91440" tIns="45720" rIns="91440" bIns="45720" rtlCol="0" anchor="t">
            <a:spAutoFit/>
          </a:bodyPr>
          <a:lstStyle/>
          <a:p>
            <a:pPr marL="285750" indent="-285750">
              <a:buFont typeface="Arial"/>
              <a:buChar char="•"/>
            </a:pPr>
            <a:r>
              <a:rPr lang="en-US" sz="1600"/>
              <a:t>Link to YouTube Video: 01 </a:t>
            </a:r>
            <a:r>
              <a:rPr lang="en-US" sz="1600">
                <a:hlinkClick r:id="rId2"/>
              </a:rPr>
              <a:t>Soldering the three resistors</a:t>
            </a:r>
            <a:endParaRPr lang="en-US" sz="1600">
              <a:ea typeface="Calibri" panose="020F0502020204030204"/>
              <a:cs typeface="Calibri" panose="020F0502020204030204"/>
            </a:endParaRPr>
          </a:p>
        </p:txBody>
      </p:sp>
      <p:pic>
        <p:nvPicPr>
          <p:cNvPr id="12" name="Picture 11">
            <a:extLst>
              <a:ext uri="{FF2B5EF4-FFF2-40B4-BE49-F238E27FC236}">
                <a16:creationId xmlns:a16="http://schemas.microsoft.com/office/drawing/2014/main" id="{363CF8E3-DAB4-B766-5D72-750F92DFF081}"/>
              </a:ext>
            </a:extLst>
          </p:cNvPr>
          <p:cNvPicPr>
            <a:picLocks noChangeAspect="1"/>
          </p:cNvPicPr>
          <p:nvPr/>
        </p:nvPicPr>
        <p:blipFill>
          <a:blip r:embed="rId3"/>
          <a:stretch>
            <a:fillRect/>
          </a:stretch>
        </p:blipFill>
        <p:spPr>
          <a:xfrm rot="5400000">
            <a:off x="848185" y="1699516"/>
            <a:ext cx="3572376" cy="2113656"/>
          </a:xfrm>
          <a:prstGeom prst="rect">
            <a:avLst/>
          </a:prstGeom>
        </p:spPr>
      </p:pic>
      <p:pic>
        <p:nvPicPr>
          <p:cNvPr id="16" name="Picture 15">
            <a:extLst>
              <a:ext uri="{FF2B5EF4-FFF2-40B4-BE49-F238E27FC236}">
                <a16:creationId xmlns:a16="http://schemas.microsoft.com/office/drawing/2014/main" id="{2167BB09-B17D-6D0F-61C8-598D1F9E498D}"/>
              </a:ext>
            </a:extLst>
          </p:cNvPr>
          <p:cNvPicPr>
            <a:picLocks noChangeAspect="1"/>
          </p:cNvPicPr>
          <p:nvPr/>
        </p:nvPicPr>
        <p:blipFill>
          <a:blip r:embed="rId4"/>
          <a:srcRect l="6812" r="31212"/>
          <a:stretch/>
        </p:blipFill>
        <p:spPr>
          <a:xfrm>
            <a:off x="5167943" y="970155"/>
            <a:ext cx="2113657" cy="3572374"/>
          </a:xfrm>
          <a:prstGeom prst="rect">
            <a:avLst/>
          </a:prstGeom>
        </p:spPr>
      </p:pic>
    </p:spTree>
    <p:extLst>
      <p:ext uri="{BB962C8B-B14F-4D97-AF65-F5344CB8AC3E}">
        <p14:creationId xmlns:p14="http://schemas.microsoft.com/office/powerpoint/2010/main" val="184085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7B2F7-C528-7BA6-C7D1-0E028E532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3C255-CE65-CE5B-40A5-118569E15DC2}"/>
              </a:ext>
            </a:extLst>
          </p:cNvPr>
          <p:cNvSpPr>
            <a:spLocks noGrp="1"/>
          </p:cNvSpPr>
          <p:nvPr>
            <p:ph type="title"/>
          </p:nvPr>
        </p:nvSpPr>
        <p:spPr>
          <a:xfrm>
            <a:off x="0" y="13691"/>
            <a:ext cx="9144000" cy="342656"/>
          </a:xfrm>
          <a:prstGeom prst="rect">
            <a:avLst/>
          </a:prstGeom>
        </p:spPr>
        <p:txBody>
          <a:bodyPr>
            <a:normAutofit fontScale="90000"/>
          </a:bodyPr>
          <a:lstStyle/>
          <a:p>
            <a:r>
              <a:rPr lang="en-US"/>
              <a:t>Step 2 Soldering the common ground to the mini breakout </a:t>
            </a:r>
          </a:p>
        </p:txBody>
      </p:sp>
      <p:sp>
        <p:nvSpPr>
          <p:cNvPr id="4" name="Slide Number Placeholder 3">
            <a:extLst>
              <a:ext uri="{FF2B5EF4-FFF2-40B4-BE49-F238E27FC236}">
                <a16:creationId xmlns:a16="http://schemas.microsoft.com/office/drawing/2014/main" id="{50272B98-6CBF-BCA0-1C80-EEAC32072028}"/>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10" name="TextBox 9">
            <a:extLst>
              <a:ext uri="{FF2B5EF4-FFF2-40B4-BE49-F238E27FC236}">
                <a16:creationId xmlns:a16="http://schemas.microsoft.com/office/drawing/2014/main" id="{1BA6AE48-DBBD-14EC-90B7-934E4042E38A}"/>
              </a:ext>
            </a:extLst>
          </p:cNvPr>
          <p:cNvSpPr txBox="1"/>
          <p:nvPr/>
        </p:nvSpPr>
        <p:spPr>
          <a:xfrm>
            <a:off x="0" y="387107"/>
            <a:ext cx="9144000" cy="338554"/>
          </a:xfrm>
          <a:prstGeom prst="rect">
            <a:avLst/>
          </a:prstGeom>
          <a:noFill/>
        </p:spPr>
        <p:txBody>
          <a:bodyPr wrap="square" lIns="91440" tIns="45720" rIns="91440" bIns="45720" rtlCol="0" anchor="t">
            <a:spAutoFit/>
          </a:bodyPr>
          <a:lstStyle/>
          <a:p>
            <a:pPr marL="285750" indent="-285750">
              <a:buFont typeface="Arial"/>
              <a:buChar char="•"/>
            </a:pPr>
            <a:r>
              <a:rPr lang="en-US" sz="1600"/>
              <a:t>Link to YouTube Video: 02 </a:t>
            </a:r>
            <a:r>
              <a:rPr lang="en-US" sz="1600">
                <a:hlinkClick r:id="rId2"/>
              </a:rPr>
              <a:t>Soldering the common ground</a:t>
            </a:r>
            <a:endParaRPr lang="en-US" sz="1600">
              <a:ea typeface="Calibri" panose="020F0502020204030204"/>
              <a:cs typeface="Calibri" panose="020F0502020204030204"/>
            </a:endParaRPr>
          </a:p>
        </p:txBody>
      </p:sp>
      <p:pic>
        <p:nvPicPr>
          <p:cNvPr id="6" name="Picture 5">
            <a:extLst>
              <a:ext uri="{FF2B5EF4-FFF2-40B4-BE49-F238E27FC236}">
                <a16:creationId xmlns:a16="http://schemas.microsoft.com/office/drawing/2014/main" id="{B826A649-6256-4DEB-1B89-A075B4C124DB}"/>
              </a:ext>
            </a:extLst>
          </p:cNvPr>
          <p:cNvPicPr>
            <a:picLocks noChangeAspect="1"/>
          </p:cNvPicPr>
          <p:nvPr/>
        </p:nvPicPr>
        <p:blipFill>
          <a:blip r:embed="rId3"/>
          <a:srcRect l="10045" t="9806" r="18176" b="15146"/>
          <a:stretch/>
        </p:blipFill>
        <p:spPr>
          <a:xfrm>
            <a:off x="118872" y="1143000"/>
            <a:ext cx="2689860" cy="2659381"/>
          </a:xfrm>
          <a:prstGeom prst="rect">
            <a:avLst/>
          </a:prstGeom>
        </p:spPr>
      </p:pic>
      <p:pic>
        <p:nvPicPr>
          <p:cNvPr id="8" name="Picture 7">
            <a:extLst>
              <a:ext uri="{FF2B5EF4-FFF2-40B4-BE49-F238E27FC236}">
                <a16:creationId xmlns:a16="http://schemas.microsoft.com/office/drawing/2014/main" id="{D8E3CE7B-95FF-A041-31B7-75A88E04F470}"/>
              </a:ext>
            </a:extLst>
          </p:cNvPr>
          <p:cNvPicPr>
            <a:picLocks noChangeAspect="1"/>
          </p:cNvPicPr>
          <p:nvPr/>
        </p:nvPicPr>
        <p:blipFill>
          <a:blip r:embed="rId4"/>
          <a:srcRect t="18152" r="11029" b="1711"/>
          <a:stretch/>
        </p:blipFill>
        <p:spPr>
          <a:xfrm>
            <a:off x="3066418" y="1143000"/>
            <a:ext cx="2903029" cy="2659381"/>
          </a:xfrm>
          <a:prstGeom prst="rect">
            <a:avLst/>
          </a:prstGeom>
        </p:spPr>
      </p:pic>
      <p:pic>
        <p:nvPicPr>
          <p:cNvPr id="11" name="Picture 10">
            <a:extLst>
              <a:ext uri="{FF2B5EF4-FFF2-40B4-BE49-F238E27FC236}">
                <a16:creationId xmlns:a16="http://schemas.microsoft.com/office/drawing/2014/main" id="{62832D25-D5B6-38AD-2319-699AEDA14F78}"/>
              </a:ext>
            </a:extLst>
          </p:cNvPr>
          <p:cNvPicPr>
            <a:picLocks noChangeAspect="1"/>
          </p:cNvPicPr>
          <p:nvPr/>
        </p:nvPicPr>
        <p:blipFill>
          <a:blip r:embed="rId5"/>
          <a:stretch>
            <a:fillRect/>
          </a:stretch>
        </p:blipFill>
        <p:spPr>
          <a:xfrm>
            <a:off x="6227133" y="1141574"/>
            <a:ext cx="2747009" cy="2660807"/>
          </a:xfrm>
          <a:prstGeom prst="rect">
            <a:avLst/>
          </a:prstGeom>
        </p:spPr>
      </p:pic>
    </p:spTree>
    <p:extLst>
      <p:ext uri="{BB962C8B-B14F-4D97-AF65-F5344CB8AC3E}">
        <p14:creationId xmlns:p14="http://schemas.microsoft.com/office/powerpoint/2010/main" val="278953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B062-63D7-F822-9C32-2B2A3BB90FA4}"/>
              </a:ext>
            </a:extLst>
          </p:cNvPr>
          <p:cNvSpPr>
            <a:spLocks noGrp="1"/>
          </p:cNvSpPr>
          <p:nvPr>
            <p:ph type="title"/>
          </p:nvPr>
        </p:nvSpPr>
        <p:spPr>
          <a:xfrm>
            <a:off x="0" y="13691"/>
            <a:ext cx="9144000" cy="342656"/>
          </a:xfrm>
          <a:prstGeom prst="rect">
            <a:avLst/>
          </a:prstGeom>
        </p:spPr>
        <p:txBody>
          <a:bodyPr>
            <a:normAutofit fontScale="90000"/>
          </a:bodyPr>
          <a:lstStyle/>
          <a:p>
            <a:r>
              <a:rPr lang="en-US">
                <a:ea typeface="Calibri Light"/>
                <a:cs typeface="Calibri Light"/>
              </a:rPr>
              <a:t>Step 3 Soldering the signal wires that goes to the CPB</a:t>
            </a:r>
            <a:endParaRPr lang="en-US"/>
          </a:p>
        </p:txBody>
      </p:sp>
      <p:sp>
        <p:nvSpPr>
          <p:cNvPr id="4" name="Slide Number Placeholder 3">
            <a:extLst>
              <a:ext uri="{FF2B5EF4-FFF2-40B4-BE49-F238E27FC236}">
                <a16:creationId xmlns:a16="http://schemas.microsoft.com/office/drawing/2014/main" id="{9C22A272-D019-A6EB-8802-6F408ADEA33C}"/>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5" name="Text Placeholder 4">
            <a:extLst>
              <a:ext uri="{FF2B5EF4-FFF2-40B4-BE49-F238E27FC236}">
                <a16:creationId xmlns:a16="http://schemas.microsoft.com/office/drawing/2014/main" id="{DF1649DC-D4B6-0FB5-7CF0-09BFD14A6D6F}"/>
              </a:ext>
            </a:extLst>
          </p:cNvPr>
          <p:cNvSpPr>
            <a:spLocks noGrp="1"/>
          </p:cNvSpPr>
          <p:nvPr>
            <p:ph type="body" sz="quarter" idx="4294967295"/>
          </p:nvPr>
        </p:nvSpPr>
        <p:spPr>
          <a:xfrm>
            <a:off x="0" y="459138"/>
            <a:ext cx="9143999" cy="273844"/>
          </a:xfrm>
          <a:prstGeom prst="rect">
            <a:avLst/>
          </a:prstGeom>
        </p:spPr>
        <p:txBody>
          <a:bodyPr lIns="91440" tIns="45720" rIns="91440" bIns="45720" anchor="t">
            <a:noAutofit/>
          </a:bodyPr>
          <a:lstStyle/>
          <a:p>
            <a:r>
              <a:rPr lang="en-US" sz="1600"/>
              <a:t>Link to YouTube Video: 03 </a:t>
            </a:r>
            <a:r>
              <a:rPr lang="en-US" sz="1600">
                <a:hlinkClick r:id="rId2"/>
              </a:rPr>
              <a:t>Soldering the signal wires</a:t>
            </a:r>
            <a:endParaRPr lang="en-US" sz="1600">
              <a:ea typeface="Calibri"/>
              <a:cs typeface="Calibri"/>
            </a:endParaRPr>
          </a:p>
          <a:p>
            <a:endParaRPr lang="en-US" sz="1600">
              <a:ea typeface="Calibri"/>
              <a:cs typeface="Calibri"/>
            </a:endParaRPr>
          </a:p>
        </p:txBody>
      </p:sp>
      <p:pic>
        <p:nvPicPr>
          <p:cNvPr id="7" name="Picture 6">
            <a:extLst>
              <a:ext uri="{FF2B5EF4-FFF2-40B4-BE49-F238E27FC236}">
                <a16:creationId xmlns:a16="http://schemas.microsoft.com/office/drawing/2014/main" id="{CB99648B-C524-2E7C-6ACE-0C34E31EBE8F}"/>
              </a:ext>
            </a:extLst>
          </p:cNvPr>
          <p:cNvPicPr>
            <a:picLocks noChangeAspect="1"/>
          </p:cNvPicPr>
          <p:nvPr/>
        </p:nvPicPr>
        <p:blipFill>
          <a:blip r:embed="rId3"/>
          <a:srcRect l="1617" t="1363" r="1227" b="1394"/>
          <a:stretch/>
        </p:blipFill>
        <p:spPr>
          <a:xfrm>
            <a:off x="279400" y="1219200"/>
            <a:ext cx="2482850" cy="3308350"/>
          </a:xfrm>
          <a:prstGeom prst="rect">
            <a:avLst/>
          </a:prstGeom>
        </p:spPr>
      </p:pic>
      <p:pic>
        <p:nvPicPr>
          <p:cNvPr id="9" name="Picture 8">
            <a:extLst>
              <a:ext uri="{FF2B5EF4-FFF2-40B4-BE49-F238E27FC236}">
                <a16:creationId xmlns:a16="http://schemas.microsoft.com/office/drawing/2014/main" id="{2A943C82-B832-65BC-72C5-C462FDB7F6CF}"/>
              </a:ext>
            </a:extLst>
          </p:cNvPr>
          <p:cNvPicPr>
            <a:picLocks noChangeAspect="1"/>
          </p:cNvPicPr>
          <p:nvPr/>
        </p:nvPicPr>
        <p:blipFill>
          <a:blip r:embed="rId4"/>
          <a:srcRect l="3260" t="1363" r="3114" b="1394"/>
          <a:stretch/>
        </p:blipFill>
        <p:spPr>
          <a:xfrm>
            <a:off x="3194051" y="1219200"/>
            <a:ext cx="2482849" cy="3308350"/>
          </a:xfrm>
          <a:prstGeom prst="rect">
            <a:avLst/>
          </a:prstGeom>
        </p:spPr>
      </p:pic>
      <p:pic>
        <p:nvPicPr>
          <p:cNvPr id="11" name="Picture 10">
            <a:extLst>
              <a:ext uri="{FF2B5EF4-FFF2-40B4-BE49-F238E27FC236}">
                <a16:creationId xmlns:a16="http://schemas.microsoft.com/office/drawing/2014/main" id="{B5B0AD13-EFE1-E04C-304F-C55B2F0FB9DF}"/>
              </a:ext>
            </a:extLst>
          </p:cNvPr>
          <p:cNvPicPr>
            <a:picLocks noChangeAspect="1"/>
          </p:cNvPicPr>
          <p:nvPr/>
        </p:nvPicPr>
        <p:blipFill>
          <a:blip r:embed="rId5"/>
          <a:srcRect l="841" t="1363" r="2053" b="1394"/>
          <a:stretch/>
        </p:blipFill>
        <p:spPr>
          <a:xfrm>
            <a:off x="6057901" y="1219200"/>
            <a:ext cx="2482850" cy="3308350"/>
          </a:xfrm>
          <a:prstGeom prst="rect">
            <a:avLst/>
          </a:prstGeom>
        </p:spPr>
      </p:pic>
    </p:spTree>
    <p:extLst>
      <p:ext uri="{BB962C8B-B14F-4D97-AF65-F5344CB8AC3E}">
        <p14:creationId xmlns:p14="http://schemas.microsoft.com/office/powerpoint/2010/main" val="930570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705D6-E4CE-CC28-91B2-89BF6611BE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9D8E8-9E23-6B85-C3B8-F390E84E8315}"/>
              </a:ext>
            </a:extLst>
          </p:cNvPr>
          <p:cNvSpPr>
            <a:spLocks noGrp="1"/>
          </p:cNvSpPr>
          <p:nvPr>
            <p:ph type="title"/>
          </p:nvPr>
        </p:nvSpPr>
        <p:spPr>
          <a:xfrm>
            <a:off x="0" y="13691"/>
            <a:ext cx="9144000" cy="342656"/>
          </a:xfrm>
          <a:prstGeom prst="rect">
            <a:avLst/>
          </a:prstGeom>
        </p:spPr>
        <p:txBody>
          <a:bodyPr>
            <a:normAutofit fontScale="90000"/>
          </a:bodyPr>
          <a:lstStyle/>
          <a:p>
            <a:r>
              <a:rPr lang="en-US">
                <a:ea typeface="Calibri Light"/>
                <a:cs typeface="Calibri Light"/>
              </a:rPr>
              <a:t>Step 3 Soldering the signal wires that goes to flex sensors</a:t>
            </a:r>
            <a:endParaRPr lang="en-US"/>
          </a:p>
        </p:txBody>
      </p:sp>
      <p:sp>
        <p:nvSpPr>
          <p:cNvPr id="4" name="Slide Number Placeholder 3">
            <a:extLst>
              <a:ext uri="{FF2B5EF4-FFF2-40B4-BE49-F238E27FC236}">
                <a16:creationId xmlns:a16="http://schemas.microsoft.com/office/drawing/2014/main" id="{91DD2C83-E959-3983-96A6-92DC10E097E7}"/>
              </a:ext>
            </a:extLst>
          </p:cNvPr>
          <p:cNvSpPr>
            <a:spLocks noGrp="1"/>
          </p:cNvSpPr>
          <p:nvPr>
            <p:ph type="sldNum" sz="quarter" idx="12"/>
          </p:nvPr>
        </p:nvSpPr>
        <p:spPr>
          <a:xfrm>
            <a:off x="6457950" y="4767263"/>
            <a:ext cx="2057400" cy="273844"/>
          </a:xfrm>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5" name="Text Placeholder 4">
            <a:extLst>
              <a:ext uri="{FF2B5EF4-FFF2-40B4-BE49-F238E27FC236}">
                <a16:creationId xmlns:a16="http://schemas.microsoft.com/office/drawing/2014/main" id="{A0AA4886-7D80-49B3-CA67-DA6CB37CED25}"/>
              </a:ext>
            </a:extLst>
          </p:cNvPr>
          <p:cNvSpPr>
            <a:spLocks noGrp="1"/>
          </p:cNvSpPr>
          <p:nvPr>
            <p:ph type="body" sz="quarter" idx="4294967295"/>
          </p:nvPr>
        </p:nvSpPr>
        <p:spPr>
          <a:xfrm>
            <a:off x="1" y="452280"/>
            <a:ext cx="9143999" cy="273844"/>
          </a:xfrm>
          <a:prstGeom prst="rect">
            <a:avLst/>
          </a:prstGeom>
        </p:spPr>
        <p:txBody>
          <a:bodyPr lIns="91440" tIns="45720" rIns="91440" bIns="45720" anchor="t">
            <a:noAutofit/>
          </a:bodyPr>
          <a:lstStyle/>
          <a:p>
            <a:r>
              <a:rPr lang="en-US" sz="1600"/>
              <a:t>Link to YouTube Video: 03 </a:t>
            </a:r>
            <a:r>
              <a:rPr lang="en-US" sz="1600">
                <a:hlinkClick r:id="rId2"/>
              </a:rPr>
              <a:t>Soldering the signal wires</a:t>
            </a:r>
            <a:endParaRPr lang="en-US" sz="1600">
              <a:ea typeface="Calibri" panose="020F0502020204030204"/>
              <a:cs typeface="Calibri" panose="020F0502020204030204"/>
            </a:endParaRPr>
          </a:p>
          <a:p>
            <a:endParaRPr lang="en-US" sz="1600">
              <a:ea typeface="Calibri" panose="020F0502020204030204"/>
              <a:cs typeface="Calibri" panose="020F0502020204030204"/>
            </a:endParaRPr>
          </a:p>
        </p:txBody>
      </p:sp>
      <p:pic>
        <p:nvPicPr>
          <p:cNvPr id="6" name="Picture 5">
            <a:extLst>
              <a:ext uri="{FF2B5EF4-FFF2-40B4-BE49-F238E27FC236}">
                <a16:creationId xmlns:a16="http://schemas.microsoft.com/office/drawing/2014/main" id="{F7C6CD3E-8D54-F776-9A5D-8B794AC84F02}"/>
              </a:ext>
            </a:extLst>
          </p:cNvPr>
          <p:cNvPicPr>
            <a:picLocks noChangeAspect="1"/>
          </p:cNvPicPr>
          <p:nvPr/>
        </p:nvPicPr>
        <p:blipFill>
          <a:blip r:embed="rId3"/>
          <a:stretch>
            <a:fillRect/>
          </a:stretch>
        </p:blipFill>
        <p:spPr>
          <a:xfrm>
            <a:off x="2686051" y="726124"/>
            <a:ext cx="3237910" cy="4314983"/>
          </a:xfrm>
          <a:prstGeom prst="rect">
            <a:avLst/>
          </a:prstGeom>
        </p:spPr>
      </p:pic>
    </p:spTree>
    <p:extLst>
      <p:ext uri="{BB962C8B-B14F-4D97-AF65-F5344CB8AC3E}">
        <p14:creationId xmlns:p14="http://schemas.microsoft.com/office/powerpoint/2010/main" val="560890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CC96A7C0C0BA49968327265B540CBB" ma:contentTypeVersion="13" ma:contentTypeDescription="Create a new document." ma:contentTypeScope="" ma:versionID="f4cb493b117e70fcb86ec3255917b9c0">
  <xsd:schema xmlns:xsd="http://www.w3.org/2001/XMLSchema" xmlns:xs="http://www.w3.org/2001/XMLSchema" xmlns:p="http://schemas.microsoft.com/office/2006/metadata/properties" xmlns:ns2="c94bf2d5-22d9-413b-8e42-690f9ae5d7f0" xmlns:ns3="b59ed28c-85fc-4bb8-8d93-5667becf96cb" targetNamespace="http://schemas.microsoft.com/office/2006/metadata/properties" ma:root="true" ma:fieldsID="1a6c71cf76c56c4843717de6d40ca5c9" ns2:_="" ns3:_="">
    <xsd:import namespace="c94bf2d5-22d9-413b-8e42-690f9ae5d7f0"/>
    <xsd:import namespace="b59ed28c-85fc-4bb8-8d93-5667becf96c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4bf2d5-22d9-413b-8e42-690f9ae5d7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2802cc5-2881-4dd7-9d75-38905e9cf7f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9ed28c-85fc-4bb8-8d93-5667becf96c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b3b9f7c-a0fb-41e0-b875-c3ba2acd7fc4}" ma:internalName="TaxCatchAll" ma:showField="CatchAllData" ma:web="b59ed28c-85fc-4bb8-8d93-5667becf9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4bf2d5-22d9-413b-8e42-690f9ae5d7f0">
      <Terms xmlns="http://schemas.microsoft.com/office/infopath/2007/PartnerControls"/>
    </lcf76f155ced4ddcb4097134ff3c332f>
    <TaxCatchAll xmlns="b59ed28c-85fc-4bb8-8d93-5667becf96cb" xsi:nil="true"/>
  </documentManagement>
</p:properties>
</file>

<file path=customXml/itemProps1.xml><?xml version="1.0" encoding="utf-8"?>
<ds:datastoreItem xmlns:ds="http://schemas.openxmlformats.org/officeDocument/2006/customXml" ds:itemID="{984A8AFA-3C27-48C7-AFC5-CADBFAA158C1}">
  <ds:schemaRefs>
    <ds:schemaRef ds:uri="http://schemas.microsoft.com/sharepoint/v3/contenttype/forms"/>
  </ds:schemaRefs>
</ds:datastoreItem>
</file>

<file path=customXml/itemProps2.xml><?xml version="1.0" encoding="utf-8"?>
<ds:datastoreItem xmlns:ds="http://schemas.openxmlformats.org/officeDocument/2006/customXml" ds:itemID="{72805382-41A3-425C-B5B6-1B2DA72E3582}">
  <ds:schemaRefs>
    <ds:schemaRef ds:uri="b59ed28c-85fc-4bb8-8d93-5667becf96cb"/>
    <ds:schemaRef ds:uri="c94bf2d5-22d9-413b-8e42-690f9ae5d7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D97A1C-977F-4374-85BC-ACFC8E3B5BA9}">
  <ds:schemaRefs>
    <ds:schemaRef ds:uri="b59ed28c-85fc-4bb8-8d93-5667becf96cb"/>
    <ds:schemaRef ds:uri="c94bf2d5-22d9-413b-8e42-690f9ae5d7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18</Slides>
  <Notes>3</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Circuit Diagram</vt:lpstr>
      <vt:lpstr>Overview </vt:lpstr>
      <vt:lpstr>Glove final circuit schematic </vt:lpstr>
      <vt:lpstr>Voltage divider circuit</vt:lpstr>
      <vt:lpstr>Step 1 Soldering the 18kΩ resistor to the mini breakout </vt:lpstr>
      <vt:lpstr>Step 2 Soldering the common ground to the mini breakout </vt:lpstr>
      <vt:lpstr>Step 3 Soldering the signal wires that goes to the CPB</vt:lpstr>
      <vt:lpstr>Step 3 Soldering the signal wires that goes to flex sensors</vt:lpstr>
      <vt:lpstr>Step 3 Soldering the signal wires to the CPB</vt:lpstr>
      <vt:lpstr>Step 3 Soldering the signal wires to the CPB</vt:lpstr>
      <vt:lpstr>Step 4 Running a continuity test on your work so far</vt:lpstr>
      <vt:lpstr>Step 5 Connecting the circuit to 3.3V power</vt:lpstr>
      <vt:lpstr>Step 6 Running a continuity test again</vt:lpstr>
      <vt:lpstr>Step 7 Crimping connectors on to flex sensor wires</vt:lpstr>
      <vt:lpstr>Step 8 Adding heat shrink over connectors</vt:lpstr>
      <vt:lpstr>Step 9 Attaching flex sensors and reading values</vt:lpstr>
      <vt:lpstr>Step 10 Velcroing the flex sensors to the glove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Wearables Workshop Colorado Space Grant Consortium</dc:title>
  <cp:revision>25</cp:revision>
  <dcterms:modified xsi:type="dcterms:W3CDTF">2025-04-24T06:12:38Z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0x010100C1CC96A7C0C0BA49968327265B540CBB</vt:lpwstr>
  </property>
  <property fmtid="{D5CDD505-2E9C-101B-9397-08002B2CF9AE}" pid="3" name="MediaServiceImageTags">
    <vt:lpwstr/>
  </property>
</Properties>
</file>