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1" r:id="rId4"/>
  </p:sldMasterIdLst>
  <p:notesMasterIdLst>
    <p:notesMasterId r:id="rId29"/>
  </p:notesMasterIdLst>
  <p:sldIdLst>
    <p:sldId id="370" r:id="rId5"/>
    <p:sldId id="391" r:id="rId6"/>
    <p:sldId id="410" r:id="rId7"/>
    <p:sldId id="392" r:id="rId8"/>
    <p:sldId id="390" r:id="rId9"/>
    <p:sldId id="393" r:id="rId10"/>
    <p:sldId id="394" r:id="rId11"/>
    <p:sldId id="395" r:id="rId12"/>
    <p:sldId id="409" r:id="rId13"/>
    <p:sldId id="396" r:id="rId14"/>
    <p:sldId id="372" r:id="rId15"/>
    <p:sldId id="397" r:id="rId16"/>
    <p:sldId id="398" r:id="rId17"/>
    <p:sldId id="399" r:id="rId18"/>
    <p:sldId id="375" r:id="rId19"/>
    <p:sldId id="400" r:id="rId20"/>
    <p:sldId id="401" r:id="rId21"/>
    <p:sldId id="402" r:id="rId22"/>
    <p:sldId id="403" r:id="rId23"/>
    <p:sldId id="404" r:id="rId24"/>
    <p:sldId id="405" r:id="rId25"/>
    <p:sldId id="406" r:id="rId26"/>
    <p:sldId id="408" r:id="rId27"/>
    <p:sldId id="407" r:id="rId28"/>
  </p:sldIdLst>
  <p:sldSz cx="9144000" cy="5143500" type="screen16x9"/>
  <p:notesSz cx="6858000" cy="9144000"/>
  <p:embeddedFontLst>
    <p:embeddedFont>
      <p:font typeface="Montserrat" panose="000005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840C3-273D-D758-281B-0A3B552029B9}" v="181" dt="2025-04-24T05:25:16.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snapToGrid="0">
      <p:cViewPr>
        <p:scale>
          <a:sx n="125" d="100"/>
          <a:sy n="125" d="100"/>
        </p:scale>
        <p:origin x="13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Makuch" userId="59f8dfe6-0ac9-4bcd-b162-d1eb41664d31" providerId="ADAL" clId="{1061BB90-6913-4443-A719-0EF14C8994E1}"/>
    <pc:docChg chg="undo custSel modSld">
      <pc:chgData name="Anthony Makuch" userId="59f8dfe6-0ac9-4bcd-b162-d1eb41664d31" providerId="ADAL" clId="{1061BB90-6913-4443-A719-0EF14C8994E1}" dt="2024-03-26T03:40:55.942" v="97" actId="26606"/>
      <pc:docMkLst>
        <pc:docMk/>
      </pc:docMkLst>
      <pc:sldChg chg="addSp delSp modSp mod setBg">
        <pc:chgData name="Anthony Makuch" userId="59f8dfe6-0ac9-4bcd-b162-d1eb41664d31" providerId="ADAL" clId="{1061BB90-6913-4443-A719-0EF14C8994E1}" dt="2024-03-26T03:40:11.889" v="92" actId="26606"/>
        <pc:sldMkLst>
          <pc:docMk/>
          <pc:sldMk cId="3290039166" sldId="361"/>
        </pc:sldMkLst>
      </pc:sldChg>
      <pc:sldChg chg="addSp delSp modSp mod setBg">
        <pc:chgData name="Anthony Makuch" userId="59f8dfe6-0ac9-4bcd-b162-d1eb41664d31" providerId="ADAL" clId="{1061BB90-6913-4443-A719-0EF14C8994E1}" dt="2024-03-26T03:39:54.697" v="86" actId="26606"/>
        <pc:sldMkLst>
          <pc:docMk/>
          <pc:sldMk cId="1026721488" sldId="362"/>
        </pc:sldMkLst>
      </pc:sldChg>
      <pc:sldChg chg="addSp delSp modSp mod setBg">
        <pc:chgData name="Anthony Makuch" userId="59f8dfe6-0ac9-4bcd-b162-d1eb41664d31" providerId="ADAL" clId="{1061BB90-6913-4443-A719-0EF14C8994E1}" dt="2024-03-26T03:40:39.248" v="95" actId="26606"/>
        <pc:sldMkLst>
          <pc:docMk/>
          <pc:sldMk cId="3706231597" sldId="364"/>
        </pc:sldMkLst>
      </pc:sldChg>
      <pc:sldChg chg="addSp delSp modSp mod setBg">
        <pc:chgData name="Anthony Makuch" userId="59f8dfe6-0ac9-4bcd-b162-d1eb41664d31" providerId="ADAL" clId="{1061BB90-6913-4443-A719-0EF14C8994E1}" dt="2024-03-26T03:39:48.612" v="84" actId="26606"/>
        <pc:sldMkLst>
          <pc:docMk/>
          <pc:sldMk cId="2356948990" sldId="368"/>
        </pc:sldMkLst>
      </pc:sldChg>
      <pc:sldChg chg="addSp delSp modSp mod setBg setClrOvrMap">
        <pc:chgData name="Anthony Makuch" userId="59f8dfe6-0ac9-4bcd-b162-d1eb41664d31" providerId="ADAL" clId="{1061BB90-6913-4443-A719-0EF14C8994E1}" dt="2024-03-26T03:38:54.677" v="60" actId="26606"/>
        <pc:sldMkLst>
          <pc:docMk/>
          <pc:sldMk cId="2291718610" sldId="370"/>
        </pc:sldMkLst>
      </pc:sldChg>
      <pc:sldChg chg="addSp delSp modSp mod setBg">
        <pc:chgData name="Anthony Makuch" userId="59f8dfe6-0ac9-4bcd-b162-d1eb41664d31" providerId="ADAL" clId="{1061BB90-6913-4443-A719-0EF14C8994E1}" dt="2024-03-26T03:40:08.265" v="91" actId="26606"/>
        <pc:sldMkLst>
          <pc:docMk/>
          <pc:sldMk cId="1054305376" sldId="371"/>
        </pc:sldMkLst>
      </pc:sldChg>
      <pc:sldChg chg="addSp modSp">
        <pc:chgData name="Anthony Makuch" userId="59f8dfe6-0ac9-4bcd-b162-d1eb41664d31" providerId="ADAL" clId="{1061BB90-6913-4443-A719-0EF14C8994E1}" dt="2024-03-26T03:37:59.996" v="34"/>
        <pc:sldMkLst>
          <pc:docMk/>
          <pc:sldMk cId="3022893226" sldId="372"/>
        </pc:sldMkLst>
      </pc:sldChg>
      <pc:sldChg chg="addSp modSp">
        <pc:chgData name="Anthony Makuch" userId="59f8dfe6-0ac9-4bcd-b162-d1eb41664d31" providerId="ADAL" clId="{1061BB90-6913-4443-A719-0EF14C8994E1}" dt="2024-03-26T03:38:01.567" v="35"/>
        <pc:sldMkLst>
          <pc:docMk/>
          <pc:sldMk cId="2950823758" sldId="373"/>
        </pc:sldMkLst>
      </pc:sldChg>
      <pc:sldChg chg="addSp modSp">
        <pc:chgData name="Anthony Makuch" userId="59f8dfe6-0ac9-4bcd-b162-d1eb41664d31" providerId="ADAL" clId="{1061BB90-6913-4443-A719-0EF14C8994E1}" dt="2024-03-26T03:38:02.918" v="36"/>
        <pc:sldMkLst>
          <pc:docMk/>
          <pc:sldMk cId="3588183025" sldId="374"/>
        </pc:sldMkLst>
      </pc:sldChg>
      <pc:sldChg chg="addSp modSp">
        <pc:chgData name="Anthony Makuch" userId="59f8dfe6-0ac9-4bcd-b162-d1eb41664d31" providerId="ADAL" clId="{1061BB90-6913-4443-A719-0EF14C8994E1}" dt="2024-03-26T03:38:04.278" v="37"/>
        <pc:sldMkLst>
          <pc:docMk/>
          <pc:sldMk cId="1194694984" sldId="375"/>
        </pc:sldMkLst>
      </pc:sldChg>
      <pc:sldChg chg="addSp modSp">
        <pc:chgData name="Anthony Makuch" userId="59f8dfe6-0ac9-4bcd-b162-d1eb41664d31" providerId="ADAL" clId="{1061BB90-6913-4443-A719-0EF14C8994E1}" dt="2024-03-26T03:38:05.381" v="38"/>
        <pc:sldMkLst>
          <pc:docMk/>
          <pc:sldMk cId="2511338518" sldId="376"/>
        </pc:sldMkLst>
      </pc:sldChg>
      <pc:sldChg chg="addSp modSp">
        <pc:chgData name="Anthony Makuch" userId="59f8dfe6-0ac9-4bcd-b162-d1eb41664d31" providerId="ADAL" clId="{1061BB90-6913-4443-A719-0EF14C8994E1}" dt="2024-03-26T03:38:08.934" v="39"/>
        <pc:sldMkLst>
          <pc:docMk/>
          <pc:sldMk cId="378286727" sldId="377"/>
        </pc:sldMkLst>
      </pc:sldChg>
      <pc:sldChg chg="addSp modSp">
        <pc:chgData name="Anthony Makuch" userId="59f8dfe6-0ac9-4bcd-b162-d1eb41664d31" providerId="ADAL" clId="{1061BB90-6913-4443-A719-0EF14C8994E1}" dt="2024-03-26T03:38:10.240" v="40"/>
        <pc:sldMkLst>
          <pc:docMk/>
          <pc:sldMk cId="3323107027" sldId="378"/>
        </pc:sldMkLst>
      </pc:sldChg>
      <pc:sldChg chg="addSp modSp">
        <pc:chgData name="Anthony Makuch" userId="59f8dfe6-0ac9-4bcd-b162-d1eb41664d31" providerId="ADAL" clId="{1061BB90-6913-4443-A719-0EF14C8994E1}" dt="2024-03-26T03:38:11.040" v="41"/>
        <pc:sldMkLst>
          <pc:docMk/>
          <pc:sldMk cId="1112096068" sldId="379"/>
        </pc:sldMkLst>
      </pc:sldChg>
      <pc:sldChg chg="addSp modSp">
        <pc:chgData name="Anthony Makuch" userId="59f8dfe6-0ac9-4bcd-b162-d1eb41664d31" providerId="ADAL" clId="{1061BB90-6913-4443-A719-0EF14C8994E1}" dt="2024-03-26T03:37:58.462" v="33"/>
        <pc:sldMkLst>
          <pc:docMk/>
          <pc:sldMk cId="4192397885" sldId="380"/>
        </pc:sldMkLst>
      </pc:sldChg>
      <pc:sldChg chg="addSp modSp">
        <pc:chgData name="Anthony Makuch" userId="59f8dfe6-0ac9-4bcd-b162-d1eb41664d31" providerId="ADAL" clId="{1061BB90-6913-4443-A719-0EF14C8994E1}" dt="2024-03-26T03:38:12.141" v="42"/>
        <pc:sldMkLst>
          <pc:docMk/>
          <pc:sldMk cId="680822513" sldId="382"/>
        </pc:sldMkLst>
      </pc:sldChg>
      <pc:sldChg chg="addSp modSp">
        <pc:chgData name="Anthony Makuch" userId="59f8dfe6-0ac9-4bcd-b162-d1eb41664d31" providerId="ADAL" clId="{1061BB90-6913-4443-A719-0EF14C8994E1}" dt="2024-03-26T03:38:13.199" v="43"/>
        <pc:sldMkLst>
          <pc:docMk/>
          <pc:sldMk cId="1286219469" sldId="383"/>
        </pc:sldMkLst>
      </pc:sldChg>
      <pc:sldChg chg="addSp modSp">
        <pc:chgData name="Anthony Makuch" userId="59f8dfe6-0ac9-4bcd-b162-d1eb41664d31" providerId="ADAL" clId="{1061BB90-6913-4443-A719-0EF14C8994E1}" dt="2024-03-26T03:38:15.135" v="44"/>
        <pc:sldMkLst>
          <pc:docMk/>
          <pc:sldMk cId="206967684" sldId="384"/>
        </pc:sldMkLst>
      </pc:sldChg>
      <pc:sldChg chg="addSp modSp mod">
        <pc:chgData name="Anthony Makuch" userId="59f8dfe6-0ac9-4bcd-b162-d1eb41664d31" providerId="ADAL" clId="{1061BB90-6913-4443-A719-0EF14C8994E1}" dt="2024-03-26T03:38:36.736" v="52"/>
        <pc:sldMkLst>
          <pc:docMk/>
          <pc:sldMk cId="2328797830" sldId="385"/>
        </pc:sldMkLst>
      </pc:sldChg>
      <pc:sldChg chg="addSp delSp modSp mod setBg">
        <pc:chgData name="Anthony Makuch" userId="59f8dfe6-0ac9-4bcd-b162-d1eb41664d31" providerId="ADAL" clId="{1061BB90-6913-4443-A719-0EF14C8994E1}" dt="2024-03-26T03:40:55.942" v="97" actId="26606"/>
        <pc:sldMkLst>
          <pc:docMk/>
          <pc:sldMk cId="2399814952" sldId="386"/>
        </pc:sldMkLst>
      </pc:sldChg>
      <pc:sldChg chg="addSp modSp">
        <pc:chgData name="Anthony Makuch" userId="59f8dfe6-0ac9-4bcd-b162-d1eb41664d31" providerId="ADAL" clId="{1061BB90-6913-4443-A719-0EF14C8994E1}" dt="2024-03-26T03:37:31.637" v="24"/>
        <pc:sldMkLst>
          <pc:docMk/>
          <pc:sldMk cId="4001026382" sldId="387"/>
        </pc:sldMkLst>
      </pc:sldChg>
      <pc:sldChg chg="addSp delSp modSp mod setBg addAnim delAnim">
        <pc:chgData name="Anthony Makuch" userId="59f8dfe6-0ac9-4bcd-b162-d1eb41664d31" providerId="ADAL" clId="{1061BB90-6913-4443-A719-0EF14C8994E1}" dt="2024-03-26T03:39:11.373" v="71" actId="26606"/>
        <pc:sldMkLst>
          <pc:docMk/>
          <pc:sldMk cId="3658686262" sldId="388"/>
        </pc:sldMkLst>
      </pc:sldChg>
      <pc:sldChg chg="addSp modSp">
        <pc:chgData name="Anthony Makuch" userId="59f8dfe6-0ac9-4bcd-b162-d1eb41664d31" providerId="ADAL" clId="{1061BB90-6913-4443-A719-0EF14C8994E1}" dt="2024-03-26T03:38:38.590" v="53"/>
        <pc:sldMkLst>
          <pc:docMk/>
          <pc:sldMk cId="3321096142" sldId="389"/>
        </pc:sldMkLst>
      </pc:sldChg>
      <pc:sldChg chg="addSp modSp">
        <pc:chgData name="Anthony Makuch" userId="59f8dfe6-0ac9-4bcd-b162-d1eb41664d31" providerId="ADAL" clId="{1061BB90-6913-4443-A719-0EF14C8994E1}" dt="2024-03-26T03:38:33.788" v="50"/>
        <pc:sldMkLst>
          <pc:docMk/>
          <pc:sldMk cId="3923111428" sldId="390"/>
        </pc:sldMkLst>
      </pc:sldChg>
    </pc:docChg>
  </pc:docChgLst>
  <pc:docChgLst>
    <pc:chgData name="Anthony Makuch" userId="S::anma5298@colorado.edu::59f8dfe6-0ac9-4bcd-b162-d1eb41664d31" providerId="AD" clId="Web-{FE698D61-F311-27EB-ADD9-A43AD6982DFB}"/>
    <pc:docChg chg="addSld delSld modSld">
      <pc:chgData name="Anthony Makuch" userId="S::anma5298@colorado.edu::59f8dfe6-0ac9-4bcd-b162-d1eb41664d31" providerId="AD" clId="Web-{FE698D61-F311-27EB-ADD9-A43AD6982DFB}" dt="2024-07-25T03:43:21.176" v="12"/>
      <pc:docMkLst>
        <pc:docMk/>
      </pc:docMkLst>
      <pc:sldChg chg="addSp delSp modSp">
        <pc:chgData name="Anthony Makuch" userId="S::anma5298@colorado.edu::59f8dfe6-0ac9-4bcd-b162-d1eb41664d31" providerId="AD" clId="Web-{FE698D61-F311-27EB-ADD9-A43AD6982DFB}" dt="2024-07-25T03:43:21.176" v="12"/>
        <pc:sldMkLst>
          <pc:docMk/>
          <pc:sldMk cId="3323107027" sldId="378"/>
        </pc:sldMkLst>
      </pc:sldChg>
      <pc:sldChg chg="modSp new">
        <pc:chgData name="Anthony Makuch" userId="S::anma5298@colorado.edu::59f8dfe6-0ac9-4bcd-b162-d1eb41664d31" providerId="AD" clId="Web-{FE698D61-F311-27EB-ADD9-A43AD6982DFB}" dt="2024-07-25T03:39:31.547" v="7" actId="20577"/>
        <pc:sldMkLst>
          <pc:docMk/>
          <pc:sldMk cId="2803656856" sldId="389"/>
        </pc:sldMkLst>
      </pc:sldChg>
      <pc:sldChg chg="del">
        <pc:chgData name="Anthony Makuch" userId="S::anma5298@colorado.edu::59f8dfe6-0ac9-4bcd-b162-d1eb41664d31" providerId="AD" clId="Web-{FE698D61-F311-27EB-ADD9-A43AD6982DFB}" dt="2024-07-25T03:37:06.560" v="1"/>
        <pc:sldMkLst>
          <pc:docMk/>
          <pc:sldMk cId="3321096142" sldId="389"/>
        </pc:sldMkLst>
      </pc:sldChg>
      <pc:sldChg chg="del">
        <pc:chgData name="Anthony Makuch" userId="S::anma5298@colorado.edu::59f8dfe6-0ac9-4bcd-b162-d1eb41664d31" providerId="AD" clId="Web-{FE698D61-F311-27EB-ADD9-A43AD6982DFB}" dt="2024-07-25T03:37:03.404" v="0"/>
        <pc:sldMkLst>
          <pc:docMk/>
          <pc:sldMk cId="3923111428" sldId="390"/>
        </pc:sldMkLst>
      </pc:sldChg>
    </pc:docChg>
  </pc:docChgLst>
  <pc:docChgLst>
    <pc:chgData name="Anthony Makuch" userId="S::anma5298@colorado.edu::59f8dfe6-0ac9-4bcd-b162-d1eb41664d31" providerId="AD" clId="Web-{5B69D9D2-21AE-8CE0-F922-51740DD7290D}"/>
    <pc:docChg chg="modSld">
      <pc:chgData name="Anthony Makuch" userId="S::anma5298@colorado.edu::59f8dfe6-0ac9-4bcd-b162-d1eb41664d31" providerId="AD" clId="Web-{5B69D9D2-21AE-8CE0-F922-51740DD7290D}" dt="2025-02-06T21:53:28.329" v="2" actId="1076"/>
      <pc:docMkLst>
        <pc:docMk/>
      </pc:docMkLst>
      <pc:sldChg chg="modSp">
        <pc:chgData name="Anthony Makuch" userId="S::anma5298@colorado.edu::59f8dfe6-0ac9-4bcd-b162-d1eb41664d31" providerId="AD" clId="Web-{5B69D9D2-21AE-8CE0-F922-51740DD7290D}" dt="2025-02-06T21:50:08.307" v="0" actId="1076"/>
        <pc:sldMkLst>
          <pc:docMk/>
          <pc:sldMk cId="3706231597" sldId="364"/>
        </pc:sldMkLst>
      </pc:sldChg>
      <pc:sldChg chg="modSp">
        <pc:chgData name="Anthony Makuch" userId="S::anma5298@colorado.edu::59f8dfe6-0ac9-4bcd-b162-d1eb41664d31" providerId="AD" clId="Web-{5B69D9D2-21AE-8CE0-F922-51740DD7290D}" dt="2025-02-06T21:53:28.329" v="2" actId="1076"/>
        <pc:sldMkLst>
          <pc:docMk/>
          <pc:sldMk cId="3022893226" sldId="372"/>
        </pc:sldMkLst>
        <pc:spChg chg="mod">
          <ac:chgData name="Anthony Makuch" userId="S::anma5298@colorado.edu::59f8dfe6-0ac9-4bcd-b162-d1eb41664d31" providerId="AD" clId="Web-{5B69D9D2-21AE-8CE0-F922-51740DD7290D}" dt="2025-02-06T21:53:28.329" v="2" actId="1076"/>
          <ac:spMkLst>
            <pc:docMk/>
            <pc:sldMk cId="3022893226" sldId="372"/>
            <ac:spMk id="2" creationId="{AB436BD4-8ED4-AAF6-7C49-D0C811C7A3A9}"/>
          </ac:spMkLst>
        </pc:spChg>
      </pc:sldChg>
      <pc:sldChg chg="modSp">
        <pc:chgData name="Anthony Makuch" userId="S::anma5298@colorado.edu::59f8dfe6-0ac9-4bcd-b162-d1eb41664d31" providerId="AD" clId="Web-{5B69D9D2-21AE-8CE0-F922-51740DD7290D}" dt="2025-02-06T21:52:51.515" v="1" actId="1076"/>
        <pc:sldMkLst>
          <pc:docMk/>
          <pc:sldMk cId="2950823758" sldId="373"/>
        </pc:sldMkLst>
      </pc:sldChg>
    </pc:docChg>
  </pc:docChgLst>
  <pc:docChgLst>
    <pc:chgData name="Anthony Makuch" userId="S::anma5298@colorado.edu::59f8dfe6-0ac9-4bcd-b162-d1eb41664d31" providerId="AD" clId="Web-{C0188B8A-F6BD-B355-9C63-D0E8E70C40FE}"/>
    <pc:docChg chg="addSld delSld modSld">
      <pc:chgData name="Anthony Makuch" userId="S::anma5298@colorado.edu::59f8dfe6-0ac9-4bcd-b162-d1eb41664d31" providerId="AD" clId="Web-{C0188B8A-F6BD-B355-9C63-D0E8E70C40FE}" dt="2024-03-05T01:05:16.872" v="419"/>
      <pc:docMkLst>
        <pc:docMk/>
      </pc:docMkLst>
      <pc:sldChg chg="addSp delSp modSp mod setBg">
        <pc:chgData name="Anthony Makuch" userId="S::anma5298@colorado.edu::59f8dfe6-0ac9-4bcd-b162-d1eb41664d31" providerId="AD" clId="Web-{C0188B8A-F6BD-B355-9C63-D0E8E70C40FE}" dt="2024-03-05T00:53:10.034" v="19" actId="1076"/>
        <pc:sldMkLst>
          <pc:docMk/>
          <pc:sldMk cId="2291718610" sldId="370"/>
        </pc:sldMkLst>
      </pc:sldChg>
      <pc:sldChg chg="addSp delSp modSp">
        <pc:chgData name="Anthony Makuch" userId="S::anma5298@colorado.edu::59f8dfe6-0ac9-4bcd-b162-d1eb41664d31" providerId="AD" clId="Web-{C0188B8A-F6BD-B355-9C63-D0E8E70C40FE}" dt="2024-03-05T00:52:55.768" v="17"/>
        <pc:sldMkLst>
          <pc:docMk/>
          <pc:sldMk cId="3588183025" sldId="374"/>
        </pc:sldMkLst>
      </pc:sldChg>
      <pc:sldChg chg="modSp">
        <pc:chgData name="Anthony Makuch" userId="S::anma5298@colorado.edu::59f8dfe6-0ac9-4bcd-b162-d1eb41664d31" providerId="AD" clId="Web-{C0188B8A-F6BD-B355-9C63-D0E8E70C40FE}" dt="2024-03-05T01:03:16.792" v="414" actId="20577"/>
        <pc:sldMkLst>
          <pc:docMk/>
          <pc:sldMk cId="4001026382" sldId="387"/>
        </pc:sldMkLst>
      </pc:sldChg>
      <pc:sldChg chg="modSp del">
        <pc:chgData name="Anthony Makuch" userId="S::anma5298@colorado.edu::59f8dfe6-0ac9-4bcd-b162-d1eb41664d31" providerId="AD" clId="Web-{C0188B8A-F6BD-B355-9C63-D0E8E70C40FE}" dt="2024-03-05T01:05:16.872" v="419"/>
        <pc:sldMkLst>
          <pc:docMk/>
          <pc:sldMk cId="4045671393" sldId="391"/>
        </pc:sldMkLst>
      </pc:sldChg>
      <pc:sldChg chg="add del replId">
        <pc:chgData name="Anthony Makuch" userId="S::anma5298@colorado.edu::59f8dfe6-0ac9-4bcd-b162-d1eb41664d31" providerId="AD" clId="Web-{C0188B8A-F6BD-B355-9C63-D0E8E70C40FE}" dt="2024-03-05T00:52:08.846" v="7"/>
        <pc:sldMkLst>
          <pc:docMk/>
          <pc:sldMk cId="1870780006" sldId="392"/>
        </pc:sldMkLst>
      </pc:sldChg>
    </pc:docChg>
  </pc:docChgLst>
  <pc:docChgLst>
    <pc:chgData name="Anthony Makuch" userId="S::anma5298@colorado.edu::59f8dfe6-0ac9-4bcd-b162-d1eb41664d31" providerId="AD" clId="Web-{EBC18EBE-865D-ECEC-32CA-C23FBE2EE07B}"/>
    <pc:docChg chg="modSld">
      <pc:chgData name="Anthony Makuch" userId="S::anma5298@colorado.edu::59f8dfe6-0ac9-4bcd-b162-d1eb41664d31" providerId="AD" clId="Web-{EBC18EBE-865D-ECEC-32CA-C23FBE2EE07B}" dt="2024-03-26T03:33:41.928" v="3"/>
      <pc:docMkLst>
        <pc:docMk/>
      </pc:docMkLst>
      <pc:sldChg chg="addSp delSp modSp">
        <pc:chgData name="Anthony Makuch" userId="S::anma5298@colorado.edu::59f8dfe6-0ac9-4bcd-b162-d1eb41664d31" providerId="AD" clId="Web-{EBC18EBE-865D-ECEC-32CA-C23FBE2EE07B}" dt="2024-03-26T03:33:41.928" v="3"/>
        <pc:sldMkLst>
          <pc:docMk/>
          <pc:sldMk cId="2291718610" sldId="370"/>
        </pc:sldMkLst>
      </pc:sldChg>
    </pc:docChg>
  </pc:docChgLst>
  <pc:docChgLst>
    <pc:chgData name="Shuyu Song" userId="S::shso9201@colorado.edu::ca972a98-b8a3-441c-a498-3b8d06d946de" providerId="AD" clId="Web-{AC999D47-D972-6CED-E2BF-780955A8D045}"/>
    <pc:docChg chg="modSld">
      <pc:chgData name="Shuyu Song" userId="S::shso9201@colorado.edu::ca972a98-b8a3-441c-a498-3b8d06d946de" providerId="AD" clId="Web-{AC999D47-D972-6CED-E2BF-780955A8D045}" dt="2024-10-25T05:39:26.308" v="1" actId="1076"/>
      <pc:docMkLst>
        <pc:docMk/>
      </pc:docMkLst>
      <pc:sldChg chg="modSp">
        <pc:chgData name="Shuyu Song" userId="S::shso9201@colorado.edu::ca972a98-b8a3-441c-a498-3b8d06d946de" providerId="AD" clId="Web-{AC999D47-D972-6CED-E2BF-780955A8D045}" dt="2024-10-25T05:39:26.308" v="1" actId="1076"/>
        <pc:sldMkLst>
          <pc:docMk/>
          <pc:sldMk cId="3022893226" sldId="372"/>
        </pc:sldMkLst>
      </pc:sldChg>
    </pc:docChg>
  </pc:docChgLst>
  <pc:docChgLst>
    <pc:chgData name="Anthony Makuch" userId="59f8dfe6-0ac9-4bcd-b162-d1eb41664d31" providerId="ADAL" clId="{61E24AEB-9B11-4F45-B457-85F48084BA85}"/>
    <pc:docChg chg="undo custSel addSld delSld modSld addMainMaster delMainMaster modMainMaster">
      <pc:chgData name="Anthony Makuch" userId="59f8dfe6-0ac9-4bcd-b162-d1eb41664d31" providerId="ADAL" clId="{61E24AEB-9B11-4F45-B457-85F48084BA85}" dt="2025-04-08T05:00:50.805" v="910" actId="47"/>
      <pc:docMkLst>
        <pc:docMk/>
      </pc:docMkLst>
      <pc:sldChg chg="addSp delSp modSp del delDesignElem">
        <pc:chgData name="Anthony Makuch" userId="59f8dfe6-0ac9-4bcd-b162-d1eb41664d31" providerId="ADAL" clId="{61E24AEB-9B11-4F45-B457-85F48084BA85}" dt="2025-04-08T04:35:37.348" v="196" actId="47"/>
        <pc:sldMkLst>
          <pc:docMk/>
          <pc:sldMk cId="3290039166" sldId="361"/>
        </pc:sldMkLst>
        <pc:spChg chg="add del">
          <ac:chgData name="Anthony Makuch" userId="59f8dfe6-0ac9-4bcd-b162-d1eb41664d31" providerId="ADAL" clId="{61E24AEB-9B11-4F45-B457-85F48084BA85}" dt="2025-04-08T04:07:59.181" v="3"/>
          <ac:spMkLst>
            <pc:docMk/>
            <pc:sldMk cId="3290039166" sldId="361"/>
            <ac:spMk id="1482" creationId="{F13C74B1-5B17-4795-BED0-7140497B445A}"/>
          </ac:spMkLst>
        </pc:spChg>
        <pc:spChg chg="add del">
          <ac:chgData name="Anthony Makuch" userId="59f8dfe6-0ac9-4bcd-b162-d1eb41664d31" providerId="ADAL" clId="{61E24AEB-9B11-4F45-B457-85F48084BA85}" dt="2025-04-08T04:07:59.181" v="3"/>
          <ac:spMkLst>
            <pc:docMk/>
            <pc:sldMk cId="3290039166" sldId="361"/>
            <ac:spMk id="1484" creationId="{D4974D33-8DC5-464E-8C6D-BE58F0669C17}"/>
          </ac:spMkLst>
        </pc:spChg>
        <pc:picChg chg="mod">
          <ac:chgData name="Anthony Makuch" userId="59f8dfe6-0ac9-4bcd-b162-d1eb41664d31" providerId="ADAL" clId="{61E24AEB-9B11-4F45-B457-85F48084BA85}" dt="2025-04-08T04:33:36.360" v="64"/>
          <ac:picMkLst>
            <pc:docMk/>
            <pc:sldMk cId="3290039166" sldId="361"/>
            <ac:picMk id="1026" creationId="{3B25293A-E473-E0ED-44D8-A63AEB9C5250}"/>
          </ac:picMkLst>
        </pc:picChg>
      </pc:sldChg>
      <pc:sldChg chg="modSp del">
        <pc:chgData name="Anthony Makuch" userId="59f8dfe6-0ac9-4bcd-b162-d1eb41664d31" providerId="ADAL" clId="{61E24AEB-9B11-4F45-B457-85F48084BA85}" dt="2025-04-08T04:37:47.197" v="231" actId="47"/>
        <pc:sldMkLst>
          <pc:docMk/>
          <pc:sldMk cId="1026721488" sldId="362"/>
        </pc:sldMkLst>
        <pc:spChg chg="mod">
          <ac:chgData name="Anthony Makuch" userId="59f8dfe6-0ac9-4bcd-b162-d1eb41664d31" providerId="ADAL" clId="{61E24AEB-9B11-4F45-B457-85F48084BA85}" dt="2025-04-08T04:07:59.181" v="3"/>
          <ac:spMkLst>
            <pc:docMk/>
            <pc:sldMk cId="1026721488" sldId="362"/>
            <ac:spMk id="1466" creationId="{00000000-0000-0000-0000-000000000000}"/>
          </ac:spMkLst>
        </pc:spChg>
      </pc:sldChg>
      <pc:sldChg chg="delSp modSp del mod">
        <pc:chgData name="Anthony Makuch" userId="59f8dfe6-0ac9-4bcd-b162-d1eb41664d31" providerId="ADAL" clId="{61E24AEB-9B11-4F45-B457-85F48084BA85}" dt="2025-04-08T04:39:28.892" v="272" actId="47"/>
        <pc:sldMkLst>
          <pc:docMk/>
          <pc:sldMk cId="3706231597" sldId="364"/>
        </pc:sldMkLst>
        <pc:spChg chg="del">
          <ac:chgData name="Anthony Makuch" userId="59f8dfe6-0ac9-4bcd-b162-d1eb41664d31" providerId="ADAL" clId="{61E24AEB-9B11-4F45-B457-85F48084BA85}" dt="2025-04-08T04:39:00.256" v="268" actId="478"/>
          <ac:spMkLst>
            <pc:docMk/>
            <pc:sldMk cId="3706231597" sldId="364"/>
            <ac:spMk id="2" creationId="{F0754DA0-75DB-6BF9-9E79-C6A407DC9F54}"/>
          </ac:spMkLst>
        </pc:spChg>
        <pc:spChg chg="mod">
          <ac:chgData name="Anthony Makuch" userId="59f8dfe6-0ac9-4bcd-b162-d1eb41664d31" providerId="ADAL" clId="{61E24AEB-9B11-4F45-B457-85F48084BA85}" dt="2025-04-08T04:07:59.181" v="3"/>
          <ac:spMkLst>
            <pc:docMk/>
            <pc:sldMk cId="3706231597" sldId="364"/>
            <ac:spMk id="1466" creationId="{00000000-0000-0000-0000-000000000000}"/>
          </ac:spMkLst>
        </pc:spChg>
      </pc:sldChg>
      <pc:sldChg chg="modSp del">
        <pc:chgData name="Anthony Makuch" userId="59f8dfe6-0ac9-4bcd-b162-d1eb41664d31" providerId="ADAL" clId="{61E24AEB-9B11-4F45-B457-85F48084BA85}" dt="2025-04-08T04:54:47.572" v="399" actId="47"/>
        <pc:sldMkLst>
          <pc:docMk/>
          <pc:sldMk cId="2356948990" sldId="368"/>
        </pc:sldMkLst>
        <pc:spChg chg="mod">
          <ac:chgData name="Anthony Makuch" userId="59f8dfe6-0ac9-4bcd-b162-d1eb41664d31" providerId="ADAL" clId="{61E24AEB-9B11-4F45-B457-85F48084BA85}" dt="2025-04-08T04:07:59.181" v="3"/>
          <ac:spMkLst>
            <pc:docMk/>
            <pc:sldMk cId="2356948990" sldId="368"/>
            <ac:spMk id="1466" creationId="{00000000-0000-0000-0000-000000000000}"/>
          </ac:spMkLst>
        </pc:spChg>
      </pc:sldChg>
      <pc:sldChg chg="addSp delSp mod delDesignElem">
        <pc:chgData name="Anthony Makuch" userId="59f8dfe6-0ac9-4bcd-b162-d1eb41664d31" providerId="ADAL" clId="{61E24AEB-9B11-4F45-B457-85F48084BA85}" dt="2025-04-08T04:25:21.934" v="20" actId="478"/>
        <pc:sldMkLst>
          <pc:docMk/>
          <pc:sldMk cId="2291718610" sldId="370"/>
        </pc:sldMkLst>
        <pc:spChg chg="del">
          <ac:chgData name="Anthony Makuch" userId="59f8dfe6-0ac9-4bcd-b162-d1eb41664d31" providerId="ADAL" clId="{61E24AEB-9B11-4F45-B457-85F48084BA85}" dt="2025-04-08T04:25:21.934" v="20" actId="478"/>
          <ac:spMkLst>
            <pc:docMk/>
            <pc:sldMk cId="2291718610" sldId="370"/>
            <ac:spMk id="3" creationId="{66D99E7A-7601-35BA-252C-F82F7F04CC16}"/>
          </ac:spMkLst>
        </pc:spChg>
        <pc:spChg chg="add del">
          <ac:chgData name="Anthony Makuch" userId="59f8dfe6-0ac9-4bcd-b162-d1eb41664d31" providerId="ADAL" clId="{61E24AEB-9B11-4F45-B457-85F48084BA85}" dt="2025-04-08T04:07:59.181" v="3"/>
          <ac:spMkLst>
            <pc:docMk/>
            <pc:sldMk cId="2291718610" sldId="370"/>
            <ac:spMk id="35" creationId="{0671A8AE-40A1-4631-A6B8-581AFF065482}"/>
          </ac:spMkLst>
        </pc:spChg>
        <pc:spChg chg="add del">
          <ac:chgData name="Anthony Makuch" userId="59f8dfe6-0ac9-4bcd-b162-d1eb41664d31" providerId="ADAL" clId="{61E24AEB-9B11-4F45-B457-85F48084BA85}" dt="2025-04-08T04:07:59.181" v="3"/>
          <ac:spMkLst>
            <pc:docMk/>
            <pc:sldMk cId="2291718610" sldId="370"/>
            <ac:spMk id="36" creationId="{AB58EF07-17C2-48CF-ABB0-EEF1F17CB8F0}"/>
          </ac:spMkLst>
        </pc:spChg>
        <pc:spChg chg="add del">
          <ac:chgData name="Anthony Makuch" userId="59f8dfe6-0ac9-4bcd-b162-d1eb41664d31" providerId="ADAL" clId="{61E24AEB-9B11-4F45-B457-85F48084BA85}" dt="2025-04-08T04:07:59.181" v="3"/>
          <ac:spMkLst>
            <pc:docMk/>
            <pc:sldMk cId="2291718610" sldId="370"/>
            <ac:spMk id="37" creationId="{AF2F604E-43BE-4DC3-B983-E071523364F8}"/>
          </ac:spMkLst>
        </pc:spChg>
        <pc:spChg chg="add del">
          <ac:chgData name="Anthony Makuch" userId="59f8dfe6-0ac9-4bcd-b162-d1eb41664d31" providerId="ADAL" clId="{61E24AEB-9B11-4F45-B457-85F48084BA85}" dt="2025-04-08T04:07:59.181" v="3"/>
          <ac:spMkLst>
            <pc:docMk/>
            <pc:sldMk cId="2291718610" sldId="370"/>
            <ac:spMk id="38" creationId="{08C9B587-E65E-4B52-B37C-ABEBB6E87928}"/>
          </ac:spMkLst>
        </pc:spChg>
      </pc:sldChg>
      <pc:sldChg chg="modSp del">
        <pc:chgData name="Anthony Makuch" userId="59f8dfe6-0ac9-4bcd-b162-d1eb41664d31" providerId="ADAL" clId="{61E24AEB-9B11-4F45-B457-85F48084BA85}" dt="2025-04-08T05:00:32.801" v="909" actId="47"/>
        <pc:sldMkLst>
          <pc:docMk/>
          <pc:sldMk cId="1054305376" sldId="371"/>
        </pc:sldMkLst>
        <pc:spChg chg="mod">
          <ac:chgData name="Anthony Makuch" userId="59f8dfe6-0ac9-4bcd-b162-d1eb41664d31" providerId="ADAL" clId="{61E24AEB-9B11-4F45-B457-85F48084BA85}" dt="2025-04-08T04:07:59.181" v="3"/>
          <ac:spMkLst>
            <pc:docMk/>
            <pc:sldMk cId="1054305376" sldId="371"/>
            <ac:spMk id="1466" creationId="{63CB14CE-8DF8-5465-80A5-34E80898B9C2}"/>
          </ac:spMkLst>
        </pc:spChg>
      </pc:sldChg>
      <pc:sldChg chg="modSp">
        <pc:chgData name="Anthony Makuch" userId="59f8dfe6-0ac9-4bcd-b162-d1eb41664d31" providerId="ADAL" clId="{61E24AEB-9B11-4F45-B457-85F48084BA85}" dt="2025-04-08T04:07:59.181" v="3"/>
        <pc:sldMkLst>
          <pc:docMk/>
          <pc:sldMk cId="3022893226" sldId="372"/>
        </pc:sldMkLst>
        <pc:spChg chg="mod">
          <ac:chgData name="Anthony Makuch" userId="59f8dfe6-0ac9-4bcd-b162-d1eb41664d31" providerId="ADAL" clId="{61E24AEB-9B11-4F45-B457-85F48084BA85}" dt="2025-04-08T04:07:59.181" v="3"/>
          <ac:spMkLst>
            <pc:docMk/>
            <pc:sldMk cId="3022893226" sldId="372"/>
            <ac:spMk id="1466" creationId="{9B420421-EE3F-03FE-9967-A8789B7FAD1F}"/>
          </ac:spMkLst>
        </pc:spChg>
      </pc:sldChg>
      <pc:sldChg chg="modSp del">
        <pc:chgData name="Anthony Makuch" userId="59f8dfe6-0ac9-4bcd-b162-d1eb41664d31" providerId="ADAL" clId="{61E24AEB-9B11-4F45-B457-85F48084BA85}" dt="2025-04-08T04:44:27.509" v="296" actId="47"/>
        <pc:sldMkLst>
          <pc:docMk/>
          <pc:sldMk cId="2950823758" sldId="373"/>
        </pc:sldMkLst>
        <pc:spChg chg="mod">
          <ac:chgData name="Anthony Makuch" userId="59f8dfe6-0ac9-4bcd-b162-d1eb41664d31" providerId="ADAL" clId="{61E24AEB-9B11-4F45-B457-85F48084BA85}" dt="2025-04-08T04:07:59.181" v="3"/>
          <ac:spMkLst>
            <pc:docMk/>
            <pc:sldMk cId="2950823758" sldId="373"/>
            <ac:spMk id="1466" creationId="{845F09FF-D880-CB0C-1481-72BAD934B76F}"/>
          </ac:spMkLst>
        </pc:spChg>
      </pc:sldChg>
      <pc:sldChg chg="modSp del">
        <pc:chgData name="Anthony Makuch" userId="59f8dfe6-0ac9-4bcd-b162-d1eb41664d31" providerId="ADAL" clId="{61E24AEB-9B11-4F45-B457-85F48084BA85}" dt="2025-04-08T04:44:56.201" v="303" actId="47"/>
        <pc:sldMkLst>
          <pc:docMk/>
          <pc:sldMk cId="3588183025" sldId="374"/>
        </pc:sldMkLst>
        <pc:spChg chg="mod">
          <ac:chgData name="Anthony Makuch" userId="59f8dfe6-0ac9-4bcd-b162-d1eb41664d31" providerId="ADAL" clId="{61E24AEB-9B11-4F45-B457-85F48084BA85}" dt="2025-04-08T04:07:59.181" v="3"/>
          <ac:spMkLst>
            <pc:docMk/>
            <pc:sldMk cId="3588183025" sldId="374"/>
            <ac:spMk id="1466" creationId="{A0481D4E-6BBE-5CF0-DC23-432A5F7DBEAE}"/>
          </ac:spMkLst>
        </pc:spChg>
      </pc:sldChg>
      <pc:sldChg chg="modSp">
        <pc:chgData name="Anthony Makuch" userId="59f8dfe6-0ac9-4bcd-b162-d1eb41664d31" providerId="ADAL" clId="{61E24AEB-9B11-4F45-B457-85F48084BA85}" dt="2025-04-08T04:07:59.181" v="3"/>
        <pc:sldMkLst>
          <pc:docMk/>
          <pc:sldMk cId="1194694984" sldId="375"/>
        </pc:sldMkLst>
        <pc:spChg chg="mod">
          <ac:chgData name="Anthony Makuch" userId="59f8dfe6-0ac9-4bcd-b162-d1eb41664d31" providerId="ADAL" clId="{61E24AEB-9B11-4F45-B457-85F48084BA85}" dt="2025-04-08T04:07:59.181" v="3"/>
          <ac:spMkLst>
            <pc:docMk/>
            <pc:sldMk cId="1194694984" sldId="375"/>
            <ac:spMk id="2" creationId="{2FBD7213-B7D1-974D-4047-393CC5A57BB1}"/>
          </ac:spMkLst>
        </pc:spChg>
        <pc:spChg chg="mod">
          <ac:chgData name="Anthony Makuch" userId="59f8dfe6-0ac9-4bcd-b162-d1eb41664d31" providerId="ADAL" clId="{61E24AEB-9B11-4F45-B457-85F48084BA85}" dt="2025-04-08T04:07:59.181" v="3"/>
          <ac:spMkLst>
            <pc:docMk/>
            <pc:sldMk cId="1194694984" sldId="375"/>
            <ac:spMk id="4" creationId="{DB611730-3D38-68CF-14D2-3B741662483C}"/>
          </ac:spMkLst>
        </pc:spChg>
      </pc:sldChg>
      <pc:sldChg chg="modSp del">
        <pc:chgData name="Anthony Makuch" userId="59f8dfe6-0ac9-4bcd-b162-d1eb41664d31" providerId="ADAL" clId="{61E24AEB-9B11-4F45-B457-85F48084BA85}" dt="2025-04-08T04:45:22.311" v="310" actId="47"/>
        <pc:sldMkLst>
          <pc:docMk/>
          <pc:sldMk cId="2511338518" sldId="376"/>
        </pc:sldMkLst>
        <pc:spChg chg="mod">
          <ac:chgData name="Anthony Makuch" userId="59f8dfe6-0ac9-4bcd-b162-d1eb41664d31" providerId="ADAL" clId="{61E24AEB-9B11-4F45-B457-85F48084BA85}" dt="2025-04-08T04:07:59.181" v="3"/>
          <ac:spMkLst>
            <pc:docMk/>
            <pc:sldMk cId="2511338518" sldId="376"/>
            <ac:spMk id="1466" creationId="{6C161BAB-6E41-43F0-DBD8-C2DAB5C08A38}"/>
          </ac:spMkLst>
        </pc:spChg>
      </pc:sldChg>
      <pc:sldChg chg="modSp del">
        <pc:chgData name="Anthony Makuch" userId="59f8dfe6-0ac9-4bcd-b162-d1eb41664d31" providerId="ADAL" clId="{61E24AEB-9B11-4F45-B457-85F48084BA85}" dt="2025-04-08T04:46:30.664" v="321" actId="47"/>
        <pc:sldMkLst>
          <pc:docMk/>
          <pc:sldMk cId="378286727" sldId="377"/>
        </pc:sldMkLst>
        <pc:spChg chg="mod">
          <ac:chgData name="Anthony Makuch" userId="59f8dfe6-0ac9-4bcd-b162-d1eb41664d31" providerId="ADAL" clId="{61E24AEB-9B11-4F45-B457-85F48084BA85}" dt="2025-04-08T04:07:59.181" v="3"/>
          <ac:spMkLst>
            <pc:docMk/>
            <pc:sldMk cId="378286727" sldId="377"/>
            <ac:spMk id="1466" creationId="{B9150FD0-A63F-9154-0386-2D5B7A25BF7C}"/>
          </ac:spMkLst>
        </pc:spChg>
      </pc:sldChg>
      <pc:sldChg chg="modSp del">
        <pc:chgData name="Anthony Makuch" userId="59f8dfe6-0ac9-4bcd-b162-d1eb41664d31" providerId="ADAL" clId="{61E24AEB-9B11-4F45-B457-85F48084BA85}" dt="2025-04-08T05:00:50.805" v="910" actId="47"/>
        <pc:sldMkLst>
          <pc:docMk/>
          <pc:sldMk cId="3323107027" sldId="378"/>
        </pc:sldMkLst>
        <pc:spChg chg="mod">
          <ac:chgData name="Anthony Makuch" userId="59f8dfe6-0ac9-4bcd-b162-d1eb41664d31" providerId="ADAL" clId="{61E24AEB-9B11-4F45-B457-85F48084BA85}" dt="2025-04-08T04:07:59.181" v="3"/>
          <ac:spMkLst>
            <pc:docMk/>
            <pc:sldMk cId="3323107027" sldId="378"/>
            <ac:spMk id="1466" creationId="{BC4036BC-1E42-7680-3013-033C6341DEB4}"/>
          </ac:spMkLst>
        </pc:spChg>
      </pc:sldChg>
      <pc:sldChg chg="modSp del">
        <pc:chgData name="Anthony Makuch" userId="59f8dfe6-0ac9-4bcd-b162-d1eb41664d31" providerId="ADAL" clId="{61E24AEB-9B11-4F45-B457-85F48084BA85}" dt="2025-04-08T04:48:22.852" v="332" actId="47"/>
        <pc:sldMkLst>
          <pc:docMk/>
          <pc:sldMk cId="1112096068" sldId="379"/>
        </pc:sldMkLst>
        <pc:spChg chg="mod">
          <ac:chgData name="Anthony Makuch" userId="59f8dfe6-0ac9-4bcd-b162-d1eb41664d31" providerId="ADAL" clId="{61E24AEB-9B11-4F45-B457-85F48084BA85}" dt="2025-04-08T04:07:59.181" v="3"/>
          <ac:spMkLst>
            <pc:docMk/>
            <pc:sldMk cId="1112096068" sldId="379"/>
            <ac:spMk id="1466" creationId="{70B6BD6A-4E71-802A-8A64-D0388F4B2302}"/>
          </ac:spMkLst>
        </pc:spChg>
      </pc:sldChg>
      <pc:sldChg chg="delSp modSp del mod">
        <pc:chgData name="Anthony Makuch" userId="59f8dfe6-0ac9-4bcd-b162-d1eb41664d31" providerId="ADAL" clId="{61E24AEB-9B11-4F45-B457-85F48084BA85}" dt="2025-04-08T04:40:56.346" v="280" actId="47"/>
        <pc:sldMkLst>
          <pc:docMk/>
          <pc:sldMk cId="4192397885" sldId="380"/>
        </pc:sldMkLst>
        <pc:spChg chg="del">
          <ac:chgData name="Anthony Makuch" userId="59f8dfe6-0ac9-4bcd-b162-d1eb41664d31" providerId="ADAL" clId="{61E24AEB-9B11-4F45-B457-85F48084BA85}" dt="2025-04-08T04:39:41.588" v="274" actId="478"/>
          <ac:spMkLst>
            <pc:docMk/>
            <pc:sldMk cId="4192397885" sldId="380"/>
            <ac:spMk id="20" creationId="{3108BA8C-602D-7A16-E999-C46E17A2786D}"/>
          </ac:spMkLst>
        </pc:spChg>
        <pc:spChg chg="mod">
          <ac:chgData name="Anthony Makuch" userId="59f8dfe6-0ac9-4bcd-b162-d1eb41664d31" providerId="ADAL" clId="{61E24AEB-9B11-4F45-B457-85F48084BA85}" dt="2025-04-08T04:07:59.181" v="3"/>
          <ac:spMkLst>
            <pc:docMk/>
            <pc:sldMk cId="4192397885" sldId="380"/>
            <ac:spMk id="1466" creationId="{5E13CE29-C7E9-8A74-EB33-BBEF8CB87706}"/>
          </ac:spMkLst>
        </pc:spChg>
      </pc:sldChg>
      <pc:sldChg chg="modSp del">
        <pc:chgData name="Anthony Makuch" userId="59f8dfe6-0ac9-4bcd-b162-d1eb41664d31" providerId="ADAL" clId="{61E24AEB-9B11-4F45-B457-85F48084BA85}" dt="2025-04-08T04:49:27.590" v="339" actId="47"/>
        <pc:sldMkLst>
          <pc:docMk/>
          <pc:sldMk cId="680822513" sldId="382"/>
        </pc:sldMkLst>
        <pc:spChg chg="mod">
          <ac:chgData name="Anthony Makuch" userId="59f8dfe6-0ac9-4bcd-b162-d1eb41664d31" providerId="ADAL" clId="{61E24AEB-9B11-4F45-B457-85F48084BA85}" dt="2025-04-08T04:07:59.181" v="3"/>
          <ac:spMkLst>
            <pc:docMk/>
            <pc:sldMk cId="680822513" sldId="382"/>
            <ac:spMk id="1466" creationId="{857BE157-4EF2-20A6-8E29-F6C43F0717E2}"/>
          </ac:spMkLst>
        </pc:spChg>
      </pc:sldChg>
      <pc:sldChg chg="delSp modSp del mod">
        <pc:chgData name="Anthony Makuch" userId="59f8dfe6-0ac9-4bcd-b162-d1eb41664d31" providerId="ADAL" clId="{61E24AEB-9B11-4F45-B457-85F48084BA85}" dt="2025-04-08T04:51:31.849" v="360" actId="47"/>
        <pc:sldMkLst>
          <pc:docMk/>
          <pc:sldMk cId="1286219469" sldId="383"/>
        </pc:sldMkLst>
        <pc:spChg chg="del">
          <ac:chgData name="Anthony Makuch" userId="59f8dfe6-0ac9-4bcd-b162-d1eb41664d31" providerId="ADAL" clId="{61E24AEB-9B11-4F45-B457-85F48084BA85}" dt="2025-04-08T04:49:57.917" v="340" actId="478"/>
          <ac:spMkLst>
            <pc:docMk/>
            <pc:sldMk cId="1286219469" sldId="383"/>
            <ac:spMk id="5" creationId="{8C819B22-346C-FEDE-2B20-6970714EE33D}"/>
          </ac:spMkLst>
        </pc:spChg>
        <pc:spChg chg="mod">
          <ac:chgData name="Anthony Makuch" userId="59f8dfe6-0ac9-4bcd-b162-d1eb41664d31" providerId="ADAL" clId="{61E24AEB-9B11-4F45-B457-85F48084BA85}" dt="2025-04-08T04:50:09.950" v="352" actId="20577"/>
          <ac:spMkLst>
            <pc:docMk/>
            <pc:sldMk cId="1286219469" sldId="383"/>
            <ac:spMk id="13" creationId="{41381EA0-6063-2E66-99C8-EAE8EB8028C4}"/>
          </ac:spMkLst>
        </pc:spChg>
        <pc:spChg chg="mod">
          <ac:chgData name="Anthony Makuch" userId="59f8dfe6-0ac9-4bcd-b162-d1eb41664d31" providerId="ADAL" clId="{61E24AEB-9B11-4F45-B457-85F48084BA85}" dt="2025-04-08T04:07:59.181" v="3"/>
          <ac:spMkLst>
            <pc:docMk/>
            <pc:sldMk cId="1286219469" sldId="383"/>
            <ac:spMk id="1466" creationId="{D7683DA4-E8DA-36F9-342A-459A3FD38EED}"/>
          </ac:spMkLst>
        </pc:spChg>
      </pc:sldChg>
      <pc:sldChg chg="delSp modSp del mod">
        <pc:chgData name="Anthony Makuch" userId="59f8dfe6-0ac9-4bcd-b162-d1eb41664d31" providerId="ADAL" clId="{61E24AEB-9B11-4F45-B457-85F48084BA85}" dt="2025-04-08T04:52:39.841" v="379" actId="47"/>
        <pc:sldMkLst>
          <pc:docMk/>
          <pc:sldMk cId="206967684" sldId="384"/>
        </pc:sldMkLst>
        <pc:spChg chg="del">
          <ac:chgData name="Anthony Makuch" userId="59f8dfe6-0ac9-4bcd-b162-d1eb41664d31" providerId="ADAL" clId="{61E24AEB-9B11-4F45-B457-85F48084BA85}" dt="2025-04-08T04:51:56.953" v="373" actId="478"/>
          <ac:spMkLst>
            <pc:docMk/>
            <pc:sldMk cId="206967684" sldId="384"/>
            <ac:spMk id="5" creationId="{96FF38E0-B55D-5BA3-A42B-560D3A809FA7}"/>
          </ac:spMkLst>
        </pc:spChg>
        <pc:spChg chg="mod">
          <ac:chgData name="Anthony Makuch" userId="59f8dfe6-0ac9-4bcd-b162-d1eb41664d31" providerId="ADAL" clId="{61E24AEB-9B11-4F45-B457-85F48084BA85}" dt="2025-04-08T04:51:43.495" v="371" actId="1038"/>
          <ac:spMkLst>
            <pc:docMk/>
            <pc:sldMk cId="206967684" sldId="384"/>
            <ac:spMk id="11" creationId="{7C931705-D6AF-2835-F6F2-ACFBB33C557A}"/>
          </ac:spMkLst>
        </pc:spChg>
        <pc:spChg chg="mod">
          <ac:chgData name="Anthony Makuch" userId="59f8dfe6-0ac9-4bcd-b162-d1eb41664d31" providerId="ADAL" clId="{61E24AEB-9B11-4F45-B457-85F48084BA85}" dt="2025-04-08T04:51:50.858" v="372" actId="20577"/>
          <ac:spMkLst>
            <pc:docMk/>
            <pc:sldMk cId="206967684" sldId="384"/>
            <ac:spMk id="13" creationId="{1E4A3091-D646-4767-4BEC-26A9FD89CF03}"/>
          </ac:spMkLst>
        </pc:spChg>
        <pc:spChg chg="mod">
          <ac:chgData name="Anthony Makuch" userId="59f8dfe6-0ac9-4bcd-b162-d1eb41664d31" providerId="ADAL" clId="{61E24AEB-9B11-4F45-B457-85F48084BA85}" dt="2025-04-08T04:07:59.181" v="3"/>
          <ac:spMkLst>
            <pc:docMk/>
            <pc:sldMk cId="206967684" sldId="384"/>
            <ac:spMk id="1466" creationId="{309AD761-0A93-8924-FF86-E49607D9F4EB}"/>
          </ac:spMkLst>
        </pc:spChg>
      </pc:sldChg>
      <pc:sldChg chg="modSp del">
        <pc:chgData name="Anthony Makuch" userId="59f8dfe6-0ac9-4bcd-b162-d1eb41664d31" providerId="ADAL" clId="{61E24AEB-9B11-4F45-B457-85F48084BA85}" dt="2025-04-08T04:54:39.532" v="398" actId="47"/>
        <pc:sldMkLst>
          <pc:docMk/>
          <pc:sldMk cId="2328797830" sldId="385"/>
        </pc:sldMkLst>
        <pc:spChg chg="mod">
          <ac:chgData name="Anthony Makuch" userId="59f8dfe6-0ac9-4bcd-b162-d1eb41664d31" providerId="ADAL" clId="{61E24AEB-9B11-4F45-B457-85F48084BA85}" dt="2025-04-08T04:07:59.181" v="3"/>
          <ac:spMkLst>
            <pc:docMk/>
            <pc:sldMk cId="2328797830" sldId="385"/>
            <ac:spMk id="2" creationId="{503673BA-5F68-AB9D-E8B0-202F67473A75}"/>
          </ac:spMkLst>
        </pc:spChg>
        <pc:spChg chg="mod">
          <ac:chgData name="Anthony Makuch" userId="59f8dfe6-0ac9-4bcd-b162-d1eb41664d31" providerId="ADAL" clId="{61E24AEB-9B11-4F45-B457-85F48084BA85}" dt="2025-04-08T04:07:59.181" v="3"/>
          <ac:spMkLst>
            <pc:docMk/>
            <pc:sldMk cId="2328797830" sldId="385"/>
            <ac:spMk id="4" creationId="{1522ACC5-2F9D-D19B-D6CE-9C477A64E89B}"/>
          </ac:spMkLst>
        </pc:spChg>
      </pc:sldChg>
      <pc:sldChg chg="modSp del">
        <pc:chgData name="Anthony Makuch" userId="59f8dfe6-0ac9-4bcd-b162-d1eb41664d31" providerId="ADAL" clId="{61E24AEB-9B11-4F45-B457-85F48084BA85}" dt="2025-04-08T04:53:13.416" v="392" actId="47"/>
        <pc:sldMkLst>
          <pc:docMk/>
          <pc:sldMk cId="2399814952" sldId="386"/>
        </pc:sldMkLst>
        <pc:spChg chg="mod">
          <ac:chgData name="Anthony Makuch" userId="59f8dfe6-0ac9-4bcd-b162-d1eb41664d31" providerId="ADAL" clId="{61E24AEB-9B11-4F45-B457-85F48084BA85}" dt="2025-04-08T04:07:59.181" v="3"/>
          <ac:spMkLst>
            <pc:docMk/>
            <pc:sldMk cId="2399814952" sldId="386"/>
            <ac:spMk id="1466" creationId="{F32FAA08-1A0C-EB9F-23AF-A6006B2EC345}"/>
          </ac:spMkLst>
        </pc:spChg>
      </pc:sldChg>
      <pc:sldChg chg="delSp del mod">
        <pc:chgData name="Anthony Makuch" userId="59f8dfe6-0ac9-4bcd-b162-d1eb41664d31" providerId="ADAL" clId="{61E24AEB-9B11-4F45-B457-85F48084BA85}" dt="2025-04-08T04:29:54.316" v="32" actId="2696"/>
        <pc:sldMkLst>
          <pc:docMk/>
          <pc:sldMk cId="4001026382" sldId="387"/>
        </pc:sldMkLst>
        <pc:picChg chg="del">
          <ac:chgData name="Anthony Makuch" userId="59f8dfe6-0ac9-4bcd-b162-d1eb41664d31" providerId="ADAL" clId="{61E24AEB-9B11-4F45-B457-85F48084BA85}" dt="2025-04-08T04:25:27.033" v="21" actId="478"/>
          <ac:picMkLst>
            <pc:docMk/>
            <pc:sldMk cId="4001026382" sldId="387"/>
            <ac:picMk id="5" creationId="{F3C7EA06-0B07-6FB7-58D1-5459751EF41B}"/>
          </ac:picMkLst>
        </pc:picChg>
        <pc:picChg chg="del">
          <ac:chgData name="Anthony Makuch" userId="59f8dfe6-0ac9-4bcd-b162-d1eb41664d31" providerId="ADAL" clId="{61E24AEB-9B11-4F45-B457-85F48084BA85}" dt="2025-04-08T04:25:28.035" v="22" actId="478"/>
          <ac:picMkLst>
            <pc:docMk/>
            <pc:sldMk cId="4001026382" sldId="387"/>
            <ac:picMk id="6" creationId="{41F16604-D4CA-60E6-7F9E-C3603DFD5E25}"/>
          </ac:picMkLst>
        </pc:picChg>
      </pc:sldChg>
      <pc:sldChg chg="delSp modSp del mod">
        <pc:chgData name="Anthony Makuch" userId="59f8dfe6-0ac9-4bcd-b162-d1eb41664d31" providerId="ADAL" clId="{61E24AEB-9B11-4F45-B457-85F48084BA85}" dt="2025-04-08T04:33:02.700" v="56" actId="47"/>
        <pc:sldMkLst>
          <pc:docMk/>
          <pc:sldMk cId="3658686262" sldId="388"/>
        </pc:sldMkLst>
        <pc:spChg chg="del mod">
          <ac:chgData name="Anthony Makuch" userId="59f8dfe6-0ac9-4bcd-b162-d1eb41664d31" providerId="ADAL" clId="{61E24AEB-9B11-4F45-B457-85F48084BA85}" dt="2025-04-08T04:31:41.260" v="37" actId="478"/>
          <ac:spMkLst>
            <pc:docMk/>
            <pc:sldMk cId="3658686262" sldId="388"/>
            <ac:spMk id="4" creationId="{69EC532A-602B-C8EF-99CD-8896914D5C3D}"/>
          </ac:spMkLst>
        </pc:spChg>
        <pc:picChg chg="del">
          <ac:chgData name="Anthony Makuch" userId="59f8dfe6-0ac9-4bcd-b162-d1eb41664d31" providerId="ADAL" clId="{61E24AEB-9B11-4F45-B457-85F48084BA85}" dt="2025-04-08T04:31:38.888" v="34" actId="478"/>
          <ac:picMkLst>
            <pc:docMk/>
            <pc:sldMk cId="3658686262" sldId="388"/>
            <ac:picMk id="3" creationId="{6ACEB815-2F6E-5A58-BB3A-91998785C03F}"/>
          </ac:picMkLst>
        </pc:picChg>
        <pc:picChg chg="del">
          <ac:chgData name="Anthony Makuch" userId="59f8dfe6-0ac9-4bcd-b162-d1eb41664d31" providerId="ADAL" clId="{61E24AEB-9B11-4F45-B457-85F48084BA85}" dt="2025-04-08T04:31:39.622" v="35" actId="478"/>
          <ac:picMkLst>
            <pc:docMk/>
            <pc:sldMk cId="3658686262" sldId="388"/>
            <ac:picMk id="5" creationId="{9B5C5B20-8514-4981-F634-3321CD9DB05E}"/>
          </ac:picMkLst>
        </pc:picChg>
      </pc:sldChg>
      <pc:sldChg chg="modSp del">
        <pc:chgData name="Anthony Makuch" userId="59f8dfe6-0ac9-4bcd-b162-d1eb41664d31" providerId="ADAL" clId="{61E24AEB-9B11-4F45-B457-85F48084BA85}" dt="2025-04-08T04:35:16.459" v="105" actId="47"/>
        <pc:sldMkLst>
          <pc:docMk/>
          <pc:sldMk cId="2803656856" sldId="389"/>
        </pc:sldMkLst>
        <pc:spChg chg="mod">
          <ac:chgData name="Anthony Makuch" userId="59f8dfe6-0ac9-4bcd-b162-d1eb41664d31" providerId="ADAL" clId="{61E24AEB-9B11-4F45-B457-85F48084BA85}" dt="2025-04-08T04:07:59.181" v="3"/>
          <ac:spMkLst>
            <pc:docMk/>
            <pc:sldMk cId="2803656856" sldId="389"/>
            <ac:spMk id="2" creationId="{879E12F3-0520-C9E0-0070-63F6BCB4B6B4}"/>
          </ac:spMkLst>
        </pc:spChg>
        <pc:spChg chg="mod">
          <ac:chgData name="Anthony Makuch" userId="59f8dfe6-0ac9-4bcd-b162-d1eb41664d31" providerId="ADAL" clId="{61E24AEB-9B11-4F45-B457-85F48084BA85}" dt="2025-04-08T04:07:59.181" v="3"/>
          <ac:spMkLst>
            <pc:docMk/>
            <pc:sldMk cId="2803656856" sldId="389"/>
            <ac:spMk id="3" creationId="{C22F02C2-F7CE-F6C7-CBDE-04C3F6505D48}"/>
          </ac:spMkLst>
        </pc:spChg>
        <pc:spChg chg="mod">
          <ac:chgData name="Anthony Makuch" userId="59f8dfe6-0ac9-4bcd-b162-d1eb41664d31" providerId="ADAL" clId="{61E24AEB-9B11-4F45-B457-85F48084BA85}" dt="2025-04-08T04:07:59.181" v="3"/>
          <ac:spMkLst>
            <pc:docMk/>
            <pc:sldMk cId="2803656856" sldId="389"/>
            <ac:spMk id="4" creationId="{236F8B4D-FC7D-EF43-A648-11502DA80706}"/>
          </ac:spMkLst>
        </pc:spChg>
      </pc:sldChg>
      <pc:sldChg chg="addSp delSp modSp new mod modNotesTx">
        <pc:chgData name="Anthony Makuch" userId="59f8dfe6-0ac9-4bcd-b162-d1eb41664d31" providerId="ADAL" clId="{61E24AEB-9B11-4F45-B457-85F48084BA85}" dt="2025-04-08T04:58:37.098" v="900" actId="20577"/>
        <pc:sldMkLst>
          <pc:docMk/>
          <pc:sldMk cId="1324129003" sldId="390"/>
        </pc:sldMkLst>
        <pc:spChg chg="mod">
          <ac:chgData name="Anthony Makuch" userId="59f8dfe6-0ac9-4bcd-b162-d1eb41664d31" providerId="ADAL" clId="{61E24AEB-9B11-4F45-B457-85F48084BA85}" dt="2025-04-08T04:34:50.861" v="77"/>
          <ac:spMkLst>
            <pc:docMk/>
            <pc:sldMk cId="1324129003" sldId="390"/>
            <ac:spMk id="2" creationId="{635E5385-F16D-F056-62EE-07B328AC9B75}"/>
          </ac:spMkLst>
        </pc:spChg>
        <pc:spChg chg="del mod">
          <ac:chgData name="Anthony Makuch" userId="59f8dfe6-0ac9-4bcd-b162-d1eb41664d31" providerId="ADAL" clId="{61E24AEB-9B11-4F45-B457-85F48084BA85}" dt="2025-04-08T04:56:51.382" v="427" actId="478"/>
          <ac:spMkLst>
            <pc:docMk/>
            <pc:sldMk cId="1324129003" sldId="390"/>
            <ac:spMk id="3" creationId="{0115AF0A-CBE4-FF7D-C2A1-4D18E72094F9}"/>
          </ac:spMkLst>
        </pc:spChg>
        <pc:spChg chg="mod">
          <ac:chgData name="Anthony Makuch" userId="59f8dfe6-0ac9-4bcd-b162-d1eb41664d31" providerId="ADAL" clId="{61E24AEB-9B11-4F45-B457-85F48084BA85}" dt="2025-04-08T04:56:33.825" v="426" actId="6549"/>
          <ac:spMkLst>
            <pc:docMk/>
            <pc:sldMk cId="1324129003" sldId="390"/>
            <ac:spMk id="5" creationId="{4CACA9D0-A803-6AD4-5321-BC18FBBED4E9}"/>
          </ac:spMkLst>
        </pc:spChg>
        <pc:spChg chg="add mod">
          <ac:chgData name="Anthony Makuch" userId="59f8dfe6-0ac9-4bcd-b162-d1eb41664d31" providerId="ADAL" clId="{61E24AEB-9B11-4F45-B457-85F48084BA85}" dt="2025-04-08T04:58:37.098" v="900" actId="20577"/>
          <ac:spMkLst>
            <pc:docMk/>
            <pc:sldMk cId="1324129003" sldId="390"/>
            <ac:spMk id="7" creationId="{BFEDBA51-C061-707F-6B13-7DADB78CA4C4}"/>
          </ac:spMkLst>
        </pc:spChg>
      </pc:sldChg>
      <pc:sldChg chg="delSp modSp new mod">
        <pc:chgData name="Anthony Makuch" userId="59f8dfe6-0ac9-4bcd-b162-d1eb41664d31" providerId="ADAL" clId="{61E24AEB-9B11-4F45-B457-85F48084BA85}" dt="2025-04-08T04:32:12.545" v="51" actId="20577"/>
        <pc:sldMkLst>
          <pc:docMk/>
          <pc:sldMk cId="1264027207" sldId="391"/>
        </pc:sldMkLst>
        <pc:spChg chg="mod">
          <ac:chgData name="Anthony Makuch" userId="59f8dfe6-0ac9-4bcd-b162-d1eb41664d31" providerId="ADAL" clId="{61E24AEB-9B11-4F45-B457-85F48084BA85}" dt="2025-04-08T04:32:12.545" v="51" actId="20577"/>
          <ac:spMkLst>
            <pc:docMk/>
            <pc:sldMk cId="1264027207" sldId="391"/>
            <ac:spMk id="2" creationId="{D18CA5FC-6E95-8D43-8E78-EFD71CD9C02E}"/>
          </ac:spMkLst>
        </pc:spChg>
        <pc:spChg chg="del">
          <ac:chgData name="Anthony Makuch" userId="59f8dfe6-0ac9-4bcd-b162-d1eb41664d31" providerId="ADAL" clId="{61E24AEB-9B11-4F45-B457-85F48084BA85}" dt="2025-04-08T04:31:54.413" v="40" actId="478"/>
          <ac:spMkLst>
            <pc:docMk/>
            <pc:sldMk cId="1264027207" sldId="391"/>
            <ac:spMk id="3" creationId="{A024C2FA-8B67-06AE-5686-C90F9E8E0452}"/>
          </ac:spMkLst>
        </pc:spChg>
      </pc:sldChg>
      <pc:sldChg chg="addSp delSp modSp new mod">
        <pc:chgData name="Anthony Makuch" userId="59f8dfe6-0ac9-4bcd-b162-d1eb41664d31" providerId="ADAL" clId="{61E24AEB-9B11-4F45-B457-85F48084BA85}" dt="2025-04-08T04:34:26.734" v="74" actId="5793"/>
        <pc:sldMkLst>
          <pc:docMk/>
          <pc:sldMk cId="1072870001" sldId="392"/>
        </pc:sldMkLst>
        <pc:spChg chg="mod">
          <ac:chgData name="Anthony Makuch" userId="59f8dfe6-0ac9-4bcd-b162-d1eb41664d31" providerId="ADAL" clId="{61E24AEB-9B11-4F45-B457-85F48084BA85}" dt="2025-04-08T04:32:37.078" v="53"/>
          <ac:spMkLst>
            <pc:docMk/>
            <pc:sldMk cId="1072870001" sldId="392"/>
            <ac:spMk id="2" creationId="{6696A4DB-BED5-D077-5164-406077DDD46A}"/>
          </ac:spMkLst>
        </pc:spChg>
        <pc:spChg chg="del">
          <ac:chgData name="Anthony Makuch" userId="59f8dfe6-0ac9-4bcd-b162-d1eb41664d31" providerId="ADAL" clId="{61E24AEB-9B11-4F45-B457-85F48084BA85}" dt="2025-04-08T04:32:43.484" v="54"/>
          <ac:spMkLst>
            <pc:docMk/>
            <pc:sldMk cId="1072870001" sldId="392"/>
            <ac:spMk id="3" creationId="{6D4F8B2C-613B-8FAF-6D44-A90989F4DFE9}"/>
          </ac:spMkLst>
        </pc:spChg>
        <pc:spChg chg="mod">
          <ac:chgData name="Anthony Makuch" userId="59f8dfe6-0ac9-4bcd-b162-d1eb41664d31" providerId="ADAL" clId="{61E24AEB-9B11-4F45-B457-85F48084BA85}" dt="2025-04-08T04:34:26.734" v="74" actId="5793"/>
          <ac:spMkLst>
            <pc:docMk/>
            <pc:sldMk cId="1072870001" sldId="392"/>
            <ac:spMk id="5" creationId="{11D0A876-48BF-F5FE-F77B-A3519F524CEA}"/>
          </ac:spMkLst>
        </pc:spChg>
        <pc:spChg chg="add del mod">
          <ac:chgData name="Anthony Makuch" userId="59f8dfe6-0ac9-4bcd-b162-d1eb41664d31" providerId="ADAL" clId="{61E24AEB-9B11-4F45-B457-85F48084BA85}" dt="2025-04-08T04:34:03.716" v="72" actId="14100"/>
          <ac:spMkLst>
            <pc:docMk/>
            <pc:sldMk cId="1072870001" sldId="392"/>
            <ac:spMk id="7" creationId="{49E0A814-3D8E-6AC6-5463-F4B76DB30F19}"/>
          </ac:spMkLst>
        </pc:spChg>
        <pc:picChg chg="add del mod">
          <ac:chgData name="Anthony Makuch" userId="59f8dfe6-0ac9-4bcd-b162-d1eb41664d31" providerId="ADAL" clId="{61E24AEB-9B11-4F45-B457-85F48084BA85}" dt="2025-04-08T04:32:44.546" v="55" actId="21"/>
          <ac:picMkLst>
            <pc:docMk/>
            <pc:sldMk cId="1072870001" sldId="392"/>
            <ac:picMk id="6" creationId="{22B4ED91-22F5-319B-4085-7203F06D2E6A}"/>
          </ac:picMkLst>
        </pc:picChg>
        <pc:picChg chg="add mod">
          <ac:chgData name="Anthony Makuch" userId="59f8dfe6-0ac9-4bcd-b162-d1eb41664d31" providerId="ADAL" clId="{61E24AEB-9B11-4F45-B457-85F48084BA85}" dt="2025-04-08T04:33:49.977" v="68" actId="1076"/>
          <ac:picMkLst>
            <pc:docMk/>
            <pc:sldMk cId="1072870001" sldId="392"/>
            <ac:picMk id="8" creationId="{29CE6BC6-4759-A8C8-344D-2B6D26706C27}"/>
          </ac:picMkLst>
        </pc:picChg>
        <pc:picChg chg="add mod">
          <ac:chgData name="Anthony Makuch" userId="59f8dfe6-0ac9-4bcd-b162-d1eb41664d31" providerId="ADAL" clId="{61E24AEB-9B11-4F45-B457-85F48084BA85}" dt="2025-04-08T04:33:54.877" v="70"/>
          <ac:picMkLst>
            <pc:docMk/>
            <pc:sldMk cId="1072870001" sldId="392"/>
            <ac:picMk id="9" creationId="{351BC977-E532-2DBC-071B-A8F45FA9F993}"/>
          </ac:picMkLst>
        </pc:picChg>
      </pc:sldChg>
      <pc:sldChg chg="new del">
        <pc:chgData name="Anthony Makuch" userId="59f8dfe6-0ac9-4bcd-b162-d1eb41664d31" providerId="ADAL" clId="{61E24AEB-9B11-4F45-B457-85F48084BA85}" dt="2025-04-08T04:33:20.024" v="61" actId="680"/>
        <pc:sldMkLst>
          <pc:docMk/>
          <pc:sldMk cId="887300666" sldId="393"/>
        </pc:sldMkLst>
      </pc:sldChg>
      <pc:sldChg chg="delSp modSp new mod">
        <pc:chgData name="Anthony Makuch" userId="59f8dfe6-0ac9-4bcd-b162-d1eb41664d31" providerId="ADAL" clId="{61E24AEB-9B11-4F45-B457-85F48084BA85}" dt="2025-04-08T04:59:28.718" v="901" actId="478"/>
        <pc:sldMkLst>
          <pc:docMk/>
          <pc:sldMk cId="1501396118" sldId="393"/>
        </pc:sldMkLst>
        <pc:spChg chg="mod">
          <ac:chgData name="Anthony Makuch" userId="59f8dfe6-0ac9-4bcd-b162-d1eb41664d31" providerId="ADAL" clId="{61E24AEB-9B11-4F45-B457-85F48084BA85}" dt="2025-04-08T04:36:01.612" v="199"/>
          <ac:spMkLst>
            <pc:docMk/>
            <pc:sldMk cId="1501396118" sldId="393"/>
            <ac:spMk id="2" creationId="{A8B9B9E8-30E7-02FA-E9CE-DD390674FA07}"/>
          </ac:spMkLst>
        </pc:spChg>
        <pc:spChg chg="mod">
          <ac:chgData name="Anthony Makuch" userId="59f8dfe6-0ac9-4bcd-b162-d1eb41664d31" providerId="ADAL" clId="{61E24AEB-9B11-4F45-B457-85F48084BA85}" dt="2025-04-08T04:36:55.251" v="214" actId="14100"/>
          <ac:spMkLst>
            <pc:docMk/>
            <pc:sldMk cId="1501396118" sldId="393"/>
            <ac:spMk id="3" creationId="{B10FC437-D508-89A7-A25D-087330D3E7FF}"/>
          </ac:spMkLst>
        </pc:spChg>
        <pc:spChg chg="del">
          <ac:chgData name="Anthony Makuch" userId="59f8dfe6-0ac9-4bcd-b162-d1eb41664d31" providerId="ADAL" clId="{61E24AEB-9B11-4F45-B457-85F48084BA85}" dt="2025-04-08T04:59:28.718" v="901" actId="478"/>
          <ac:spMkLst>
            <pc:docMk/>
            <pc:sldMk cId="1501396118" sldId="393"/>
            <ac:spMk id="5" creationId="{23B07A51-D113-72B0-CCE8-92C1060D8150}"/>
          </ac:spMkLst>
        </pc:spChg>
      </pc:sldChg>
      <pc:sldChg chg="new del">
        <pc:chgData name="Anthony Makuch" userId="59f8dfe6-0ac9-4bcd-b162-d1eb41664d31" providerId="ADAL" clId="{61E24AEB-9B11-4F45-B457-85F48084BA85}" dt="2025-04-08T04:34:42.232" v="76" actId="680"/>
        <pc:sldMkLst>
          <pc:docMk/>
          <pc:sldMk cId="3368613690" sldId="393"/>
        </pc:sldMkLst>
      </pc:sldChg>
      <pc:sldChg chg="addSp delSp modSp new mod">
        <pc:chgData name="Anthony Makuch" userId="59f8dfe6-0ac9-4bcd-b162-d1eb41664d31" providerId="ADAL" clId="{61E24AEB-9B11-4F45-B457-85F48084BA85}" dt="2025-04-08T04:37:56.007" v="244" actId="20577"/>
        <pc:sldMkLst>
          <pc:docMk/>
          <pc:sldMk cId="3544267914" sldId="394"/>
        </pc:sldMkLst>
        <pc:spChg chg="mod">
          <ac:chgData name="Anthony Makuch" userId="59f8dfe6-0ac9-4bcd-b162-d1eb41664d31" providerId="ADAL" clId="{61E24AEB-9B11-4F45-B457-85F48084BA85}" dt="2025-04-08T04:37:56.007" v="244" actId="20577"/>
          <ac:spMkLst>
            <pc:docMk/>
            <pc:sldMk cId="3544267914" sldId="394"/>
            <ac:spMk id="2" creationId="{23A4DE01-7F1B-89CD-0204-5FCDA9820D50}"/>
          </ac:spMkLst>
        </pc:spChg>
        <pc:spChg chg="del">
          <ac:chgData name="Anthony Makuch" userId="59f8dfe6-0ac9-4bcd-b162-d1eb41664d31" providerId="ADAL" clId="{61E24AEB-9B11-4F45-B457-85F48084BA85}" dt="2025-04-08T04:37:18.439" v="216"/>
          <ac:spMkLst>
            <pc:docMk/>
            <pc:sldMk cId="3544267914" sldId="394"/>
            <ac:spMk id="3" creationId="{3F62BEC4-20BB-B3D5-4DC3-261E33D43BB9}"/>
          </ac:spMkLst>
        </pc:spChg>
        <pc:spChg chg="del">
          <ac:chgData name="Anthony Makuch" userId="59f8dfe6-0ac9-4bcd-b162-d1eb41664d31" providerId="ADAL" clId="{61E24AEB-9B11-4F45-B457-85F48084BA85}" dt="2025-04-08T04:37:34.959" v="220" actId="478"/>
          <ac:spMkLst>
            <pc:docMk/>
            <pc:sldMk cId="3544267914" sldId="394"/>
            <ac:spMk id="5" creationId="{DBA2EF9D-4647-2404-6715-E3AC574723E0}"/>
          </ac:spMkLst>
        </pc:spChg>
        <pc:picChg chg="add mod">
          <ac:chgData name="Anthony Makuch" userId="59f8dfe6-0ac9-4bcd-b162-d1eb41664d31" providerId="ADAL" clId="{61E24AEB-9B11-4F45-B457-85F48084BA85}" dt="2025-04-08T04:37:40.334" v="222" actId="1076"/>
          <ac:picMkLst>
            <pc:docMk/>
            <pc:sldMk cId="3544267914" sldId="394"/>
            <ac:picMk id="6" creationId="{92029D15-2E56-4771-0877-FB9F49BFC395}"/>
          </ac:picMkLst>
        </pc:picChg>
      </pc:sldChg>
      <pc:sldChg chg="addSp delSp modSp new mod">
        <pc:chgData name="Anthony Makuch" userId="59f8dfe6-0ac9-4bcd-b162-d1eb41664d31" providerId="ADAL" clId="{61E24AEB-9B11-4F45-B457-85F48084BA85}" dt="2025-04-08T04:59:32.187" v="902" actId="478"/>
        <pc:sldMkLst>
          <pc:docMk/>
          <pc:sldMk cId="4072745945" sldId="395"/>
        </pc:sldMkLst>
        <pc:spChg chg="mod">
          <ac:chgData name="Anthony Makuch" userId="59f8dfe6-0ac9-4bcd-b162-d1eb41664d31" providerId="ADAL" clId="{61E24AEB-9B11-4F45-B457-85F48084BA85}" dt="2025-04-08T04:38:32.697" v="246"/>
          <ac:spMkLst>
            <pc:docMk/>
            <pc:sldMk cId="4072745945" sldId="395"/>
            <ac:spMk id="2" creationId="{1844DFBE-F444-7F31-2E00-825AD74C5764}"/>
          </ac:spMkLst>
        </pc:spChg>
        <pc:spChg chg="del mod">
          <ac:chgData name="Anthony Makuch" userId="59f8dfe6-0ac9-4bcd-b162-d1eb41664d31" providerId="ADAL" clId="{61E24AEB-9B11-4F45-B457-85F48084BA85}" dt="2025-04-08T04:38:53.860" v="267" actId="478"/>
          <ac:spMkLst>
            <pc:docMk/>
            <pc:sldMk cId="4072745945" sldId="395"/>
            <ac:spMk id="3" creationId="{5F434D8F-2B63-CB07-5C9A-E481D9BD7BD9}"/>
          </ac:spMkLst>
        </pc:spChg>
        <pc:spChg chg="del mod">
          <ac:chgData name="Anthony Makuch" userId="59f8dfe6-0ac9-4bcd-b162-d1eb41664d31" providerId="ADAL" clId="{61E24AEB-9B11-4F45-B457-85F48084BA85}" dt="2025-04-08T04:59:32.187" v="902" actId="478"/>
          <ac:spMkLst>
            <pc:docMk/>
            <pc:sldMk cId="4072745945" sldId="395"/>
            <ac:spMk id="5" creationId="{F97A89BC-3BBF-37D4-9EF6-31399FBA4E4C}"/>
          </ac:spMkLst>
        </pc:spChg>
        <pc:spChg chg="add mod">
          <ac:chgData name="Anthony Makuch" userId="59f8dfe6-0ac9-4bcd-b162-d1eb41664d31" providerId="ADAL" clId="{61E24AEB-9B11-4F45-B457-85F48084BA85}" dt="2025-04-08T04:39:11.126" v="269"/>
          <ac:spMkLst>
            <pc:docMk/>
            <pc:sldMk cId="4072745945" sldId="395"/>
            <ac:spMk id="7" creationId="{BEA46B52-F953-F2F4-6E0C-823EB02BAC07}"/>
          </ac:spMkLst>
        </pc:spChg>
        <pc:spChg chg="add mod">
          <ac:chgData name="Anthony Makuch" userId="59f8dfe6-0ac9-4bcd-b162-d1eb41664d31" providerId="ADAL" clId="{61E24AEB-9B11-4F45-B457-85F48084BA85}" dt="2025-04-08T04:39:21.963" v="270"/>
          <ac:spMkLst>
            <pc:docMk/>
            <pc:sldMk cId="4072745945" sldId="395"/>
            <ac:spMk id="8" creationId="{7DC391CE-4DC0-F219-C96C-8A9F2D97DE38}"/>
          </ac:spMkLst>
        </pc:spChg>
        <pc:picChg chg="add mod">
          <ac:chgData name="Anthony Makuch" userId="59f8dfe6-0ac9-4bcd-b162-d1eb41664d31" providerId="ADAL" clId="{61E24AEB-9B11-4F45-B457-85F48084BA85}" dt="2025-04-08T04:39:11.126" v="269"/>
          <ac:picMkLst>
            <pc:docMk/>
            <pc:sldMk cId="4072745945" sldId="395"/>
            <ac:picMk id="6" creationId="{AF046385-CAAC-549A-C4AC-2AC698ED288F}"/>
          </ac:picMkLst>
        </pc:picChg>
      </pc:sldChg>
      <pc:sldChg chg="addSp delSp modSp new mod">
        <pc:chgData name="Anthony Makuch" userId="59f8dfe6-0ac9-4bcd-b162-d1eb41664d31" providerId="ADAL" clId="{61E24AEB-9B11-4F45-B457-85F48084BA85}" dt="2025-04-08T04:40:52.415" v="279"/>
        <pc:sldMkLst>
          <pc:docMk/>
          <pc:sldMk cId="1175422123" sldId="396"/>
        </pc:sldMkLst>
        <pc:spChg chg="mod">
          <ac:chgData name="Anthony Makuch" userId="59f8dfe6-0ac9-4bcd-b162-d1eb41664d31" providerId="ADAL" clId="{61E24AEB-9B11-4F45-B457-85F48084BA85}" dt="2025-04-08T04:40:19.509" v="277"/>
          <ac:spMkLst>
            <pc:docMk/>
            <pc:sldMk cId="1175422123" sldId="396"/>
            <ac:spMk id="2" creationId="{840D8E6C-DB08-EA79-382E-440EB488DFC2}"/>
          </ac:spMkLst>
        </pc:spChg>
        <pc:spChg chg="del">
          <ac:chgData name="Anthony Makuch" userId="59f8dfe6-0ac9-4bcd-b162-d1eb41664d31" providerId="ADAL" clId="{61E24AEB-9B11-4F45-B457-85F48084BA85}" dt="2025-04-08T04:39:56.826" v="276" actId="478"/>
          <ac:spMkLst>
            <pc:docMk/>
            <pc:sldMk cId="1175422123" sldId="396"/>
            <ac:spMk id="3" creationId="{BD9CDFF9-7C3F-6CBB-E9FD-C9341B783D4A}"/>
          </ac:spMkLst>
        </pc:spChg>
        <pc:spChg chg="mod">
          <ac:chgData name="Anthony Makuch" userId="59f8dfe6-0ac9-4bcd-b162-d1eb41664d31" providerId="ADAL" clId="{61E24AEB-9B11-4F45-B457-85F48084BA85}" dt="2025-04-08T04:40:21.510" v="278" actId="5793"/>
          <ac:spMkLst>
            <pc:docMk/>
            <pc:sldMk cId="1175422123" sldId="396"/>
            <ac:spMk id="5" creationId="{93CC4018-7B95-4800-F089-B2BF05A5404C}"/>
          </ac:spMkLst>
        </pc:spChg>
        <pc:spChg chg="add mod">
          <ac:chgData name="Anthony Makuch" userId="59f8dfe6-0ac9-4bcd-b162-d1eb41664d31" providerId="ADAL" clId="{61E24AEB-9B11-4F45-B457-85F48084BA85}" dt="2025-04-08T04:39:54.450" v="275"/>
          <ac:spMkLst>
            <pc:docMk/>
            <pc:sldMk cId="1175422123" sldId="396"/>
            <ac:spMk id="7" creationId="{063C6F94-5FC1-4227-34A7-365A6FC8D7B2}"/>
          </ac:spMkLst>
        </pc:spChg>
        <pc:spChg chg="add mod">
          <ac:chgData name="Anthony Makuch" userId="59f8dfe6-0ac9-4bcd-b162-d1eb41664d31" providerId="ADAL" clId="{61E24AEB-9B11-4F45-B457-85F48084BA85}" dt="2025-04-08T04:39:54.450" v="275"/>
          <ac:spMkLst>
            <pc:docMk/>
            <pc:sldMk cId="1175422123" sldId="396"/>
            <ac:spMk id="8" creationId="{D272A0D9-8746-4713-E22C-7737DECDC93A}"/>
          </ac:spMkLst>
        </pc:spChg>
        <pc:spChg chg="add mod">
          <ac:chgData name="Anthony Makuch" userId="59f8dfe6-0ac9-4bcd-b162-d1eb41664d31" providerId="ADAL" clId="{61E24AEB-9B11-4F45-B457-85F48084BA85}" dt="2025-04-08T04:39:54.450" v="275"/>
          <ac:spMkLst>
            <pc:docMk/>
            <pc:sldMk cId="1175422123" sldId="396"/>
            <ac:spMk id="9" creationId="{454E0541-B95D-69E5-B0C8-9BE3290B0527}"/>
          </ac:spMkLst>
        </pc:spChg>
        <pc:spChg chg="add mod">
          <ac:chgData name="Anthony Makuch" userId="59f8dfe6-0ac9-4bcd-b162-d1eb41664d31" providerId="ADAL" clId="{61E24AEB-9B11-4F45-B457-85F48084BA85}" dt="2025-04-08T04:39:54.450" v="275"/>
          <ac:spMkLst>
            <pc:docMk/>
            <pc:sldMk cId="1175422123" sldId="396"/>
            <ac:spMk id="10" creationId="{063A9963-6F4B-607A-05A7-FD4A3D6B778A}"/>
          </ac:spMkLst>
        </pc:spChg>
        <pc:spChg chg="add mod">
          <ac:chgData name="Anthony Makuch" userId="59f8dfe6-0ac9-4bcd-b162-d1eb41664d31" providerId="ADAL" clId="{61E24AEB-9B11-4F45-B457-85F48084BA85}" dt="2025-04-08T04:39:54.450" v="275"/>
          <ac:spMkLst>
            <pc:docMk/>
            <pc:sldMk cId="1175422123" sldId="396"/>
            <ac:spMk id="11" creationId="{20947EEC-015C-F227-0C51-3ABC5D793ED6}"/>
          </ac:spMkLst>
        </pc:spChg>
        <pc:spChg chg="add mod">
          <ac:chgData name="Anthony Makuch" userId="59f8dfe6-0ac9-4bcd-b162-d1eb41664d31" providerId="ADAL" clId="{61E24AEB-9B11-4F45-B457-85F48084BA85}" dt="2025-04-08T04:40:52.415" v="279"/>
          <ac:spMkLst>
            <pc:docMk/>
            <pc:sldMk cId="1175422123" sldId="396"/>
            <ac:spMk id="12" creationId="{4D051891-6BCF-B7FD-88AB-CBB18EF42088}"/>
          </ac:spMkLst>
        </pc:spChg>
        <pc:spChg chg="add mod">
          <ac:chgData name="Anthony Makuch" userId="59f8dfe6-0ac9-4bcd-b162-d1eb41664d31" providerId="ADAL" clId="{61E24AEB-9B11-4F45-B457-85F48084BA85}" dt="2025-04-08T04:40:52.415" v="279"/>
          <ac:spMkLst>
            <pc:docMk/>
            <pc:sldMk cId="1175422123" sldId="396"/>
            <ac:spMk id="13" creationId="{57279E76-65D3-0149-B705-548876CE8347}"/>
          </ac:spMkLst>
        </pc:spChg>
        <pc:spChg chg="add mod">
          <ac:chgData name="Anthony Makuch" userId="59f8dfe6-0ac9-4bcd-b162-d1eb41664d31" providerId="ADAL" clId="{61E24AEB-9B11-4F45-B457-85F48084BA85}" dt="2025-04-08T04:40:52.415" v="279"/>
          <ac:spMkLst>
            <pc:docMk/>
            <pc:sldMk cId="1175422123" sldId="396"/>
            <ac:spMk id="14" creationId="{20667CE7-502A-64E8-51E3-E02C4173BAA2}"/>
          </ac:spMkLst>
        </pc:spChg>
        <pc:picChg chg="add mod">
          <ac:chgData name="Anthony Makuch" userId="59f8dfe6-0ac9-4bcd-b162-d1eb41664d31" providerId="ADAL" clId="{61E24AEB-9B11-4F45-B457-85F48084BA85}" dt="2025-04-08T04:39:54.450" v="275"/>
          <ac:picMkLst>
            <pc:docMk/>
            <pc:sldMk cId="1175422123" sldId="396"/>
            <ac:picMk id="6" creationId="{DD53BDFC-7DB7-5053-7F9A-F4A39CA6E868}"/>
          </ac:picMkLst>
        </pc:picChg>
      </pc:sldChg>
      <pc:sldChg chg="addSp delSp modSp new mod">
        <pc:chgData name="Anthony Makuch" userId="59f8dfe6-0ac9-4bcd-b162-d1eb41664d31" providerId="ADAL" clId="{61E24AEB-9B11-4F45-B457-85F48084BA85}" dt="2025-04-08T04:41:58.826" v="288" actId="5793"/>
        <pc:sldMkLst>
          <pc:docMk/>
          <pc:sldMk cId="918218139" sldId="397"/>
        </pc:sldMkLst>
        <pc:spChg chg="mod">
          <ac:chgData name="Anthony Makuch" userId="59f8dfe6-0ac9-4bcd-b162-d1eb41664d31" providerId="ADAL" clId="{61E24AEB-9B11-4F45-B457-85F48084BA85}" dt="2025-04-08T04:41:57.096" v="287"/>
          <ac:spMkLst>
            <pc:docMk/>
            <pc:sldMk cId="918218139" sldId="397"/>
            <ac:spMk id="2" creationId="{6FB18351-91B3-F104-BC73-81FED7D37754}"/>
          </ac:spMkLst>
        </pc:spChg>
        <pc:spChg chg="del">
          <ac:chgData name="Anthony Makuch" userId="59f8dfe6-0ac9-4bcd-b162-d1eb41664d31" providerId="ADAL" clId="{61E24AEB-9B11-4F45-B457-85F48084BA85}" dt="2025-04-08T04:41:16.142" v="282" actId="478"/>
          <ac:spMkLst>
            <pc:docMk/>
            <pc:sldMk cId="918218139" sldId="397"/>
            <ac:spMk id="3" creationId="{CB5F1D8A-2008-1E9F-AE48-8A1EAF1C0C28}"/>
          </ac:spMkLst>
        </pc:spChg>
        <pc:spChg chg="mod">
          <ac:chgData name="Anthony Makuch" userId="59f8dfe6-0ac9-4bcd-b162-d1eb41664d31" providerId="ADAL" clId="{61E24AEB-9B11-4F45-B457-85F48084BA85}" dt="2025-04-08T04:41:58.826" v="288" actId="5793"/>
          <ac:spMkLst>
            <pc:docMk/>
            <pc:sldMk cId="918218139" sldId="397"/>
            <ac:spMk id="5" creationId="{DFB39358-6A42-CD2D-8CF4-991C7646ACBC}"/>
          </ac:spMkLst>
        </pc:spChg>
        <pc:spChg chg="add mod">
          <ac:chgData name="Anthony Makuch" userId="59f8dfe6-0ac9-4bcd-b162-d1eb41664d31" providerId="ADAL" clId="{61E24AEB-9B11-4F45-B457-85F48084BA85}" dt="2025-04-08T04:41:25.227" v="284"/>
          <ac:spMkLst>
            <pc:docMk/>
            <pc:sldMk cId="918218139" sldId="397"/>
            <ac:spMk id="7" creationId="{62D0E729-44D3-014A-75B6-6A493A2D426F}"/>
          </ac:spMkLst>
        </pc:spChg>
        <pc:spChg chg="add mod">
          <ac:chgData name="Anthony Makuch" userId="59f8dfe6-0ac9-4bcd-b162-d1eb41664d31" providerId="ADAL" clId="{61E24AEB-9B11-4F45-B457-85F48084BA85}" dt="2025-04-08T04:41:25.227" v="284"/>
          <ac:spMkLst>
            <pc:docMk/>
            <pc:sldMk cId="918218139" sldId="397"/>
            <ac:spMk id="8" creationId="{B4A08D27-FBDB-086E-3631-BDB786781592}"/>
          </ac:spMkLst>
        </pc:spChg>
        <pc:spChg chg="add mod">
          <ac:chgData name="Anthony Makuch" userId="59f8dfe6-0ac9-4bcd-b162-d1eb41664d31" providerId="ADAL" clId="{61E24AEB-9B11-4F45-B457-85F48084BA85}" dt="2025-04-08T04:41:25.227" v="284"/>
          <ac:spMkLst>
            <pc:docMk/>
            <pc:sldMk cId="918218139" sldId="397"/>
            <ac:spMk id="9" creationId="{9249F44D-6ED5-A1C2-A360-6A5E79D0A18D}"/>
          </ac:spMkLst>
        </pc:spChg>
        <pc:spChg chg="add mod">
          <ac:chgData name="Anthony Makuch" userId="59f8dfe6-0ac9-4bcd-b162-d1eb41664d31" providerId="ADAL" clId="{61E24AEB-9B11-4F45-B457-85F48084BA85}" dt="2025-04-08T04:41:29.708" v="285"/>
          <ac:spMkLst>
            <pc:docMk/>
            <pc:sldMk cId="918218139" sldId="397"/>
            <ac:spMk id="10" creationId="{F8FB494F-1D8E-B4C0-4DAC-0D3812599147}"/>
          </ac:spMkLst>
        </pc:spChg>
        <pc:spChg chg="add mod">
          <ac:chgData name="Anthony Makuch" userId="59f8dfe6-0ac9-4bcd-b162-d1eb41664d31" providerId="ADAL" clId="{61E24AEB-9B11-4F45-B457-85F48084BA85}" dt="2025-04-08T04:41:29.708" v="285"/>
          <ac:spMkLst>
            <pc:docMk/>
            <pc:sldMk cId="918218139" sldId="397"/>
            <ac:spMk id="11" creationId="{0DB5EB5C-B483-39D0-5FA3-50CC530543CA}"/>
          </ac:spMkLst>
        </pc:spChg>
        <pc:spChg chg="add mod">
          <ac:chgData name="Anthony Makuch" userId="59f8dfe6-0ac9-4bcd-b162-d1eb41664d31" providerId="ADAL" clId="{61E24AEB-9B11-4F45-B457-85F48084BA85}" dt="2025-04-08T04:41:29.708" v="285"/>
          <ac:spMkLst>
            <pc:docMk/>
            <pc:sldMk cId="918218139" sldId="397"/>
            <ac:spMk id="12" creationId="{0689BE8D-1D2D-D657-64D4-AE446FBFBC66}"/>
          </ac:spMkLst>
        </pc:spChg>
        <pc:spChg chg="add mod">
          <ac:chgData name="Anthony Makuch" userId="59f8dfe6-0ac9-4bcd-b162-d1eb41664d31" providerId="ADAL" clId="{61E24AEB-9B11-4F45-B457-85F48084BA85}" dt="2025-04-08T04:41:34.197" v="286"/>
          <ac:spMkLst>
            <pc:docMk/>
            <pc:sldMk cId="918218139" sldId="397"/>
            <ac:spMk id="13" creationId="{02345B85-C80E-65E8-D245-7F80FC088DAB}"/>
          </ac:spMkLst>
        </pc:spChg>
        <pc:picChg chg="add mod">
          <ac:chgData name="Anthony Makuch" userId="59f8dfe6-0ac9-4bcd-b162-d1eb41664d31" providerId="ADAL" clId="{61E24AEB-9B11-4F45-B457-85F48084BA85}" dt="2025-04-08T04:41:16.979" v="283"/>
          <ac:picMkLst>
            <pc:docMk/>
            <pc:sldMk cId="918218139" sldId="397"/>
            <ac:picMk id="6" creationId="{C5EA5672-4FFF-78AA-A244-53AE274AB3B2}"/>
          </ac:picMkLst>
        </pc:picChg>
      </pc:sldChg>
      <pc:sldChg chg="addSp delSp modSp new mod">
        <pc:chgData name="Anthony Makuch" userId="59f8dfe6-0ac9-4bcd-b162-d1eb41664d31" providerId="ADAL" clId="{61E24AEB-9B11-4F45-B457-85F48084BA85}" dt="2025-04-08T04:44:23.447" v="295" actId="5793"/>
        <pc:sldMkLst>
          <pc:docMk/>
          <pc:sldMk cId="1360713071" sldId="398"/>
        </pc:sldMkLst>
        <pc:spChg chg="mod">
          <ac:chgData name="Anthony Makuch" userId="59f8dfe6-0ac9-4bcd-b162-d1eb41664d31" providerId="ADAL" clId="{61E24AEB-9B11-4F45-B457-85F48084BA85}" dt="2025-04-08T04:44:21.173" v="294"/>
          <ac:spMkLst>
            <pc:docMk/>
            <pc:sldMk cId="1360713071" sldId="398"/>
            <ac:spMk id="2" creationId="{78ED8E3D-844E-C9F4-ADB4-383C21D003E7}"/>
          </ac:spMkLst>
        </pc:spChg>
        <pc:spChg chg="del">
          <ac:chgData name="Anthony Makuch" userId="59f8dfe6-0ac9-4bcd-b162-d1eb41664d31" providerId="ADAL" clId="{61E24AEB-9B11-4F45-B457-85F48084BA85}" dt="2025-04-08T04:42:20.503" v="291" actId="478"/>
          <ac:spMkLst>
            <pc:docMk/>
            <pc:sldMk cId="1360713071" sldId="398"/>
            <ac:spMk id="3" creationId="{0A5DF716-B2AB-0924-FE12-6C3416AB015C}"/>
          </ac:spMkLst>
        </pc:spChg>
        <pc:spChg chg="mod">
          <ac:chgData name="Anthony Makuch" userId="59f8dfe6-0ac9-4bcd-b162-d1eb41664d31" providerId="ADAL" clId="{61E24AEB-9B11-4F45-B457-85F48084BA85}" dt="2025-04-08T04:44:23.447" v="295" actId="5793"/>
          <ac:spMkLst>
            <pc:docMk/>
            <pc:sldMk cId="1360713071" sldId="398"/>
            <ac:spMk id="5" creationId="{F0A90C15-D9D4-F93E-62B3-0CFABC6DA2ED}"/>
          </ac:spMkLst>
        </pc:spChg>
        <pc:spChg chg="add mod">
          <ac:chgData name="Anthony Makuch" userId="59f8dfe6-0ac9-4bcd-b162-d1eb41664d31" providerId="ADAL" clId="{61E24AEB-9B11-4F45-B457-85F48084BA85}" dt="2025-04-08T04:42:18.623" v="290"/>
          <ac:spMkLst>
            <pc:docMk/>
            <pc:sldMk cId="1360713071" sldId="398"/>
            <ac:spMk id="6" creationId="{2FC62D98-03AA-ACA2-F98B-B25BC0769E07}"/>
          </ac:spMkLst>
        </pc:spChg>
        <pc:spChg chg="add mod">
          <ac:chgData name="Anthony Makuch" userId="59f8dfe6-0ac9-4bcd-b162-d1eb41664d31" providerId="ADAL" clId="{61E24AEB-9B11-4F45-B457-85F48084BA85}" dt="2025-04-08T04:42:50.521" v="293"/>
          <ac:spMkLst>
            <pc:docMk/>
            <pc:sldMk cId="1360713071" sldId="398"/>
            <ac:spMk id="8" creationId="{E1C23F58-B3B3-45C7-5248-989EE95071DD}"/>
          </ac:spMkLst>
        </pc:spChg>
        <pc:spChg chg="add mod">
          <ac:chgData name="Anthony Makuch" userId="59f8dfe6-0ac9-4bcd-b162-d1eb41664d31" providerId="ADAL" clId="{61E24AEB-9B11-4F45-B457-85F48084BA85}" dt="2025-04-08T04:42:50.521" v="293"/>
          <ac:spMkLst>
            <pc:docMk/>
            <pc:sldMk cId="1360713071" sldId="398"/>
            <ac:spMk id="11" creationId="{D44917E4-56EF-0F7C-ECB8-079251A6381B}"/>
          </ac:spMkLst>
        </pc:spChg>
        <pc:spChg chg="add mod">
          <ac:chgData name="Anthony Makuch" userId="59f8dfe6-0ac9-4bcd-b162-d1eb41664d31" providerId="ADAL" clId="{61E24AEB-9B11-4F45-B457-85F48084BA85}" dt="2025-04-08T04:42:50.521" v="293"/>
          <ac:spMkLst>
            <pc:docMk/>
            <pc:sldMk cId="1360713071" sldId="398"/>
            <ac:spMk id="12" creationId="{0CA626BB-F7B8-CC6D-D7DB-5F0AEF60829F}"/>
          </ac:spMkLst>
        </pc:spChg>
        <pc:spChg chg="add mod">
          <ac:chgData name="Anthony Makuch" userId="59f8dfe6-0ac9-4bcd-b162-d1eb41664d31" providerId="ADAL" clId="{61E24AEB-9B11-4F45-B457-85F48084BA85}" dt="2025-04-08T04:42:50.521" v="293"/>
          <ac:spMkLst>
            <pc:docMk/>
            <pc:sldMk cId="1360713071" sldId="398"/>
            <ac:spMk id="13" creationId="{0B4647B5-D7AA-A980-976E-F78D5906155C}"/>
          </ac:spMkLst>
        </pc:spChg>
        <pc:spChg chg="add mod">
          <ac:chgData name="Anthony Makuch" userId="59f8dfe6-0ac9-4bcd-b162-d1eb41664d31" providerId="ADAL" clId="{61E24AEB-9B11-4F45-B457-85F48084BA85}" dt="2025-04-08T04:42:50.521" v="293"/>
          <ac:spMkLst>
            <pc:docMk/>
            <pc:sldMk cId="1360713071" sldId="398"/>
            <ac:spMk id="14" creationId="{E99BF666-4950-6566-8468-2D97917EEB82}"/>
          </ac:spMkLst>
        </pc:spChg>
        <pc:spChg chg="add mod">
          <ac:chgData name="Anthony Makuch" userId="59f8dfe6-0ac9-4bcd-b162-d1eb41664d31" providerId="ADAL" clId="{61E24AEB-9B11-4F45-B457-85F48084BA85}" dt="2025-04-08T04:42:50.521" v="293"/>
          <ac:spMkLst>
            <pc:docMk/>
            <pc:sldMk cId="1360713071" sldId="398"/>
            <ac:spMk id="15" creationId="{1594BC55-E967-63A6-E201-93C9FCC98EF6}"/>
          </ac:spMkLst>
        </pc:spChg>
        <pc:spChg chg="add mod">
          <ac:chgData name="Anthony Makuch" userId="59f8dfe6-0ac9-4bcd-b162-d1eb41664d31" providerId="ADAL" clId="{61E24AEB-9B11-4F45-B457-85F48084BA85}" dt="2025-04-08T04:42:50.521" v="293"/>
          <ac:spMkLst>
            <pc:docMk/>
            <pc:sldMk cId="1360713071" sldId="398"/>
            <ac:spMk id="16" creationId="{12560AA2-D1C3-847F-33C6-C4D12159B427}"/>
          </ac:spMkLst>
        </pc:spChg>
        <pc:spChg chg="add mod">
          <ac:chgData name="Anthony Makuch" userId="59f8dfe6-0ac9-4bcd-b162-d1eb41664d31" providerId="ADAL" clId="{61E24AEB-9B11-4F45-B457-85F48084BA85}" dt="2025-04-08T04:42:50.521" v="293"/>
          <ac:spMkLst>
            <pc:docMk/>
            <pc:sldMk cId="1360713071" sldId="398"/>
            <ac:spMk id="17" creationId="{65EF29D3-7DCB-D1D7-3E8F-D47CEB350C98}"/>
          </ac:spMkLst>
        </pc:spChg>
        <pc:spChg chg="add mod">
          <ac:chgData name="Anthony Makuch" userId="59f8dfe6-0ac9-4bcd-b162-d1eb41664d31" providerId="ADAL" clId="{61E24AEB-9B11-4F45-B457-85F48084BA85}" dt="2025-04-08T04:42:50.521" v="293"/>
          <ac:spMkLst>
            <pc:docMk/>
            <pc:sldMk cId="1360713071" sldId="398"/>
            <ac:spMk id="18" creationId="{6A1304EB-9815-A7A8-5F7D-8B8FAB4C16C2}"/>
          </ac:spMkLst>
        </pc:spChg>
        <pc:spChg chg="add mod">
          <ac:chgData name="Anthony Makuch" userId="59f8dfe6-0ac9-4bcd-b162-d1eb41664d31" providerId="ADAL" clId="{61E24AEB-9B11-4F45-B457-85F48084BA85}" dt="2025-04-08T04:42:50.521" v="293"/>
          <ac:spMkLst>
            <pc:docMk/>
            <pc:sldMk cId="1360713071" sldId="398"/>
            <ac:spMk id="19" creationId="{9E0490F7-2453-E93A-556F-BD2EDD2A3896}"/>
          </ac:spMkLst>
        </pc:spChg>
        <pc:picChg chg="add mod">
          <ac:chgData name="Anthony Makuch" userId="59f8dfe6-0ac9-4bcd-b162-d1eb41664d31" providerId="ADAL" clId="{61E24AEB-9B11-4F45-B457-85F48084BA85}" dt="2025-04-08T04:42:24.696" v="292"/>
          <ac:picMkLst>
            <pc:docMk/>
            <pc:sldMk cId="1360713071" sldId="398"/>
            <ac:picMk id="7" creationId="{90E330DF-F63C-F1AE-7FAA-B13EE2B68ED5}"/>
          </ac:picMkLst>
        </pc:picChg>
      </pc:sldChg>
      <pc:sldChg chg="addSp delSp modSp new mod">
        <pc:chgData name="Anthony Makuch" userId="59f8dfe6-0ac9-4bcd-b162-d1eb41664d31" providerId="ADAL" clId="{61E24AEB-9B11-4F45-B457-85F48084BA85}" dt="2025-04-08T04:44:51.936" v="302"/>
        <pc:sldMkLst>
          <pc:docMk/>
          <pc:sldMk cId="2651928900" sldId="399"/>
        </pc:sldMkLst>
        <pc:spChg chg="mod">
          <ac:chgData name="Anthony Makuch" userId="59f8dfe6-0ac9-4bcd-b162-d1eb41664d31" providerId="ADAL" clId="{61E24AEB-9B11-4F45-B457-85F48084BA85}" dt="2025-04-08T04:44:35.065" v="298"/>
          <ac:spMkLst>
            <pc:docMk/>
            <pc:sldMk cId="2651928900" sldId="399"/>
            <ac:spMk id="2" creationId="{55C4211C-7583-764E-FE33-5C9196004892}"/>
          </ac:spMkLst>
        </pc:spChg>
        <pc:spChg chg="del">
          <ac:chgData name="Anthony Makuch" userId="59f8dfe6-0ac9-4bcd-b162-d1eb41664d31" providerId="ADAL" clId="{61E24AEB-9B11-4F45-B457-85F48084BA85}" dt="2025-04-08T04:44:44.323" v="300" actId="478"/>
          <ac:spMkLst>
            <pc:docMk/>
            <pc:sldMk cId="2651928900" sldId="399"/>
            <ac:spMk id="3" creationId="{9545BE76-E687-2356-3026-582A3E685A12}"/>
          </ac:spMkLst>
        </pc:spChg>
        <pc:spChg chg="mod">
          <ac:chgData name="Anthony Makuch" userId="59f8dfe6-0ac9-4bcd-b162-d1eb41664d31" providerId="ADAL" clId="{61E24AEB-9B11-4F45-B457-85F48084BA85}" dt="2025-04-08T04:44:36.951" v="299" actId="5793"/>
          <ac:spMkLst>
            <pc:docMk/>
            <pc:sldMk cId="2651928900" sldId="399"/>
            <ac:spMk id="5" creationId="{58310C92-7ED3-2CBE-B99B-F51B7514D264}"/>
          </ac:spMkLst>
        </pc:spChg>
        <pc:spChg chg="add mod">
          <ac:chgData name="Anthony Makuch" userId="59f8dfe6-0ac9-4bcd-b162-d1eb41664d31" providerId="ADAL" clId="{61E24AEB-9B11-4F45-B457-85F48084BA85}" dt="2025-04-08T04:44:45.146" v="301"/>
          <ac:spMkLst>
            <pc:docMk/>
            <pc:sldMk cId="2651928900" sldId="399"/>
            <ac:spMk id="6" creationId="{341431D4-042A-F4A5-715E-404F2BA33EEF}"/>
          </ac:spMkLst>
        </pc:spChg>
        <pc:spChg chg="add mod">
          <ac:chgData name="Anthony Makuch" userId="59f8dfe6-0ac9-4bcd-b162-d1eb41664d31" providerId="ADAL" clId="{61E24AEB-9B11-4F45-B457-85F48084BA85}" dt="2025-04-08T04:44:51.936" v="302"/>
          <ac:spMkLst>
            <pc:docMk/>
            <pc:sldMk cId="2651928900" sldId="399"/>
            <ac:spMk id="8" creationId="{9CC74680-734A-8DC8-1232-AA09B53AE279}"/>
          </ac:spMkLst>
        </pc:spChg>
        <pc:spChg chg="add mod">
          <ac:chgData name="Anthony Makuch" userId="59f8dfe6-0ac9-4bcd-b162-d1eb41664d31" providerId="ADAL" clId="{61E24AEB-9B11-4F45-B457-85F48084BA85}" dt="2025-04-08T04:44:51.936" v="302"/>
          <ac:spMkLst>
            <pc:docMk/>
            <pc:sldMk cId="2651928900" sldId="399"/>
            <ac:spMk id="9" creationId="{A47A64F9-FAC8-AEC3-58BB-FA4436FC83F0}"/>
          </ac:spMkLst>
        </pc:spChg>
        <pc:picChg chg="add mod">
          <ac:chgData name="Anthony Makuch" userId="59f8dfe6-0ac9-4bcd-b162-d1eb41664d31" providerId="ADAL" clId="{61E24AEB-9B11-4F45-B457-85F48084BA85}" dt="2025-04-08T04:44:51.936" v="302"/>
          <ac:picMkLst>
            <pc:docMk/>
            <pc:sldMk cId="2651928900" sldId="399"/>
            <ac:picMk id="7" creationId="{9B05F30E-E6BE-1E9F-AD24-6C8E9E2BDC7F}"/>
          </ac:picMkLst>
        </pc:picChg>
      </pc:sldChg>
      <pc:sldChg chg="addSp delSp modSp new mod">
        <pc:chgData name="Anthony Makuch" userId="59f8dfe6-0ac9-4bcd-b162-d1eb41664d31" providerId="ADAL" clId="{61E24AEB-9B11-4F45-B457-85F48084BA85}" dt="2025-04-08T04:45:19.591" v="309" actId="5793"/>
        <pc:sldMkLst>
          <pc:docMk/>
          <pc:sldMk cId="616174283" sldId="400"/>
        </pc:sldMkLst>
        <pc:spChg chg="mod">
          <ac:chgData name="Anthony Makuch" userId="59f8dfe6-0ac9-4bcd-b162-d1eb41664d31" providerId="ADAL" clId="{61E24AEB-9B11-4F45-B457-85F48084BA85}" dt="2025-04-08T04:45:18.210" v="308"/>
          <ac:spMkLst>
            <pc:docMk/>
            <pc:sldMk cId="616174283" sldId="400"/>
            <ac:spMk id="2" creationId="{B132C17F-9DF8-6F8C-4BEE-4C9D4856BF05}"/>
          </ac:spMkLst>
        </pc:spChg>
        <pc:spChg chg="del">
          <ac:chgData name="Anthony Makuch" userId="59f8dfe6-0ac9-4bcd-b162-d1eb41664d31" providerId="ADAL" clId="{61E24AEB-9B11-4F45-B457-85F48084BA85}" dt="2025-04-08T04:45:06.420" v="305" actId="478"/>
          <ac:spMkLst>
            <pc:docMk/>
            <pc:sldMk cId="616174283" sldId="400"/>
            <ac:spMk id="3" creationId="{63C99BF0-1A70-A67A-C116-5A1457DF4274}"/>
          </ac:spMkLst>
        </pc:spChg>
        <pc:spChg chg="mod">
          <ac:chgData name="Anthony Makuch" userId="59f8dfe6-0ac9-4bcd-b162-d1eb41664d31" providerId="ADAL" clId="{61E24AEB-9B11-4F45-B457-85F48084BA85}" dt="2025-04-08T04:45:19.591" v="309" actId="5793"/>
          <ac:spMkLst>
            <pc:docMk/>
            <pc:sldMk cId="616174283" sldId="400"/>
            <ac:spMk id="5" creationId="{2A2BE6AE-66E7-AA23-5B51-34B2FE639B23}"/>
          </ac:spMkLst>
        </pc:spChg>
        <pc:spChg chg="add mod">
          <ac:chgData name="Anthony Makuch" userId="59f8dfe6-0ac9-4bcd-b162-d1eb41664d31" providerId="ADAL" clId="{61E24AEB-9B11-4F45-B457-85F48084BA85}" dt="2025-04-08T04:45:07.141" v="306"/>
          <ac:spMkLst>
            <pc:docMk/>
            <pc:sldMk cId="616174283" sldId="400"/>
            <ac:spMk id="6" creationId="{9F335E52-629F-8B9F-18B8-959D33FB1C47}"/>
          </ac:spMkLst>
        </pc:spChg>
        <pc:spChg chg="add mod">
          <ac:chgData name="Anthony Makuch" userId="59f8dfe6-0ac9-4bcd-b162-d1eb41664d31" providerId="ADAL" clId="{61E24AEB-9B11-4F45-B457-85F48084BA85}" dt="2025-04-08T04:45:12.657" v="307"/>
          <ac:spMkLst>
            <pc:docMk/>
            <pc:sldMk cId="616174283" sldId="400"/>
            <ac:spMk id="8" creationId="{4B41A396-F5C7-48F0-F59A-D2339D32537F}"/>
          </ac:spMkLst>
        </pc:spChg>
        <pc:picChg chg="add mod">
          <ac:chgData name="Anthony Makuch" userId="59f8dfe6-0ac9-4bcd-b162-d1eb41664d31" providerId="ADAL" clId="{61E24AEB-9B11-4F45-B457-85F48084BA85}" dt="2025-04-08T04:45:12.657" v="307"/>
          <ac:picMkLst>
            <pc:docMk/>
            <pc:sldMk cId="616174283" sldId="400"/>
            <ac:picMk id="7" creationId="{D1422E43-52F7-A175-E7C7-123947DA205B}"/>
          </ac:picMkLst>
        </pc:picChg>
      </pc:sldChg>
      <pc:sldChg chg="addSp delSp modSp new mod">
        <pc:chgData name="Anthony Makuch" userId="59f8dfe6-0ac9-4bcd-b162-d1eb41664d31" providerId="ADAL" clId="{61E24AEB-9B11-4F45-B457-85F48084BA85}" dt="2025-04-08T04:46:28.485" v="320" actId="5793"/>
        <pc:sldMkLst>
          <pc:docMk/>
          <pc:sldMk cId="3449758111" sldId="401"/>
        </pc:sldMkLst>
        <pc:spChg chg="mod">
          <ac:chgData name="Anthony Makuch" userId="59f8dfe6-0ac9-4bcd-b162-d1eb41664d31" providerId="ADAL" clId="{61E24AEB-9B11-4F45-B457-85F48084BA85}" dt="2025-04-08T04:46:27.211" v="319"/>
          <ac:spMkLst>
            <pc:docMk/>
            <pc:sldMk cId="3449758111" sldId="401"/>
            <ac:spMk id="2" creationId="{549DD636-EFF8-ED36-B346-E9D1F29B784B}"/>
          </ac:spMkLst>
        </pc:spChg>
        <pc:spChg chg="del">
          <ac:chgData name="Anthony Makuch" userId="59f8dfe6-0ac9-4bcd-b162-d1eb41664d31" providerId="ADAL" clId="{61E24AEB-9B11-4F45-B457-85F48084BA85}" dt="2025-04-08T04:46:08.272" v="314" actId="478"/>
          <ac:spMkLst>
            <pc:docMk/>
            <pc:sldMk cId="3449758111" sldId="401"/>
            <ac:spMk id="3" creationId="{B5E9B8C6-0159-FF03-BDAC-6AFC9695272F}"/>
          </ac:spMkLst>
        </pc:spChg>
        <pc:spChg chg="mod">
          <ac:chgData name="Anthony Makuch" userId="59f8dfe6-0ac9-4bcd-b162-d1eb41664d31" providerId="ADAL" clId="{61E24AEB-9B11-4F45-B457-85F48084BA85}" dt="2025-04-08T04:46:28.485" v="320" actId="5793"/>
          <ac:spMkLst>
            <pc:docMk/>
            <pc:sldMk cId="3449758111" sldId="401"/>
            <ac:spMk id="5" creationId="{7C63043A-60B1-A85D-434C-4F18B3443C47}"/>
          </ac:spMkLst>
        </pc:spChg>
        <pc:spChg chg="add del">
          <ac:chgData name="Anthony Makuch" userId="59f8dfe6-0ac9-4bcd-b162-d1eb41664d31" providerId="ADAL" clId="{61E24AEB-9B11-4F45-B457-85F48084BA85}" dt="2025-04-08T04:46:10.048" v="316" actId="22"/>
          <ac:spMkLst>
            <pc:docMk/>
            <pc:sldMk cId="3449758111" sldId="401"/>
            <ac:spMk id="7" creationId="{25A869B6-7627-5551-E5BB-3FA1BF8F9210}"/>
          </ac:spMkLst>
        </pc:spChg>
        <pc:spChg chg="add mod">
          <ac:chgData name="Anthony Makuch" userId="59f8dfe6-0ac9-4bcd-b162-d1eb41664d31" providerId="ADAL" clId="{61E24AEB-9B11-4F45-B457-85F48084BA85}" dt="2025-04-08T04:46:14.398" v="317"/>
          <ac:spMkLst>
            <pc:docMk/>
            <pc:sldMk cId="3449758111" sldId="401"/>
            <ac:spMk id="8" creationId="{269643DC-510D-5CAD-2947-D3AC60E50D7A}"/>
          </ac:spMkLst>
        </pc:spChg>
        <pc:spChg chg="add mod">
          <ac:chgData name="Anthony Makuch" userId="59f8dfe6-0ac9-4bcd-b162-d1eb41664d31" providerId="ADAL" clId="{61E24AEB-9B11-4F45-B457-85F48084BA85}" dt="2025-04-08T04:46:18.630" v="318"/>
          <ac:spMkLst>
            <pc:docMk/>
            <pc:sldMk cId="3449758111" sldId="401"/>
            <ac:spMk id="10" creationId="{D8A5BA70-5EDB-1DB9-367A-80FF25A789B6}"/>
          </ac:spMkLst>
        </pc:spChg>
        <pc:picChg chg="add mod">
          <ac:chgData name="Anthony Makuch" userId="59f8dfe6-0ac9-4bcd-b162-d1eb41664d31" providerId="ADAL" clId="{61E24AEB-9B11-4F45-B457-85F48084BA85}" dt="2025-04-08T04:46:18.630" v="318"/>
          <ac:picMkLst>
            <pc:docMk/>
            <pc:sldMk cId="3449758111" sldId="401"/>
            <ac:picMk id="9" creationId="{1F6F60F9-25BD-A38D-9053-1FBE65806440}"/>
          </ac:picMkLst>
        </pc:picChg>
      </pc:sldChg>
      <pc:sldChg chg="addSp delSp modSp new mod">
        <pc:chgData name="Anthony Makuch" userId="59f8dfe6-0ac9-4bcd-b162-d1eb41664d31" providerId="ADAL" clId="{61E24AEB-9B11-4F45-B457-85F48084BA85}" dt="2025-04-08T04:47:56.993" v="326"/>
        <pc:sldMkLst>
          <pc:docMk/>
          <pc:sldMk cId="1120449460" sldId="402"/>
        </pc:sldMkLst>
        <pc:spChg chg="mod">
          <ac:chgData name="Anthony Makuch" userId="59f8dfe6-0ac9-4bcd-b162-d1eb41664d31" providerId="ADAL" clId="{61E24AEB-9B11-4F45-B457-85F48084BA85}" dt="2025-04-08T04:47:44.221" v="323"/>
          <ac:spMkLst>
            <pc:docMk/>
            <pc:sldMk cId="1120449460" sldId="402"/>
            <ac:spMk id="2" creationId="{8D082C46-A5ED-BEB4-66AD-F588533A87BD}"/>
          </ac:spMkLst>
        </pc:spChg>
        <pc:spChg chg="del">
          <ac:chgData name="Anthony Makuch" userId="59f8dfe6-0ac9-4bcd-b162-d1eb41664d31" providerId="ADAL" clId="{61E24AEB-9B11-4F45-B457-85F48084BA85}" dt="2025-04-08T04:47:51.104" v="324" actId="478"/>
          <ac:spMkLst>
            <pc:docMk/>
            <pc:sldMk cId="1120449460" sldId="402"/>
            <ac:spMk id="3" creationId="{5A381889-ABD8-222D-D4A8-6EE236278777}"/>
          </ac:spMkLst>
        </pc:spChg>
        <pc:spChg chg="add mod">
          <ac:chgData name="Anthony Makuch" userId="59f8dfe6-0ac9-4bcd-b162-d1eb41664d31" providerId="ADAL" clId="{61E24AEB-9B11-4F45-B457-85F48084BA85}" dt="2025-04-08T04:47:51.903" v="325"/>
          <ac:spMkLst>
            <pc:docMk/>
            <pc:sldMk cId="1120449460" sldId="402"/>
            <ac:spMk id="6" creationId="{3E1337C7-E604-39D3-8749-5F655E7CCF41}"/>
          </ac:spMkLst>
        </pc:spChg>
        <pc:spChg chg="add mod">
          <ac:chgData name="Anthony Makuch" userId="59f8dfe6-0ac9-4bcd-b162-d1eb41664d31" providerId="ADAL" clId="{61E24AEB-9B11-4F45-B457-85F48084BA85}" dt="2025-04-08T04:47:56.993" v="326"/>
          <ac:spMkLst>
            <pc:docMk/>
            <pc:sldMk cId="1120449460" sldId="402"/>
            <ac:spMk id="8" creationId="{70C5867A-8EA1-3B30-AAC1-AE8E14FAC0AD}"/>
          </ac:spMkLst>
        </pc:spChg>
        <pc:picChg chg="add mod">
          <ac:chgData name="Anthony Makuch" userId="59f8dfe6-0ac9-4bcd-b162-d1eb41664d31" providerId="ADAL" clId="{61E24AEB-9B11-4F45-B457-85F48084BA85}" dt="2025-04-08T04:47:56.993" v="326"/>
          <ac:picMkLst>
            <pc:docMk/>
            <pc:sldMk cId="1120449460" sldId="402"/>
            <ac:picMk id="7" creationId="{7F289BAA-4E98-38AB-DBCF-91BF96EBFA85}"/>
          </ac:picMkLst>
        </pc:picChg>
      </pc:sldChg>
      <pc:sldChg chg="addSp delSp modSp new mod">
        <pc:chgData name="Anthony Makuch" userId="59f8dfe6-0ac9-4bcd-b162-d1eb41664d31" providerId="ADAL" clId="{61E24AEB-9B11-4F45-B457-85F48084BA85}" dt="2025-04-08T04:48:17.920" v="331"/>
        <pc:sldMkLst>
          <pc:docMk/>
          <pc:sldMk cId="4066928693" sldId="403"/>
        </pc:sldMkLst>
        <pc:spChg chg="del">
          <ac:chgData name="Anthony Makuch" userId="59f8dfe6-0ac9-4bcd-b162-d1eb41664d31" providerId="ADAL" clId="{61E24AEB-9B11-4F45-B457-85F48084BA85}" dt="2025-04-08T04:48:06.389" v="328"/>
          <ac:spMkLst>
            <pc:docMk/>
            <pc:sldMk cId="4066928693" sldId="403"/>
            <ac:spMk id="2" creationId="{C9A48C27-D7BD-86D9-0571-8396AF15D1F8}"/>
          </ac:spMkLst>
        </pc:spChg>
        <pc:spChg chg="del">
          <ac:chgData name="Anthony Makuch" userId="59f8dfe6-0ac9-4bcd-b162-d1eb41664d31" providerId="ADAL" clId="{61E24AEB-9B11-4F45-B457-85F48084BA85}" dt="2025-04-08T04:48:13.137" v="330" actId="478"/>
          <ac:spMkLst>
            <pc:docMk/>
            <pc:sldMk cId="4066928693" sldId="403"/>
            <ac:spMk id="3" creationId="{3DA8B56E-9E2C-9282-C7B7-394718470964}"/>
          </ac:spMkLst>
        </pc:spChg>
        <pc:spChg chg="add mod">
          <ac:chgData name="Anthony Makuch" userId="59f8dfe6-0ac9-4bcd-b162-d1eb41664d31" providerId="ADAL" clId="{61E24AEB-9B11-4F45-B457-85F48084BA85}" dt="2025-04-08T04:48:06.389" v="328"/>
          <ac:spMkLst>
            <pc:docMk/>
            <pc:sldMk cId="4066928693" sldId="403"/>
            <ac:spMk id="6" creationId="{6C8552C7-06D0-F18B-EC1E-198892C38BE8}"/>
          </ac:spMkLst>
        </pc:spChg>
        <pc:spChg chg="add mod">
          <ac:chgData name="Anthony Makuch" userId="59f8dfe6-0ac9-4bcd-b162-d1eb41664d31" providerId="ADAL" clId="{61E24AEB-9B11-4F45-B457-85F48084BA85}" dt="2025-04-08T04:48:11.086" v="329"/>
          <ac:spMkLst>
            <pc:docMk/>
            <pc:sldMk cId="4066928693" sldId="403"/>
            <ac:spMk id="7" creationId="{7E7BF55F-41A5-FB84-473E-12DFD78F9034}"/>
          </ac:spMkLst>
        </pc:spChg>
        <pc:spChg chg="add mod">
          <ac:chgData name="Anthony Makuch" userId="59f8dfe6-0ac9-4bcd-b162-d1eb41664d31" providerId="ADAL" clId="{61E24AEB-9B11-4F45-B457-85F48084BA85}" dt="2025-04-08T04:48:17.920" v="331"/>
          <ac:spMkLst>
            <pc:docMk/>
            <pc:sldMk cId="4066928693" sldId="403"/>
            <ac:spMk id="9" creationId="{F62E7E77-B033-9006-035C-693E019B6AF6}"/>
          </ac:spMkLst>
        </pc:spChg>
        <pc:picChg chg="add mod">
          <ac:chgData name="Anthony Makuch" userId="59f8dfe6-0ac9-4bcd-b162-d1eb41664d31" providerId="ADAL" clId="{61E24AEB-9B11-4F45-B457-85F48084BA85}" dt="2025-04-08T04:48:17.920" v="331"/>
          <ac:picMkLst>
            <pc:docMk/>
            <pc:sldMk cId="4066928693" sldId="403"/>
            <ac:picMk id="8" creationId="{4E0E94F7-7588-C88E-40F2-C7590D3A4126}"/>
          </ac:picMkLst>
        </pc:picChg>
      </pc:sldChg>
      <pc:sldChg chg="addSp delSp modSp new mod">
        <pc:chgData name="Anthony Makuch" userId="59f8dfe6-0ac9-4bcd-b162-d1eb41664d31" providerId="ADAL" clId="{61E24AEB-9B11-4F45-B457-85F48084BA85}" dt="2025-04-08T04:49:23.157" v="338"/>
        <pc:sldMkLst>
          <pc:docMk/>
          <pc:sldMk cId="4225842122" sldId="404"/>
        </pc:sldMkLst>
        <pc:spChg chg="mod">
          <ac:chgData name="Anthony Makuch" userId="59f8dfe6-0ac9-4bcd-b162-d1eb41664d31" providerId="ADAL" clId="{61E24AEB-9B11-4F45-B457-85F48084BA85}" dt="2025-04-08T04:49:04.629" v="334"/>
          <ac:spMkLst>
            <pc:docMk/>
            <pc:sldMk cId="4225842122" sldId="404"/>
            <ac:spMk id="2" creationId="{86638C15-85A3-1643-AD97-B7A9FC0AEAB7}"/>
          </ac:spMkLst>
        </pc:spChg>
        <pc:spChg chg="del">
          <ac:chgData name="Anthony Makuch" userId="59f8dfe6-0ac9-4bcd-b162-d1eb41664d31" providerId="ADAL" clId="{61E24AEB-9B11-4F45-B457-85F48084BA85}" dt="2025-04-08T04:49:18.044" v="336" actId="478"/>
          <ac:spMkLst>
            <pc:docMk/>
            <pc:sldMk cId="4225842122" sldId="404"/>
            <ac:spMk id="3" creationId="{42C019C7-A70A-C5CF-0259-D4641FDD036F}"/>
          </ac:spMkLst>
        </pc:spChg>
        <pc:spChg chg="add mod">
          <ac:chgData name="Anthony Makuch" userId="59f8dfe6-0ac9-4bcd-b162-d1eb41664d31" providerId="ADAL" clId="{61E24AEB-9B11-4F45-B457-85F48084BA85}" dt="2025-04-08T04:49:15.315" v="335"/>
          <ac:spMkLst>
            <pc:docMk/>
            <pc:sldMk cId="4225842122" sldId="404"/>
            <ac:spMk id="6" creationId="{00E75DBF-89E8-1407-5491-23FA32D885D4}"/>
          </ac:spMkLst>
        </pc:spChg>
        <pc:spChg chg="add mod">
          <ac:chgData name="Anthony Makuch" userId="59f8dfe6-0ac9-4bcd-b162-d1eb41664d31" providerId="ADAL" clId="{61E24AEB-9B11-4F45-B457-85F48084BA85}" dt="2025-04-08T04:49:18.297" v="337"/>
          <ac:spMkLst>
            <pc:docMk/>
            <pc:sldMk cId="4225842122" sldId="404"/>
            <ac:spMk id="7" creationId="{712840C4-2006-3E6F-62F7-CC66831F9F38}"/>
          </ac:spMkLst>
        </pc:spChg>
        <pc:spChg chg="add mod">
          <ac:chgData name="Anthony Makuch" userId="59f8dfe6-0ac9-4bcd-b162-d1eb41664d31" providerId="ADAL" clId="{61E24AEB-9B11-4F45-B457-85F48084BA85}" dt="2025-04-08T04:49:23.157" v="338"/>
          <ac:spMkLst>
            <pc:docMk/>
            <pc:sldMk cId="4225842122" sldId="404"/>
            <ac:spMk id="9" creationId="{C35EB1CA-5734-334E-324C-51CE9F1686F3}"/>
          </ac:spMkLst>
        </pc:spChg>
        <pc:picChg chg="add mod">
          <ac:chgData name="Anthony Makuch" userId="59f8dfe6-0ac9-4bcd-b162-d1eb41664d31" providerId="ADAL" clId="{61E24AEB-9B11-4F45-B457-85F48084BA85}" dt="2025-04-08T04:49:23.157" v="338"/>
          <ac:picMkLst>
            <pc:docMk/>
            <pc:sldMk cId="4225842122" sldId="404"/>
            <ac:picMk id="8" creationId="{8964D3FF-9AFA-10DA-DD6D-B22E9F40BF9A}"/>
          </ac:picMkLst>
        </pc:picChg>
      </pc:sldChg>
      <pc:sldChg chg="addSp delSp modSp new mod">
        <pc:chgData name="Anthony Makuch" userId="59f8dfe6-0ac9-4bcd-b162-d1eb41664d31" providerId="ADAL" clId="{61E24AEB-9B11-4F45-B457-85F48084BA85}" dt="2025-04-08T04:50:41.746" v="359"/>
        <pc:sldMkLst>
          <pc:docMk/>
          <pc:sldMk cId="2706738495" sldId="405"/>
        </pc:sldMkLst>
        <pc:spChg chg="mod">
          <ac:chgData name="Anthony Makuch" userId="59f8dfe6-0ac9-4bcd-b162-d1eb41664d31" providerId="ADAL" clId="{61E24AEB-9B11-4F45-B457-85F48084BA85}" dt="2025-04-08T04:50:41.746" v="359"/>
          <ac:spMkLst>
            <pc:docMk/>
            <pc:sldMk cId="2706738495" sldId="405"/>
            <ac:spMk id="2" creationId="{63213FAA-77A2-CD25-260E-9E97F3E28B00}"/>
          </ac:spMkLst>
        </pc:spChg>
        <pc:spChg chg="del">
          <ac:chgData name="Anthony Makuch" userId="59f8dfe6-0ac9-4bcd-b162-d1eb41664d31" providerId="ADAL" clId="{61E24AEB-9B11-4F45-B457-85F48084BA85}" dt="2025-04-08T04:50:24.982" v="354" actId="478"/>
          <ac:spMkLst>
            <pc:docMk/>
            <pc:sldMk cId="2706738495" sldId="405"/>
            <ac:spMk id="3" creationId="{9342C9FB-0E2F-A977-F2F0-4BBAA04ED005}"/>
          </ac:spMkLst>
        </pc:spChg>
        <pc:spChg chg="add del">
          <ac:chgData name="Anthony Makuch" userId="59f8dfe6-0ac9-4bcd-b162-d1eb41664d31" providerId="ADAL" clId="{61E24AEB-9B11-4F45-B457-85F48084BA85}" dt="2025-04-08T04:50:26.805" v="356" actId="22"/>
          <ac:spMkLst>
            <pc:docMk/>
            <pc:sldMk cId="2706738495" sldId="405"/>
            <ac:spMk id="7" creationId="{18CF88A9-6C9E-A4C1-BC1D-A119C7EEBDCB}"/>
          </ac:spMkLst>
        </pc:spChg>
        <pc:spChg chg="add mod">
          <ac:chgData name="Anthony Makuch" userId="59f8dfe6-0ac9-4bcd-b162-d1eb41664d31" providerId="ADAL" clId="{61E24AEB-9B11-4F45-B457-85F48084BA85}" dt="2025-04-08T04:50:30.832" v="357"/>
          <ac:spMkLst>
            <pc:docMk/>
            <pc:sldMk cId="2706738495" sldId="405"/>
            <ac:spMk id="8" creationId="{F6DED3AE-5C3B-0618-9FD0-D2C79A6B3864}"/>
          </ac:spMkLst>
        </pc:spChg>
        <pc:spChg chg="add mod">
          <ac:chgData name="Anthony Makuch" userId="59f8dfe6-0ac9-4bcd-b162-d1eb41664d31" providerId="ADAL" clId="{61E24AEB-9B11-4F45-B457-85F48084BA85}" dt="2025-04-08T04:50:36.498" v="358"/>
          <ac:spMkLst>
            <pc:docMk/>
            <pc:sldMk cId="2706738495" sldId="405"/>
            <ac:spMk id="10" creationId="{B48401F1-A020-230C-C9E6-1086F5AFC3BB}"/>
          </ac:spMkLst>
        </pc:spChg>
        <pc:spChg chg="add mod">
          <ac:chgData name="Anthony Makuch" userId="59f8dfe6-0ac9-4bcd-b162-d1eb41664d31" providerId="ADAL" clId="{61E24AEB-9B11-4F45-B457-85F48084BA85}" dt="2025-04-08T04:50:36.498" v="358"/>
          <ac:spMkLst>
            <pc:docMk/>
            <pc:sldMk cId="2706738495" sldId="405"/>
            <ac:spMk id="11" creationId="{093D0C42-9C54-4644-771D-A3713D07C91C}"/>
          </ac:spMkLst>
        </pc:spChg>
        <pc:picChg chg="add mod">
          <ac:chgData name="Anthony Makuch" userId="59f8dfe6-0ac9-4bcd-b162-d1eb41664d31" providerId="ADAL" clId="{61E24AEB-9B11-4F45-B457-85F48084BA85}" dt="2025-04-08T04:50:36.498" v="358"/>
          <ac:picMkLst>
            <pc:docMk/>
            <pc:sldMk cId="2706738495" sldId="405"/>
            <ac:picMk id="9" creationId="{565D1FF9-E6B9-463D-98BC-0B12C2CFFF0A}"/>
          </ac:picMkLst>
        </pc:picChg>
      </pc:sldChg>
      <pc:sldChg chg="addSp delSp modSp new mod">
        <pc:chgData name="Anthony Makuch" userId="59f8dfe6-0ac9-4bcd-b162-d1eb41664d31" providerId="ADAL" clId="{61E24AEB-9B11-4F45-B457-85F48084BA85}" dt="2025-04-08T04:52:37.476" v="378"/>
        <pc:sldMkLst>
          <pc:docMk/>
          <pc:sldMk cId="2162140495" sldId="406"/>
        </pc:sldMkLst>
        <pc:spChg chg="del">
          <ac:chgData name="Anthony Makuch" userId="59f8dfe6-0ac9-4bcd-b162-d1eb41664d31" providerId="ADAL" clId="{61E24AEB-9B11-4F45-B457-85F48084BA85}" dt="2025-04-08T04:52:04.928" v="375"/>
          <ac:spMkLst>
            <pc:docMk/>
            <pc:sldMk cId="2162140495" sldId="406"/>
            <ac:spMk id="2" creationId="{CD05AB05-4E04-B400-5264-8AECB8883FDC}"/>
          </ac:spMkLst>
        </pc:spChg>
        <pc:spChg chg="del">
          <ac:chgData name="Anthony Makuch" userId="59f8dfe6-0ac9-4bcd-b162-d1eb41664d31" providerId="ADAL" clId="{61E24AEB-9B11-4F45-B457-85F48084BA85}" dt="2025-04-08T04:52:10.929" v="377" actId="478"/>
          <ac:spMkLst>
            <pc:docMk/>
            <pc:sldMk cId="2162140495" sldId="406"/>
            <ac:spMk id="3" creationId="{E31FE3EE-3219-99E9-CF1E-E11B884DF319}"/>
          </ac:spMkLst>
        </pc:spChg>
        <pc:spChg chg="add mod">
          <ac:chgData name="Anthony Makuch" userId="59f8dfe6-0ac9-4bcd-b162-d1eb41664d31" providerId="ADAL" clId="{61E24AEB-9B11-4F45-B457-85F48084BA85}" dt="2025-04-08T04:52:04.928" v="375"/>
          <ac:spMkLst>
            <pc:docMk/>
            <pc:sldMk cId="2162140495" sldId="406"/>
            <ac:spMk id="6" creationId="{B4DBC4C5-27C5-B049-AA0A-CDF7AAD25198}"/>
          </ac:spMkLst>
        </pc:spChg>
        <pc:spChg chg="add mod">
          <ac:chgData name="Anthony Makuch" userId="59f8dfe6-0ac9-4bcd-b162-d1eb41664d31" providerId="ADAL" clId="{61E24AEB-9B11-4F45-B457-85F48084BA85}" dt="2025-04-08T04:52:08.885" v="376"/>
          <ac:spMkLst>
            <pc:docMk/>
            <pc:sldMk cId="2162140495" sldId="406"/>
            <ac:spMk id="7" creationId="{69B3349B-4AEF-376C-B6AE-4F880C1D2B2E}"/>
          </ac:spMkLst>
        </pc:spChg>
        <pc:spChg chg="add mod">
          <ac:chgData name="Anthony Makuch" userId="59f8dfe6-0ac9-4bcd-b162-d1eb41664d31" providerId="ADAL" clId="{61E24AEB-9B11-4F45-B457-85F48084BA85}" dt="2025-04-08T04:52:37.476" v="378"/>
          <ac:spMkLst>
            <pc:docMk/>
            <pc:sldMk cId="2162140495" sldId="406"/>
            <ac:spMk id="9" creationId="{80A72C4F-053E-6804-25F0-7D0376DC4CB2}"/>
          </ac:spMkLst>
        </pc:spChg>
        <pc:picChg chg="add mod">
          <ac:chgData name="Anthony Makuch" userId="59f8dfe6-0ac9-4bcd-b162-d1eb41664d31" providerId="ADAL" clId="{61E24AEB-9B11-4F45-B457-85F48084BA85}" dt="2025-04-08T04:52:37.476" v="378"/>
          <ac:picMkLst>
            <pc:docMk/>
            <pc:sldMk cId="2162140495" sldId="406"/>
            <ac:picMk id="8" creationId="{1443ABB2-0746-9D33-CEDF-E79E59CB20D2}"/>
          </ac:picMkLst>
        </pc:picChg>
      </pc:sldChg>
      <pc:sldChg chg="addSp delSp modSp new mod">
        <pc:chgData name="Anthony Makuch" userId="59f8dfe6-0ac9-4bcd-b162-d1eb41664d31" providerId="ADAL" clId="{61E24AEB-9B11-4F45-B457-85F48084BA85}" dt="2025-04-08T04:53:09.867" v="391" actId="478"/>
        <pc:sldMkLst>
          <pc:docMk/>
          <pc:sldMk cId="2872775481" sldId="407"/>
        </pc:sldMkLst>
        <pc:spChg chg="mod">
          <ac:chgData name="Anthony Makuch" userId="59f8dfe6-0ac9-4bcd-b162-d1eb41664d31" providerId="ADAL" clId="{61E24AEB-9B11-4F45-B457-85F48084BA85}" dt="2025-04-08T04:53:02.806" v="390" actId="20577"/>
          <ac:spMkLst>
            <pc:docMk/>
            <pc:sldMk cId="2872775481" sldId="407"/>
            <ac:spMk id="2" creationId="{6433E454-A5A8-5A6C-1625-A176E5DDEF3A}"/>
          </ac:spMkLst>
        </pc:spChg>
        <pc:spChg chg="del">
          <ac:chgData name="Anthony Makuch" userId="59f8dfe6-0ac9-4bcd-b162-d1eb41664d31" providerId="ADAL" clId="{61E24AEB-9B11-4F45-B457-85F48084BA85}" dt="2025-04-08T04:53:09.867" v="391" actId="478"/>
          <ac:spMkLst>
            <pc:docMk/>
            <pc:sldMk cId="2872775481" sldId="407"/>
            <ac:spMk id="3" creationId="{555ECFC1-1C11-3504-CD92-F1693533AF96}"/>
          </ac:spMkLst>
        </pc:spChg>
        <pc:picChg chg="add mod">
          <ac:chgData name="Anthony Makuch" userId="59f8dfe6-0ac9-4bcd-b162-d1eb41664d31" providerId="ADAL" clId="{61E24AEB-9B11-4F45-B457-85F48084BA85}" dt="2025-04-08T04:52:57.908" v="381"/>
          <ac:picMkLst>
            <pc:docMk/>
            <pc:sldMk cId="2872775481" sldId="407"/>
            <ac:picMk id="6" creationId="{A2CDA8B2-DACE-24CF-D709-AD24C5892783}"/>
          </ac:picMkLst>
        </pc:picChg>
        <pc:picChg chg="add mod">
          <ac:chgData name="Anthony Makuch" userId="59f8dfe6-0ac9-4bcd-b162-d1eb41664d31" providerId="ADAL" clId="{61E24AEB-9B11-4F45-B457-85F48084BA85}" dt="2025-04-08T04:52:59.738" v="382"/>
          <ac:picMkLst>
            <pc:docMk/>
            <pc:sldMk cId="2872775481" sldId="407"/>
            <ac:picMk id="7" creationId="{0E52C40B-2D95-9F42-70C7-C795E886963F}"/>
          </ac:picMkLst>
        </pc:picChg>
      </pc:sldChg>
      <pc:sldChg chg="new del">
        <pc:chgData name="Anthony Makuch" userId="59f8dfe6-0ac9-4bcd-b162-d1eb41664d31" providerId="ADAL" clId="{61E24AEB-9B11-4F45-B457-85F48084BA85}" dt="2025-04-08T04:54:24.787" v="394" actId="680"/>
        <pc:sldMkLst>
          <pc:docMk/>
          <pc:sldMk cId="1551515439" sldId="408"/>
        </pc:sldMkLst>
      </pc:sldChg>
      <pc:sldChg chg="delSp modSp new mod">
        <pc:chgData name="Anthony Makuch" userId="59f8dfe6-0ac9-4bcd-b162-d1eb41664d31" providerId="ADAL" clId="{61E24AEB-9B11-4F45-B457-85F48084BA85}" dt="2025-04-08T04:54:35.330" v="397" actId="478"/>
        <pc:sldMkLst>
          <pc:docMk/>
          <pc:sldMk cId="1774887775" sldId="408"/>
        </pc:sldMkLst>
        <pc:spChg chg="mod">
          <ac:chgData name="Anthony Makuch" userId="59f8dfe6-0ac9-4bcd-b162-d1eb41664d31" providerId="ADAL" clId="{61E24AEB-9B11-4F45-B457-85F48084BA85}" dt="2025-04-08T04:54:33.484" v="396"/>
          <ac:spMkLst>
            <pc:docMk/>
            <pc:sldMk cId="1774887775" sldId="408"/>
            <ac:spMk id="2" creationId="{EF8B0738-4275-CF9E-7079-19E9DE0DFAFC}"/>
          </ac:spMkLst>
        </pc:spChg>
        <pc:spChg chg="del">
          <ac:chgData name="Anthony Makuch" userId="59f8dfe6-0ac9-4bcd-b162-d1eb41664d31" providerId="ADAL" clId="{61E24AEB-9B11-4F45-B457-85F48084BA85}" dt="2025-04-08T04:54:35.330" v="397" actId="478"/>
          <ac:spMkLst>
            <pc:docMk/>
            <pc:sldMk cId="1774887775" sldId="408"/>
            <ac:spMk id="3" creationId="{017FCD82-7867-266B-6727-CBF9E12656AB}"/>
          </ac:spMkLst>
        </pc:spChg>
      </pc:sldChg>
      <pc:sldChg chg="addSp delSp modSp new mod">
        <pc:chgData name="Anthony Makuch" userId="59f8dfe6-0ac9-4bcd-b162-d1eb41664d31" providerId="ADAL" clId="{61E24AEB-9B11-4F45-B457-85F48084BA85}" dt="2025-04-08T05:00:25.883" v="908"/>
        <pc:sldMkLst>
          <pc:docMk/>
          <pc:sldMk cId="4282560013" sldId="409"/>
        </pc:sldMkLst>
        <pc:spChg chg="mod">
          <ac:chgData name="Anthony Makuch" userId="59f8dfe6-0ac9-4bcd-b162-d1eb41664d31" providerId="ADAL" clId="{61E24AEB-9B11-4F45-B457-85F48084BA85}" dt="2025-04-08T04:59:49.885" v="904"/>
          <ac:spMkLst>
            <pc:docMk/>
            <pc:sldMk cId="4282560013" sldId="409"/>
            <ac:spMk id="2" creationId="{92F2BFAC-036C-8E99-4B82-729832DD06F2}"/>
          </ac:spMkLst>
        </pc:spChg>
        <pc:spChg chg="del">
          <ac:chgData name="Anthony Makuch" userId="59f8dfe6-0ac9-4bcd-b162-d1eb41664d31" providerId="ADAL" clId="{61E24AEB-9B11-4F45-B457-85F48084BA85}" dt="2025-04-08T04:59:58.496" v="905" actId="478"/>
          <ac:spMkLst>
            <pc:docMk/>
            <pc:sldMk cId="4282560013" sldId="409"/>
            <ac:spMk id="3" creationId="{DB13847E-DC16-B073-4F0F-4E1E69E101EA}"/>
          </ac:spMkLst>
        </pc:spChg>
        <pc:spChg chg="del">
          <ac:chgData name="Anthony Makuch" userId="59f8dfe6-0ac9-4bcd-b162-d1eb41664d31" providerId="ADAL" clId="{61E24AEB-9B11-4F45-B457-85F48084BA85}" dt="2025-04-08T05:00:01.601" v="907" actId="478"/>
          <ac:spMkLst>
            <pc:docMk/>
            <pc:sldMk cId="4282560013" sldId="409"/>
            <ac:spMk id="5" creationId="{A71E7626-62A6-78BB-0743-D7BB2AE33392}"/>
          </ac:spMkLst>
        </pc:spChg>
        <pc:spChg chg="add mod">
          <ac:chgData name="Anthony Makuch" userId="59f8dfe6-0ac9-4bcd-b162-d1eb41664d31" providerId="ADAL" clId="{61E24AEB-9B11-4F45-B457-85F48084BA85}" dt="2025-04-08T04:59:59.382" v="906"/>
          <ac:spMkLst>
            <pc:docMk/>
            <pc:sldMk cId="4282560013" sldId="409"/>
            <ac:spMk id="6" creationId="{561856E6-7564-05B8-B288-4785237F730F}"/>
          </ac:spMkLst>
        </pc:spChg>
        <pc:spChg chg="add mod">
          <ac:chgData name="Anthony Makuch" userId="59f8dfe6-0ac9-4bcd-b162-d1eb41664d31" providerId="ADAL" clId="{61E24AEB-9B11-4F45-B457-85F48084BA85}" dt="2025-04-08T05:00:25.883" v="908"/>
          <ac:spMkLst>
            <pc:docMk/>
            <pc:sldMk cId="4282560013" sldId="409"/>
            <ac:spMk id="8" creationId="{52B54DC2-95EA-E86E-1969-BC3738542AD2}"/>
          </ac:spMkLst>
        </pc:spChg>
        <pc:spChg chg="add mod">
          <ac:chgData name="Anthony Makuch" userId="59f8dfe6-0ac9-4bcd-b162-d1eb41664d31" providerId="ADAL" clId="{61E24AEB-9B11-4F45-B457-85F48084BA85}" dt="2025-04-08T05:00:25.883" v="908"/>
          <ac:spMkLst>
            <pc:docMk/>
            <pc:sldMk cId="4282560013" sldId="409"/>
            <ac:spMk id="9" creationId="{0A750FE7-A340-F1E6-E90F-AA23D6AD14FE}"/>
          </ac:spMkLst>
        </pc:spChg>
        <pc:spChg chg="add mod">
          <ac:chgData name="Anthony Makuch" userId="59f8dfe6-0ac9-4bcd-b162-d1eb41664d31" providerId="ADAL" clId="{61E24AEB-9B11-4F45-B457-85F48084BA85}" dt="2025-04-08T05:00:25.883" v="908"/>
          <ac:spMkLst>
            <pc:docMk/>
            <pc:sldMk cId="4282560013" sldId="409"/>
            <ac:spMk id="10" creationId="{FF81B94A-0896-5F52-B770-07A29EC872C8}"/>
          </ac:spMkLst>
        </pc:spChg>
        <pc:spChg chg="add mod">
          <ac:chgData name="Anthony Makuch" userId="59f8dfe6-0ac9-4bcd-b162-d1eb41664d31" providerId="ADAL" clId="{61E24AEB-9B11-4F45-B457-85F48084BA85}" dt="2025-04-08T05:00:25.883" v="908"/>
          <ac:spMkLst>
            <pc:docMk/>
            <pc:sldMk cId="4282560013" sldId="409"/>
            <ac:spMk id="11" creationId="{7164E6A2-F394-3F43-FA47-CDC8821C7B39}"/>
          </ac:spMkLst>
        </pc:spChg>
        <pc:spChg chg="add mod">
          <ac:chgData name="Anthony Makuch" userId="59f8dfe6-0ac9-4bcd-b162-d1eb41664d31" providerId="ADAL" clId="{61E24AEB-9B11-4F45-B457-85F48084BA85}" dt="2025-04-08T05:00:25.883" v="908"/>
          <ac:spMkLst>
            <pc:docMk/>
            <pc:sldMk cId="4282560013" sldId="409"/>
            <ac:spMk id="12" creationId="{6079173B-472F-5AEA-3425-B6BACD6941C4}"/>
          </ac:spMkLst>
        </pc:spChg>
        <pc:spChg chg="add mod">
          <ac:chgData name="Anthony Makuch" userId="59f8dfe6-0ac9-4bcd-b162-d1eb41664d31" providerId="ADAL" clId="{61E24AEB-9B11-4F45-B457-85F48084BA85}" dt="2025-04-08T05:00:25.883" v="908"/>
          <ac:spMkLst>
            <pc:docMk/>
            <pc:sldMk cId="4282560013" sldId="409"/>
            <ac:spMk id="17" creationId="{298D6FEE-80E6-7F67-A04E-7D3EC5274BE0}"/>
          </ac:spMkLst>
        </pc:spChg>
        <pc:spChg chg="add mod">
          <ac:chgData name="Anthony Makuch" userId="59f8dfe6-0ac9-4bcd-b162-d1eb41664d31" providerId="ADAL" clId="{61E24AEB-9B11-4F45-B457-85F48084BA85}" dt="2025-04-08T05:00:25.883" v="908"/>
          <ac:spMkLst>
            <pc:docMk/>
            <pc:sldMk cId="4282560013" sldId="409"/>
            <ac:spMk id="18" creationId="{2D9DB9A7-B11E-6DD3-8C47-6758F76FD40C}"/>
          </ac:spMkLst>
        </pc:spChg>
        <pc:spChg chg="add mod">
          <ac:chgData name="Anthony Makuch" userId="59f8dfe6-0ac9-4bcd-b162-d1eb41664d31" providerId="ADAL" clId="{61E24AEB-9B11-4F45-B457-85F48084BA85}" dt="2025-04-08T05:00:25.883" v="908"/>
          <ac:spMkLst>
            <pc:docMk/>
            <pc:sldMk cId="4282560013" sldId="409"/>
            <ac:spMk id="19" creationId="{613B3630-84B1-F2AD-BA9D-CBE2689E385A}"/>
          </ac:spMkLst>
        </pc:spChg>
        <pc:spChg chg="add mod">
          <ac:chgData name="Anthony Makuch" userId="59f8dfe6-0ac9-4bcd-b162-d1eb41664d31" providerId="ADAL" clId="{61E24AEB-9B11-4F45-B457-85F48084BA85}" dt="2025-04-08T05:00:25.883" v="908"/>
          <ac:spMkLst>
            <pc:docMk/>
            <pc:sldMk cId="4282560013" sldId="409"/>
            <ac:spMk id="20" creationId="{F385FA92-668B-7970-E635-32C4D85E7D1C}"/>
          </ac:spMkLst>
        </pc:spChg>
        <pc:spChg chg="add mod">
          <ac:chgData name="Anthony Makuch" userId="59f8dfe6-0ac9-4bcd-b162-d1eb41664d31" providerId="ADAL" clId="{61E24AEB-9B11-4F45-B457-85F48084BA85}" dt="2025-04-08T05:00:25.883" v="908"/>
          <ac:spMkLst>
            <pc:docMk/>
            <pc:sldMk cId="4282560013" sldId="409"/>
            <ac:spMk id="21" creationId="{152A3356-BB77-30FA-F768-11A189456526}"/>
          </ac:spMkLst>
        </pc:spChg>
      </pc:sldChg>
      <pc:sldMasterChg chg="addSp delSp modSp mod modSldLayout sldLayoutOrd">
        <pc:chgData name="Anthony Makuch" userId="59f8dfe6-0ac9-4bcd-b162-d1eb41664d31" providerId="ADAL" clId="{61E24AEB-9B11-4F45-B457-85F48084BA85}" dt="2025-04-08T04:29:16.113" v="31" actId="20578"/>
        <pc:sldMasterMkLst>
          <pc:docMk/>
          <pc:sldMasterMk cId="4244845083" sldId="2147483781"/>
        </pc:sldMasterMkLst>
        <pc:spChg chg="del">
          <ac:chgData name="Anthony Makuch" userId="59f8dfe6-0ac9-4bcd-b162-d1eb41664d31" providerId="ADAL" clId="{61E24AEB-9B11-4F45-B457-85F48084BA85}" dt="2025-04-08T04:23:16.989" v="11" actId="478"/>
          <ac:spMkLst>
            <pc:docMk/>
            <pc:sldMasterMk cId="4244845083" sldId="2147483781"/>
            <ac:spMk id="2" creationId="{64537A3E-6604-6F38-FB41-BB67290893E8}"/>
          </ac:spMkLst>
        </pc:spChg>
        <pc:spChg chg="del">
          <ac:chgData name="Anthony Makuch" userId="59f8dfe6-0ac9-4bcd-b162-d1eb41664d31" providerId="ADAL" clId="{61E24AEB-9B11-4F45-B457-85F48084BA85}" dt="2025-04-08T04:23:16.989" v="11" actId="478"/>
          <ac:spMkLst>
            <pc:docMk/>
            <pc:sldMasterMk cId="4244845083" sldId="2147483781"/>
            <ac:spMk id="3" creationId="{410766DF-BE74-8FD4-9CF6-17B60241CB1A}"/>
          </ac:spMkLst>
        </pc:spChg>
        <pc:spChg chg="del">
          <ac:chgData name="Anthony Makuch" userId="59f8dfe6-0ac9-4bcd-b162-d1eb41664d31" providerId="ADAL" clId="{61E24AEB-9B11-4F45-B457-85F48084BA85}" dt="2025-04-08T04:23:16.989" v="11" actId="478"/>
          <ac:spMkLst>
            <pc:docMk/>
            <pc:sldMasterMk cId="4244845083" sldId="2147483781"/>
            <ac:spMk id="4" creationId="{CEFA48B7-B676-1AE1-AEA6-DFE82B08C0D0}"/>
          </ac:spMkLst>
        </pc:spChg>
        <pc:spChg chg="del">
          <ac:chgData name="Anthony Makuch" userId="59f8dfe6-0ac9-4bcd-b162-d1eb41664d31" providerId="ADAL" clId="{61E24AEB-9B11-4F45-B457-85F48084BA85}" dt="2025-04-08T04:23:16.989" v="11" actId="478"/>
          <ac:spMkLst>
            <pc:docMk/>
            <pc:sldMasterMk cId="4244845083" sldId="2147483781"/>
            <ac:spMk id="5" creationId="{803BC1A9-FECF-541F-5234-F874222F5F10}"/>
          </ac:spMkLst>
        </pc:spChg>
        <pc:spChg chg="del">
          <ac:chgData name="Anthony Makuch" userId="59f8dfe6-0ac9-4bcd-b162-d1eb41664d31" providerId="ADAL" clId="{61E24AEB-9B11-4F45-B457-85F48084BA85}" dt="2025-04-08T04:23:16.989" v="11" actId="478"/>
          <ac:spMkLst>
            <pc:docMk/>
            <pc:sldMasterMk cId="4244845083" sldId="2147483781"/>
            <ac:spMk id="6" creationId="{8BDD9AD8-1FD4-285B-8B87-6BB9C89EA50F}"/>
          </ac:spMkLst>
        </pc:spChg>
        <pc:spChg chg="add del mod">
          <ac:chgData name="Anthony Makuch" userId="59f8dfe6-0ac9-4bcd-b162-d1eb41664d31" providerId="ADAL" clId="{61E24AEB-9B11-4F45-B457-85F48084BA85}" dt="2025-04-08T04:26:50.320" v="27" actId="478"/>
          <ac:spMkLst>
            <pc:docMk/>
            <pc:sldMasterMk cId="4244845083" sldId="2147483781"/>
            <ac:spMk id="7" creationId="{310276E5-59A6-8E34-6DE8-2C5655B7E5D8}"/>
          </ac:spMkLst>
        </pc:spChg>
        <pc:spChg chg="add mod">
          <ac:chgData name="Anthony Makuch" userId="59f8dfe6-0ac9-4bcd-b162-d1eb41664d31" providerId="ADAL" clId="{61E24AEB-9B11-4F45-B457-85F48084BA85}" dt="2025-04-08T04:26:49.533" v="26"/>
          <ac:spMkLst>
            <pc:docMk/>
            <pc:sldMasterMk cId="4244845083" sldId="2147483781"/>
            <ac:spMk id="10" creationId="{E8A2D3A1-71B9-EAAD-8EA5-950636EF6347}"/>
          </ac:spMkLst>
        </pc:spChg>
        <pc:spChg chg="add mod">
          <ac:chgData name="Anthony Makuch" userId="59f8dfe6-0ac9-4bcd-b162-d1eb41664d31" providerId="ADAL" clId="{61E24AEB-9B11-4F45-B457-85F48084BA85}" dt="2025-04-08T04:26:50.694" v="28"/>
          <ac:spMkLst>
            <pc:docMk/>
            <pc:sldMasterMk cId="4244845083" sldId="2147483781"/>
            <ac:spMk id="13" creationId="{E4BDA8AD-EA36-BA02-2D23-1AB8419B6761}"/>
          </ac:spMkLst>
        </pc:spChg>
        <pc:picChg chg="add del mod">
          <ac:chgData name="Anthony Makuch" userId="59f8dfe6-0ac9-4bcd-b162-d1eb41664d31" providerId="ADAL" clId="{61E24AEB-9B11-4F45-B457-85F48084BA85}" dt="2025-04-08T04:26:50.320" v="27" actId="478"/>
          <ac:picMkLst>
            <pc:docMk/>
            <pc:sldMasterMk cId="4244845083" sldId="2147483781"/>
            <ac:picMk id="8" creationId="{4CCA5475-CC81-1BA0-3C83-1E025803160B}"/>
          </ac:picMkLst>
        </pc:picChg>
        <pc:picChg chg="add del mod">
          <ac:chgData name="Anthony Makuch" userId="59f8dfe6-0ac9-4bcd-b162-d1eb41664d31" providerId="ADAL" clId="{61E24AEB-9B11-4F45-B457-85F48084BA85}" dt="2025-04-08T04:26:50.320" v="27" actId="478"/>
          <ac:picMkLst>
            <pc:docMk/>
            <pc:sldMasterMk cId="4244845083" sldId="2147483781"/>
            <ac:picMk id="9" creationId="{9EC97147-B22E-9BEC-8554-D19FAE362E4B}"/>
          </ac:picMkLst>
        </pc:picChg>
        <pc:picChg chg="add mod">
          <ac:chgData name="Anthony Makuch" userId="59f8dfe6-0ac9-4bcd-b162-d1eb41664d31" providerId="ADAL" clId="{61E24AEB-9B11-4F45-B457-85F48084BA85}" dt="2025-04-08T04:26:48.862" v="25"/>
          <ac:picMkLst>
            <pc:docMk/>
            <pc:sldMasterMk cId="4244845083" sldId="2147483781"/>
            <ac:picMk id="11" creationId="{CA1B5D73-DC4C-4DB0-BC85-600EC895F041}"/>
          </ac:picMkLst>
        </pc:picChg>
        <pc:picChg chg="add mod">
          <ac:chgData name="Anthony Makuch" userId="59f8dfe6-0ac9-4bcd-b162-d1eb41664d31" providerId="ADAL" clId="{61E24AEB-9B11-4F45-B457-85F48084BA85}" dt="2025-04-08T04:26:48.862" v="25"/>
          <ac:picMkLst>
            <pc:docMk/>
            <pc:sldMasterMk cId="4244845083" sldId="2147483781"/>
            <ac:picMk id="12" creationId="{6246CDAA-CCF4-CA7D-B8B5-B7B0A9864200}"/>
          </ac:picMkLst>
        </pc:picChg>
        <pc:picChg chg="add mod">
          <ac:chgData name="Anthony Makuch" userId="59f8dfe6-0ac9-4bcd-b162-d1eb41664d31" providerId="ADAL" clId="{61E24AEB-9B11-4F45-B457-85F48084BA85}" dt="2025-04-08T04:26:50.694" v="28"/>
          <ac:picMkLst>
            <pc:docMk/>
            <pc:sldMasterMk cId="4244845083" sldId="2147483781"/>
            <ac:picMk id="14" creationId="{2CD650F1-2356-0F96-9150-80A139318B95}"/>
          </ac:picMkLst>
        </pc:picChg>
        <pc:picChg chg="add mod">
          <ac:chgData name="Anthony Makuch" userId="59f8dfe6-0ac9-4bcd-b162-d1eb41664d31" providerId="ADAL" clId="{61E24AEB-9B11-4F45-B457-85F48084BA85}" dt="2025-04-08T04:26:50.694" v="28"/>
          <ac:picMkLst>
            <pc:docMk/>
            <pc:sldMasterMk cId="4244845083" sldId="2147483781"/>
            <ac:picMk id="15" creationId="{CF8D274B-DBD4-6D66-F5F0-308B16668AC2}"/>
          </ac:picMkLst>
        </pc:picChg>
        <pc:sldLayoutChg chg="addSp delSp modSp mod">
          <pc:chgData name="Anthony Makuch" userId="59f8dfe6-0ac9-4bcd-b162-d1eb41664d31" providerId="ADAL" clId="{61E24AEB-9B11-4F45-B457-85F48084BA85}" dt="2025-04-08T04:23:39.403" v="14"/>
          <pc:sldLayoutMkLst>
            <pc:docMk/>
            <pc:sldMasterMk cId="4244845083" sldId="2147483781"/>
            <pc:sldLayoutMk cId="2083175636" sldId="2147483782"/>
          </pc:sldLayoutMkLst>
          <pc:spChg chg="del">
            <ac:chgData name="Anthony Makuch" userId="59f8dfe6-0ac9-4bcd-b162-d1eb41664d31" providerId="ADAL" clId="{61E24AEB-9B11-4F45-B457-85F48084BA85}" dt="2025-04-08T04:23:38.886" v="13" actId="478"/>
            <ac:spMkLst>
              <pc:docMk/>
              <pc:sldMasterMk cId="4244845083" sldId="2147483781"/>
              <pc:sldLayoutMk cId="2083175636" sldId="2147483782"/>
              <ac:spMk id="2" creationId="{3498AEBD-6299-66DB-0486-17792DF8F925}"/>
            </ac:spMkLst>
          </pc:spChg>
          <pc:spChg chg="del">
            <ac:chgData name="Anthony Makuch" userId="59f8dfe6-0ac9-4bcd-b162-d1eb41664d31" providerId="ADAL" clId="{61E24AEB-9B11-4F45-B457-85F48084BA85}" dt="2025-04-08T04:23:38.886" v="13" actId="478"/>
            <ac:spMkLst>
              <pc:docMk/>
              <pc:sldMasterMk cId="4244845083" sldId="2147483781"/>
              <pc:sldLayoutMk cId="2083175636" sldId="2147483782"/>
              <ac:spMk id="3" creationId="{3C060106-639C-95DB-4BB3-CCF78763290C}"/>
            </ac:spMkLst>
          </pc:spChg>
          <pc:spChg chg="del">
            <ac:chgData name="Anthony Makuch" userId="59f8dfe6-0ac9-4bcd-b162-d1eb41664d31" providerId="ADAL" clId="{61E24AEB-9B11-4F45-B457-85F48084BA85}" dt="2025-04-08T04:23:38.886" v="13" actId="478"/>
            <ac:spMkLst>
              <pc:docMk/>
              <pc:sldMasterMk cId="4244845083" sldId="2147483781"/>
              <pc:sldLayoutMk cId="2083175636" sldId="2147483782"/>
              <ac:spMk id="4" creationId="{25E450EB-919C-1019-26F2-7EF2E5F55DAC}"/>
            </ac:spMkLst>
          </pc:spChg>
          <pc:spChg chg="del">
            <ac:chgData name="Anthony Makuch" userId="59f8dfe6-0ac9-4bcd-b162-d1eb41664d31" providerId="ADAL" clId="{61E24AEB-9B11-4F45-B457-85F48084BA85}" dt="2025-04-08T04:23:38.886" v="13" actId="478"/>
            <ac:spMkLst>
              <pc:docMk/>
              <pc:sldMasterMk cId="4244845083" sldId="2147483781"/>
              <pc:sldLayoutMk cId="2083175636" sldId="2147483782"/>
              <ac:spMk id="5" creationId="{DF2CA02A-FA34-7C82-4340-848EB257D1A6}"/>
            </ac:spMkLst>
          </pc:spChg>
          <pc:spChg chg="del">
            <ac:chgData name="Anthony Makuch" userId="59f8dfe6-0ac9-4bcd-b162-d1eb41664d31" providerId="ADAL" clId="{61E24AEB-9B11-4F45-B457-85F48084BA85}" dt="2025-04-08T04:23:38.886" v="13" actId="478"/>
            <ac:spMkLst>
              <pc:docMk/>
              <pc:sldMasterMk cId="4244845083" sldId="2147483781"/>
              <pc:sldLayoutMk cId="2083175636" sldId="2147483782"/>
              <ac:spMk id="6" creationId="{DC9A649A-B558-153C-B8CB-B15EEB00EDB5}"/>
            </ac:spMkLst>
          </pc:spChg>
          <pc:spChg chg="add mod">
            <ac:chgData name="Anthony Makuch" userId="59f8dfe6-0ac9-4bcd-b162-d1eb41664d31" providerId="ADAL" clId="{61E24AEB-9B11-4F45-B457-85F48084BA85}" dt="2025-04-08T04:23:39.403" v="14"/>
            <ac:spMkLst>
              <pc:docMk/>
              <pc:sldMasterMk cId="4244845083" sldId="2147483781"/>
              <pc:sldLayoutMk cId="2083175636" sldId="2147483782"/>
              <ac:spMk id="7" creationId="{3498AEBD-6299-66DB-0486-17792DF8F925}"/>
            </ac:spMkLst>
          </pc:spChg>
          <pc:spChg chg="add mod">
            <ac:chgData name="Anthony Makuch" userId="59f8dfe6-0ac9-4bcd-b162-d1eb41664d31" providerId="ADAL" clId="{61E24AEB-9B11-4F45-B457-85F48084BA85}" dt="2025-04-08T04:23:39.403" v="14"/>
            <ac:spMkLst>
              <pc:docMk/>
              <pc:sldMasterMk cId="4244845083" sldId="2147483781"/>
              <pc:sldLayoutMk cId="2083175636" sldId="2147483782"/>
              <ac:spMk id="8" creationId="{3C060106-639C-95DB-4BB3-CCF78763290C}"/>
            </ac:spMkLst>
          </pc:spChg>
          <pc:spChg chg="add mod">
            <ac:chgData name="Anthony Makuch" userId="59f8dfe6-0ac9-4bcd-b162-d1eb41664d31" providerId="ADAL" clId="{61E24AEB-9B11-4F45-B457-85F48084BA85}" dt="2025-04-08T04:23:39.403" v="14"/>
            <ac:spMkLst>
              <pc:docMk/>
              <pc:sldMasterMk cId="4244845083" sldId="2147483781"/>
              <pc:sldLayoutMk cId="2083175636" sldId="2147483782"/>
              <ac:spMk id="9" creationId="{6FFEFB2A-F47F-6635-610B-16EFC65B793F}"/>
            </ac:spMkLst>
          </pc:spChg>
        </pc:sldLayoutChg>
        <pc:sldLayoutChg chg="addSp delSp modSp mod">
          <pc:chgData name="Anthony Makuch" userId="59f8dfe6-0ac9-4bcd-b162-d1eb41664d31" providerId="ADAL" clId="{61E24AEB-9B11-4F45-B457-85F48084BA85}" dt="2025-04-08T04:24:52.124" v="16"/>
          <pc:sldLayoutMkLst>
            <pc:docMk/>
            <pc:sldMasterMk cId="4244845083" sldId="2147483781"/>
            <pc:sldLayoutMk cId="1501342142" sldId="2147483783"/>
          </pc:sldLayoutMkLst>
          <pc:spChg chg="del">
            <ac:chgData name="Anthony Makuch" userId="59f8dfe6-0ac9-4bcd-b162-d1eb41664d31" providerId="ADAL" clId="{61E24AEB-9B11-4F45-B457-85F48084BA85}" dt="2025-04-08T04:24:11.743" v="15" actId="478"/>
            <ac:spMkLst>
              <pc:docMk/>
              <pc:sldMasterMk cId="4244845083" sldId="2147483781"/>
              <pc:sldLayoutMk cId="1501342142" sldId="2147483783"/>
              <ac:spMk id="2" creationId="{AE48899D-F14F-E70A-09D9-E8EF5551EF61}"/>
            </ac:spMkLst>
          </pc:spChg>
          <pc:spChg chg="del">
            <ac:chgData name="Anthony Makuch" userId="59f8dfe6-0ac9-4bcd-b162-d1eb41664d31" providerId="ADAL" clId="{61E24AEB-9B11-4F45-B457-85F48084BA85}" dt="2025-04-08T04:24:11.743" v="15" actId="478"/>
            <ac:spMkLst>
              <pc:docMk/>
              <pc:sldMasterMk cId="4244845083" sldId="2147483781"/>
              <pc:sldLayoutMk cId="1501342142" sldId="2147483783"/>
              <ac:spMk id="3" creationId="{CDF141A1-F074-5882-FDB2-81BB252AC89C}"/>
            </ac:spMkLst>
          </pc:spChg>
          <pc:spChg chg="del">
            <ac:chgData name="Anthony Makuch" userId="59f8dfe6-0ac9-4bcd-b162-d1eb41664d31" providerId="ADAL" clId="{61E24AEB-9B11-4F45-B457-85F48084BA85}" dt="2025-04-08T04:24:11.743" v="15" actId="478"/>
            <ac:spMkLst>
              <pc:docMk/>
              <pc:sldMasterMk cId="4244845083" sldId="2147483781"/>
              <pc:sldLayoutMk cId="1501342142" sldId="2147483783"/>
              <ac:spMk id="4" creationId="{D73F9BAC-FE6E-1DEC-43A8-54EA00B70B49}"/>
            </ac:spMkLst>
          </pc:spChg>
          <pc:spChg chg="del">
            <ac:chgData name="Anthony Makuch" userId="59f8dfe6-0ac9-4bcd-b162-d1eb41664d31" providerId="ADAL" clId="{61E24AEB-9B11-4F45-B457-85F48084BA85}" dt="2025-04-08T04:24:11.743" v="15" actId="478"/>
            <ac:spMkLst>
              <pc:docMk/>
              <pc:sldMasterMk cId="4244845083" sldId="2147483781"/>
              <pc:sldLayoutMk cId="1501342142" sldId="2147483783"/>
              <ac:spMk id="5" creationId="{0AD90750-B97D-3E4C-1FF9-25F662F03E3A}"/>
            </ac:spMkLst>
          </pc:spChg>
          <pc:spChg chg="del">
            <ac:chgData name="Anthony Makuch" userId="59f8dfe6-0ac9-4bcd-b162-d1eb41664d31" providerId="ADAL" clId="{61E24AEB-9B11-4F45-B457-85F48084BA85}" dt="2025-04-08T04:24:11.743" v="15" actId="478"/>
            <ac:spMkLst>
              <pc:docMk/>
              <pc:sldMasterMk cId="4244845083" sldId="2147483781"/>
              <pc:sldLayoutMk cId="1501342142" sldId="2147483783"/>
              <ac:spMk id="6" creationId="{F8F95678-5346-C2D5-0157-9622ECD93EED}"/>
            </ac:spMkLst>
          </pc:spChg>
          <pc:spChg chg="add mod">
            <ac:chgData name="Anthony Makuch" userId="59f8dfe6-0ac9-4bcd-b162-d1eb41664d31" providerId="ADAL" clId="{61E24AEB-9B11-4F45-B457-85F48084BA85}" dt="2025-04-08T04:24:52.124" v="16"/>
            <ac:spMkLst>
              <pc:docMk/>
              <pc:sldMasterMk cId="4244845083" sldId="2147483781"/>
              <pc:sldLayoutMk cId="1501342142" sldId="2147483783"/>
              <ac:spMk id="7" creationId="{0AFD6561-454F-DCA4-18DD-2371DBDD0720}"/>
            </ac:spMkLst>
          </pc:spChg>
          <pc:spChg chg="add mod">
            <ac:chgData name="Anthony Makuch" userId="59f8dfe6-0ac9-4bcd-b162-d1eb41664d31" providerId="ADAL" clId="{61E24AEB-9B11-4F45-B457-85F48084BA85}" dt="2025-04-08T04:24:52.124" v="16"/>
            <ac:spMkLst>
              <pc:docMk/>
              <pc:sldMasterMk cId="4244845083" sldId="2147483781"/>
              <pc:sldLayoutMk cId="1501342142" sldId="2147483783"/>
              <ac:spMk id="8" creationId="{D932B18B-8CEF-B5BE-FBAE-8C8904C8BCC1}"/>
            </ac:spMkLst>
          </pc:spChg>
          <pc:spChg chg="add mod">
            <ac:chgData name="Anthony Makuch" userId="59f8dfe6-0ac9-4bcd-b162-d1eb41664d31" providerId="ADAL" clId="{61E24AEB-9B11-4F45-B457-85F48084BA85}" dt="2025-04-08T04:24:52.124" v="16"/>
            <ac:spMkLst>
              <pc:docMk/>
              <pc:sldMasterMk cId="4244845083" sldId="2147483781"/>
              <pc:sldLayoutMk cId="1501342142" sldId="2147483783"/>
              <ac:spMk id="9" creationId="{F673EFD8-E2CD-6D41-52C7-54DD89081668}"/>
            </ac:spMkLst>
          </pc:spChg>
          <pc:spChg chg="add mod">
            <ac:chgData name="Anthony Makuch" userId="59f8dfe6-0ac9-4bcd-b162-d1eb41664d31" providerId="ADAL" clId="{61E24AEB-9B11-4F45-B457-85F48084BA85}" dt="2025-04-08T04:24:52.124" v="16"/>
            <ac:spMkLst>
              <pc:docMk/>
              <pc:sldMasterMk cId="4244845083" sldId="2147483781"/>
              <pc:sldLayoutMk cId="1501342142" sldId="2147483783"/>
              <ac:spMk id="10" creationId="{C53C09F8-20C1-9679-1D8B-06D9D9CD2334}"/>
            </ac:spMkLst>
          </pc:spChg>
          <pc:picChg chg="add mod">
            <ac:chgData name="Anthony Makuch" userId="59f8dfe6-0ac9-4bcd-b162-d1eb41664d31" providerId="ADAL" clId="{61E24AEB-9B11-4F45-B457-85F48084BA85}" dt="2025-04-08T04:24:52.124" v="16"/>
            <ac:picMkLst>
              <pc:docMk/>
              <pc:sldMasterMk cId="4244845083" sldId="2147483781"/>
              <pc:sldLayoutMk cId="1501342142" sldId="2147483783"/>
              <ac:picMk id="11" creationId="{B3108AEC-DF6A-DAC6-E21F-5D347F81D9DA}"/>
            </ac:picMkLst>
          </pc:picChg>
          <pc:picChg chg="add mod">
            <ac:chgData name="Anthony Makuch" userId="59f8dfe6-0ac9-4bcd-b162-d1eb41664d31" providerId="ADAL" clId="{61E24AEB-9B11-4F45-B457-85F48084BA85}" dt="2025-04-08T04:24:52.124" v="16"/>
            <ac:picMkLst>
              <pc:docMk/>
              <pc:sldMasterMk cId="4244845083" sldId="2147483781"/>
              <pc:sldLayoutMk cId="1501342142" sldId="2147483783"/>
              <ac:picMk id="12" creationId="{672FF0B3-02A1-75D9-88DC-5D79ABFCE870}"/>
            </ac:picMkLst>
          </pc:picChg>
        </pc:sldLayoutChg>
        <pc:sldLayoutChg chg="addSp delSp modSp mod">
          <pc:chgData name="Anthony Makuch" userId="59f8dfe6-0ac9-4bcd-b162-d1eb41664d31" providerId="ADAL" clId="{61E24AEB-9B11-4F45-B457-85F48084BA85}" dt="2025-04-08T04:25:12.774" v="19"/>
          <pc:sldLayoutMkLst>
            <pc:docMk/>
            <pc:sldMasterMk cId="4244845083" sldId="2147483781"/>
            <pc:sldLayoutMk cId="1275977368" sldId="2147483784"/>
          </pc:sldLayoutMkLst>
          <pc:spChg chg="del">
            <ac:chgData name="Anthony Makuch" userId="59f8dfe6-0ac9-4bcd-b162-d1eb41664d31" providerId="ADAL" clId="{61E24AEB-9B11-4F45-B457-85F48084BA85}" dt="2025-04-08T04:25:02.599" v="17" actId="478"/>
            <ac:spMkLst>
              <pc:docMk/>
              <pc:sldMasterMk cId="4244845083" sldId="2147483781"/>
              <pc:sldLayoutMk cId="1275977368" sldId="2147483784"/>
              <ac:spMk id="2" creationId="{9730215B-F2E0-68AA-6E39-C77FACF38825}"/>
            </ac:spMkLst>
          </pc:spChg>
          <pc:spChg chg="del">
            <ac:chgData name="Anthony Makuch" userId="59f8dfe6-0ac9-4bcd-b162-d1eb41664d31" providerId="ADAL" clId="{61E24AEB-9B11-4F45-B457-85F48084BA85}" dt="2025-04-08T04:25:02.599" v="17" actId="478"/>
            <ac:spMkLst>
              <pc:docMk/>
              <pc:sldMasterMk cId="4244845083" sldId="2147483781"/>
              <pc:sldLayoutMk cId="1275977368" sldId="2147483784"/>
              <ac:spMk id="3" creationId="{41972C86-6998-6C5E-06AB-48443491BB9F}"/>
            </ac:spMkLst>
          </pc:spChg>
          <pc:spChg chg="del">
            <ac:chgData name="Anthony Makuch" userId="59f8dfe6-0ac9-4bcd-b162-d1eb41664d31" providerId="ADAL" clId="{61E24AEB-9B11-4F45-B457-85F48084BA85}" dt="2025-04-08T04:25:02.599" v="17" actId="478"/>
            <ac:spMkLst>
              <pc:docMk/>
              <pc:sldMasterMk cId="4244845083" sldId="2147483781"/>
              <pc:sldLayoutMk cId="1275977368" sldId="2147483784"/>
              <ac:spMk id="4" creationId="{4F372EA9-99CB-BDA1-3EAD-49A835EC92E1}"/>
            </ac:spMkLst>
          </pc:spChg>
          <pc:spChg chg="del">
            <ac:chgData name="Anthony Makuch" userId="59f8dfe6-0ac9-4bcd-b162-d1eb41664d31" providerId="ADAL" clId="{61E24AEB-9B11-4F45-B457-85F48084BA85}" dt="2025-04-08T04:25:02.599" v="17" actId="478"/>
            <ac:spMkLst>
              <pc:docMk/>
              <pc:sldMasterMk cId="4244845083" sldId="2147483781"/>
              <pc:sldLayoutMk cId="1275977368" sldId="2147483784"/>
              <ac:spMk id="5" creationId="{E5E0CC5F-6565-5942-98DC-F757CA815A54}"/>
            </ac:spMkLst>
          </pc:spChg>
          <pc:spChg chg="del">
            <ac:chgData name="Anthony Makuch" userId="59f8dfe6-0ac9-4bcd-b162-d1eb41664d31" providerId="ADAL" clId="{61E24AEB-9B11-4F45-B457-85F48084BA85}" dt="2025-04-08T04:25:02.599" v="17" actId="478"/>
            <ac:spMkLst>
              <pc:docMk/>
              <pc:sldMasterMk cId="4244845083" sldId="2147483781"/>
              <pc:sldLayoutMk cId="1275977368" sldId="2147483784"/>
              <ac:spMk id="6" creationId="{530F62D9-C035-AE42-F544-05005BE1FAF7}"/>
            </ac:spMkLst>
          </pc:spChg>
          <pc:spChg chg="add mod">
            <ac:chgData name="Anthony Makuch" userId="59f8dfe6-0ac9-4bcd-b162-d1eb41664d31" providerId="ADAL" clId="{61E24AEB-9B11-4F45-B457-85F48084BA85}" dt="2025-04-08T04:25:03.961" v="18"/>
            <ac:spMkLst>
              <pc:docMk/>
              <pc:sldMasterMk cId="4244845083" sldId="2147483781"/>
              <pc:sldLayoutMk cId="1275977368" sldId="2147483784"/>
              <ac:spMk id="7" creationId="{773D4157-F1B1-4DEB-EB85-AE3E1BF59D67}"/>
            </ac:spMkLst>
          </pc:spChg>
          <pc:spChg chg="add mod">
            <ac:chgData name="Anthony Makuch" userId="59f8dfe6-0ac9-4bcd-b162-d1eb41664d31" providerId="ADAL" clId="{61E24AEB-9B11-4F45-B457-85F48084BA85}" dt="2025-04-08T04:25:03.961" v="18"/>
            <ac:spMkLst>
              <pc:docMk/>
              <pc:sldMasterMk cId="4244845083" sldId="2147483781"/>
              <pc:sldLayoutMk cId="1275977368" sldId="2147483784"/>
              <ac:spMk id="8" creationId="{E455DC9F-E1F4-BFBE-17D3-0DD29D9428A2}"/>
            </ac:spMkLst>
          </pc:spChg>
          <pc:spChg chg="add mod">
            <ac:chgData name="Anthony Makuch" userId="59f8dfe6-0ac9-4bcd-b162-d1eb41664d31" providerId="ADAL" clId="{61E24AEB-9B11-4F45-B457-85F48084BA85}" dt="2025-04-08T04:25:03.961" v="18"/>
            <ac:spMkLst>
              <pc:docMk/>
              <pc:sldMasterMk cId="4244845083" sldId="2147483781"/>
              <pc:sldLayoutMk cId="1275977368" sldId="2147483784"/>
              <ac:spMk id="9" creationId="{5D116767-D91C-351A-E6B0-EC3355C4F663}"/>
            </ac:spMkLst>
          </pc:spChg>
          <pc:spChg chg="add mod">
            <ac:chgData name="Anthony Makuch" userId="59f8dfe6-0ac9-4bcd-b162-d1eb41664d31" providerId="ADAL" clId="{61E24AEB-9B11-4F45-B457-85F48084BA85}" dt="2025-04-08T04:25:03.961" v="18"/>
            <ac:spMkLst>
              <pc:docMk/>
              <pc:sldMasterMk cId="4244845083" sldId="2147483781"/>
              <pc:sldLayoutMk cId="1275977368" sldId="2147483784"/>
              <ac:spMk id="10" creationId="{96ADE1DA-9343-CD87-F3C6-FCDFBA108ACD}"/>
            </ac:spMkLst>
          </pc:spChg>
          <pc:spChg chg="add mod">
            <ac:chgData name="Anthony Makuch" userId="59f8dfe6-0ac9-4bcd-b162-d1eb41664d31" providerId="ADAL" clId="{61E24AEB-9B11-4F45-B457-85F48084BA85}" dt="2025-04-08T04:25:12.774" v="19"/>
            <ac:spMkLst>
              <pc:docMk/>
              <pc:sldMasterMk cId="4244845083" sldId="2147483781"/>
              <pc:sldLayoutMk cId="1275977368" sldId="2147483784"/>
              <ac:spMk id="13" creationId="{D0EC2B2E-CDEC-BB44-A33F-992C408E7F24}"/>
            </ac:spMkLst>
          </pc:spChg>
          <pc:spChg chg="add mod">
            <ac:chgData name="Anthony Makuch" userId="59f8dfe6-0ac9-4bcd-b162-d1eb41664d31" providerId="ADAL" clId="{61E24AEB-9B11-4F45-B457-85F48084BA85}" dt="2025-04-08T04:25:12.774" v="19"/>
            <ac:spMkLst>
              <pc:docMk/>
              <pc:sldMasterMk cId="4244845083" sldId="2147483781"/>
              <pc:sldLayoutMk cId="1275977368" sldId="2147483784"/>
              <ac:spMk id="14" creationId="{E6D945E9-0083-28A6-8D10-1C21EE48C22C}"/>
            </ac:spMkLst>
          </pc:spChg>
          <pc:picChg chg="add mod">
            <ac:chgData name="Anthony Makuch" userId="59f8dfe6-0ac9-4bcd-b162-d1eb41664d31" providerId="ADAL" clId="{61E24AEB-9B11-4F45-B457-85F48084BA85}" dt="2025-04-08T04:25:03.961" v="18"/>
            <ac:picMkLst>
              <pc:docMk/>
              <pc:sldMasterMk cId="4244845083" sldId="2147483781"/>
              <pc:sldLayoutMk cId="1275977368" sldId="2147483784"/>
              <ac:picMk id="11" creationId="{E142EBFA-1B89-12E3-16BA-BB813686952A}"/>
            </ac:picMkLst>
          </pc:picChg>
          <pc:picChg chg="add mod">
            <ac:chgData name="Anthony Makuch" userId="59f8dfe6-0ac9-4bcd-b162-d1eb41664d31" providerId="ADAL" clId="{61E24AEB-9B11-4F45-B457-85F48084BA85}" dt="2025-04-08T04:25:03.961" v="18"/>
            <ac:picMkLst>
              <pc:docMk/>
              <pc:sldMasterMk cId="4244845083" sldId="2147483781"/>
              <pc:sldLayoutMk cId="1275977368" sldId="2147483784"/>
              <ac:picMk id="12" creationId="{692E0584-DB1D-B504-CB4B-3F70F0402F0C}"/>
            </ac:picMkLst>
          </pc:picChg>
        </pc:sldLayoutChg>
        <pc:sldLayoutChg chg="addSp delSp modSp mod ord">
          <pc:chgData name="Anthony Makuch" userId="59f8dfe6-0ac9-4bcd-b162-d1eb41664d31" providerId="ADAL" clId="{61E24AEB-9B11-4F45-B457-85F48084BA85}" dt="2025-04-08T04:29:16.113" v="31" actId="20578"/>
          <pc:sldLayoutMkLst>
            <pc:docMk/>
            <pc:sldMasterMk cId="4244845083" sldId="2147483781"/>
            <pc:sldLayoutMk cId="2591027381" sldId="2147483793"/>
          </pc:sldLayoutMkLst>
          <pc:spChg chg="add mod">
            <ac:chgData name="Anthony Makuch" userId="59f8dfe6-0ac9-4bcd-b162-d1eb41664d31" providerId="ADAL" clId="{61E24AEB-9B11-4F45-B457-85F48084BA85}" dt="2025-04-08T04:27:21.316" v="30"/>
            <ac:spMkLst>
              <pc:docMk/>
              <pc:sldMasterMk cId="4244845083" sldId="2147483781"/>
              <pc:sldLayoutMk cId="2591027381" sldId="2147483793"/>
              <ac:spMk id="2" creationId="{5A913DA0-BC3E-0CF3-508D-1C4A0305B828}"/>
            </ac:spMkLst>
          </pc:spChg>
          <pc:spChg chg="add mod">
            <ac:chgData name="Anthony Makuch" userId="59f8dfe6-0ac9-4bcd-b162-d1eb41664d31" providerId="ADAL" clId="{61E24AEB-9B11-4F45-B457-85F48084BA85}" dt="2025-04-08T04:27:21.316" v="30"/>
            <ac:spMkLst>
              <pc:docMk/>
              <pc:sldMasterMk cId="4244845083" sldId="2147483781"/>
              <pc:sldLayoutMk cId="2591027381" sldId="2147483793"/>
              <ac:spMk id="3" creationId="{0AD26293-35F3-EC71-55D9-ED191DDC2993}"/>
            </ac:spMkLst>
          </pc:spChg>
          <pc:spChg chg="del">
            <ac:chgData name="Anthony Makuch" userId="59f8dfe6-0ac9-4bcd-b162-d1eb41664d31" providerId="ADAL" clId="{61E24AEB-9B11-4F45-B457-85F48084BA85}" dt="2025-04-08T04:27:20.620" v="29" actId="478"/>
            <ac:spMkLst>
              <pc:docMk/>
              <pc:sldMasterMk cId="4244845083" sldId="2147483781"/>
              <pc:sldLayoutMk cId="2591027381" sldId="2147483793"/>
              <ac:spMk id="205" creationId="{00000000-0000-0000-0000-000000000000}"/>
            </ac:spMkLst>
          </pc:spChg>
          <pc:spChg chg="del">
            <ac:chgData name="Anthony Makuch" userId="59f8dfe6-0ac9-4bcd-b162-d1eb41664d31" providerId="ADAL" clId="{61E24AEB-9B11-4F45-B457-85F48084BA85}" dt="2025-04-08T04:27:20.620" v="29" actId="478"/>
            <ac:spMkLst>
              <pc:docMk/>
              <pc:sldMasterMk cId="4244845083" sldId="2147483781"/>
              <pc:sldLayoutMk cId="2591027381" sldId="2147483793"/>
              <ac:spMk id="207" creationId="{00000000-0000-0000-0000-000000000000}"/>
            </ac:spMkLst>
          </pc:spChg>
        </pc:sldLayoutChg>
        <pc:sldLayoutChg chg="addSp delSp modSp mod">
          <pc:chgData name="Anthony Makuch" userId="59f8dfe6-0ac9-4bcd-b162-d1eb41664d31" providerId="ADAL" clId="{61E24AEB-9B11-4F45-B457-85F48084BA85}" dt="2025-04-08T04:26:25.242" v="24"/>
          <pc:sldLayoutMkLst>
            <pc:docMk/>
            <pc:sldMasterMk cId="4244845083" sldId="2147483781"/>
            <pc:sldLayoutMk cId="893005191" sldId="2147483794"/>
          </pc:sldLayoutMkLst>
          <pc:spChg chg="add mod">
            <ac:chgData name="Anthony Makuch" userId="59f8dfe6-0ac9-4bcd-b162-d1eb41664d31" providerId="ADAL" clId="{61E24AEB-9B11-4F45-B457-85F48084BA85}" dt="2025-04-08T04:26:25.242" v="24"/>
            <ac:spMkLst>
              <pc:docMk/>
              <pc:sldMasterMk cId="4244845083" sldId="2147483781"/>
              <pc:sldLayoutMk cId="893005191" sldId="2147483794"/>
              <ac:spMk id="2" creationId="{3955312F-E931-A2DC-A166-DC2B070596D0}"/>
            </ac:spMkLst>
          </pc:spChg>
          <pc:spChg chg="add mod">
            <ac:chgData name="Anthony Makuch" userId="59f8dfe6-0ac9-4bcd-b162-d1eb41664d31" providerId="ADAL" clId="{61E24AEB-9B11-4F45-B457-85F48084BA85}" dt="2025-04-08T04:26:25.242" v="24"/>
            <ac:spMkLst>
              <pc:docMk/>
              <pc:sldMasterMk cId="4244845083" sldId="2147483781"/>
              <pc:sldLayoutMk cId="893005191" sldId="2147483794"/>
              <ac:spMk id="3" creationId="{1B679DF4-6E28-F017-C755-36C918C53D8B}"/>
            </ac:spMkLst>
          </pc:spChg>
          <pc:spChg chg="add mod">
            <ac:chgData name="Anthony Makuch" userId="59f8dfe6-0ac9-4bcd-b162-d1eb41664d31" providerId="ADAL" clId="{61E24AEB-9B11-4F45-B457-85F48084BA85}" dt="2025-04-08T04:26:25.242" v="24"/>
            <ac:spMkLst>
              <pc:docMk/>
              <pc:sldMasterMk cId="4244845083" sldId="2147483781"/>
              <pc:sldLayoutMk cId="893005191" sldId="2147483794"/>
              <ac:spMk id="4" creationId="{28B0D732-7E0C-FF5E-F1E0-0C6B9ED5FCF8}"/>
            </ac:spMkLst>
          </pc:spChg>
          <pc:spChg chg="add mod">
            <ac:chgData name="Anthony Makuch" userId="59f8dfe6-0ac9-4bcd-b162-d1eb41664d31" providerId="ADAL" clId="{61E24AEB-9B11-4F45-B457-85F48084BA85}" dt="2025-04-08T04:26:25.242" v="24"/>
            <ac:spMkLst>
              <pc:docMk/>
              <pc:sldMasterMk cId="4244845083" sldId="2147483781"/>
              <pc:sldLayoutMk cId="893005191" sldId="2147483794"/>
              <ac:spMk id="5" creationId="{09A0FB40-9DED-EC74-9A24-964A4890D554}"/>
            </ac:spMkLst>
          </pc:spChg>
          <pc:spChg chg="del">
            <ac:chgData name="Anthony Makuch" userId="59f8dfe6-0ac9-4bcd-b162-d1eb41664d31" providerId="ADAL" clId="{61E24AEB-9B11-4F45-B457-85F48084BA85}" dt="2025-04-08T04:26:23.650" v="23" actId="478"/>
            <ac:spMkLst>
              <pc:docMk/>
              <pc:sldMasterMk cId="4244845083" sldId="2147483781"/>
              <pc:sldLayoutMk cId="893005191" sldId="2147483794"/>
              <ac:spMk id="246" creationId="{00000000-0000-0000-0000-000000000000}"/>
            </ac:spMkLst>
          </pc:spChg>
          <pc:spChg chg="del">
            <ac:chgData name="Anthony Makuch" userId="59f8dfe6-0ac9-4bcd-b162-d1eb41664d31" providerId="ADAL" clId="{61E24AEB-9B11-4F45-B457-85F48084BA85}" dt="2025-04-08T04:26:23.650" v="23" actId="478"/>
            <ac:spMkLst>
              <pc:docMk/>
              <pc:sldMasterMk cId="4244845083" sldId="2147483781"/>
              <pc:sldLayoutMk cId="893005191" sldId="2147483794"/>
              <ac:spMk id="247" creationId="{00000000-0000-0000-0000-000000000000}"/>
            </ac:spMkLst>
          </pc:spChg>
          <pc:spChg chg="del">
            <ac:chgData name="Anthony Makuch" userId="59f8dfe6-0ac9-4bcd-b162-d1eb41664d31" providerId="ADAL" clId="{61E24AEB-9B11-4F45-B457-85F48084BA85}" dt="2025-04-08T04:26:23.650" v="23" actId="478"/>
            <ac:spMkLst>
              <pc:docMk/>
              <pc:sldMasterMk cId="4244845083" sldId="2147483781"/>
              <pc:sldLayoutMk cId="893005191" sldId="2147483794"/>
              <ac:spMk id="248" creationId="{00000000-0000-0000-0000-000000000000}"/>
            </ac:spMkLst>
          </pc:spChg>
          <pc:picChg chg="add mod">
            <ac:chgData name="Anthony Makuch" userId="59f8dfe6-0ac9-4bcd-b162-d1eb41664d31" providerId="ADAL" clId="{61E24AEB-9B11-4F45-B457-85F48084BA85}" dt="2025-04-08T04:26:25.242" v="24"/>
            <ac:picMkLst>
              <pc:docMk/>
              <pc:sldMasterMk cId="4244845083" sldId="2147483781"/>
              <pc:sldLayoutMk cId="893005191" sldId="2147483794"/>
              <ac:picMk id="6" creationId="{92C09164-9EF4-76A0-0FFA-36EBDC610F8C}"/>
            </ac:picMkLst>
          </pc:picChg>
          <pc:picChg chg="add mod">
            <ac:chgData name="Anthony Makuch" userId="59f8dfe6-0ac9-4bcd-b162-d1eb41664d31" providerId="ADAL" clId="{61E24AEB-9B11-4F45-B457-85F48084BA85}" dt="2025-04-08T04:26:25.242" v="24"/>
            <ac:picMkLst>
              <pc:docMk/>
              <pc:sldMasterMk cId="4244845083" sldId="2147483781"/>
              <pc:sldLayoutMk cId="893005191" sldId="2147483794"/>
              <ac:picMk id="7" creationId="{8B3DD0D9-0B5C-1349-6BB8-B2A68D2C6F8A}"/>
            </ac:picMkLst>
          </pc:picChg>
        </pc:sldLayoutChg>
      </pc:sldMasterChg>
      <pc:sldMasterChg chg="new del mod addSldLayout delSldLayout">
        <pc:chgData name="Anthony Makuch" userId="59f8dfe6-0ac9-4bcd-b162-d1eb41664d31" providerId="ADAL" clId="{61E24AEB-9B11-4F45-B457-85F48084BA85}" dt="2025-04-08T04:09:29.078" v="5" actId="6938"/>
        <pc:sldMasterMkLst>
          <pc:docMk/>
          <pc:sldMasterMk cId="663895783" sldId="2147483795"/>
        </pc:sldMasterMkLst>
        <pc:sldLayoutChg chg="new del replId">
          <pc:chgData name="Anthony Makuch" userId="59f8dfe6-0ac9-4bcd-b162-d1eb41664d31" providerId="ADAL" clId="{61E24AEB-9B11-4F45-B457-85F48084BA85}" dt="2025-04-08T04:09:29.078" v="5" actId="6938"/>
          <pc:sldLayoutMkLst>
            <pc:docMk/>
            <pc:sldMasterMk cId="663895783" sldId="2147483795"/>
            <pc:sldLayoutMk cId="3967795279" sldId="2147483796"/>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817581050" sldId="2147483797"/>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935560034" sldId="2147483798"/>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2451173242" sldId="2147483799"/>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2525577307" sldId="2147483800"/>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108622273" sldId="2147483801"/>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32588552" sldId="2147483802"/>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2158545078" sldId="2147483803"/>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3052646890" sldId="2147483804"/>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4204443550" sldId="2147483805"/>
          </pc:sldLayoutMkLst>
        </pc:sldLayoutChg>
        <pc:sldLayoutChg chg="new del replId">
          <pc:chgData name="Anthony Makuch" userId="59f8dfe6-0ac9-4bcd-b162-d1eb41664d31" providerId="ADAL" clId="{61E24AEB-9B11-4F45-B457-85F48084BA85}" dt="2025-04-08T04:09:29.078" v="5" actId="6938"/>
          <pc:sldLayoutMkLst>
            <pc:docMk/>
            <pc:sldMasterMk cId="663895783" sldId="2147483795"/>
            <pc:sldLayoutMk cId="2743329307" sldId="2147483806"/>
          </pc:sldLayoutMkLst>
        </pc:sldLayoutChg>
      </pc:sldMasterChg>
      <pc:sldMasterChg chg="new del mod addSldLayout delSldLayout">
        <pc:chgData name="Anthony Makuch" userId="59f8dfe6-0ac9-4bcd-b162-d1eb41664d31" providerId="ADAL" clId="{61E24AEB-9B11-4F45-B457-85F48084BA85}" dt="2025-04-08T04:20:51.363" v="7" actId="6938"/>
        <pc:sldMasterMkLst>
          <pc:docMk/>
          <pc:sldMasterMk cId="1170257174" sldId="2147483795"/>
        </pc:sldMasterMkLst>
        <pc:sldLayoutChg chg="new del replId">
          <pc:chgData name="Anthony Makuch" userId="59f8dfe6-0ac9-4bcd-b162-d1eb41664d31" providerId="ADAL" clId="{61E24AEB-9B11-4F45-B457-85F48084BA85}" dt="2025-04-08T04:20:51.363" v="7" actId="6938"/>
          <pc:sldLayoutMkLst>
            <pc:docMk/>
            <pc:sldMasterMk cId="1170257174" sldId="2147483795"/>
            <pc:sldLayoutMk cId="2065913033" sldId="2147483796"/>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858987081" sldId="2147483797"/>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180637715" sldId="2147483798"/>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3950763109" sldId="2147483799"/>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2661458109" sldId="2147483800"/>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2972309365" sldId="2147483801"/>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3836306889" sldId="2147483802"/>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1587651435" sldId="2147483803"/>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2694869844" sldId="2147483804"/>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4169818119" sldId="2147483805"/>
          </pc:sldLayoutMkLst>
        </pc:sldLayoutChg>
        <pc:sldLayoutChg chg="new del replId">
          <pc:chgData name="Anthony Makuch" userId="59f8dfe6-0ac9-4bcd-b162-d1eb41664d31" providerId="ADAL" clId="{61E24AEB-9B11-4F45-B457-85F48084BA85}" dt="2025-04-08T04:20:51.363" v="7" actId="6938"/>
          <pc:sldLayoutMkLst>
            <pc:docMk/>
            <pc:sldMasterMk cId="1170257174" sldId="2147483795"/>
            <pc:sldLayoutMk cId="3943467927" sldId="2147483806"/>
          </pc:sldLayoutMkLst>
        </pc:sldLayoutChg>
      </pc:sldMasterChg>
      <pc:sldMasterChg chg="del">
        <pc:chgData name="Anthony Makuch" userId="59f8dfe6-0ac9-4bcd-b162-d1eb41664d31" providerId="ADAL" clId="{61E24AEB-9B11-4F45-B457-85F48084BA85}" dt="2025-04-08T04:23:11.253" v="10" actId="2696"/>
        <pc:sldMasterMkLst>
          <pc:docMk/>
          <pc:sldMasterMk cId="3289133593" sldId="2147483795"/>
        </pc:sldMasterMkLst>
      </pc:sldMasterChg>
      <pc:sldMasterChg chg="new del mod addSldLayout delSldLayout">
        <pc:chgData name="Anthony Makuch" userId="59f8dfe6-0ac9-4bcd-b162-d1eb41664d31" providerId="ADAL" clId="{61E24AEB-9B11-4F45-B457-85F48084BA85}" dt="2025-04-08T04:21:11.519" v="9" actId="6938"/>
        <pc:sldMasterMkLst>
          <pc:docMk/>
          <pc:sldMasterMk cId="4291757577" sldId="2147483795"/>
        </pc:sldMasterMkLst>
        <pc:sldLayoutChg chg="new del replId">
          <pc:chgData name="Anthony Makuch" userId="59f8dfe6-0ac9-4bcd-b162-d1eb41664d31" providerId="ADAL" clId="{61E24AEB-9B11-4F45-B457-85F48084BA85}" dt="2025-04-08T04:21:11.519" v="9" actId="6938"/>
          <pc:sldLayoutMkLst>
            <pc:docMk/>
            <pc:sldMasterMk cId="4291757577" sldId="2147483795"/>
            <pc:sldLayoutMk cId="1797515983" sldId="2147483796"/>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3818663441" sldId="2147483797"/>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1965936433" sldId="2147483798"/>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1583827869" sldId="2147483799"/>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1404210501" sldId="2147483800"/>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83577100" sldId="2147483801"/>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4070329306" sldId="2147483802"/>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1557779702" sldId="2147483803"/>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1604917054" sldId="2147483804"/>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3451510011" sldId="2147483805"/>
          </pc:sldLayoutMkLst>
        </pc:sldLayoutChg>
        <pc:sldLayoutChg chg="new del replId">
          <pc:chgData name="Anthony Makuch" userId="59f8dfe6-0ac9-4bcd-b162-d1eb41664d31" providerId="ADAL" clId="{61E24AEB-9B11-4F45-B457-85F48084BA85}" dt="2025-04-08T04:21:11.519" v="9" actId="6938"/>
          <pc:sldLayoutMkLst>
            <pc:docMk/>
            <pc:sldMasterMk cId="4291757577" sldId="2147483795"/>
            <pc:sldLayoutMk cId="114494949" sldId="2147483806"/>
          </pc:sldLayoutMkLst>
        </pc:sldLayoutChg>
      </pc:sldMasterChg>
    </pc:docChg>
  </pc:docChgLst>
  <pc:docChgLst>
    <pc:chgData name="Anthony Makuch" userId="S::anma5298@colorado.edu::59f8dfe6-0ac9-4bcd-b162-d1eb41664d31" providerId="AD" clId="Web-{7629875D-AD31-B29D-B6B7-3832AE10F726}"/>
    <pc:docChg chg="addSld modSld">
      <pc:chgData name="Anthony Makuch" userId="S::anma5298@colorado.edu::59f8dfe6-0ac9-4bcd-b162-d1eb41664d31" providerId="AD" clId="Web-{7629875D-AD31-B29D-B6B7-3832AE10F726}" dt="2024-02-27T18:30:00.366" v="27" actId="20577"/>
      <pc:docMkLst>
        <pc:docMk/>
      </pc:docMkLst>
      <pc:sldChg chg="modSp">
        <pc:chgData name="Anthony Makuch" userId="S::anma5298@colorado.edu::59f8dfe6-0ac9-4bcd-b162-d1eb41664d31" providerId="AD" clId="Web-{7629875D-AD31-B29D-B6B7-3832AE10F726}" dt="2024-02-27T18:29:26.990" v="10" actId="20577"/>
        <pc:sldMkLst>
          <pc:docMk/>
          <pc:sldMk cId="3321096142" sldId="389"/>
        </pc:sldMkLst>
      </pc:sldChg>
      <pc:sldChg chg="modSp new">
        <pc:chgData name="Anthony Makuch" userId="S::anma5298@colorado.edu::59f8dfe6-0ac9-4bcd-b162-d1eb41664d31" providerId="AD" clId="Web-{7629875D-AD31-B29D-B6B7-3832AE10F726}" dt="2024-02-27T18:30:00.366" v="27" actId="20577"/>
        <pc:sldMkLst>
          <pc:docMk/>
          <pc:sldMk cId="4045671393" sldId="391"/>
        </pc:sldMkLst>
      </pc:sldChg>
    </pc:docChg>
  </pc:docChgLst>
  <pc:docChgLst>
    <pc:chgData name="Anthony Makuch" userId="S::anma5298@colorado.edu::59f8dfe6-0ac9-4bcd-b162-d1eb41664d31" providerId="AD" clId="Web-{83D840C3-273D-D758-281B-0A3B552029B9}"/>
    <pc:docChg chg="addSld delSld modSld">
      <pc:chgData name="Anthony Makuch" userId="S::anma5298@colorado.edu::59f8dfe6-0ac9-4bcd-b162-d1eb41664d31" providerId="AD" clId="Web-{83D840C3-273D-D758-281B-0A3B552029B9}" dt="2025-04-24T05:25:16.255" v="178"/>
      <pc:docMkLst>
        <pc:docMk/>
      </pc:docMkLst>
      <pc:sldChg chg="modNotes">
        <pc:chgData name="Anthony Makuch" userId="S::anma5298@colorado.edu::59f8dfe6-0ac9-4bcd-b162-d1eb41664d31" providerId="AD" clId="Web-{83D840C3-273D-D758-281B-0A3B552029B9}" dt="2025-04-24T05:19:45.912" v="174"/>
        <pc:sldMkLst>
          <pc:docMk/>
          <pc:sldMk cId="1324129003" sldId="390"/>
        </pc:sldMkLst>
      </pc:sldChg>
      <pc:sldChg chg="modSp">
        <pc:chgData name="Anthony Makuch" userId="S::anma5298@colorado.edu::59f8dfe6-0ac9-4bcd-b162-d1eb41664d31" providerId="AD" clId="Web-{83D840C3-273D-D758-281B-0A3B552029B9}" dt="2025-04-24T05:19:30.428" v="173" actId="20577"/>
        <pc:sldMkLst>
          <pc:docMk/>
          <pc:sldMk cId="1501396118" sldId="393"/>
        </pc:sldMkLst>
        <pc:spChg chg="mod">
          <ac:chgData name="Anthony Makuch" userId="S::anma5298@colorado.edu::59f8dfe6-0ac9-4bcd-b162-d1eb41664d31" providerId="AD" clId="Web-{83D840C3-273D-D758-281B-0A3B552029B9}" dt="2025-04-24T05:19:30.428" v="173" actId="20577"/>
          <ac:spMkLst>
            <pc:docMk/>
            <pc:sldMk cId="1501396118" sldId="393"/>
            <ac:spMk id="3" creationId="{B10FC437-D508-89A7-A25D-087330D3E7FF}"/>
          </ac:spMkLst>
        </pc:spChg>
      </pc:sldChg>
      <pc:sldChg chg="delSp modSp new">
        <pc:chgData name="Anthony Makuch" userId="S::anma5298@colorado.edu::59f8dfe6-0ac9-4bcd-b162-d1eb41664d31" providerId="AD" clId="Web-{83D840C3-273D-D758-281B-0A3B552029B9}" dt="2025-04-24T05:24:05.458" v="176" actId="20577"/>
        <pc:sldMkLst>
          <pc:docMk/>
          <pc:sldMk cId="2232284068" sldId="410"/>
        </pc:sldMkLst>
        <pc:spChg chg="mod">
          <ac:chgData name="Anthony Makuch" userId="S::anma5298@colorado.edu::59f8dfe6-0ac9-4bcd-b162-d1eb41664d31" providerId="AD" clId="Web-{83D840C3-273D-D758-281B-0A3B552029B9}" dt="2025-04-24T05:16:10.163" v="5" actId="20577"/>
          <ac:spMkLst>
            <pc:docMk/>
            <pc:sldMk cId="2232284068" sldId="410"/>
            <ac:spMk id="2" creationId="{AC0C1D49-8638-06AF-C635-29BB636AF088}"/>
          </ac:spMkLst>
        </pc:spChg>
        <pc:spChg chg="mod">
          <ac:chgData name="Anthony Makuch" userId="S::anma5298@colorado.edu::59f8dfe6-0ac9-4bcd-b162-d1eb41664d31" providerId="AD" clId="Web-{83D840C3-273D-D758-281B-0A3B552029B9}" dt="2025-04-24T05:24:05.458" v="176" actId="20577"/>
          <ac:spMkLst>
            <pc:docMk/>
            <pc:sldMk cId="2232284068" sldId="410"/>
            <ac:spMk id="3" creationId="{2A119BE8-75A2-C4FA-FCF8-52544774A90A}"/>
          </ac:spMkLst>
        </pc:spChg>
        <pc:spChg chg="del">
          <ac:chgData name="Anthony Makuch" userId="S::anma5298@colorado.edu::59f8dfe6-0ac9-4bcd-b162-d1eb41664d31" providerId="AD" clId="Web-{83D840C3-273D-D758-281B-0A3B552029B9}" dt="2025-04-24T05:16:17.866" v="6"/>
          <ac:spMkLst>
            <pc:docMk/>
            <pc:sldMk cId="2232284068" sldId="410"/>
            <ac:spMk id="5" creationId="{F57CC8A3-D5C9-46E1-5F1E-1532804FE9F4}"/>
          </ac:spMkLst>
        </pc:spChg>
      </pc:sldChg>
      <pc:sldChg chg="new del">
        <pc:chgData name="Anthony Makuch" userId="S::anma5298@colorado.edu::59f8dfe6-0ac9-4bcd-b162-d1eb41664d31" providerId="AD" clId="Web-{83D840C3-273D-D758-281B-0A3B552029B9}" dt="2025-04-24T05:25:16.255" v="178"/>
        <pc:sldMkLst>
          <pc:docMk/>
          <pc:sldMk cId="3937306548" sldId="4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786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a:extLst>
            <a:ext uri="{FF2B5EF4-FFF2-40B4-BE49-F238E27FC236}">
              <a16:creationId xmlns:a16="http://schemas.microsoft.com/office/drawing/2014/main" id="{6DCAA182-9211-6885-83BB-EA523E0D3864}"/>
            </a:ext>
          </a:extLst>
        </p:cNvPr>
        <p:cNvGrpSpPr/>
        <p:nvPr/>
      </p:nvGrpSpPr>
      <p:grpSpPr>
        <a:xfrm>
          <a:off x="0" y="0"/>
          <a:ext cx="0" cy="0"/>
          <a:chOff x="0" y="0"/>
          <a:chExt cx="0" cy="0"/>
        </a:xfrm>
      </p:grpSpPr>
      <p:sp>
        <p:nvSpPr>
          <p:cNvPr id="1461" name="Google Shape;1461;g4ab02573fc_1_24:notes">
            <a:extLst>
              <a:ext uri="{FF2B5EF4-FFF2-40B4-BE49-F238E27FC236}">
                <a16:creationId xmlns:a16="http://schemas.microsoft.com/office/drawing/2014/main" id="{CE3FF986-DDA8-FE31-C495-CED772BDC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4ab02573fc_1_24:notes">
            <a:extLst>
              <a:ext uri="{FF2B5EF4-FFF2-40B4-BE49-F238E27FC236}">
                <a16:creationId xmlns:a16="http://schemas.microsoft.com/office/drawing/2014/main" id="{3082DBEB-AFE2-290C-568B-662E95534F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70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98AEBD-6299-66DB-0486-17792DF8F925}"/>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dirty="0"/>
              <a:t>Click to edit Master title style</a:t>
            </a:r>
          </a:p>
        </p:txBody>
      </p:sp>
      <p:sp>
        <p:nvSpPr>
          <p:cNvPr id="8" name="Subtitle 2">
            <a:extLst>
              <a:ext uri="{FF2B5EF4-FFF2-40B4-BE49-F238E27FC236}">
                <a16:creationId xmlns:a16="http://schemas.microsoft.com/office/drawing/2014/main" id="{3C060106-639C-95DB-4BB3-CCF78763290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6FFEFB2A-F47F-6635-610B-16EFC65B793F}"/>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3175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3955312F-E931-A2DC-A166-DC2B070596D0}"/>
              </a:ext>
            </a:extLst>
          </p:cNvPr>
          <p:cNvSpPr>
            <a:spLocks noGrp="1"/>
          </p:cNvSpPr>
          <p:nvPr>
            <p:ph type="title"/>
          </p:nvPr>
        </p:nvSpPr>
        <p:spPr>
          <a:xfrm>
            <a:off x="0" y="13691"/>
            <a:ext cx="9144000" cy="497086"/>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679DF4-6E28-F017-C755-36C918C53D8B}"/>
              </a:ext>
            </a:extLst>
          </p:cNvPr>
          <p:cNvSpPr>
            <a:spLocks noGrp="1"/>
          </p:cNvSpPr>
          <p:nvPr>
            <p:ph idx="1"/>
          </p:nvPr>
        </p:nvSpPr>
        <p:spPr>
          <a:xfrm>
            <a:off x="628650" y="1369219"/>
            <a:ext cx="7886700" cy="3263504"/>
          </a:xfrm>
          <a:prstGeom prst="rect">
            <a:avLst/>
          </a:prstGeom>
        </p:spPr>
        <p:txBody>
          <a:bodyPr/>
          <a:lstStyle/>
          <a:p>
            <a:pPr lvl="0"/>
            <a:r>
              <a:rPr lang="en-US" dirty="0"/>
              <a:t>Click to edit Master text styles</a:t>
            </a:r>
          </a:p>
        </p:txBody>
      </p:sp>
      <p:sp>
        <p:nvSpPr>
          <p:cNvPr id="4" name="Slide Number Placeholder 5">
            <a:extLst>
              <a:ext uri="{FF2B5EF4-FFF2-40B4-BE49-F238E27FC236}">
                <a16:creationId xmlns:a16="http://schemas.microsoft.com/office/drawing/2014/main" id="{28B0D732-7E0C-FF5E-F1E0-0C6B9ED5FCF8}"/>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Text Placeholder 7">
            <a:extLst>
              <a:ext uri="{FF2B5EF4-FFF2-40B4-BE49-F238E27FC236}">
                <a16:creationId xmlns:a16="http://schemas.microsoft.com/office/drawing/2014/main" id="{09A0FB40-9DED-EC74-9A24-964A4890D554}"/>
              </a:ext>
            </a:extLst>
          </p:cNvPr>
          <p:cNvSpPr>
            <a:spLocks noGrp="1"/>
          </p:cNvSpPr>
          <p:nvPr>
            <p:ph type="body" sz="quarter" idx="13"/>
          </p:nvPr>
        </p:nvSpPr>
        <p:spPr>
          <a:xfrm>
            <a:off x="1" y="510777"/>
            <a:ext cx="9143999" cy="273844"/>
          </a:xfrm>
          <a:prstGeom prst="rect">
            <a:avLst/>
          </a:prstGeom>
        </p:spPr>
        <p:txBody>
          <a:bodyPr/>
          <a:lstStyle>
            <a:lvl1pPr>
              <a:defRPr b="0"/>
            </a:lvl1pPr>
          </a:lstStyle>
          <a:p>
            <a:pPr lvl="0"/>
            <a:r>
              <a:rPr lang="en-US" dirty="0"/>
              <a:t>Click to edit Master text styles</a:t>
            </a:r>
          </a:p>
        </p:txBody>
      </p:sp>
      <p:pic>
        <p:nvPicPr>
          <p:cNvPr id="6" name="Google Shape;58;p13">
            <a:extLst>
              <a:ext uri="{FF2B5EF4-FFF2-40B4-BE49-F238E27FC236}">
                <a16:creationId xmlns:a16="http://schemas.microsoft.com/office/drawing/2014/main" id="{92C09164-9EF4-76A0-0FFA-36EBDC610F8C}"/>
              </a:ext>
            </a:extLst>
          </p:cNvPr>
          <p:cNvPicPr preferRelativeResize="0"/>
          <p:nvPr userDrawn="1"/>
        </p:nvPicPr>
        <p:blipFill>
          <a:blip r:embed="rId2">
            <a:alphaModFix/>
          </a:blip>
          <a:stretch>
            <a:fillRect/>
          </a:stretch>
        </p:blipFill>
        <p:spPr>
          <a:xfrm>
            <a:off x="13448" y="4655500"/>
            <a:ext cx="775876" cy="488000"/>
          </a:xfrm>
          <a:prstGeom prst="rect">
            <a:avLst/>
          </a:prstGeom>
          <a:noFill/>
          <a:ln>
            <a:noFill/>
          </a:ln>
        </p:spPr>
      </p:pic>
      <p:pic>
        <p:nvPicPr>
          <p:cNvPr id="7" name="Picture 6" descr="A cartoon of a robot and a robot&#10;&#10;Description automatically generated">
            <a:extLst>
              <a:ext uri="{FF2B5EF4-FFF2-40B4-BE49-F238E27FC236}">
                <a16:creationId xmlns:a16="http://schemas.microsoft.com/office/drawing/2014/main" id="{8B3DD0D9-0B5C-1349-6BB8-B2A68D2C6F8A}"/>
              </a:ext>
            </a:extLst>
          </p:cNvPr>
          <p:cNvPicPr>
            <a:picLocks noChangeAspect="1"/>
          </p:cNvPicPr>
          <p:nvPr userDrawn="1"/>
        </p:nvPicPr>
        <p:blipFill>
          <a:blip r:embed="rId3"/>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89300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52"/>
        <p:cNvGrpSpPr/>
        <p:nvPr/>
      </p:nvGrpSpPr>
      <p:grpSpPr>
        <a:xfrm>
          <a:off x="0" y="0"/>
          <a:ext cx="0" cy="0"/>
          <a:chOff x="0" y="0"/>
          <a:chExt cx="0" cy="0"/>
        </a:xfrm>
      </p:grpSpPr>
      <p:sp>
        <p:nvSpPr>
          <p:cNvPr id="2" name="Google Shape;205;p4">
            <a:extLst>
              <a:ext uri="{FF2B5EF4-FFF2-40B4-BE49-F238E27FC236}">
                <a16:creationId xmlns:a16="http://schemas.microsoft.com/office/drawing/2014/main" id="{5A913DA0-BC3E-0CF3-508D-1C4A0305B828}"/>
              </a:ext>
            </a:extLst>
          </p:cNvPr>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rtl="0">
              <a:spcBef>
                <a:spcPts val="0"/>
              </a:spcBef>
              <a:spcAft>
                <a:spcPts val="0"/>
              </a:spcAft>
              <a:buSzPts val="3000"/>
              <a:buChar char="■"/>
              <a:defRPr sz="3000" i="1"/>
            </a:lvl9pPr>
          </a:lstStyle>
          <a:p>
            <a:endParaRPr/>
          </a:p>
        </p:txBody>
      </p:sp>
      <p:sp>
        <p:nvSpPr>
          <p:cNvPr id="3" name="Google Shape;207;p4">
            <a:extLst>
              <a:ext uri="{FF2B5EF4-FFF2-40B4-BE49-F238E27FC236}">
                <a16:creationId xmlns:a16="http://schemas.microsoft.com/office/drawing/2014/main" id="{0AD26293-35F3-EC71-55D9-ED191DDC2993}"/>
              </a:ext>
            </a:extLst>
          </p:cNvPr>
          <p:cNvSpPr txBox="1">
            <a:spLocks noGrp="1"/>
          </p:cNvSpPr>
          <p:nvPr>
            <p:ph type="sldNum" idx="12"/>
          </p:nvPr>
        </p:nvSpPr>
        <p:spPr>
          <a:xfrm>
            <a:off x="8026150" y="4749900"/>
            <a:ext cx="548700" cy="393600"/>
          </a:xfrm>
          <a:prstGeom prst="rect">
            <a:avLst/>
          </a:prstGeom>
        </p:spPr>
        <p:txBody>
          <a:bodyPr spcFirstLastPara="1" wrap="square" lIns="91425" tIns="91425" rIns="91425" bIns="91425" anchor="ctr" anchorCtr="0">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1027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E4BDA8AD-EA36-BA02-2D23-1AB8419B6761}"/>
              </a:ext>
            </a:extLst>
          </p:cNvPr>
          <p:cNvSpPr>
            <a:spLocks noGrp="1"/>
          </p:cNvSpPr>
          <p:nvPr>
            <p:ph type="sldNum" sz="quarter" idx="4"/>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14" name="Google Shape;58;p13">
            <a:extLst>
              <a:ext uri="{FF2B5EF4-FFF2-40B4-BE49-F238E27FC236}">
                <a16:creationId xmlns:a16="http://schemas.microsoft.com/office/drawing/2014/main" id="{2CD650F1-2356-0F96-9150-80A139318B95}"/>
              </a:ext>
            </a:extLst>
          </p:cNvPr>
          <p:cNvPicPr preferRelativeResize="0"/>
          <p:nvPr userDrawn="1"/>
        </p:nvPicPr>
        <p:blipFill>
          <a:blip r:embed="rId5">
            <a:alphaModFix/>
          </a:blip>
          <a:stretch>
            <a:fillRect/>
          </a:stretch>
        </p:blipFill>
        <p:spPr>
          <a:xfrm>
            <a:off x="13448" y="4655500"/>
            <a:ext cx="775876" cy="488000"/>
          </a:xfrm>
          <a:prstGeom prst="rect">
            <a:avLst/>
          </a:prstGeom>
          <a:noFill/>
          <a:ln>
            <a:noFill/>
          </a:ln>
        </p:spPr>
      </p:pic>
      <p:pic>
        <p:nvPicPr>
          <p:cNvPr id="15" name="Picture 14" descr="A cartoon of a robot and a robot&#10;&#10;Description automatically generated">
            <a:extLst>
              <a:ext uri="{FF2B5EF4-FFF2-40B4-BE49-F238E27FC236}">
                <a16:creationId xmlns:a16="http://schemas.microsoft.com/office/drawing/2014/main" id="{CF8D274B-DBD4-6D66-F5F0-308B16668AC2}"/>
              </a:ext>
            </a:extLst>
          </p:cNvPr>
          <p:cNvPicPr>
            <a:picLocks noChangeAspect="1"/>
          </p:cNvPicPr>
          <p:nvPr userDrawn="1"/>
        </p:nvPicPr>
        <p:blipFill>
          <a:blip r:embed="rId6"/>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4244845083"/>
      </p:ext>
    </p:extLst>
  </p:cSld>
  <p:clrMap bg1="lt1" tx1="dk1" bg2="lt2" tx2="dk2" accent1="accent1" accent2="accent2" accent3="accent3" accent4="accent4" accent5="accent5" accent6="accent6" hlink="hlink" folHlink="folHlink"/>
  <p:sldLayoutIdLst>
    <p:sldLayoutId id="2147483782" r:id="rId1"/>
    <p:sldLayoutId id="2147483794" r:id="rId2"/>
    <p:sldLayoutId id="2147483793" r:id="rId3"/>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dn-learn.adafruit.com/downloads/pdf/adafruit-circuit-playground-bluefrui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Overview | Adafruit Circuit Playground Bluefruit | Adafruit Learning System">
            <a:extLst>
              <a:ext uri="{FF2B5EF4-FFF2-40B4-BE49-F238E27FC236}">
                <a16:creationId xmlns:a16="http://schemas.microsoft.com/office/drawing/2014/main" id="{782AC76D-5858-FC40-A26C-4A935773EAB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5405" r="13816" b="3684"/>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578CB60-6196-7014-740A-F0273F9CEE28}"/>
              </a:ext>
            </a:extLst>
          </p:cNvPr>
          <p:cNvSpPr>
            <a:spLocks/>
          </p:cNvSpPr>
          <p:nvPr/>
        </p:nvSpPr>
        <p:spPr>
          <a:xfrm>
            <a:off x="358485" y="841772"/>
            <a:ext cx="3017520" cy="24031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a:solidFill>
                  <a:schemeClr val="bg1"/>
                </a:solidFill>
                <a:latin typeface="+mj-lt"/>
                <a:ea typeface="+mj-ea"/>
                <a:cs typeface="+mj-cs"/>
              </a:rPr>
              <a:t>What is a Circuit Playground Bluefruit</a:t>
            </a:r>
            <a:br>
              <a:rPr lang="en-US" sz="3300">
                <a:solidFill>
                  <a:schemeClr val="bg1"/>
                </a:solidFill>
                <a:latin typeface="+mj-lt"/>
                <a:ea typeface="+mj-ea"/>
                <a:cs typeface="+mj-cs"/>
              </a:rPr>
            </a:br>
            <a:br>
              <a:rPr lang="en-US" sz="3300">
                <a:solidFill>
                  <a:schemeClr val="bg1"/>
                </a:solidFill>
                <a:latin typeface="+mj-lt"/>
                <a:ea typeface="+mj-ea"/>
                <a:cs typeface="+mj-cs"/>
              </a:rPr>
            </a:br>
            <a:r>
              <a:rPr lang="en-US" sz="3300">
                <a:solidFill>
                  <a:schemeClr val="bg1"/>
                </a:solidFill>
                <a:latin typeface="+mj-lt"/>
                <a:ea typeface="+mj-ea"/>
                <a:cs typeface="+mj-cs"/>
              </a:rPr>
              <a:t>(Module 2)</a:t>
            </a:r>
          </a:p>
        </p:txBody>
      </p:sp>
      <p:sp>
        <p:nvSpPr>
          <p:cNvPr id="3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oogle Shape;58;p13">
            <a:extLst>
              <a:ext uri="{FF2B5EF4-FFF2-40B4-BE49-F238E27FC236}">
                <a16:creationId xmlns:a16="http://schemas.microsoft.com/office/drawing/2014/main" id="{DEBCA8AC-CBB3-B4E1-06B7-6CFBDF2A7B55}"/>
              </a:ext>
            </a:extLst>
          </p:cNvPr>
          <p:cNvPicPr preferRelativeResize="0"/>
          <p:nvPr/>
        </p:nvPicPr>
        <p:blipFill>
          <a:blip r:embed="rId4">
            <a:alphaModFix/>
          </a:blip>
          <a:stretch>
            <a:fillRect/>
          </a:stretch>
        </p:blipFill>
        <p:spPr>
          <a:xfrm>
            <a:off x="520598" y="4410225"/>
            <a:ext cx="775876" cy="488000"/>
          </a:xfrm>
          <a:prstGeom prst="rect">
            <a:avLst/>
          </a:prstGeom>
          <a:noFill/>
          <a:ln>
            <a:noFill/>
          </a:ln>
        </p:spPr>
      </p:pic>
      <p:pic>
        <p:nvPicPr>
          <p:cNvPr id="5" name="Picture 4" descr="A cartoon of a robot and a robot&#10;&#10;Description automatically generated">
            <a:extLst>
              <a:ext uri="{FF2B5EF4-FFF2-40B4-BE49-F238E27FC236}">
                <a16:creationId xmlns:a16="http://schemas.microsoft.com/office/drawing/2014/main" id="{2B1B87BD-A8C5-FF90-182E-55A941B04EDE}"/>
              </a:ext>
            </a:extLst>
          </p:cNvPr>
          <p:cNvPicPr>
            <a:picLocks noChangeAspect="1"/>
          </p:cNvPicPr>
          <p:nvPr/>
        </p:nvPicPr>
        <p:blipFill>
          <a:blip r:embed="rId5"/>
          <a:stretch>
            <a:fillRect/>
          </a:stretch>
        </p:blipFill>
        <p:spPr>
          <a:xfrm>
            <a:off x="8159576" y="4280374"/>
            <a:ext cx="701278" cy="617851"/>
          </a:xfrm>
          <a:prstGeom prst="rect">
            <a:avLst/>
          </a:prstGeom>
        </p:spPr>
      </p:pic>
    </p:spTree>
    <p:extLst>
      <p:ext uri="{BB962C8B-B14F-4D97-AF65-F5344CB8AC3E}">
        <p14:creationId xmlns:p14="http://schemas.microsoft.com/office/powerpoint/2010/main" val="229171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8E6C-DB08-EA79-382E-440EB488DFC2}"/>
              </a:ext>
            </a:extLst>
          </p:cNvPr>
          <p:cNvSpPr>
            <a:spLocks noGrp="1"/>
          </p:cNvSpPr>
          <p:nvPr>
            <p:ph type="title"/>
          </p:nvPr>
        </p:nvSpPr>
        <p:spPr/>
        <p:txBody>
          <a:bodyPr/>
          <a:lstStyle/>
          <a:p>
            <a:r>
              <a:rPr lang="en-US" dirty="0"/>
              <a:t> Capacitive Touch Pads</a:t>
            </a:r>
          </a:p>
        </p:txBody>
      </p:sp>
      <p:sp>
        <p:nvSpPr>
          <p:cNvPr id="4" name="Slide Number Placeholder 3">
            <a:extLst>
              <a:ext uri="{FF2B5EF4-FFF2-40B4-BE49-F238E27FC236}">
                <a16:creationId xmlns:a16="http://schemas.microsoft.com/office/drawing/2014/main" id="{3A01003D-8683-8F13-D3A3-1EC5B80CD9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 Placeholder 4">
            <a:extLst>
              <a:ext uri="{FF2B5EF4-FFF2-40B4-BE49-F238E27FC236}">
                <a16:creationId xmlns:a16="http://schemas.microsoft.com/office/drawing/2014/main" id="{93CC4018-7B95-4800-F089-B2BF05A5404C}"/>
              </a:ext>
            </a:extLst>
          </p:cNvPr>
          <p:cNvSpPr>
            <a:spLocks noGrp="1"/>
          </p:cNvSpPr>
          <p:nvPr>
            <p:ph type="body" sz="quarter" idx="13"/>
          </p:nvPr>
        </p:nvSpPr>
        <p:spPr/>
        <p:txBody>
          <a:bodyPr/>
          <a:lstStyle/>
          <a:p>
            <a:pPr marL="0" indent="0">
              <a:buNone/>
            </a:pPr>
            <a:endParaRPr lang="en-US" dirty="0"/>
          </a:p>
        </p:txBody>
      </p:sp>
      <p:pic>
        <p:nvPicPr>
          <p:cNvPr id="6" name="Picture 2" descr="Overview | Adafruit Circuit Playground Bluefruit | Adafruit Learning System">
            <a:extLst>
              <a:ext uri="{FF2B5EF4-FFF2-40B4-BE49-F238E27FC236}">
                <a16:creationId xmlns:a16="http://schemas.microsoft.com/office/drawing/2014/main" id="{DD53BDFC-7DB7-5053-7F9A-F4A39CA6E868}"/>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63C6F94-5FC1-4227-34A7-365A6FC8D7B2}"/>
              </a:ext>
            </a:extLst>
          </p:cNvPr>
          <p:cNvSpPr/>
          <p:nvPr/>
        </p:nvSpPr>
        <p:spPr>
          <a:xfrm>
            <a:off x="5282284" y="164176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72A0D9-8746-4713-E22C-7737DECDC93A}"/>
              </a:ext>
            </a:extLst>
          </p:cNvPr>
          <p:cNvSpPr/>
          <p:nvPr/>
        </p:nvSpPr>
        <p:spPr>
          <a:xfrm>
            <a:off x="5007586" y="2057301"/>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4E0541-B95D-69E5-B0C8-9BE3290B0527}"/>
              </a:ext>
            </a:extLst>
          </p:cNvPr>
          <p:cNvSpPr/>
          <p:nvPr/>
        </p:nvSpPr>
        <p:spPr>
          <a:xfrm>
            <a:off x="4992264" y="3047386"/>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A9963-6F4B-607A-05A7-FD4A3D6B778A}"/>
              </a:ext>
            </a:extLst>
          </p:cNvPr>
          <p:cNvSpPr/>
          <p:nvPr/>
        </p:nvSpPr>
        <p:spPr>
          <a:xfrm>
            <a:off x="5268981" y="346958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947EEC-015C-F227-0C51-3ABC5D793ED6}"/>
              </a:ext>
            </a:extLst>
          </p:cNvPr>
          <p:cNvSpPr txBox="1"/>
          <p:nvPr/>
        </p:nvSpPr>
        <p:spPr>
          <a:xfrm>
            <a:off x="300879" y="1121125"/>
            <a:ext cx="4665518" cy="738664"/>
          </a:xfrm>
          <a:prstGeom prst="rect">
            <a:avLst/>
          </a:prstGeom>
          <a:noFill/>
        </p:spPr>
        <p:txBody>
          <a:bodyPr wrap="square">
            <a:spAutoFit/>
          </a:bodyPr>
          <a:lstStyle/>
          <a:p>
            <a:r>
              <a:rPr lang="en-US" sz="1400" dirty="0"/>
              <a:t>Of the 14 pads 7 are capacitive touch meaning they can sense human touch without additional components. The libraries for this are supported in both </a:t>
            </a:r>
            <a:r>
              <a:rPr lang="en-US" sz="1400" dirty="0" err="1"/>
              <a:t>CircuitPython</a:t>
            </a:r>
            <a:r>
              <a:rPr lang="en-US" sz="1400" dirty="0"/>
              <a:t> and Arduino. </a:t>
            </a:r>
          </a:p>
        </p:txBody>
      </p:sp>
      <p:sp>
        <p:nvSpPr>
          <p:cNvPr id="12" name="Rectangle 11">
            <a:extLst>
              <a:ext uri="{FF2B5EF4-FFF2-40B4-BE49-F238E27FC236}">
                <a16:creationId xmlns:a16="http://schemas.microsoft.com/office/drawing/2014/main" id="{4D051891-6BCF-B7FD-88AB-CBB18EF42088}"/>
              </a:ext>
            </a:extLst>
          </p:cNvPr>
          <p:cNvSpPr/>
          <p:nvPr/>
        </p:nvSpPr>
        <p:spPr>
          <a:xfrm>
            <a:off x="7447468" y="164176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279E76-65D3-0149-B705-548876CE8347}"/>
              </a:ext>
            </a:extLst>
          </p:cNvPr>
          <p:cNvSpPr/>
          <p:nvPr/>
        </p:nvSpPr>
        <p:spPr>
          <a:xfrm>
            <a:off x="7724185" y="2086433"/>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667CE7-502A-64E8-51E3-E02C4173BAA2}"/>
              </a:ext>
            </a:extLst>
          </p:cNvPr>
          <p:cNvSpPr/>
          <p:nvPr/>
        </p:nvSpPr>
        <p:spPr>
          <a:xfrm>
            <a:off x="7724184" y="3024915"/>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42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3">
          <a:extLst>
            <a:ext uri="{FF2B5EF4-FFF2-40B4-BE49-F238E27FC236}">
              <a16:creationId xmlns:a16="http://schemas.microsoft.com/office/drawing/2014/main" id="{CBA0F48E-53FD-E743-9258-EED8109E9E9F}"/>
            </a:ext>
          </a:extLst>
        </p:cNvPr>
        <p:cNvGrpSpPr/>
        <p:nvPr/>
      </p:nvGrpSpPr>
      <p:grpSpPr>
        <a:xfrm>
          <a:off x="0" y="0"/>
          <a:ext cx="0" cy="0"/>
          <a:chOff x="0" y="0"/>
          <a:chExt cx="0" cy="0"/>
        </a:xfrm>
      </p:grpSpPr>
      <p:sp>
        <p:nvSpPr>
          <p:cNvPr id="1466" name="Google Shape;1466;p108">
            <a:extLst>
              <a:ext uri="{FF2B5EF4-FFF2-40B4-BE49-F238E27FC236}">
                <a16:creationId xmlns:a16="http://schemas.microsoft.com/office/drawing/2014/main" id="{9B420421-EE3F-03FE-9967-A8789B7FAD1F}"/>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11</a:t>
            </a:fld>
            <a:endParaRPr/>
          </a:p>
        </p:txBody>
      </p:sp>
      <p:pic>
        <p:nvPicPr>
          <p:cNvPr id="9" name="Picture 2" descr="Overview | Adafruit Circuit Playground Bluefruit | Adafruit Learning System">
            <a:extLst>
              <a:ext uri="{FF2B5EF4-FFF2-40B4-BE49-F238E27FC236}">
                <a16:creationId xmlns:a16="http://schemas.microsoft.com/office/drawing/2014/main" id="{A0B60EC6-78CF-3582-898B-3623E3A249EC}"/>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a:extLst>
              <a:ext uri="{FF2B5EF4-FFF2-40B4-BE49-F238E27FC236}">
                <a16:creationId xmlns:a16="http://schemas.microsoft.com/office/drawing/2014/main" id="{E6B26DF9-74F2-A213-CE16-7B99AD8A7619}"/>
              </a:ext>
            </a:extLst>
          </p:cNvPr>
          <p:cNvSpPr>
            <a:spLocks noGrp="1"/>
          </p:cNvSpPr>
          <p:nvPr>
            <p:ph type="title"/>
          </p:nvPr>
        </p:nvSpPr>
        <p:spPr>
          <a:xfrm>
            <a:off x="1320025" y="298488"/>
            <a:ext cx="6455700" cy="668100"/>
          </a:xfrm>
          <a:prstGeom prst="rect">
            <a:avLst/>
          </a:prstGeom>
        </p:spPr>
        <p:txBody>
          <a:bodyPr/>
          <a:lstStyle/>
          <a:p>
            <a:r>
              <a:rPr lang="en-US" dirty="0"/>
              <a:t>Microchips</a:t>
            </a:r>
          </a:p>
        </p:txBody>
      </p:sp>
      <p:sp>
        <p:nvSpPr>
          <p:cNvPr id="19" name="Rectangle 18">
            <a:extLst>
              <a:ext uri="{FF2B5EF4-FFF2-40B4-BE49-F238E27FC236}">
                <a16:creationId xmlns:a16="http://schemas.microsoft.com/office/drawing/2014/main" id="{4965F632-2586-0DAC-DFFB-34C142E5F448}"/>
              </a:ext>
            </a:extLst>
          </p:cNvPr>
          <p:cNvSpPr/>
          <p:nvPr/>
        </p:nvSpPr>
        <p:spPr>
          <a:xfrm>
            <a:off x="6331527" y="1898073"/>
            <a:ext cx="401782" cy="4294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C6A721-5CBF-5192-431F-4E7CAE43FEA9}"/>
              </a:ext>
            </a:extLst>
          </p:cNvPr>
          <p:cNvSpPr/>
          <p:nvPr/>
        </p:nvSpPr>
        <p:spPr>
          <a:xfrm>
            <a:off x="6331527" y="2418630"/>
            <a:ext cx="353291" cy="21474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6601A16-3219-7DA7-0F4F-ACD841B9AE5B}"/>
              </a:ext>
            </a:extLst>
          </p:cNvPr>
          <p:cNvSpPr txBox="1"/>
          <p:nvPr/>
        </p:nvSpPr>
        <p:spPr>
          <a:xfrm>
            <a:off x="300879" y="1121125"/>
            <a:ext cx="4271121" cy="2893100"/>
          </a:xfrm>
          <a:prstGeom prst="rect">
            <a:avLst/>
          </a:prstGeom>
          <a:noFill/>
        </p:spPr>
        <p:txBody>
          <a:bodyPr wrap="square">
            <a:spAutoFit/>
          </a:bodyPr>
          <a:lstStyle/>
          <a:p>
            <a:r>
              <a:rPr lang="en-US" sz="1400" dirty="0"/>
              <a:t>Located towards the top of the CPB and boxed in </a:t>
            </a:r>
            <a:r>
              <a:rPr lang="en-US" sz="1400" dirty="0">
                <a:solidFill>
                  <a:srgbClr val="FF0000"/>
                </a:solidFill>
              </a:rPr>
              <a:t>RED </a:t>
            </a:r>
            <a:r>
              <a:rPr lang="en-US" sz="1400" dirty="0"/>
              <a:t>is the nRF52840 Cortex M4 processor with Bluetooth Low Energy support. </a:t>
            </a:r>
            <a:br>
              <a:rPr lang="en-US" sz="1400" dirty="0"/>
            </a:br>
            <a:br>
              <a:rPr lang="en-US" sz="1400" dirty="0"/>
            </a:br>
            <a:r>
              <a:rPr lang="en-US" sz="1400" dirty="0"/>
              <a:t>Located in the middle of the CPB and boxed in </a:t>
            </a:r>
            <a:r>
              <a:rPr lang="en-US" sz="1400" dirty="0">
                <a:solidFill>
                  <a:schemeClr val="accent4"/>
                </a:solidFill>
              </a:rPr>
              <a:t>YELLOW </a:t>
            </a:r>
            <a:r>
              <a:rPr lang="en-US" sz="1400" dirty="0"/>
              <a:t>is the Bluetooth antenna for the nRF52840 Bluetooth functionality. Keep metallic surfaces away from it to prevent interference.</a:t>
            </a:r>
            <a:br>
              <a:rPr lang="en-US" sz="1400" dirty="0"/>
            </a:br>
            <a:br>
              <a:rPr lang="en-US" sz="1400" dirty="0"/>
            </a:br>
            <a:r>
              <a:rPr lang="en-US" sz="1400" dirty="0"/>
              <a:t>Located to the left of the nRF52840 and boxed in </a:t>
            </a:r>
            <a:r>
              <a:rPr lang="en-US" sz="1400" dirty="0">
                <a:solidFill>
                  <a:srgbClr val="7030A0"/>
                </a:solidFill>
              </a:rPr>
              <a:t>PURPLE</a:t>
            </a:r>
            <a:r>
              <a:rPr lang="en-US" sz="1400" dirty="0"/>
              <a:t> is the SPI Flash storage drive. This is what you see when you use the CIRCUITPY drive on your computer. </a:t>
            </a:r>
            <a:endParaRPr lang="en-US" sz="1400" dirty="0">
              <a:solidFill>
                <a:schemeClr val="accent4"/>
              </a:solidFill>
            </a:endParaRPr>
          </a:p>
        </p:txBody>
      </p:sp>
      <p:sp>
        <p:nvSpPr>
          <p:cNvPr id="22" name="Rectangle 21">
            <a:extLst>
              <a:ext uri="{FF2B5EF4-FFF2-40B4-BE49-F238E27FC236}">
                <a16:creationId xmlns:a16="http://schemas.microsoft.com/office/drawing/2014/main" id="{72683FAE-FBA1-9DCE-1A44-B8E2A0C30551}"/>
              </a:ext>
            </a:extLst>
          </p:cNvPr>
          <p:cNvSpPr/>
          <p:nvPr/>
        </p:nvSpPr>
        <p:spPr>
          <a:xfrm>
            <a:off x="6102927" y="2113830"/>
            <a:ext cx="161064" cy="214746"/>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TextBox 1">
            <a:extLst>
              <a:ext uri="{FF2B5EF4-FFF2-40B4-BE49-F238E27FC236}">
                <a16:creationId xmlns:a16="http://schemas.microsoft.com/office/drawing/2014/main" id="{AB436BD4-8ED4-AAF6-7C49-D0C811C7A3A9}"/>
              </a:ext>
            </a:extLst>
          </p:cNvPr>
          <p:cNvSpPr txBox="1"/>
          <p:nvPr/>
        </p:nvSpPr>
        <p:spPr>
          <a:xfrm>
            <a:off x="1391241" y="4018707"/>
            <a:ext cx="2473178" cy="2031325"/>
          </a:xfrm>
          <a:prstGeom prst="rect">
            <a:avLst/>
          </a:prstGeom>
          <a:noFill/>
        </p:spPr>
        <p:txBody>
          <a:bodyPr wrap="none" rtlCol="0">
            <a:spAutoFit/>
          </a:bodyPr>
          <a:lstStyle/>
          <a:p>
            <a:r>
              <a:rPr lang="en-US" sz="1200"/>
              <a:t>Useful links for more info:</a:t>
            </a:r>
          </a:p>
          <a:p>
            <a:pPr marL="285750" indent="-285750">
              <a:buFont typeface="Arial" panose="020B0604020202020204" pitchFamily="34" charset="0"/>
              <a:buChar char="•"/>
            </a:pPr>
            <a:r>
              <a:rPr lang="en-US" sz="1200"/>
              <a:t>About Bluetooth antenna </a:t>
            </a:r>
          </a:p>
          <a:p>
            <a:pPr marL="285750" indent="-285750">
              <a:buFont typeface="Arial" panose="020B0604020202020204" pitchFamily="34" charset="0"/>
              <a:buChar char="•"/>
            </a:pPr>
            <a:r>
              <a:rPr lang="en-US" sz="1200"/>
              <a:t>About Bluetooth antenna video</a:t>
            </a:r>
          </a:p>
          <a:p>
            <a:pPr marL="285750" indent="-285750">
              <a:buFont typeface="Arial" panose="020B0604020202020204" pitchFamily="34" charset="0"/>
              <a:buChar char="•"/>
            </a:pPr>
            <a:r>
              <a:rPr lang="en-US" sz="1200"/>
              <a:t>About Processors</a:t>
            </a:r>
          </a:p>
          <a:p>
            <a:pPr marL="285750" indent="-285750">
              <a:buFont typeface="Arial" panose="020B0604020202020204" pitchFamily="34" charset="0"/>
              <a:buChar char="•"/>
            </a:pPr>
            <a:r>
              <a:rPr lang="en-US" sz="1200"/>
              <a:t>About Processors video </a:t>
            </a:r>
          </a:p>
          <a:p>
            <a:r>
              <a:rPr lang="en-US" sz="1200"/>
              <a:t> </a:t>
            </a:r>
          </a:p>
          <a:p>
            <a:br>
              <a:rPr lang="en-US"/>
            </a:br>
            <a:br>
              <a:rPr lang="en-US"/>
            </a:br>
            <a:endParaRPr lang="en-US"/>
          </a:p>
        </p:txBody>
      </p:sp>
      <p:pic>
        <p:nvPicPr>
          <p:cNvPr id="3" name="Google Shape;58;p13">
            <a:extLst>
              <a:ext uri="{FF2B5EF4-FFF2-40B4-BE49-F238E27FC236}">
                <a16:creationId xmlns:a16="http://schemas.microsoft.com/office/drawing/2014/main" id="{B87A053D-A1CF-B1CE-C8AA-742F50EBDA1D}"/>
              </a:ext>
            </a:extLst>
          </p:cNvPr>
          <p:cNvPicPr preferRelativeResize="0"/>
          <p:nvPr/>
        </p:nvPicPr>
        <p:blipFill>
          <a:blip r:embed="rId5">
            <a:alphaModFix/>
          </a:blip>
          <a:stretch>
            <a:fillRect/>
          </a:stretch>
        </p:blipFill>
        <p:spPr>
          <a:xfrm>
            <a:off x="520598" y="4410225"/>
            <a:ext cx="775876" cy="488000"/>
          </a:xfrm>
          <a:prstGeom prst="rect">
            <a:avLst/>
          </a:prstGeom>
          <a:noFill/>
          <a:ln>
            <a:noFill/>
          </a:ln>
        </p:spPr>
      </p:pic>
      <p:pic>
        <p:nvPicPr>
          <p:cNvPr id="4" name="Picture 3" descr="A cartoon of a robot and a robot&#10;&#10;Description automatically generated">
            <a:extLst>
              <a:ext uri="{FF2B5EF4-FFF2-40B4-BE49-F238E27FC236}">
                <a16:creationId xmlns:a16="http://schemas.microsoft.com/office/drawing/2014/main" id="{B7E7DE2B-9B6E-05D4-40C6-4324864D9A86}"/>
              </a:ext>
            </a:extLst>
          </p:cNvPr>
          <p:cNvPicPr>
            <a:picLocks noChangeAspect="1"/>
          </p:cNvPicPr>
          <p:nvPr/>
        </p:nvPicPr>
        <p:blipFill>
          <a:blip r:embed="rId6"/>
          <a:stretch>
            <a:fillRect/>
          </a:stretch>
        </p:blipFill>
        <p:spPr>
          <a:xfrm>
            <a:off x="8159576" y="4280374"/>
            <a:ext cx="701278" cy="617851"/>
          </a:xfrm>
          <a:prstGeom prst="rect">
            <a:avLst/>
          </a:prstGeom>
        </p:spPr>
      </p:pic>
    </p:spTree>
    <p:extLst>
      <p:ext uri="{BB962C8B-B14F-4D97-AF65-F5344CB8AC3E}">
        <p14:creationId xmlns:p14="http://schemas.microsoft.com/office/powerpoint/2010/main" val="302289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8351-91B3-F104-BC73-81FED7D37754}"/>
              </a:ext>
            </a:extLst>
          </p:cNvPr>
          <p:cNvSpPr>
            <a:spLocks noGrp="1"/>
          </p:cNvSpPr>
          <p:nvPr>
            <p:ph type="title"/>
          </p:nvPr>
        </p:nvSpPr>
        <p:spPr/>
        <p:txBody>
          <a:bodyPr/>
          <a:lstStyle/>
          <a:p>
            <a:r>
              <a:rPr lang="en-US" dirty="0"/>
              <a:t>Microchips</a:t>
            </a:r>
          </a:p>
        </p:txBody>
      </p:sp>
      <p:sp>
        <p:nvSpPr>
          <p:cNvPr id="4" name="Slide Number Placeholder 3">
            <a:extLst>
              <a:ext uri="{FF2B5EF4-FFF2-40B4-BE49-F238E27FC236}">
                <a16:creationId xmlns:a16="http://schemas.microsoft.com/office/drawing/2014/main" id="{6AD0D503-BB81-C87F-6FFA-E743F6A4BD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 Placeholder 4">
            <a:extLst>
              <a:ext uri="{FF2B5EF4-FFF2-40B4-BE49-F238E27FC236}">
                <a16:creationId xmlns:a16="http://schemas.microsoft.com/office/drawing/2014/main" id="{DFB39358-6A42-CD2D-8CF4-991C7646ACBC}"/>
              </a:ext>
            </a:extLst>
          </p:cNvPr>
          <p:cNvSpPr>
            <a:spLocks noGrp="1"/>
          </p:cNvSpPr>
          <p:nvPr>
            <p:ph type="body" sz="quarter" idx="13"/>
          </p:nvPr>
        </p:nvSpPr>
        <p:spPr/>
        <p:txBody>
          <a:bodyPr/>
          <a:lstStyle/>
          <a:p>
            <a:pPr marL="0" indent="0">
              <a:buNone/>
            </a:pPr>
            <a:endParaRPr lang="en-US" dirty="0"/>
          </a:p>
        </p:txBody>
      </p:sp>
      <p:pic>
        <p:nvPicPr>
          <p:cNvPr id="6" name="Picture 2" descr="Overview | Adafruit Circuit Playground Bluefruit | Adafruit Learning System">
            <a:extLst>
              <a:ext uri="{FF2B5EF4-FFF2-40B4-BE49-F238E27FC236}">
                <a16:creationId xmlns:a16="http://schemas.microsoft.com/office/drawing/2014/main" id="{C5EA5672-4FFF-78AA-A244-53AE274AB3B2}"/>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2D0E729-44D3-014A-75B6-6A493A2D426F}"/>
              </a:ext>
            </a:extLst>
          </p:cNvPr>
          <p:cNvSpPr/>
          <p:nvPr/>
        </p:nvSpPr>
        <p:spPr>
          <a:xfrm>
            <a:off x="6331527" y="1898073"/>
            <a:ext cx="401782" cy="4294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A08D27-FBDB-086E-3631-BDB786781592}"/>
              </a:ext>
            </a:extLst>
          </p:cNvPr>
          <p:cNvSpPr/>
          <p:nvPr/>
        </p:nvSpPr>
        <p:spPr>
          <a:xfrm>
            <a:off x="6331527" y="2418630"/>
            <a:ext cx="353291" cy="21474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49F44D-6ED5-A1C2-A360-6A5E79D0A18D}"/>
              </a:ext>
            </a:extLst>
          </p:cNvPr>
          <p:cNvSpPr/>
          <p:nvPr/>
        </p:nvSpPr>
        <p:spPr>
          <a:xfrm>
            <a:off x="6102927" y="2113830"/>
            <a:ext cx="161064" cy="214746"/>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3" name="TextBox 12">
            <a:extLst>
              <a:ext uri="{FF2B5EF4-FFF2-40B4-BE49-F238E27FC236}">
                <a16:creationId xmlns:a16="http://schemas.microsoft.com/office/drawing/2014/main" id="{02345B85-C80E-65E8-D245-7F80FC088DAB}"/>
              </a:ext>
            </a:extLst>
          </p:cNvPr>
          <p:cNvSpPr txBox="1"/>
          <p:nvPr/>
        </p:nvSpPr>
        <p:spPr>
          <a:xfrm>
            <a:off x="300879" y="1121125"/>
            <a:ext cx="4271121" cy="2893100"/>
          </a:xfrm>
          <a:prstGeom prst="rect">
            <a:avLst/>
          </a:prstGeom>
          <a:noFill/>
        </p:spPr>
        <p:txBody>
          <a:bodyPr wrap="square">
            <a:spAutoFit/>
          </a:bodyPr>
          <a:lstStyle/>
          <a:p>
            <a:r>
              <a:rPr lang="en-US" sz="1400" dirty="0"/>
              <a:t>Located towards the top of the CPB and boxed in </a:t>
            </a:r>
            <a:r>
              <a:rPr lang="en-US" sz="1400" dirty="0">
                <a:solidFill>
                  <a:srgbClr val="FF0000"/>
                </a:solidFill>
              </a:rPr>
              <a:t>RED </a:t>
            </a:r>
            <a:r>
              <a:rPr lang="en-US" sz="1400" dirty="0"/>
              <a:t>is the nRF52840 Cortex M4 processor with Bluetooth Low Energy support. </a:t>
            </a:r>
            <a:br>
              <a:rPr lang="en-US" sz="1400" dirty="0"/>
            </a:br>
            <a:br>
              <a:rPr lang="en-US" sz="1400" dirty="0"/>
            </a:br>
            <a:r>
              <a:rPr lang="en-US" sz="1400" dirty="0"/>
              <a:t>Located in the middle of the CPB and boxed in </a:t>
            </a:r>
            <a:r>
              <a:rPr lang="en-US" sz="1400" dirty="0">
                <a:solidFill>
                  <a:schemeClr val="accent4"/>
                </a:solidFill>
              </a:rPr>
              <a:t>YELLOW </a:t>
            </a:r>
            <a:r>
              <a:rPr lang="en-US" sz="1400" dirty="0"/>
              <a:t>is the Bluetooth antenna for the nRF52840 Bluetooth functionality. Keep metallic surfaces away from it to prevent interference.</a:t>
            </a:r>
            <a:br>
              <a:rPr lang="en-US" sz="1400" dirty="0"/>
            </a:br>
            <a:br>
              <a:rPr lang="en-US" sz="1400" dirty="0"/>
            </a:br>
            <a:r>
              <a:rPr lang="en-US" sz="1400" dirty="0"/>
              <a:t>Located to the left of the nRF52840 and boxed in </a:t>
            </a:r>
            <a:r>
              <a:rPr lang="en-US" sz="1400" dirty="0">
                <a:solidFill>
                  <a:srgbClr val="7030A0"/>
                </a:solidFill>
              </a:rPr>
              <a:t>PURPLE</a:t>
            </a:r>
            <a:r>
              <a:rPr lang="en-US" sz="1400" dirty="0"/>
              <a:t> is the SPI Flash storage drive. This is what you see when you use the CIRCUITPY drive on your computer. </a:t>
            </a:r>
            <a:endParaRPr lang="en-US" sz="1400" dirty="0">
              <a:solidFill>
                <a:schemeClr val="accent4"/>
              </a:solidFill>
            </a:endParaRPr>
          </a:p>
        </p:txBody>
      </p:sp>
    </p:spTree>
    <p:extLst>
      <p:ext uri="{BB962C8B-B14F-4D97-AF65-F5344CB8AC3E}">
        <p14:creationId xmlns:p14="http://schemas.microsoft.com/office/powerpoint/2010/main" val="91821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8E3D-844E-C9F4-ADB4-383C21D003E7}"/>
              </a:ext>
            </a:extLst>
          </p:cNvPr>
          <p:cNvSpPr>
            <a:spLocks noGrp="1"/>
          </p:cNvSpPr>
          <p:nvPr>
            <p:ph type="title"/>
          </p:nvPr>
        </p:nvSpPr>
        <p:spPr/>
        <p:txBody>
          <a:bodyPr/>
          <a:lstStyle/>
          <a:p>
            <a:r>
              <a:rPr lang="en-US" dirty="0"/>
              <a:t>LEDs</a:t>
            </a:r>
          </a:p>
        </p:txBody>
      </p:sp>
      <p:sp>
        <p:nvSpPr>
          <p:cNvPr id="4" name="Slide Number Placeholder 3">
            <a:extLst>
              <a:ext uri="{FF2B5EF4-FFF2-40B4-BE49-F238E27FC236}">
                <a16:creationId xmlns:a16="http://schemas.microsoft.com/office/drawing/2014/main" id="{0238EF67-03B3-DE66-3A7B-21C431EF7E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ext Placeholder 4">
            <a:extLst>
              <a:ext uri="{FF2B5EF4-FFF2-40B4-BE49-F238E27FC236}">
                <a16:creationId xmlns:a16="http://schemas.microsoft.com/office/drawing/2014/main" id="{F0A90C15-D9D4-F93E-62B3-0CFABC6DA2ED}"/>
              </a:ext>
            </a:extLst>
          </p:cNvPr>
          <p:cNvSpPr>
            <a:spLocks noGrp="1"/>
          </p:cNvSpPr>
          <p:nvPr>
            <p:ph type="body" sz="quarter" idx="13"/>
          </p:nvPr>
        </p:nvSpPr>
        <p:spPr/>
        <p:txBody>
          <a:bodyPr/>
          <a:lstStyle/>
          <a:p>
            <a:pPr marL="0" indent="0">
              <a:buNone/>
            </a:pPr>
            <a:endParaRPr lang="en-US" dirty="0"/>
          </a:p>
        </p:txBody>
      </p:sp>
      <p:sp>
        <p:nvSpPr>
          <p:cNvPr id="6" name="TextBox 5">
            <a:extLst>
              <a:ext uri="{FF2B5EF4-FFF2-40B4-BE49-F238E27FC236}">
                <a16:creationId xmlns:a16="http://schemas.microsoft.com/office/drawing/2014/main" id="{2FC62D98-03AA-ACA2-F98B-B25BC0769E07}"/>
              </a:ext>
            </a:extLst>
          </p:cNvPr>
          <p:cNvSpPr txBox="1"/>
          <p:nvPr/>
        </p:nvSpPr>
        <p:spPr>
          <a:xfrm>
            <a:off x="300879" y="964067"/>
            <a:ext cx="4665518" cy="3539430"/>
          </a:xfrm>
          <a:prstGeom prst="rect">
            <a:avLst/>
          </a:prstGeom>
          <a:noFill/>
        </p:spPr>
        <p:txBody>
          <a:bodyPr wrap="square">
            <a:spAutoFit/>
          </a:bodyPr>
          <a:lstStyle/>
          <a:p>
            <a:r>
              <a:rPr lang="en-US" sz="1400" dirty="0"/>
              <a:t>Located left of the USB connector and boxed in in </a:t>
            </a:r>
            <a:r>
              <a:rPr lang="en-US" sz="1400" dirty="0">
                <a:solidFill>
                  <a:srgbClr val="00B050"/>
                </a:solidFill>
              </a:rPr>
              <a:t>GREEN</a:t>
            </a:r>
            <a:r>
              <a:rPr lang="en-US" sz="1400" dirty="0"/>
              <a:t> is the Green ON LED. Can’t disable this light. If it is solid green, power is good. If it is dim, flickering, or off there is a power problem.</a:t>
            </a:r>
            <a:br>
              <a:rPr lang="en-US" sz="1400" dirty="0"/>
            </a:br>
            <a:br>
              <a:rPr lang="en-US" sz="1400" dirty="0"/>
            </a:br>
            <a:r>
              <a:rPr lang="en-US" sz="1400" dirty="0"/>
              <a:t>Located right of the USB connector and boxed in in </a:t>
            </a:r>
            <a:r>
              <a:rPr lang="en-US" sz="1400" dirty="0">
                <a:solidFill>
                  <a:srgbClr val="FF0000"/>
                </a:solidFill>
              </a:rPr>
              <a:t>RED</a:t>
            </a:r>
            <a:r>
              <a:rPr lang="en-US" sz="1400" dirty="0"/>
              <a:t> is the RED OFF LED. This LED is connected in series with the digital #13 GPIO Pin. It pulses when in boot mode and is good for an indicator that proves a program worked.</a:t>
            </a:r>
            <a:br>
              <a:rPr lang="en-US" sz="1400" dirty="0"/>
            </a:br>
            <a:br>
              <a:rPr lang="en-US" sz="1400" dirty="0"/>
            </a:br>
            <a:r>
              <a:rPr lang="en-US" sz="1400" dirty="0"/>
              <a:t>Located around the board and boxed in </a:t>
            </a:r>
            <a:r>
              <a:rPr lang="en-US" sz="1400" dirty="0">
                <a:solidFill>
                  <a:schemeClr val="accent2"/>
                </a:solidFill>
              </a:rPr>
              <a:t>ORANGE</a:t>
            </a:r>
            <a:r>
              <a:rPr lang="en-US" sz="1400" dirty="0"/>
              <a:t> are the 10 full color, RGB LEDs. They also let you know when the bootloader is running (they turn solid green). If they fail to initialize USB when connected to a computer (they will turn solid red).</a:t>
            </a:r>
            <a:br>
              <a:rPr lang="en-US" sz="1400" dirty="0"/>
            </a:br>
            <a:endParaRPr lang="en-US" sz="1400" dirty="0">
              <a:solidFill>
                <a:schemeClr val="accent4"/>
              </a:solidFill>
            </a:endParaRPr>
          </a:p>
        </p:txBody>
      </p:sp>
      <p:pic>
        <p:nvPicPr>
          <p:cNvPr id="7" name="Picture 2" descr="Overview | Adafruit Circuit Playground Bluefruit | Adafruit Learning System">
            <a:extLst>
              <a:ext uri="{FF2B5EF4-FFF2-40B4-BE49-F238E27FC236}">
                <a16:creationId xmlns:a16="http://schemas.microsoft.com/office/drawing/2014/main" id="{90E330DF-F63C-F1AE-7FAA-B13EE2B68ED5}"/>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1C23F58-B3B3-45C7-5248-989EE95071DD}"/>
              </a:ext>
            </a:extLst>
          </p:cNvPr>
          <p:cNvSpPr/>
          <p:nvPr/>
        </p:nvSpPr>
        <p:spPr>
          <a:xfrm>
            <a:off x="6022395" y="1217584"/>
            <a:ext cx="161064" cy="21474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Rectangle 8">
            <a:extLst>
              <a:ext uri="{FF2B5EF4-FFF2-40B4-BE49-F238E27FC236}">
                <a16:creationId xmlns:a16="http://schemas.microsoft.com/office/drawing/2014/main" id="{38DB5A0B-E9DE-9D3C-7231-D280BCE696D9}"/>
              </a:ext>
            </a:extLst>
          </p:cNvPr>
          <p:cNvSpPr/>
          <p:nvPr/>
        </p:nvSpPr>
        <p:spPr>
          <a:xfrm>
            <a:off x="6812104" y="1217584"/>
            <a:ext cx="161064" cy="2147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0" name="Rectangle 9">
            <a:extLst>
              <a:ext uri="{FF2B5EF4-FFF2-40B4-BE49-F238E27FC236}">
                <a16:creationId xmlns:a16="http://schemas.microsoft.com/office/drawing/2014/main" id="{301463C2-3D2D-150A-98AE-FFE39F17EE1B}"/>
              </a:ext>
            </a:extLst>
          </p:cNvPr>
          <p:cNvSpPr/>
          <p:nvPr/>
        </p:nvSpPr>
        <p:spPr>
          <a:xfrm>
            <a:off x="6908446" y="1630767"/>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 name="Rectangle 10">
            <a:extLst>
              <a:ext uri="{FF2B5EF4-FFF2-40B4-BE49-F238E27FC236}">
                <a16:creationId xmlns:a16="http://schemas.microsoft.com/office/drawing/2014/main" id="{D44917E4-56EF-0F7C-ECB8-079251A6381B}"/>
              </a:ext>
            </a:extLst>
          </p:cNvPr>
          <p:cNvSpPr/>
          <p:nvPr/>
        </p:nvSpPr>
        <p:spPr>
          <a:xfrm>
            <a:off x="7305688" y="2050472"/>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Rectangle 11">
            <a:extLst>
              <a:ext uri="{FF2B5EF4-FFF2-40B4-BE49-F238E27FC236}">
                <a16:creationId xmlns:a16="http://schemas.microsoft.com/office/drawing/2014/main" id="{0CA626BB-F7B8-CC6D-D7DB-5F0AEF60829F}"/>
              </a:ext>
            </a:extLst>
          </p:cNvPr>
          <p:cNvSpPr/>
          <p:nvPr/>
        </p:nvSpPr>
        <p:spPr>
          <a:xfrm>
            <a:off x="7447467" y="2558419"/>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3" name="Rectangle 12">
            <a:extLst>
              <a:ext uri="{FF2B5EF4-FFF2-40B4-BE49-F238E27FC236}">
                <a16:creationId xmlns:a16="http://schemas.microsoft.com/office/drawing/2014/main" id="{0B4647B5-D7AA-A980-976E-F78D5906155C}"/>
              </a:ext>
            </a:extLst>
          </p:cNvPr>
          <p:cNvSpPr/>
          <p:nvPr/>
        </p:nvSpPr>
        <p:spPr>
          <a:xfrm>
            <a:off x="7305687" y="3066366"/>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 name="Rectangle 13">
            <a:extLst>
              <a:ext uri="{FF2B5EF4-FFF2-40B4-BE49-F238E27FC236}">
                <a16:creationId xmlns:a16="http://schemas.microsoft.com/office/drawing/2014/main" id="{E99BF666-4950-6566-8468-2D97917EEB82}"/>
              </a:ext>
            </a:extLst>
          </p:cNvPr>
          <p:cNvSpPr/>
          <p:nvPr/>
        </p:nvSpPr>
        <p:spPr>
          <a:xfrm>
            <a:off x="6908446" y="3443866"/>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5" name="Rectangle 14">
            <a:extLst>
              <a:ext uri="{FF2B5EF4-FFF2-40B4-BE49-F238E27FC236}">
                <a16:creationId xmlns:a16="http://schemas.microsoft.com/office/drawing/2014/main" id="{1594BC55-E967-63A6-E201-93C9FCC98EF6}"/>
              </a:ext>
            </a:extLst>
          </p:cNvPr>
          <p:cNvSpPr/>
          <p:nvPr/>
        </p:nvSpPr>
        <p:spPr>
          <a:xfrm>
            <a:off x="5852482" y="3450793"/>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6" name="Rectangle 15">
            <a:extLst>
              <a:ext uri="{FF2B5EF4-FFF2-40B4-BE49-F238E27FC236}">
                <a16:creationId xmlns:a16="http://schemas.microsoft.com/office/drawing/2014/main" id="{12560AA2-D1C3-847F-33C6-C4D12159B427}"/>
              </a:ext>
            </a:extLst>
          </p:cNvPr>
          <p:cNvSpPr/>
          <p:nvPr/>
        </p:nvSpPr>
        <p:spPr>
          <a:xfrm>
            <a:off x="5463912" y="3073613"/>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7" name="Rectangle 16">
            <a:extLst>
              <a:ext uri="{FF2B5EF4-FFF2-40B4-BE49-F238E27FC236}">
                <a16:creationId xmlns:a16="http://schemas.microsoft.com/office/drawing/2014/main" id="{65EF29D3-7DCB-D1D7-3E8F-D47CEB350C98}"/>
              </a:ext>
            </a:extLst>
          </p:cNvPr>
          <p:cNvSpPr/>
          <p:nvPr/>
        </p:nvSpPr>
        <p:spPr>
          <a:xfrm>
            <a:off x="5322132" y="2543422"/>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 name="Rectangle 17">
            <a:extLst>
              <a:ext uri="{FF2B5EF4-FFF2-40B4-BE49-F238E27FC236}">
                <a16:creationId xmlns:a16="http://schemas.microsoft.com/office/drawing/2014/main" id="{6A1304EB-9815-A7A8-5F7D-8B8FAB4C16C2}"/>
              </a:ext>
            </a:extLst>
          </p:cNvPr>
          <p:cNvSpPr/>
          <p:nvPr/>
        </p:nvSpPr>
        <p:spPr>
          <a:xfrm>
            <a:off x="5463911" y="2017949"/>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9" name="Rectangle 18">
            <a:extLst>
              <a:ext uri="{FF2B5EF4-FFF2-40B4-BE49-F238E27FC236}">
                <a16:creationId xmlns:a16="http://schemas.microsoft.com/office/drawing/2014/main" id="{9E0490F7-2453-E93A-556F-BD2EDD2A3896}"/>
              </a:ext>
            </a:extLst>
          </p:cNvPr>
          <p:cNvSpPr/>
          <p:nvPr/>
        </p:nvSpPr>
        <p:spPr>
          <a:xfrm>
            <a:off x="5819368" y="1630767"/>
            <a:ext cx="283559" cy="26730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36071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211C-7583-764E-FE33-5C9196004892}"/>
              </a:ext>
            </a:extLst>
          </p:cNvPr>
          <p:cNvSpPr>
            <a:spLocks noGrp="1"/>
          </p:cNvSpPr>
          <p:nvPr>
            <p:ph type="title"/>
          </p:nvPr>
        </p:nvSpPr>
        <p:spPr/>
        <p:txBody>
          <a:bodyPr/>
          <a:lstStyle/>
          <a:p>
            <a:r>
              <a:rPr lang="en-US" dirty="0"/>
              <a:t>Speaker</a:t>
            </a:r>
          </a:p>
        </p:txBody>
      </p:sp>
      <p:sp>
        <p:nvSpPr>
          <p:cNvPr id="4" name="Slide Number Placeholder 3">
            <a:extLst>
              <a:ext uri="{FF2B5EF4-FFF2-40B4-BE49-F238E27FC236}">
                <a16:creationId xmlns:a16="http://schemas.microsoft.com/office/drawing/2014/main" id="{8E9B8DDC-BA72-2DE1-190B-9C311239F40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Text Placeholder 4">
            <a:extLst>
              <a:ext uri="{FF2B5EF4-FFF2-40B4-BE49-F238E27FC236}">
                <a16:creationId xmlns:a16="http://schemas.microsoft.com/office/drawing/2014/main" id="{58310C92-7ED3-2CBE-B99B-F51B7514D264}"/>
              </a:ext>
            </a:extLst>
          </p:cNvPr>
          <p:cNvSpPr>
            <a:spLocks noGrp="1"/>
          </p:cNvSpPr>
          <p:nvPr>
            <p:ph type="body" sz="quarter" idx="13"/>
          </p:nvPr>
        </p:nvSpPr>
        <p:spPr/>
        <p:txBody>
          <a:bodyPr/>
          <a:lstStyle/>
          <a:p>
            <a:pPr marL="0" indent="0">
              <a:buNone/>
            </a:pPr>
            <a:endParaRPr lang="en-US" dirty="0"/>
          </a:p>
        </p:txBody>
      </p:sp>
      <p:sp>
        <p:nvSpPr>
          <p:cNvPr id="6" name="TextBox 5">
            <a:extLst>
              <a:ext uri="{FF2B5EF4-FFF2-40B4-BE49-F238E27FC236}">
                <a16:creationId xmlns:a16="http://schemas.microsoft.com/office/drawing/2014/main" id="{341431D4-042A-F4A5-715E-404F2BA33EEF}"/>
              </a:ext>
            </a:extLst>
          </p:cNvPr>
          <p:cNvSpPr txBox="1"/>
          <p:nvPr/>
        </p:nvSpPr>
        <p:spPr>
          <a:xfrm>
            <a:off x="300879" y="1121125"/>
            <a:ext cx="4665518" cy="1323439"/>
          </a:xfrm>
          <a:prstGeom prst="rect">
            <a:avLst/>
          </a:prstGeom>
          <a:noFill/>
        </p:spPr>
        <p:txBody>
          <a:bodyPr wrap="square">
            <a:spAutoFit/>
          </a:bodyPr>
          <a:lstStyle/>
          <a:p>
            <a:r>
              <a:rPr lang="en-US" sz="1600" dirty="0"/>
              <a:t>This speaker is good for simple songs and tones. The amplifier is connected to the PWM output AUDIO pin along with the one on the connection pad located in the bottom right. You can turn off the internal speaker by using the shutdown control on pin #11.</a:t>
            </a:r>
          </a:p>
        </p:txBody>
      </p:sp>
      <p:pic>
        <p:nvPicPr>
          <p:cNvPr id="7" name="Picture 2" descr="Overview | Adafruit Circuit Playground Bluefruit | Adafruit Learning System">
            <a:extLst>
              <a:ext uri="{FF2B5EF4-FFF2-40B4-BE49-F238E27FC236}">
                <a16:creationId xmlns:a16="http://schemas.microsoft.com/office/drawing/2014/main" id="{9B05F30E-E6BE-1E9F-AD24-6C8E9E2BDC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CC74680-734A-8DC8-1232-AA09B53AE279}"/>
              </a:ext>
            </a:extLst>
          </p:cNvPr>
          <p:cNvSpPr/>
          <p:nvPr/>
        </p:nvSpPr>
        <p:spPr>
          <a:xfrm>
            <a:off x="5687386" y="2812472"/>
            <a:ext cx="589765" cy="4779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7A64F9-FAC8-AEC3-58BB-FA4436FC83F0}"/>
              </a:ext>
            </a:extLst>
          </p:cNvPr>
          <p:cNvSpPr/>
          <p:nvPr/>
        </p:nvSpPr>
        <p:spPr>
          <a:xfrm>
            <a:off x="7370713" y="3345872"/>
            <a:ext cx="325487" cy="38100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92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7213-B7D1-974D-4047-393CC5A57BB1}"/>
              </a:ext>
            </a:extLst>
          </p:cNvPr>
          <p:cNvSpPr>
            <a:spLocks noGrp="1"/>
          </p:cNvSpPr>
          <p:nvPr>
            <p:ph type="ctrTitle"/>
          </p:nvPr>
        </p:nvSpPr>
        <p:spPr>
          <a:xfrm>
            <a:off x="1143000" y="841772"/>
            <a:ext cx="6858000" cy="1790700"/>
          </a:xfrm>
          <a:prstGeom prst="rect">
            <a:avLst/>
          </a:prstGeom>
        </p:spPr>
        <p:txBody>
          <a:bodyPr/>
          <a:lstStyle/>
          <a:p>
            <a:r>
              <a:rPr lang="en-US"/>
              <a:t>Sensors (Section 2.0)</a:t>
            </a:r>
          </a:p>
        </p:txBody>
      </p:sp>
      <p:sp>
        <p:nvSpPr>
          <p:cNvPr id="4" name="Slide Number Placeholder 3">
            <a:extLst>
              <a:ext uri="{FF2B5EF4-FFF2-40B4-BE49-F238E27FC236}">
                <a16:creationId xmlns:a16="http://schemas.microsoft.com/office/drawing/2014/main" id="{DB611730-3D38-68CF-14D2-3B741662483C}"/>
              </a:ext>
            </a:extLst>
          </p:cNvPr>
          <p:cNvSpPr>
            <a:spLocks noGrp="1"/>
          </p:cNvSpPr>
          <p:nvPr>
            <p:ph type="sldNum" sz="quarter" idx="12"/>
          </p:nvPr>
        </p:nvSpPr>
        <p:spPr>
          <a:xfrm>
            <a:off x="6457950" y="4767263"/>
            <a:ext cx="2057400" cy="273844"/>
          </a:xfrm>
        </p:spPr>
        <p:txBody>
          <a:bodyPr/>
          <a:lstStyle/>
          <a:p>
            <a:pPr marL="0" lvl="0" indent="0" algn="l" rtl="0">
              <a:spcBef>
                <a:spcPts val="0"/>
              </a:spcBef>
              <a:spcAft>
                <a:spcPts val="0"/>
              </a:spcAft>
              <a:buNone/>
            </a:pPr>
            <a:fld id="{00000000-1234-1234-1234-123412341234}" type="slidenum">
              <a:rPr lang="en-US" smtClean="0"/>
              <a:t>15</a:t>
            </a:fld>
            <a:r>
              <a:rPr lang="en-US"/>
              <a:t> of 94</a:t>
            </a:r>
            <a:endParaRPr lang="en-US" sz="1300" i="0">
              <a:solidFill>
                <a:schemeClr val="lt1"/>
              </a:solidFill>
              <a:latin typeface="Montserrat"/>
              <a:ea typeface="Montserrat"/>
              <a:cs typeface="Montserrat"/>
              <a:sym typeface="Montserrat"/>
            </a:endParaRPr>
          </a:p>
        </p:txBody>
      </p:sp>
      <p:pic>
        <p:nvPicPr>
          <p:cNvPr id="3" name="Google Shape;58;p13">
            <a:extLst>
              <a:ext uri="{FF2B5EF4-FFF2-40B4-BE49-F238E27FC236}">
                <a16:creationId xmlns:a16="http://schemas.microsoft.com/office/drawing/2014/main" id="{8CC7E9E1-DCAF-FFF3-1D4C-271D909A8669}"/>
              </a:ext>
            </a:extLst>
          </p:cNvPr>
          <p:cNvPicPr preferRelativeResize="0"/>
          <p:nvPr/>
        </p:nvPicPr>
        <p:blipFill>
          <a:blip r:embed="rId2">
            <a:alphaModFix/>
          </a:blip>
          <a:stretch>
            <a:fillRect/>
          </a:stretch>
        </p:blipFill>
        <p:spPr>
          <a:xfrm>
            <a:off x="520598" y="4410225"/>
            <a:ext cx="775876" cy="488000"/>
          </a:xfrm>
          <a:prstGeom prst="rect">
            <a:avLst/>
          </a:prstGeom>
          <a:noFill/>
          <a:ln>
            <a:noFill/>
          </a:ln>
        </p:spPr>
      </p:pic>
      <p:pic>
        <p:nvPicPr>
          <p:cNvPr id="5" name="Picture 4" descr="A cartoon of a robot and a robot&#10;&#10;Description automatically generated">
            <a:extLst>
              <a:ext uri="{FF2B5EF4-FFF2-40B4-BE49-F238E27FC236}">
                <a16:creationId xmlns:a16="http://schemas.microsoft.com/office/drawing/2014/main" id="{452F2CDF-2292-6D93-58E3-9F8D695CE6B5}"/>
              </a:ext>
            </a:extLst>
          </p:cNvPr>
          <p:cNvPicPr>
            <a:picLocks noChangeAspect="1"/>
          </p:cNvPicPr>
          <p:nvPr/>
        </p:nvPicPr>
        <p:blipFill>
          <a:blip r:embed="rId3"/>
          <a:stretch>
            <a:fillRect/>
          </a:stretch>
        </p:blipFill>
        <p:spPr>
          <a:xfrm>
            <a:off x="8159576" y="4280374"/>
            <a:ext cx="701278" cy="617851"/>
          </a:xfrm>
          <a:prstGeom prst="rect">
            <a:avLst/>
          </a:prstGeom>
        </p:spPr>
      </p:pic>
    </p:spTree>
    <p:extLst>
      <p:ext uri="{BB962C8B-B14F-4D97-AF65-F5344CB8AC3E}">
        <p14:creationId xmlns:p14="http://schemas.microsoft.com/office/powerpoint/2010/main" val="11946949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C17F-9DF8-6F8C-4BEE-4C9D4856BF05}"/>
              </a:ext>
            </a:extLst>
          </p:cNvPr>
          <p:cNvSpPr>
            <a:spLocks noGrp="1"/>
          </p:cNvSpPr>
          <p:nvPr>
            <p:ph type="title"/>
          </p:nvPr>
        </p:nvSpPr>
        <p:spPr/>
        <p:txBody>
          <a:bodyPr/>
          <a:lstStyle/>
          <a:p>
            <a:r>
              <a:rPr lang="en-US" dirty="0"/>
              <a:t>Light Sensor</a:t>
            </a:r>
          </a:p>
        </p:txBody>
      </p:sp>
      <p:sp>
        <p:nvSpPr>
          <p:cNvPr id="4" name="Slide Number Placeholder 3">
            <a:extLst>
              <a:ext uri="{FF2B5EF4-FFF2-40B4-BE49-F238E27FC236}">
                <a16:creationId xmlns:a16="http://schemas.microsoft.com/office/drawing/2014/main" id="{830FF450-6E6F-FD54-4815-617CBE25A6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5" name="Text Placeholder 4">
            <a:extLst>
              <a:ext uri="{FF2B5EF4-FFF2-40B4-BE49-F238E27FC236}">
                <a16:creationId xmlns:a16="http://schemas.microsoft.com/office/drawing/2014/main" id="{2A2BE6AE-66E7-AA23-5B51-34B2FE639B23}"/>
              </a:ext>
            </a:extLst>
          </p:cNvPr>
          <p:cNvSpPr>
            <a:spLocks noGrp="1"/>
          </p:cNvSpPr>
          <p:nvPr>
            <p:ph type="body" sz="quarter" idx="13"/>
          </p:nvPr>
        </p:nvSpPr>
        <p:spPr/>
        <p:txBody>
          <a:bodyPr/>
          <a:lstStyle/>
          <a:p>
            <a:pPr marL="0" indent="0">
              <a:buNone/>
            </a:pPr>
            <a:endParaRPr lang="en-US" dirty="0"/>
          </a:p>
        </p:txBody>
      </p:sp>
      <p:sp>
        <p:nvSpPr>
          <p:cNvPr id="6" name="TextBox 5">
            <a:extLst>
              <a:ext uri="{FF2B5EF4-FFF2-40B4-BE49-F238E27FC236}">
                <a16:creationId xmlns:a16="http://schemas.microsoft.com/office/drawing/2014/main" id="{9F335E52-629F-8B9F-18B8-959D33FB1C47}"/>
              </a:ext>
            </a:extLst>
          </p:cNvPr>
          <p:cNvSpPr txBox="1"/>
          <p:nvPr/>
        </p:nvSpPr>
        <p:spPr>
          <a:xfrm>
            <a:off x="300879" y="1121125"/>
            <a:ext cx="4665518" cy="1323439"/>
          </a:xfrm>
          <a:prstGeom prst="rect">
            <a:avLst/>
          </a:prstGeom>
          <a:noFill/>
        </p:spPr>
        <p:txBody>
          <a:bodyPr wrap="square">
            <a:spAutoFit/>
          </a:bodyPr>
          <a:lstStyle/>
          <a:p>
            <a:r>
              <a:rPr lang="en-US" sz="1600" dirty="0"/>
              <a:t>This light sensor can be used to detect ambient light. This sensor is an analog light sensor and is connected to analog pin A8. In Arduino it will read between 0-1023 where 1023 would be the brightest.  In </a:t>
            </a:r>
            <a:r>
              <a:rPr lang="en-US" sz="1600" dirty="0" err="1"/>
              <a:t>CircuitPython</a:t>
            </a:r>
            <a:r>
              <a:rPr lang="en-US" sz="1600" dirty="0"/>
              <a:t>, the range is 0-65535. </a:t>
            </a:r>
          </a:p>
        </p:txBody>
      </p:sp>
      <p:pic>
        <p:nvPicPr>
          <p:cNvPr id="7" name="Picture 2" descr="Overview | Adafruit Circuit Playground Bluefruit | Adafruit Learning System">
            <a:extLst>
              <a:ext uri="{FF2B5EF4-FFF2-40B4-BE49-F238E27FC236}">
                <a16:creationId xmlns:a16="http://schemas.microsoft.com/office/drawing/2014/main" id="{D1422E43-52F7-A175-E7C7-123947DA205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B41A396-F5C7-48F0-F59A-D2339D32537F}"/>
              </a:ext>
            </a:extLst>
          </p:cNvPr>
          <p:cNvSpPr/>
          <p:nvPr/>
        </p:nvSpPr>
        <p:spPr>
          <a:xfrm>
            <a:off x="5832765" y="1918854"/>
            <a:ext cx="381000" cy="2563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174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D636-EFF8-ED36-B346-E9D1F29B784B}"/>
              </a:ext>
            </a:extLst>
          </p:cNvPr>
          <p:cNvSpPr>
            <a:spLocks noGrp="1"/>
          </p:cNvSpPr>
          <p:nvPr>
            <p:ph type="title"/>
          </p:nvPr>
        </p:nvSpPr>
        <p:spPr/>
        <p:txBody>
          <a:bodyPr/>
          <a:lstStyle/>
          <a:p>
            <a:r>
              <a:rPr lang="en-US" dirty="0"/>
              <a:t>Temperature Sensor</a:t>
            </a:r>
          </a:p>
        </p:txBody>
      </p:sp>
      <p:sp>
        <p:nvSpPr>
          <p:cNvPr id="4" name="Slide Number Placeholder 3">
            <a:extLst>
              <a:ext uri="{FF2B5EF4-FFF2-40B4-BE49-F238E27FC236}">
                <a16:creationId xmlns:a16="http://schemas.microsoft.com/office/drawing/2014/main" id="{C39499E1-21A6-97F3-99CF-96E85259C94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5" name="Text Placeholder 4">
            <a:extLst>
              <a:ext uri="{FF2B5EF4-FFF2-40B4-BE49-F238E27FC236}">
                <a16:creationId xmlns:a16="http://schemas.microsoft.com/office/drawing/2014/main" id="{7C63043A-60B1-A85D-434C-4F18B3443C47}"/>
              </a:ext>
            </a:extLst>
          </p:cNvPr>
          <p:cNvSpPr>
            <a:spLocks noGrp="1"/>
          </p:cNvSpPr>
          <p:nvPr>
            <p:ph type="body" sz="quarter" idx="13"/>
          </p:nvPr>
        </p:nvSpPr>
        <p:spPr/>
        <p:txBody>
          <a:bodyPr/>
          <a:lstStyle/>
          <a:p>
            <a:pPr marL="0" indent="0">
              <a:buNone/>
            </a:pPr>
            <a:endParaRPr lang="en-US" dirty="0"/>
          </a:p>
        </p:txBody>
      </p:sp>
      <p:sp>
        <p:nvSpPr>
          <p:cNvPr id="8" name="TextBox 7">
            <a:extLst>
              <a:ext uri="{FF2B5EF4-FFF2-40B4-BE49-F238E27FC236}">
                <a16:creationId xmlns:a16="http://schemas.microsoft.com/office/drawing/2014/main" id="{269643DC-510D-5CAD-2947-D3AC60E50D7A}"/>
              </a:ext>
            </a:extLst>
          </p:cNvPr>
          <p:cNvSpPr txBox="1"/>
          <p:nvPr/>
        </p:nvSpPr>
        <p:spPr>
          <a:xfrm>
            <a:off x="300879" y="1121125"/>
            <a:ext cx="4665518" cy="1323439"/>
          </a:xfrm>
          <a:prstGeom prst="rect">
            <a:avLst/>
          </a:prstGeom>
          <a:noFill/>
        </p:spPr>
        <p:txBody>
          <a:bodyPr wrap="square">
            <a:spAutoFit/>
          </a:bodyPr>
          <a:lstStyle/>
          <a:p>
            <a:r>
              <a:rPr lang="en-US" sz="1600" dirty="0"/>
              <a:t>The temperature sensor is a NTC thermistor (Murata NCP15XH103F03RC). This sensor will not give you temperature up front and will require you to calculate the temperature based on analog voltage on analog pin A9. </a:t>
            </a:r>
          </a:p>
        </p:txBody>
      </p:sp>
      <p:pic>
        <p:nvPicPr>
          <p:cNvPr id="9" name="Picture 2" descr="Overview | Adafruit Circuit Playground Bluefruit | Adafruit Learning System">
            <a:extLst>
              <a:ext uri="{FF2B5EF4-FFF2-40B4-BE49-F238E27FC236}">
                <a16:creationId xmlns:a16="http://schemas.microsoft.com/office/drawing/2014/main" id="{1F6F60F9-25BD-A38D-9053-1FBE6580644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26161"/>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8A5BA70-5EDB-1DB9-367A-80FF25A789B6}"/>
              </a:ext>
            </a:extLst>
          </p:cNvPr>
          <p:cNvSpPr/>
          <p:nvPr/>
        </p:nvSpPr>
        <p:spPr>
          <a:xfrm>
            <a:off x="6767945" y="1884218"/>
            <a:ext cx="277092" cy="3740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75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C46-A5ED-BEB4-66AD-F588533A87BD}"/>
              </a:ext>
            </a:extLst>
          </p:cNvPr>
          <p:cNvSpPr>
            <a:spLocks noGrp="1"/>
          </p:cNvSpPr>
          <p:nvPr>
            <p:ph type="title"/>
          </p:nvPr>
        </p:nvSpPr>
        <p:spPr/>
        <p:txBody>
          <a:bodyPr/>
          <a:lstStyle/>
          <a:p>
            <a:r>
              <a:rPr lang="en-US" dirty="0"/>
              <a:t>Microphone Audio Sensor</a:t>
            </a:r>
          </a:p>
        </p:txBody>
      </p:sp>
      <p:sp>
        <p:nvSpPr>
          <p:cNvPr id="4" name="Slide Number Placeholder 3">
            <a:extLst>
              <a:ext uri="{FF2B5EF4-FFF2-40B4-BE49-F238E27FC236}">
                <a16:creationId xmlns:a16="http://schemas.microsoft.com/office/drawing/2014/main" id="{AB77E684-2F15-D006-D4E6-0DE68200C0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5" name="Text Placeholder 4">
            <a:extLst>
              <a:ext uri="{FF2B5EF4-FFF2-40B4-BE49-F238E27FC236}">
                <a16:creationId xmlns:a16="http://schemas.microsoft.com/office/drawing/2014/main" id="{4D187EEE-A3D4-DADA-10D0-C6CA7189F864}"/>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3E1337C7-E604-39D3-8749-5F655E7CCF41}"/>
              </a:ext>
            </a:extLst>
          </p:cNvPr>
          <p:cNvSpPr txBox="1"/>
          <p:nvPr/>
        </p:nvSpPr>
        <p:spPr>
          <a:xfrm>
            <a:off x="300879" y="1121125"/>
            <a:ext cx="4665518" cy="1569660"/>
          </a:xfrm>
          <a:prstGeom prst="rect">
            <a:avLst/>
          </a:prstGeom>
          <a:noFill/>
        </p:spPr>
        <p:txBody>
          <a:bodyPr wrap="square">
            <a:spAutoFit/>
          </a:bodyPr>
          <a:lstStyle/>
          <a:p>
            <a:r>
              <a:rPr lang="en-US" sz="1600" dirty="0"/>
              <a:t>The microphone audio sensor is a MEMS microphone. It can detect audio levels and preform basic FFT functions. This mic is digital so you will have to use the </a:t>
            </a:r>
            <a:r>
              <a:rPr lang="en-US" sz="1600" dirty="0" err="1"/>
              <a:t>CircuitPython</a:t>
            </a:r>
            <a:r>
              <a:rPr lang="en-US" sz="1600" dirty="0"/>
              <a:t>/Arduino support libraries to read the audio volume, i.e., you can’t read it in like analog volume.</a:t>
            </a:r>
          </a:p>
        </p:txBody>
      </p:sp>
      <p:pic>
        <p:nvPicPr>
          <p:cNvPr id="7" name="Picture 2" descr="Overview | Adafruit Circuit Playground Bluefruit | Adafruit Learning System">
            <a:extLst>
              <a:ext uri="{FF2B5EF4-FFF2-40B4-BE49-F238E27FC236}">
                <a16:creationId xmlns:a16="http://schemas.microsoft.com/office/drawing/2014/main" id="{7F289BAA-4E98-38AB-DBCF-91BF96EBFA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0C5867A-8EA1-3B30-AAC1-AE8E14FAC0AD}"/>
              </a:ext>
            </a:extLst>
          </p:cNvPr>
          <p:cNvSpPr/>
          <p:nvPr/>
        </p:nvSpPr>
        <p:spPr>
          <a:xfrm>
            <a:off x="7072745" y="2847109"/>
            <a:ext cx="263238" cy="533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44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004865-6A34-59E1-4ACD-E936FA300B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ext Placeholder 4">
            <a:extLst>
              <a:ext uri="{FF2B5EF4-FFF2-40B4-BE49-F238E27FC236}">
                <a16:creationId xmlns:a16="http://schemas.microsoft.com/office/drawing/2014/main" id="{D69FB79B-24AE-1BB9-B24A-387C1F85F5B8}"/>
              </a:ext>
            </a:extLst>
          </p:cNvPr>
          <p:cNvSpPr>
            <a:spLocks noGrp="1"/>
          </p:cNvSpPr>
          <p:nvPr>
            <p:ph type="body" sz="quarter" idx="13"/>
          </p:nvPr>
        </p:nvSpPr>
        <p:spPr/>
        <p:txBody>
          <a:bodyPr/>
          <a:lstStyle/>
          <a:p>
            <a:endParaRPr lang="en-US"/>
          </a:p>
        </p:txBody>
      </p:sp>
      <p:sp>
        <p:nvSpPr>
          <p:cNvPr id="6" name="Title 7">
            <a:extLst>
              <a:ext uri="{FF2B5EF4-FFF2-40B4-BE49-F238E27FC236}">
                <a16:creationId xmlns:a16="http://schemas.microsoft.com/office/drawing/2014/main" id="{6C8552C7-06D0-F18B-EC1E-198892C38BE8}"/>
              </a:ext>
            </a:extLst>
          </p:cNvPr>
          <p:cNvSpPr>
            <a:spLocks noGrp="1"/>
          </p:cNvSpPr>
          <p:nvPr>
            <p:ph type="title"/>
          </p:nvPr>
        </p:nvSpPr>
        <p:spPr>
          <a:xfrm>
            <a:off x="0" y="14288"/>
            <a:ext cx="9144000" cy="496887"/>
          </a:xfrm>
          <a:prstGeom prst="rect">
            <a:avLst/>
          </a:prstGeom>
        </p:spPr>
        <p:txBody>
          <a:bodyPr/>
          <a:lstStyle/>
          <a:p>
            <a:r>
              <a:rPr lang="en-US" dirty="0"/>
              <a:t>Motion Sensor (accelerometer)</a:t>
            </a:r>
          </a:p>
        </p:txBody>
      </p:sp>
      <p:sp>
        <p:nvSpPr>
          <p:cNvPr id="7" name="TextBox 6">
            <a:extLst>
              <a:ext uri="{FF2B5EF4-FFF2-40B4-BE49-F238E27FC236}">
                <a16:creationId xmlns:a16="http://schemas.microsoft.com/office/drawing/2014/main" id="{7E7BF55F-41A5-FB84-473E-12DFD78F9034}"/>
              </a:ext>
            </a:extLst>
          </p:cNvPr>
          <p:cNvSpPr txBox="1"/>
          <p:nvPr/>
        </p:nvSpPr>
        <p:spPr>
          <a:xfrm>
            <a:off x="300879" y="1121125"/>
            <a:ext cx="4665518" cy="2062103"/>
          </a:xfrm>
          <a:prstGeom prst="rect">
            <a:avLst/>
          </a:prstGeom>
          <a:noFill/>
        </p:spPr>
        <p:txBody>
          <a:bodyPr wrap="square">
            <a:spAutoFit/>
          </a:bodyPr>
          <a:lstStyle/>
          <a:p>
            <a:r>
              <a:rPr lang="en-US" sz="1600" dirty="0"/>
              <a:t>The motion sensor in the PCB is an accelerometer, which means it uses acceleration to detect when its being moved along with gravitational pull to detect orientation. It is a LIS3DH 3-axis XYZ accelerometer and can be used for tilt, gravity, motion, along with tapping. The LIS3DH is connected to internal I2C </a:t>
            </a:r>
            <a:r>
              <a:rPr lang="en-US" sz="1600" dirty="0" err="1"/>
              <a:t>pinset</a:t>
            </a:r>
            <a:r>
              <a:rPr lang="en-US" sz="1600" dirty="0"/>
              <a:t> (not on the pads) and has an optional interrupt output on digital pin D24. </a:t>
            </a:r>
          </a:p>
        </p:txBody>
      </p:sp>
      <p:pic>
        <p:nvPicPr>
          <p:cNvPr id="8" name="Picture 2" descr="Overview | Adafruit Circuit Playground Bluefruit | Adafruit Learning System">
            <a:extLst>
              <a:ext uri="{FF2B5EF4-FFF2-40B4-BE49-F238E27FC236}">
                <a16:creationId xmlns:a16="http://schemas.microsoft.com/office/drawing/2014/main" id="{4E0E94F7-7588-C88E-40F2-C7590D3A41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62E7E77-B033-9006-035C-693E019B6AF6}"/>
              </a:ext>
            </a:extLst>
          </p:cNvPr>
          <p:cNvSpPr/>
          <p:nvPr/>
        </p:nvSpPr>
        <p:spPr>
          <a:xfrm>
            <a:off x="6733309" y="2743200"/>
            <a:ext cx="353291" cy="5680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A5FC-6E95-8D43-8E78-EFD71CD9C02E}"/>
              </a:ext>
            </a:extLst>
          </p:cNvPr>
          <p:cNvSpPr>
            <a:spLocks noGrp="1"/>
          </p:cNvSpPr>
          <p:nvPr>
            <p:ph type="ctrTitle"/>
          </p:nvPr>
        </p:nvSpPr>
        <p:spPr/>
        <p:txBody>
          <a:bodyPr/>
          <a:lstStyle/>
          <a:p>
            <a:r>
              <a:rPr lang="en-US" dirty="0"/>
              <a:t>General CPB Info (1.0)</a:t>
            </a:r>
          </a:p>
        </p:txBody>
      </p:sp>
      <p:sp>
        <p:nvSpPr>
          <p:cNvPr id="4" name="Slide Number Placeholder 3">
            <a:extLst>
              <a:ext uri="{FF2B5EF4-FFF2-40B4-BE49-F238E27FC236}">
                <a16:creationId xmlns:a16="http://schemas.microsoft.com/office/drawing/2014/main" id="{AA28D5D1-E226-3245-8AA3-AB51E20E3E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2640272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8C15-85A3-1643-AD97-B7A9FC0AEAB7}"/>
              </a:ext>
            </a:extLst>
          </p:cNvPr>
          <p:cNvSpPr>
            <a:spLocks noGrp="1"/>
          </p:cNvSpPr>
          <p:nvPr>
            <p:ph type="title"/>
          </p:nvPr>
        </p:nvSpPr>
        <p:spPr/>
        <p:txBody>
          <a:bodyPr/>
          <a:lstStyle/>
          <a:p>
            <a:r>
              <a:rPr lang="en-US" dirty="0"/>
              <a:t>Reset Button</a:t>
            </a:r>
          </a:p>
        </p:txBody>
      </p:sp>
      <p:sp>
        <p:nvSpPr>
          <p:cNvPr id="4" name="Slide Number Placeholder 3">
            <a:extLst>
              <a:ext uri="{FF2B5EF4-FFF2-40B4-BE49-F238E27FC236}">
                <a16:creationId xmlns:a16="http://schemas.microsoft.com/office/drawing/2014/main" id="{24E3E237-D249-02E9-44DE-949DBF0090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Text Placeholder 4">
            <a:extLst>
              <a:ext uri="{FF2B5EF4-FFF2-40B4-BE49-F238E27FC236}">
                <a16:creationId xmlns:a16="http://schemas.microsoft.com/office/drawing/2014/main" id="{508991C5-9E96-7154-BAAD-D40A98ED53EE}"/>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712840C4-2006-3E6F-62F7-CC66831F9F38}"/>
              </a:ext>
            </a:extLst>
          </p:cNvPr>
          <p:cNvSpPr txBox="1"/>
          <p:nvPr/>
        </p:nvSpPr>
        <p:spPr>
          <a:xfrm>
            <a:off x="300879" y="1121125"/>
            <a:ext cx="4665518" cy="584775"/>
          </a:xfrm>
          <a:prstGeom prst="rect">
            <a:avLst/>
          </a:prstGeom>
          <a:noFill/>
        </p:spPr>
        <p:txBody>
          <a:bodyPr wrap="square">
            <a:spAutoFit/>
          </a:bodyPr>
          <a:lstStyle/>
          <a:p>
            <a:r>
              <a:rPr lang="en-US" sz="1600" dirty="0"/>
              <a:t>The reset button is in the center of the board and used to restart or reset the CPB.</a:t>
            </a:r>
          </a:p>
        </p:txBody>
      </p:sp>
      <p:pic>
        <p:nvPicPr>
          <p:cNvPr id="8" name="Picture 2" descr="Overview | Adafruit Circuit Playground Bluefruit | Adafruit Learning System">
            <a:extLst>
              <a:ext uri="{FF2B5EF4-FFF2-40B4-BE49-F238E27FC236}">
                <a16:creationId xmlns:a16="http://schemas.microsoft.com/office/drawing/2014/main" id="{8964D3FF-9AFA-10DA-DD6D-B22E9F40BF9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35EB1CA-5734-334E-324C-51CE9F1686F3}"/>
              </a:ext>
            </a:extLst>
          </p:cNvPr>
          <p:cNvSpPr/>
          <p:nvPr/>
        </p:nvSpPr>
        <p:spPr>
          <a:xfrm>
            <a:off x="6317672" y="2393057"/>
            <a:ext cx="353291" cy="3016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84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3FAA-77A2-CD25-260E-9E97F3E28B00}"/>
              </a:ext>
            </a:extLst>
          </p:cNvPr>
          <p:cNvSpPr>
            <a:spLocks noGrp="1"/>
          </p:cNvSpPr>
          <p:nvPr>
            <p:ph type="title"/>
          </p:nvPr>
        </p:nvSpPr>
        <p:spPr/>
        <p:txBody>
          <a:bodyPr/>
          <a:lstStyle/>
          <a:p>
            <a:r>
              <a:rPr lang="en-US" dirty="0"/>
              <a:t>Additional Buttons</a:t>
            </a:r>
          </a:p>
        </p:txBody>
      </p:sp>
      <p:sp>
        <p:nvSpPr>
          <p:cNvPr id="4" name="Slide Number Placeholder 3">
            <a:extLst>
              <a:ext uri="{FF2B5EF4-FFF2-40B4-BE49-F238E27FC236}">
                <a16:creationId xmlns:a16="http://schemas.microsoft.com/office/drawing/2014/main" id="{E4370F33-6A9D-B1B7-F474-EB37EC6425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Text Placeholder 4">
            <a:extLst>
              <a:ext uri="{FF2B5EF4-FFF2-40B4-BE49-F238E27FC236}">
                <a16:creationId xmlns:a16="http://schemas.microsoft.com/office/drawing/2014/main" id="{2D262D32-493A-36BA-A2AD-3E1256D7A682}"/>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F6DED3AE-5C3B-0618-9FD0-D2C79A6B3864}"/>
              </a:ext>
            </a:extLst>
          </p:cNvPr>
          <p:cNvSpPr txBox="1"/>
          <p:nvPr/>
        </p:nvSpPr>
        <p:spPr>
          <a:xfrm>
            <a:off x="300879" y="1121125"/>
            <a:ext cx="4665518" cy="1077218"/>
          </a:xfrm>
          <a:prstGeom prst="rect">
            <a:avLst/>
          </a:prstGeom>
          <a:noFill/>
        </p:spPr>
        <p:txBody>
          <a:bodyPr wrap="square">
            <a:spAutoFit/>
          </a:bodyPr>
          <a:lstStyle/>
          <a:p>
            <a:r>
              <a:rPr lang="en-US" sz="1600" dirty="0"/>
              <a:t>There are two buttons </a:t>
            </a:r>
            <a:r>
              <a:rPr lang="en-US" sz="1600" dirty="0">
                <a:solidFill>
                  <a:srgbClr val="FF0000"/>
                </a:solidFill>
              </a:rPr>
              <a:t>A</a:t>
            </a:r>
            <a:r>
              <a:rPr lang="en-US" sz="1600" dirty="0"/>
              <a:t> and </a:t>
            </a:r>
            <a:r>
              <a:rPr lang="en-US" sz="1600" dirty="0">
                <a:solidFill>
                  <a:srgbClr val="FFC000"/>
                </a:solidFill>
              </a:rPr>
              <a:t>B</a:t>
            </a:r>
            <a:r>
              <a:rPr lang="en-US" sz="1600" dirty="0">
                <a:solidFill>
                  <a:srgbClr val="FF0000"/>
                </a:solidFill>
              </a:rPr>
              <a:t> </a:t>
            </a:r>
            <a:r>
              <a:rPr lang="en-US" sz="1600" dirty="0"/>
              <a:t>connected respectfully to </a:t>
            </a:r>
            <a:r>
              <a:rPr lang="en-US" sz="1600" dirty="0">
                <a:solidFill>
                  <a:srgbClr val="FF0000"/>
                </a:solidFill>
              </a:rPr>
              <a:t>D4</a:t>
            </a:r>
            <a:r>
              <a:rPr lang="en-US" sz="1600" dirty="0"/>
              <a:t> and </a:t>
            </a:r>
            <a:r>
              <a:rPr lang="en-US" sz="1600" dirty="0">
                <a:solidFill>
                  <a:srgbClr val="FFC000"/>
                </a:solidFill>
              </a:rPr>
              <a:t>D5</a:t>
            </a:r>
            <a:r>
              <a:rPr lang="en-US" sz="1600" dirty="0"/>
              <a:t>. These are unconnected when not pressed and connected to 3.3V when pressed. So, by default they read HIGH values. </a:t>
            </a:r>
            <a:endParaRPr lang="en-US" sz="1600" dirty="0">
              <a:solidFill>
                <a:srgbClr val="FFC000"/>
              </a:solidFill>
            </a:endParaRPr>
          </a:p>
        </p:txBody>
      </p:sp>
      <p:pic>
        <p:nvPicPr>
          <p:cNvPr id="9" name="Picture 2" descr="Overview | Adafruit Circuit Playground Bluefruit | Adafruit Learning System">
            <a:extLst>
              <a:ext uri="{FF2B5EF4-FFF2-40B4-BE49-F238E27FC236}">
                <a16:creationId xmlns:a16="http://schemas.microsoft.com/office/drawing/2014/main" id="{565D1FF9-E6B9-463D-98BC-0B12C2CFFF0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48401F1-A020-230C-C9E6-1086F5AFC3BB}"/>
              </a:ext>
            </a:extLst>
          </p:cNvPr>
          <p:cNvSpPr/>
          <p:nvPr/>
        </p:nvSpPr>
        <p:spPr>
          <a:xfrm>
            <a:off x="5590308" y="2420923"/>
            <a:ext cx="526474" cy="4054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D0C42-9C54-4644-771D-A3713D07C91C}"/>
              </a:ext>
            </a:extLst>
          </p:cNvPr>
          <p:cNvSpPr/>
          <p:nvPr/>
        </p:nvSpPr>
        <p:spPr>
          <a:xfrm>
            <a:off x="6932929" y="2422655"/>
            <a:ext cx="526474" cy="405403"/>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70673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2D2F02-BFA1-C9C9-45D3-D9BF35D95D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Text Placeholder 4">
            <a:extLst>
              <a:ext uri="{FF2B5EF4-FFF2-40B4-BE49-F238E27FC236}">
                <a16:creationId xmlns:a16="http://schemas.microsoft.com/office/drawing/2014/main" id="{9D811805-0F2D-0831-CA43-4BFD0696BEE8}"/>
              </a:ext>
            </a:extLst>
          </p:cNvPr>
          <p:cNvSpPr>
            <a:spLocks noGrp="1"/>
          </p:cNvSpPr>
          <p:nvPr>
            <p:ph type="body" sz="quarter" idx="13"/>
          </p:nvPr>
        </p:nvSpPr>
        <p:spPr/>
        <p:txBody>
          <a:bodyPr/>
          <a:lstStyle/>
          <a:p>
            <a:endParaRPr lang="en-US"/>
          </a:p>
        </p:txBody>
      </p:sp>
      <p:sp>
        <p:nvSpPr>
          <p:cNvPr id="6" name="Title 7">
            <a:extLst>
              <a:ext uri="{FF2B5EF4-FFF2-40B4-BE49-F238E27FC236}">
                <a16:creationId xmlns:a16="http://schemas.microsoft.com/office/drawing/2014/main" id="{B4DBC4C5-27C5-B049-AA0A-CDF7AAD25198}"/>
              </a:ext>
            </a:extLst>
          </p:cNvPr>
          <p:cNvSpPr>
            <a:spLocks noGrp="1"/>
          </p:cNvSpPr>
          <p:nvPr>
            <p:ph type="title"/>
          </p:nvPr>
        </p:nvSpPr>
        <p:spPr>
          <a:xfrm>
            <a:off x="0" y="14288"/>
            <a:ext cx="9144000" cy="496887"/>
          </a:xfrm>
          <a:prstGeom prst="rect">
            <a:avLst/>
          </a:prstGeom>
        </p:spPr>
        <p:txBody>
          <a:bodyPr/>
          <a:lstStyle/>
          <a:p>
            <a:r>
              <a:rPr lang="en-US"/>
              <a:t>Slide Switch</a:t>
            </a:r>
          </a:p>
        </p:txBody>
      </p:sp>
      <p:sp>
        <p:nvSpPr>
          <p:cNvPr id="7" name="TextBox 6">
            <a:extLst>
              <a:ext uri="{FF2B5EF4-FFF2-40B4-BE49-F238E27FC236}">
                <a16:creationId xmlns:a16="http://schemas.microsoft.com/office/drawing/2014/main" id="{69B3349B-4AEF-376C-B6AE-4F880C1D2B2E}"/>
              </a:ext>
            </a:extLst>
          </p:cNvPr>
          <p:cNvSpPr txBox="1"/>
          <p:nvPr/>
        </p:nvSpPr>
        <p:spPr>
          <a:xfrm>
            <a:off x="300879" y="1121125"/>
            <a:ext cx="4665518" cy="830997"/>
          </a:xfrm>
          <a:prstGeom prst="rect">
            <a:avLst/>
          </a:prstGeom>
          <a:noFill/>
        </p:spPr>
        <p:txBody>
          <a:bodyPr wrap="square">
            <a:spAutoFit/>
          </a:bodyPr>
          <a:lstStyle/>
          <a:p>
            <a:r>
              <a:rPr lang="en-US" sz="1600" dirty="0"/>
              <a:t>There is one slide switch on the CPB. It is connected to digital D7. Unconnected when slid to the left and connected when slid to the right. </a:t>
            </a:r>
            <a:endParaRPr lang="en-US" sz="1600" dirty="0">
              <a:solidFill>
                <a:srgbClr val="FFC000"/>
              </a:solidFill>
            </a:endParaRPr>
          </a:p>
        </p:txBody>
      </p:sp>
      <p:pic>
        <p:nvPicPr>
          <p:cNvPr id="8" name="Picture 2" descr="Overview | Adafruit Circuit Playground Bluefruit | Adafruit Learning System">
            <a:extLst>
              <a:ext uri="{FF2B5EF4-FFF2-40B4-BE49-F238E27FC236}">
                <a16:creationId xmlns:a16="http://schemas.microsoft.com/office/drawing/2014/main" id="{1443ABB2-0746-9D33-CEDF-E79E59CB20D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0A72C4F-053E-6804-25F0-7D0376DC4CB2}"/>
              </a:ext>
            </a:extLst>
          </p:cNvPr>
          <p:cNvSpPr/>
          <p:nvPr/>
        </p:nvSpPr>
        <p:spPr>
          <a:xfrm>
            <a:off x="6260524" y="3095195"/>
            <a:ext cx="464128" cy="2909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14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0738-4275-CF9E-7079-19E9DE0DFAFC}"/>
              </a:ext>
            </a:extLst>
          </p:cNvPr>
          <p:cNvSpPr>
            <a:spLocks noGrp="1"/>
          </p:cNvSpPr>
          <p:nvPr>
            <p:ph type="ctrTitle"/>
          </p:nvPr>
        </p:nvSpPr>
        <p:spPr/>
        <p:txBody>
          <a:bodyPr/>
          <a:lstStyle/>
          <a:p>
            <a:r>
              <a:rPr lang="en-US" dirty="0"/>
              <a:t>Pinouts (Section 3.0)</a:t>
            </a:r>
          </a:p>
        </p:txBody>
      </p:sp>
      <p:sp>
        <p:nvSpPr>
          <p:cNvPr id="4" name="Slide Number Placeholder 3">
            <a:extLst>
              <a:ext uri="{FF2B5EF4-FFF2-40B4-BE49-F238E27FC236}">
                <a16:creationId xmlns:a16="http://schemas.microsoft.com/office/drawing/2014/main" id="{8B504E81-BD5A-1D40-CE43-7941399E80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7748877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E454-A5A8-5A6C-1625-A176E5DDEF3A}"/>
              </a:ext>
            </a:extLst>
          </p:cNvPr>
          <p:cNvSpPr>
            <a:spLocks noGrp="1"/>
          </p:cNvSpPr>
          <p:nvPr>
            <p:ph type="title"/>
          </p:nvPr>
        </p:nvSpPr>
        <p:spPr/>
        <p:txBody>
          <a:bodyPr/>
          <a:lstStyle/>
          <a:p>
            <a:r>
              <a:rPr lang="en-US" dirty="0"/>
              <a:t>Pinouts</a:t>
            </a:r>
            <a:br>
              <a:rPr lang="en-US" dirty="0"/>
            </a:br>
            <a:endParaRPr lang="en-US" dirty="0"/>
          </a:p>
        </p:txBody>
      </p:sp>
      <p:sp>
        <p:nvSpPr>
          <p:cNvPr id="4" name="Slide Number Placeholder 3">
            <a:extLst>
              <a:ext uri="{FF2B5EF4-FFF2-40B4-BE49-F238E27FC236}">
                <a16:creationId xmlns:a16="http://schemas.microsoft.com/office/drawing/2014/main" id="{D2AF3718-D58A-A283-63D4-8AF4837254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5" name="Text Placeholder 4">
            <a:extLst>
              <a:ext uri="{FF2B5EF4-FFF2-40B4-BE49-F238E27FC236}">
                <a16:creationId xmlns:a16="http://schemas.microsoft.com/office/drawing/2014/main" id="{3BF40D86-0616-C7BF-28D7-CB0D2B542282}"/>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0E52C40B-2D95-9F42-70C7-C795E886963F}"/>
              </a:ext>
            </a:extLst>
          </p:cNvPr>
          <p:cNvPicPr>
            <a:picLocks noChangeAspect="1"/>
          </p:cNvPicPr>
          <p:nvPr/>
        </p:nvPicPr>
        <p:blipFill>
          <a:blip r:embed="rId2"/>
          <a:stretch>
            <a:fillRect/>
          </a:stretch>
        </p:blipFill>
        <p:spPr>
          <a:xfrm>
            <a:off x="0" y="565801"/>
            <a:ext cx="9144000" cy="4011897"/>
          </a:xfrm>
          <a:prstGeom prst="rect">
            <a:avLst/>
          </a:prstGeom>
        </p:spPr>
      </p:pic>
    </p:spTree>
    <p:extLst>
      <p:ext uri="{BB962C8B-B14F-4D97-AF65-F5344CB8AC3E}">
        <p14:creationId xmlns:p14="http://schemas.microsoft.com/office/powerpoint/2010/main" val="287277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1D49-8638-06AF-C635-29BB636AF088}"/>
              </a:ext>
            </a:extLst>
          </p:cNvPr>
          <p:cNvSpPr>
            <a:spLocks noGrp="1"/>
          </p:cNvSpPr>
          <p:nvPr>
            <p:ph type="title"/>
          </p:nvPr>
        </p:nvSpPr>
        <p:spPr/>
        <p:txBody>
          <a:bodyPr lIns="91440" tIns="45720" rIns="91440" bIns="45720" anchor="t"/>
          <a:lstStyle/>
          <a:p>
            <a:r>
              <a:rPr lang="en-US" dirty="0">
                <a:ea typeface="Calibri Light"/>
                <a:cs typeface="Calibri Light"/>
              </a:rPr>
              <a:t>Overview</a:t>
            </a:r>
            <a:endParaRPr lang="en-US" dirty="0"/>
          </a:p>
        </p:txBody>
      </p:sp>
      <p:sp>
        <p:nvSpPr>
          <p:cNvPr id="3" name="Content Placeholder 2">
            <a:extLst>
              <a:ext uri="{FF2B5EF4-FFF2-40B4-BE49-F238E27FC236}">
                <a16:creationId xmlns:a16="http://schemas.microsoft.com/office/drawing/2014/main" id="{2A119BE8-75A2-C4FA-FCF8-52544774A90A}"/>
              </a:ext>
            </a:extLst>
          </p:cNvPr>
          <p:cNvSpPr>
            <a:spLocks noGrp="1"/>
          </p:cNvSpPr>
          <p:nvPr>
            <p:ph idx="1"/>
          </p:nvPr>
        </p:nvSpPr>
        <p:spPr/>
        <p:txBody>
          <a:bodyPr lIns="91440" tIns="45720" rIns="91440" bIns="45720" anchor="t"/>
          <a:lstStyle/>
          <a:p>
            <a:r>
              <a:rPr lang="en-US" dirty="0">
                <a:ea typeface="+mn-lt"/>
                <a:cs typeface="+mn-lt"/>
              </a:rPr>
              <a:t>This module highlights useful information from the CPB datasheet. A link to the datasheet is provided on slide 5. We recommend reviewing it as you work through your project, as it offers a more comprehensive overview and includes many examples of what you can do with a CPB.</a:t>
            </a:r>
          </a:p>
        </p:txBody>
      </p:sp>
      <p:sp>
        <p:nvSpPr>
          <p:cNvPr id="4" name="Slide Number Placeholder 3">
            <a:extLst>
              <a:ext uri="{FF2B5EF4-FFF2-40B4-BE49-F238E27FC236}">
                <a16:creationId xmlns:a16="http://schemas.microsoft.com/office/drawing/2014/main" id="{A2FC335C-D468-8A6F-6465-97D951D5BA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23228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A4DB-BED5-D077-5164-406077DDD46A}"/>
              </a:ext>
            </a:extLst>
          </p:cNvPr>
          <p:cNvSpPr>
            <a:spLocks noGrp="1"/>
          </p:cNvSpPr>
          <p:nvPr>
            <p:ph type="title"/>
          </p:nvPr>
        </p:nvSpPr>
        <p:spPr/>
        <p:txBody>
          <a:bodyPr/>
          <a:lstStyle/>
          <a:p>
            <a:r>
              <a:rPr lang="en-US" sz="3600" dirty="0"/>
              <a:t>What is a CPB		</a:t>
            </a:r>
            <a:endParaRPr lang="en-US" dirty="0"/>
          </a:p>
        </p:txBody>
      </p:sp>
      <p:sp>
        <p:nvSpPr>
          <p:cNvPr id="4" name="Slide Number Placeholder 3">
            <a:extLst>
              <a:ext uri="{FF2B5EF4-FFF2-40B4-BE49-F238E27FC236}">
                <a16:creationId xmlns:a16="http://schemas.microsoft.com/office/drawing/2014/main" id="{333CCC02-0456-EFBB-B47D-9B7DE7D4083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 Placeholder 4">
            <a:extLst>
              <a:ext uri="{FF2B5EF4-FFF2-40B4-BE49-F238E27FC236}">
                <a16:creationId xmlns:a16="http://schemas.microsoft.com/office/drawing/2014/main" id="{11D0A876-48BF-F5FE-F77B-A3519F524CEA}"/>
              </a:ext>
            </a:extLst>
          </p:cNvPr>
          <p:cNvSpPr>
            <a:spLocks noGrp="1"/>
          </p:cNvSpPr>
          <p:nvPr>
            <p:ph type="body" sz="quarter" idx="13"/>
          </p:nvPr>
        </p:nvSpPr>
        <p:spPr/>
        <p:txBody>
          <a:bodyPr/>
          <a:lstStyle/>
          <a:p>
            <a:pPr marL="0" indent="0">
              <a:buNone/>
            </a:pPr>
            <a:r>
              <a:rPr lang="en-US" dirty="0"/>
              <a:t> </a:t>
            </a:r>
          </a:p>
        </p:txBody>
      </p:sp>
      <p:sp>
        <p:nvSpPr>
          <p:cNvPr id="7" name="Content Placeholder 6">
            <a:extLst>
              <a:ext uri="{FF2B5EF4-FFF2-40B4-BE49-F238E27FC236}">
                <a16:creationId xmlns:a16="http://schemas.microsoft.com/office/drawing/2014/main" id="{49E0A814-3D8E-6AC6-5463-F4B76DB30F19}"/>
              </a:ext>
            </a:extLst>
          </p:cNvPr>
          <p:cNvSpPr>
            <a:spLocks noGrp="1"/>
          </p:cNvSpPr>
          <p:nvPr>
            <p:ph idx="1"/>
          </p:nvPr>
        </p:nvSpPr>
        <p:spPr>
          <a:xfrm>
            <a:off x="628650" y="1369219"/>
            <a:ext cx="4094550" cy="3263504"/>
          </a:xfrm>
        </p:spPr>
        <p:txBody>
          <a:bodyPr/>
          <a:lstStyle/>
          <a:p>
            <a:r>
              <a:rPr lang="en-US" sz="2400" dirty="0"/>
              <a:t>In the intro workshop you used the Circuit Playground Express which is a microcontroller. The CPB is the upgraded CPX which comes with a more powerful main chip and allows for Bluetooth Low Energy rather than only infrared communication.</a:t>
            </a:r>
          </a:p>
          <a:p>
            <a:endParaRPr lang="en-US" dirty="0"/>
          </a:p>
        </p:txBody>
      </p:sp>
      <p:pic>
        <p:nvPicPr>
          <p:cNvPr id="8" name="Picture 2" descr="Overview | Adafruit Circuit Playground Bluefruit | Adafruit Learning System">
            <a:extLst>
              <a:ext uri="{FF2B5EF4-FFF2-40B4-BE49-F238E27FC236}">
                <a16:creationId xmlns:a16="http://schemas.microsoft.com/office/drawing/2014/main" id="{29CE6BC6-4759-A8C8-344D-2B6D26706C2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3000" r="76375">
                        <a14:foregroundMark x1="73125" y1="32333" x2="76000" y2="57833"/>
                        <a14:foregroundMark x1="76000" y1="57833" x2="73375" y2="67500"/>
                        <a14:foregroundMark x1="73375" y1="67500" x2="71625" y2="39500"/>
                        <a14:foregroundMark x1="71625" y1="39500" x2="67250" y2="27333"/>
                        <a14:foregroundMark x1="75750" y1="39167" x2="76375" y2="57167"/>
                      </a14:backgroundRemoval>
                    </a14:imgEffect>
                  </a14:imgLayer>
                </a14:imgProps>
              </a:ext>
              <a:ext uri="{28A0092B-C50C-407E-A947-70E740481C1C}">
                <a14:useLocalDpi xmlns:a14="http://schemas.microsoft.com/office/drawing/2010/main" val="0"/>
              </a:ext>
            </a:extLst>
          </a:blip>
          <a:srcRect l="5483" r="19289"/>
          <a:stretch/>
        </p:blipFill>
        <p:spPr bwMode="auto">
          <a:xfrm>
            <a:off x="3926176" y="647699"/>
            <a:ext cx="4747627" cy="473327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7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5385-F16D-F056-62EE-07B328AC9B75}"/>
              </a:ext>
            </a:extLst>
          </p:cNvPr>
          <p:cNvSpPr>
            <a:spLocks noGrp="1"/>
          </p:cNvSpPr>
          <p:nvPr>
            <p:ph type="title"/>
          </p:nvPr>
        </p:nvSpPr>
        <p:spPr/>
        <p:txBody>
          <a:bodyPr/>
          <a:lstStyle/>
          <a:p>
            <a:r>
              <a:rPr lang="en-US" dirty="0">
                <a:cs typeface="Calibri Light"/>
              </a:rPr>
              <a:t>Link to Datasheet</a:t>
            </a:r>
            <a:endParaRPr lang="en-US" dirty="0"/>
          </a:p>
        </p:txBody>
      </p:sp>
      <p:sp>
        <p:nvSpPr>
          <p:cNvPr id="4" name="Slide Number Placeholder 3">
            <a:extLst>
              <a:ext uri="{FF2B5EF4-FFF2-40B4-BE49-F238E27FC236}">
                <a16:creationId xmlns:a16="http://schemas.microsoft.com/office/drawing/2014/main" id="{3117CD04-F693-D517-7D63-CEEBCAE1F7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Text Placeholder 4">
            <a:extLst>
              <a:ext uri="{FF2B5EF4-FFF2-40B4-BE49-F238E27FC236}">
                <a16:creationId xmlns:a16="http://schemas.microsoft.com/office/drawing/2014/main" id="{4CACA9D0-A803-6AD4-5321-BC18FBBED4E9}"/>
              </a:ext>
            </a:extLst>
          </p:cNvPr>
          <p:cNvSpPr>
            <a:spLocks noGrp="1"/>
          </p:cNvSpPr>
          <p:nvPr>
            <p:ph type="body" sz="quarter" idx="13"/>
          </p:nvPr>
        </p:nvSpPr>
        <p:spPr/>
        <p:txBody>
          <a:bodyPr/>
          <a:lstStyle/>
          <a:p>
            <a:pPr marL="0" indent="0">
              <a:buNone/>
            </a:pPr>
            <a:r>
              <a:rPr lang="en-US" dirty="0"/>
              <a:t>Link to Datasheet: </a:t>
            </a:r>
            <a:r>
              <a:rPr lang="en-US" dirty="0">
                <a:hlinkClick r:id="rId3"/>
              </a:rPr>
              <a:t>CPB Datasheet</a:t>
            </a:r>
            <a:endParaRPr lang="en-US" dirty="0"/>
          </a:p>
          <a:p>
            <a:pPr marL="0" indent="0">
              <a:buNone/>
            </a:pPr>
            <a:endParaRPr lang="en-US" dirty="0"/>
          </a:p>
        </p:txBody>
      </p:sp>
      <p:sp>
        <p:nvSpPr>
          <p:cNvPr id="7" name="Content Placeholder 6">
            <a:extLst>
              <a:ext uri="{FF2B5EF4-FFF2-40B4-BE49-F238E27FC236}">
                <a16:creationId xmlns:a16="http://schemas.microsoft.com/office/drawing/2014/main" id="{BFEDBA51-C061-707F-6B13-7DADB78CA4C4}"/>
              </a:ext>
            </a:extLst>
          </p:cNvPr>
          <p:cNvSpPr>
            <a:spLocks noGrp="1"/>
          </p:cNvSpPr>
          <p:nvPr>
            <p:ph idx="1"/>
          </p:nvPr>
        </p:nvSpPr>
        <p:spPr/>
        <p:txBody>
          <a:bodyPr/>
          <a:lstStyle/>
          <a:p>
            <a:r>
              <a:rPr lang="en-US" dirty="0"/>
              <a:t>A datasheet is basically a comprehensive guide on what the thing you are trying to use is. In this case that is the CPB, the rest of these slides are information pulled from this document and gives you a quick summary of important things on the board.</a:t>
            </a:r>
          </a:p>
        </p:txBody>
      </p:sp>
    </p:spTree>
    <p:extLst>
      <p:ext uri="{BB962C8B-B14F-4D97-AF65-F5344CB8AC3E}">
        <p14:creationId xmlns:p14="http://schemas.microsoft.com/office/powerpoint/2010/main" val="132412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B9E8-30E7-02FA-E9CE-DD390674FA07}"/>
              </a:ext>
            </a:extLst>
          </p:cNvPr>
          <p:cNvSpPr>
            <a:spLocks noGrp="1"/>
          </p:cNvSpPr>
          <p:nvPr>
            <p:ph type="title"/>
          </p:nvPr>
        </p:nvSpPr>
        <p:spPr/>
        <p:txBody>
          <a:bodyPr/>
          <a:lstStyle/>
          <a:p>
            <a:r>
              <a:rPr lang="en-US" dirty="0"/>
              <a:t>Everything in the CPB</a:t>
            </a:r>
          </a:p>
        </p:txBody>
      </p:sp>
      <p:sp>
        <p:nvSpPr>
          <p:cNvPr id="3" name="Content Placeholder 2">
            <a:extLst>
              <a:ext uri="{FF2B5EF4-FFF2-40B4-BE49-F238E27FC236}">
                <a16:creationId xmlns:a16="http://schemas.microsoft.com/office/drawing/2014/main" id="{B10FC437-D508-89A7-A25D-087330D3E7FF}"/>
              </a:ext>
            </a:extLst>
          </p:cNvPr>
          <p:cNvSpPr>
            <a:spLocks noGrp="1"/>
          </p:cNvSpPr>
          <p:nvPr>
            <p:ph idx="1"/>
          </p:nvPr>
        </p:nvSpPr>
        <p:spPr>
          <a:xfrm>
            <a:off x="628650" y="598649"/>
            <a:ext cx="7886700" cy="3682604"/>
          </a:xfrm>
        </p:spPr>
        <p:txBody>
          <a:bodyPr lIns="91440" tIns="45720" rIns="91440" bIns="45720" anchor="t"/>
          <a:lstStyle/>
          <a:p>
            <a:pPr marL="285750" indent="-285750">
              <a:buFont typeface="Arial" panose="020B0604020202020204" pitchFamily="34" charset="0"/>
              <a:buChar char="•"/>
            </a:pPr>
            <a:r>
              <a:rPr lang="en-US" sz="1100" dirty="0"/>
              <a:t>1 x nRF52840 Cortex M4 processor with Bluetooth Low Energy</a:t>
            </a:r>
            <a:endParaRPr lang="en-US" sz="1100">
              <a:ea typeface="Calibri"/>
              <a:cs typeface="Calibri"/>
            </a:endParaRPr>
          </a:p>
          <a:p>
            <a:pPr marL="285750" indent="-285750">
              <a:buFont typeface="Arial" panose="020B0604020202020204" pitchFamily="34" charset="0"/>
              <a:buChar char="•"/>
            </a:pPr>
            <a:r>
              <a:rPr lang="en-US" sz="1100" dirty="0"/>
              <a:t>10 x mini </a:t>
            </a:r>
            <a:r>
              <a:rPr lang="en-US" sz="1100" err="1"/>
              <a:t>NeoPixels</a:t>
            </a:r>
            <a:r>
              <a:rPr lang="en-US" sz="1100" dirty="0"/>
              <a:t>, each one can display any color</a:t>
            </a:r>
            <a:endParaRPr lang="en-US" sz="1100">
              <a:ea typeface="Calibri"/>
              <a:cs typeface="Calibri"/>
            </a:endParaRPr>
          </a:p>
          <a:p>
            <a:pPr marL="285750" indent="-285750">
              <a:buFont typeface="Arial" panose="020B0604020202020204" pitchFamily="34" charset="0"/>
              <a:buChar char="•"/>
            </a:pPr>
            <a:r>
              <a:rPr lang="en-US" sz="1100" dirty="0"/>
              <a:t>1 x Motion Sensor (LIS3DH triple-axis accelerometer with tap detection, free-fall detection)</a:t>
            </a:r>
            <a:endParaRPr lang="en-US" sz="1100">
              <a:ea typeface="Calibri"/>
              <a:cs typeface="Calibri"/>
            </a:endParaRPr>
          </a:p>
          <a:p>
            <a:pPr marL="285750" indent="-285750">
              <a:buFont typeface="Arial" panose="020B0604020202020204" pitchFamily="34" charset="0"/>
              <a:buChar char="•"/>
            </a:pPr>
            <a:r>
              <a:rPr lang="en-US" sz="1100" dirty="0"/>
              <a:t>1 x Temperature sensor (thermistor)</a:t>
            </a:r>
            <a:endParaRPr lang="en-US" sz="1100">
              <a:ea typeface="Calibri"/>
              <a:cs typeface="Calibri"/>
            </a:endParaRPr>
          </a:p>
          <a:p>
            <a:pPr marL="285750" indent="-285750">
              <a:buFont typeface="Arial" panose="020B0604020202020204" pitchFamily="34" charset="0"/>
              <a:buChar char="•"/>
            </a:pPr>
            <a:r>
              <a:rPr lang="en-US" sz="1100" dirty="0"/>
              <a:t>1 x Light sensor (phototransistor) also can act as color and pulse sensor</a:t>
            </a:r>
            <a:endParaRPr lang="en-US" sz="1100">
              <a:ea typeface="Calibri"/>
              <a:cs typeface="Calibri"/>
            </a:endParaRPr>
          </a:p>
          <a:p>
            <a:pPr marL="285750" indent="-285750">
              <a:buFont typeface="Arial" panose="020B0604020202020204" pitchFamily="34" charset="0"/>
              <a:buChar char="•"/>
            </a:pPr>
            <a:r>
              <a:rPr lang="en-US" sz="1100" dirty="0"/>
              <a:t>1 x Sound sensor (MEMS microphone)</a:t>
            </a:r>
            <a:endParaRPr lang="en-US" sz="1100">
              <a:ea typeface="Calibri"/>
              <a:cs typeface="Calibri"/>
            </a:endParaRPr>
          </a:p>
          <a:p>
            <a:pPr marL="285750" indent="-285750">
              <a:buFont typeface="Arial" panose="020B0604020202020204" pitchFamily="34" charset="0"/>
              <a:buChar char="•"/>
            </a:pPr>
            <a:r>
              <a:rPr lang="en-US" sz="1100" dirty="0"/>
              <a:t>1 x Mini speaker with class D amplifier (7.5mm magnetic speaker/buzzer)</a:t>
            </a:r>
            <a:endParaRPr lang="en-US" sz="1100">
              <a:ea typeface="Calibri"/>
              <a:cs typeface="Calibri"/>
            </a:endParaRPr>
          </a:p>
          <a:p>
            <a:pPr marL="285750" indent="-285750">
              <a:buFont typeface="Arial" panose="020B0604020202020204" pitchFamily="34" charset="0"/>
              <a:buChar char="•"/>
            </a:pPr>
            <a:r>
              <a:rPr lang="en-US" sz="1100" dirty="0"/>
              <a:t>2 x Push buttons labeled with A &amp; B</a:t>
            </a:r>
            <a:endParaRPr lang="en-US" sz="1100">
              <a:ea typeface="Calibri"/>
              <a:cs typeface="Calibri"/>
            </a:endParaRPr>
          </a:p>
          <a:p>
            <a:pPr marL="285750" indent="-285750">
              <a:buFont typeface="Arial" panose="020B0604020202020204" pitchFamily="34" charset="0"/>
              <a:buChar char="•"/>
            </a:pPr>
            <a:r>
              <a:rPr lang="en-US" sz="1100" dirty="0"/>
              <a:t>1 x Slide switch </a:t>
            </a:r>
            <a:endParaRPr lang="en-US" sz="1100">
              <a:ea typeface="Calibri"/>
              <a:cs typeface="Calibri"/>
            </a:endParaRPr>
          </a:p>
          <a:p>
            <a:pPr marL="285750" indent="-285750">
              <a:buFont typeface="Arial" panose="020B0604020202020204" pitchFamily="34" charset="0"/>
              <a:buChar char="•"/>
            </a:pPr>
            <a:r>
              <a:rPr lang="en-US" sz="1100" dirty="0"/>
              <a:t>8 x input/output pins</a:t>
            </a:r>
            <a:endParaRPr lang="en-US" sz="1100">
              <a:ea typeface="Calibri"/>
              <a:cs typeface="Calibri"/>
            </a:endParaRPr>
          </a:p>
          <a:p>
            <a:pPr marL="285750" indent="-285750">
              <a:buFont typeface="Arial" panose="020B0604020202020204" pitchFamily="34" charset="0"/>
              <a:buChar char="•"/>
            </a:pPr>
            <a:r>
              <a:rPr lang="en-US" sz="1100" dirty="0"/>
              <a:t>6 x I2C, UART pins (Can do analog inputs , multiple PWM outputs)</a:t>
            </a:r>
            <a:endParaRPr lang="en-US" sz="1100">
              <a:ea typeface="Calibri"/>
              <a:cs typeface="Calibri"/>
            </a:endParaRPr>
          </a:p>
          <a:p>
            <a:pPr marL="285750" indent="-285750">
              <a:buFont typeface="Arial" panose="020B0604020202020204" pitchFamily="34" charset="0"/>
              <a:buChar char="•"/>
            </a:pPr>
            <a:r>
              <a:rPr lang="en-US" sz="1100" dirty="0"/>
              <a:t>Green “ON” LED to know its powered </a:t>
            </a:r>
            <a:endParaRPr lang="en-US" sz="1100">
              <a:ea typeface="Calibri"/>
              <a:cs typeface="Calibri"/>
            </a:endParaRPr>
          </a:p>
          <a:p>
            <a:pPr marL="285750" indent="-285750">
              <a:buFont typeface="Arial" panose="020B0604020202020204" pitchFamily="34" charset="0"/>
              <a:buChar char="•"/>
            </a:pPr>
            <a:r>
              <a:rPr lang="en-US" sz="1100" dirty="0"/>
              <a:t>Red “#13 LED” for blinking</a:t>
            </a:r>
            <a:endParaRPr lang="en-US" sz="1100">
              <a:ea typeface="Calibri"/>
              <a:cs typeface="Calibri"/>
            </a:endParaRPr>
          </a:p>
          <a:p>
            <a:pPr marL="285750" indent="-285750">
              <a:buFont typeface="Arial" panose="020B0604020202020204" pitchFamily="34" charset="0"/>
              <a:buChar char="•"/>
            </a:pPr>
            <a:r>
              <a:rPr lang="en-US" sz="1100" dirty="0"/>
              <a:t>Reset Button</a:t>
            </a:r>
            <a:endParaRPr lang="en-US" sz="1100">
              <a:ea typeface="Calibri"/>
              <a:cs typeface="Calibri"/>
            </a:endParaRPr>
          </a:p>
          <a:p>
            <a:pPr marL="285750" indent="-285750">
              <a:buFont typeface="Arial" panose="020B0604020202020204" pitchFamily="34" charset="0"/>
              <a:buChar char="•"/>
            </a:pPr>
            <a:r>
              <a:rPr lang="en-US" sz="1100" dirty="0"/>
              <a:t>2 MB of SPI flash storage </a:t>
            </a:r>
            <a:endParaRPr lang="en-US" sz="1100">
              <a:ea typeface="Calibri"/>
              <a:cs typeface="Calibri"/>
            </a:endParaRPr>
          </a:p>
          <a:p>
            <a:pPr marL="285750" indent="-285750">
              <a:buFont typeface="Arial" panose="020B0604020202020204" pitchFamily="34" charset="0"/>
              <a:buChar char="•"/>
            </a:pPr>
            <a:r>
              <a:rPr lang="en-US" sz="1100" err="1"/>
              <a:t>MicroUSB</a:t>
            </a:r>
            <a:r>
              <a:rPr lang="en-US" sz="1100" dirty="0"/>
              <a:t> port for programming </a:t>
            </a:r>
            <a:endParaRPr lang="en-US" sz="1100">
              <a:ea typeface="Calibri"/>
              <a:cs typeface="Calibri"/>
            </a:endParaRPr>
          </a:p>
          <a:p>
            <a:pPr marL="285750" indent="-285750">
              <a:buFont typeface="Arial" panose="020B0604020202020204" pitchFamily="34" charset="0"/>
              <a:buChar char="•"/>
            </a:pPr>
            <a:r>
              <a:rPr lang="en-US" sz="1100" err="1"/>
              <a:t>MicroUSB</a:t>
            </a:r>
            <a:r>
              <a:rPr lang="en-US" sz="1100" dirty="0"/>
              <a:t> port can act like a serial port</a:t>
            </a:r>
            <a:endParaRPr lang="en-US" sz="1050" dirty="0">
              <a:ea typeface="Calibri"/>
              <a:cs typeface="Calibri"/>
            </a:endParaRPr>
          </a:p>
          <a:p>
            <a:endParaRPr lang="en-US" sz="800" dirty="0"/>
          </a:p>
          <a:p>
            <a:pPr marL="285750" indent="-285750">
              <a:buFont typeface="Arial" panose="020B0604020202020204" pitchFamily="34" charset="0"/>
              <a:buChar char="•"/>
            </a:pPr>
            <a:endParaRPr lang="en-US" sz="800" dirty="0"/>
          </a:p>
          <a:p>
            <a:endParaRPr lang="en-US" sz="800" dirty="0"/>
          </a:p>
        </p:txBody>
      </p:sp>
      <p:sp>
        <p:nvSpPr>
          <p:cNvPr id="4" name="Slide Number Placeholder 3">
            <a:extLst>
              <a:ext uri="{FF2B5EF4-FFF2-40B4-BE49-F238E27FC236}">
                <a16:creationId xmlns:a16="http://schemas.microsoft.com/office/drawing/2014/main" id="{6375F25D-59A3-6E48-051A-8B96A09F9B8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50139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E01-7F1B-89CD-0204-5FCDA9820D50}"/>
              </a:ext>
            </a:extLst>
          </p:cNvPr>
          <p:cNvSpPr>
            <a:spLocks noGrp="1"/>
          </p:cNvSpPr>
          <p:nvPr>
            <p:ph type="title"/>
          </p:nvPr>
        </p:nvSpPr>
        <p:spPr/>
        <p:txBody>
          <a:bodyPr/>
          <a:lstStyle/>
          <a:p>
            <a:r>
              <a:rPr lang="en-US" dirty="0"/>
              <a:t>On board sensors </a:t>
            </a:r>
          </a:p>
        </p:txBody>
      </p:sp>
      <p:sp>
        <p:nvSpPr>
          <p:cNvPr id="4" name="Slide Number Placeholder 3">
            <a:extLst>
              <a:ext uri="{FF2B5EF4-FFF2-40B4-BE49-F238E27FC236}">
                <a16:creationId xmlns:a16="http://schemas.microsoft.com/office/drawing/2014/main" id="{0A01B605-0106-C83F-CD09-D4507B99CD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Content Placeholder 5">
            <a:extLst>
              <a:ext uri="{FF2B5EF4-FFF2-40B4-BE49-F238E27FC236}">
                <a16:creationId xmlns:a16="http://schemas.microsoft.com/office/drawing/2014/main" id="{92029D15-2E56-4771-0877-FB9F49BFC395}"/>
              </a:ext>
            </a:extLst>
          </p:cNvPr>
          <p:cNvPicPr>
            <a:picLocks noGrp="1" noChangeAspect="1"/>
          </p:cNvPicPr>
          <p:nvPr>
            <p:ph idx="1"/>
          </p:nvPr>
        </p:nvPicPr>
        <p:blipFill>
          <a:blip r:embed="rId2"/>
          <a:stretch>
            <a:fillRect/>
          </a:stretch>
        </p:blipFill>
        <p:spPr>
          <a:xfrm>
            <a:off x="1943100" y="600499"/>
            <a:ext cx="5257800" cy="4283243"/>
          </a:xfrm>
          <a:prstGeom prst="rect">
            <a:avLst/>
          </a:prstGeom>
        </p:spPr>
      </p:pic>
    </p:spTree>
    <p:extLst>
      <p:ext uri="{BB962C8B-B14F-4D97-AF65-F5344CB8AC3E}">
        <p14:creationId xmlns:p14="http://schemas.microsoft.com/office/powerpoint/2010/main" val="354426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DFBE-F444-7F31-2E00-825AD74C5764}"/>
              </a:ext>
            </a:extLst>
          </p:cNvPr>
          <p:cNvSpPr>
            <a:spLocks noGrp="1"/>
          </p:cNvSpPr>
          <p:nvPr>
            <p:ph type="title"/>
          </p:nvPr>
        </p:nvSpPr>
        <p:spPr/>
        <p:txBody>
          <a:bodyPr/>
          <a:lstStyle/>
          <a:p>
            <a:r>
              <a:rPr lang="en-US" dirty="0"/>
              <a:t>JST Battery Input</a:t>
            </a:r>
          </a:p>
        </p:txBody>
      </p:sp>
      <p:sp>
        <p:nvSpPr>
          <p:cNvPr id="4" name="Slide Number Placeholder 3">
            <a:extLst>
              <a:ext uri="{FF2B5EF4-FFF2-40B4-BE49-F238E27FC236}">
                <a16:creationId xmlns:a16="http://schemas.microsoft.com/office/drawing/2014/main" id="{5782E251-878A-9DBC-C15C-B571E981BA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 name="Picture 2" descr="Overview | Adafruit Circuit Playground Bluefruit | Adafruit Learning System">
            <a:extLst>
              <a:ext uri="{FF2B5EF4-FFF2-40B4-BE49-F238E27FC236}">
                <a16:creationId xmlns:a16="http://schemas.microsoft.com/office/drawing/2014/main" id="{AF046385-CAAC-549A-C4AC-2AC698ED28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A46B52-F953-F2F4-6E0C-823EB02BAC07}"/>
              </a:ext>
            </a:extLst>
          </p:cNvPr>
          <p:cNvSpPr txBox="1"/>
          <p:nvPr/>
        </p:nvSpPr>
        <p:spPr>
          <a:xfrm>
            <a:off x="300879" y="1121125"/>
            <a:ext cx="4665518" cy="1815882"/>
          </a:xfrm>
          <a:prstGeom prst="rect">
            <a:avLst/>
          </a:prstGeom>
          <a:noFill/>
        </p:spPr>
        <p:txBody>
          <a:bodyPr wrap="square">
            <a:spAutoFit/>
          </a:bodyPr>
          <a:lstStyle/>
          <a:p>
            <a:r>
              <a:rPr lang="en-US" sz="1400" dirty="0"/>
              <a:t>Battery connector located at the bottom of the board. Used to make CPB portable. This can take up to 6V DC power input, has reverse polarity, over current, and thermal protections. Doesn’t matter if you connect both JST Battery or computer it will default to the one with high voltage. Does not have built in charging so Alkaline or lithium batteries are safe. Works well with Lithium Polymer battery which is what we used in our project.</a:t>
            </a:r>
          </a:p>
        </p:txBody>
      </p:sp>
      <p:sp>
        <p:nvSpPr>
          <p:cNvPr id="8" name="Rectangle 7">
            <a:extLst>
              <a:ext uri="{FF2B5EF4-FFF2-40B4-BE49-F238E27FC236}">
                <a16:creationId xmlns:a16="http://schemas.microsoft.com/office/drawing/2014/main" id="{7DC391CE-4DC0-F219-C96C-8A9F2D97DE38}"/>
              </a:ext>
            </a:extLst>
          </p:cNvPr>
          <p:cNvSpPr/>
          <p:nvPr/>
        </p:nvSpPr>
        <p:spPr>
          <a:xfrm>
            <a:off x="6199412" y="3803984"/>
            <a:ext cx="589765" cy="4779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74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BFAC-036C-8E99-4B82-729832DD06F2}"/>
              </a:ext>
            </a:extLst>
          </p:cNvPr>
          <p:cNvSpPr>
            <a:spLocks noGrp="1"/>
          </p:cNvSpPr>
          <p:nvPr>
            <p:ph type="title"/>
          </p:nvPr>
        </p:nvSpPr>
        <p:spPr/>
        <p:txBody>
          <a:bodyPr/>
          <a:lstStyle/>
          <a:p>
            <a:r>
              <a:rPr lang="en-US" dirty="0"/>
              <a:t> Pads</a:t>
            </a:r>
          </a:p>
        </p:txBody>
      </p:sp>
      <p:sp>
        <p:nvSpPr>
          <p:cNvPr id="4" name="Slide Number Placeholder 3">
            <a:extLst>
              <a:ext uri="{FF2B5EF4-FFF2-40B4-BE49-F238E27FC236}">
                <a16:creationId xmlns:a16="http://schemas.microsoft.com/office/drawing/2014/main" id="{60887F68-EA36-53A3-1CDC-4D47827802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TextBox 5">
            <a:extLst>
              <a:ext uri="{FF2B5EF4-FFF2-40B4-BE49-F238E27FC236}">
                <a16:creationId xmlns:a16="http://schemas.microsoft.com/office/drawing/2014/main" id="{561856E6-7564-05B8-B288-4785237F730F}"/>
              </a:ext>
            </a:extLst>
          </p:cNvPr>
          <p:cNvSpPr txBox="1"/>
          <p:nvPr/>
        </p:nvSpPr>
        <p:spPr>
          <a:xfrm>
            <a:off x="300879" y="1121125"/>
            <a:ext cx="4665518" cy="738664"/>
          </a:xfrm>
          <a:prstGeom prst="rect">
            <a:avLst/>
          </a:prstGeom>
          <a:noFill/>
        </p:spPr>
        <p:txBody>
          <a:bodyPr wrap="square">
            <a:spAutoFit/>
          </a:bodyPr>
          <a:lstStyle/>
          <a:p>
            <a:r>
              <a:rPr lang="en-US" sz="1400" dirty="0"/>
              <a:t>As stated on slide 3 there are 14 pads, 8 are IO, 6 are I2C &amp; UART. Along with power and ground pins. For more details on this refer to the pinout slide. </a:t>
            </a:r>
          </a:p>
        </p:txBody>
      </p:sp>
      <p:pic>
        <p:nvPicPr>
          <p:cNvPr id="7" name="Picture 2" descr="Overview | Adafruit Circuit Playground Bluefruit | Adafruit Learning System">
            <a:extLst>
              <a:ext uri="{FF2B5EF4-FFF2-40B4-BE49-F238E27FC236}">
                <a16:creationId xmlns:a16="http://schemas.microsoft.com/office/drawing/2014/main" id="{40C9CC27-236B-55D1-44CF-11F87A75A1BC}"/>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1096" y="604299"/>
            <a:ext cx="5527403" cy="4145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2B54DC2-95EA-E86E-1969-BC3738542AD2}"/>
              </a:ext>
            </a:extLst>
          </p:cNvPr>
          <p:cNvSpPr/>
          <p:nvPr/>
        </p:nvSpPr>
        <p:spPr>
          <a:xfrm>
            <a:off x="7086600" y="1330036"/>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750FE7-A340-F1E6-E90F-AA23D6AD14FE}"/>
              </a:ext>
            </a:extLst>
          </p:cNvPr>
          <p:cNvSpPr/>
          <p:nvPr/>
        </p:nvSpPr>
        <p:spPr>
          <a:xfrm>
            <a:off x="7447468" y="164176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1B94A-0896-5F52-B770-07A29EC872C8}"/>
              </a:ext>
            </a:extLst>
          </p:cNvPr>
          <p:cNvSpPr/>
          <p:nvPr/>
        </p:nvSpPr>
        <p:spPr>
          <a:xfrm>
            <a:off x="7724185" y="2086433"/>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64E6A2-F394-3F43-FA47-CDC8821C7B39}"/>
              </a:ext>
            </a:extLst>
          </p:cNvPr>
          <p:cNvSpPr/>
          <p:nvPr/>
        </p:nvSpPr>
        <p:spPr>
          <a:xfrm>
            <a:off x="7775725" y="255567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79173B-472F-5AEA-3425-B6BACD6941C4}"/>
              </a:ext>
            </a:extLst>
          </p:cNvPr>
          <p:cNvSpPr/>
          <p:nvPr/>
        </p:nvSpPr>
        <p:spPr>
          <a:xfrm>
            <a:off x="7724184" y="3024915"/>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2D2A05-0D7A-F36B-DBB0-549447EFC871}"/>
              </a:ext>
            </a:extLst>
          </p:cNvPr>
          <p:cNvSpPr/>
          <p:nvPr/>
        </p:nvSpPr>
        <p:spPr>
          <a:xfrm>
            <a:off x="7447467" y="346958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826C88-76DD-D3F3-1C5A-3CB2038A8096}"/>
              </a:ext>
            </a:extLst>
          </p:cNvPr>
          <p:cNvSpPr/>
          <p:nvPr/>
        </p:nvSpPr>
        <p:spPr>
          <a:xfrm>
            <a:off x="7086599" y="3763995"/>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DE5E86-9A59-E6E5-FDA3-B2DD66E65BC7}"/>
              </a:ext>
            </a:extLst>
          </p:cNvPr>
          <p:cNvSpPr/>
          <p:nvPr/>
        </p:nvSpPr>
        <p:spPr>
          <a:xfrm>
            <a:off x="5672270" y="1330036"/>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9B9FFF-C800-B818-8FFB-907C4AE27C9B}"/>
              </a:ext>
            </a:extLst>
          </p:cNvPr>
          <p:cNvSpPr/>
          <p:nvPr/>
        </p:nvSpPr>
        <p:spPr>
          <a:xfrm>
            <a:off x="5282284" y="164176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8D6FEE-80E6-7F67-A04E-7D3EC5274BE0}"/>
              </a:ext>
            </a:extLst>
          </p:cNvPr>
          <p:cNvSpPr/>
          <p:nvPr/>
        </p:nvSpPr>
        <p:spPr>
          <a:xfrm>
            <a:off x="5007586" y="2057301"/>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9DB9A7-B11E-6DD3-8C47-6758F76FD40C}"/>
              </a:ext>
            </a:extLst>
          </p:cNvPr>
          <p:cNvSpPr/>
          <p:nvPr/>
        </p:nvSpPr>
        <p:spPr>
          <a:xfrm>
            <a:off x="4924833" y="2550229"/>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3B3630-84B1-F2AD-BA9D-CBE2689E385A}"/>
              </a:ext>
            </a:extLst>
          </p:cNvPr>
          <p:cNvSpPr/>
          <p:nvPr/>
        </p:nvSpPr>
        <p:spPr>
          <a:xfrm>
            <a:off x="4992264" y="3047386"/>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85FA92-668B-7970-E635-32C4D85E7D1C}"/>
              </a:ext>
            </a:extLst>
          </p:cNvPr>
          <p:cNvSpPr/>
          <p:nvPr/>
        </p:nvSpPr>
        <p:spPr>
          <a:xfrm>
            <a:off x="5268981" y="3469584"/>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2A3356-BB77-30FA-F768-11A189456526}"/>
              </a:ext>
            </a:extLst>
          </p:cNvPr>
          <p:cNvSpPr/>
          <p:nvPr/>
        </p:nvSpPr>
        <p:spPr>
          <a:xfrm>
            <a:off x="5630706" y="3763995"/>
            <a:ext cx="276717" cy="2194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560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CC96A7C0C0BA49968327265B540CBB" ma:contentTypeVersion="13" ma:contentTypeDescription="Create a new document." ma:contentTypeScope="" ma:versionID="f4cb493b117e70fcb86ec3255917b9c0">
  <xsd:schema xmlns:xsd="http://www.w3.org/2001/XMLSchema" xmlns:xs="http://www.w3.org/2001/XMLSchema" xmlns:p="http://schemas.microsoft.com/office/2006/metadata/properties" xmlns:ns2="c94bf2d5-22d9-413b-8e42-690f9ae5d7f0" xmlns:ns3="b59ed28c-85fc-4bb8-8d93-5667becf96cb" targetNamespace="http://schemas.microsoft.com/office/2006/metadata/properties" ma:root="true" ma:fieldsID="1a6c71cf76c56c4843717de6d40ca5c9" ns2:_="" ns3:_="">
    <xsd:import namespace="c94bf2d5-22d9-413b-8e42-690f9ae5d7f0"/>
    <xsd:import namespace="b59ed28c-85fc-4bb8-8d93-5667becf96c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f2d5-22d9-413b-8e42-690f9ae5d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ed28c-85fc-4bb8-8d93-5667becf96c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b3b9f7c-a0fb-41e0-b875-c3ba2acd7fc4}" ma:internalName="TaxCatchAll" ma:showField="CatchAllData" ma:web="b59ed28c-85fc-4bb8-8d93-5667becf9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4bf2d5-22d9-413b-8e42-690f9ae5d7f0">
      <Terms xmlns="http://schemas.microsoft.com/office/infopath/2007/PartnerControls"/>
    </lcf76f155ced4ddcb4097134ff3c332f>
    <TaxCatchAll xmlns="b59ed28c-85fc-4bb8-8d93-5667becf96cb" xsi:nil="true"/>
  </documentManagement>
</p:properties>
</file>

<file path=customXml/itemProps1.xml><?xml version="1.0" encoding="utf-8"?>
<ds:datastoreItem xmlns:ds="http://schemas.openxmlformats.org/officeDocument/2006/customXml" ds:itemID="{984A8AFA-3C27-48C7-AFC5-CADBFAA158C1}">
  <ds:schemaRefs>
    <ds:schemaRef ds:uri="http://schemas.microsoft.com/sharepoint/v3/contenttype/forms"/>
  </ds:schemaRefs>
</ds:datastoreItem>
</file>

<file path=customXml/itemProps2.xml><?xml version="1.0" encoding="utf-8"?>
<ds:datastoreItem xmlns:ds="http://schemas.openxmlformats.org/officeDocument/2006/customXml" ds:itemID="{48A9C9B8-9A80-4118-B805-DA5CE4F7D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f2d5-22d9-413b-8e42-690f9ae5d7f0"/>
    <ds:schemaRef ds:uri="b59ed28c-85fc-4bb8-8d93-5667becf9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D97A1C-977F-4374-85BC-ACFC8E3B5BA9}">
  <ds:schemaRefs>
    <ds:schemaRef ds:uri="http://schemas.openxmlformats.org/package/2006/metadata/core-properties"/>
    <ds:schemaRef ds:uri="http://purl.org/dc/terms/"/>
    <ds:schemaRef ds:uri="http://schemas.microsoft.com/office/2006/documentManagement/types"/>
    <ds:schemaRef ds:uri="c94bf2d5-22d9-413b-8e42-690f9ae5d7f0"/>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b59ed28c-85fc-4bb8-8d93-5667becf96cb"/>
  </ds:schemaRefs>
</ds:datastoreItem>
</file>

<file path=docProps/app.xml><?xml version="1.0" encoding="utf-8"?>
<Properties xmlns="http://schemas.openxmlformats.org/officeDocument/2006/extended-properties" xmlns:vt="http://schemas.openxmlformats.org/officeDocument/2006/docPropsVTypes">
  <Template/>
  <TotalTime>0</TotalTime>
  <Words>1226</Words>
  <Application>Microsoft Office PowerPoint</Application>
  <PresentationFormat>On-screen Show (16:9)</PresentationFormat>
  <Paragraphs>89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General CPB Info (1.0)</vt:lpstr>
      <vt:lpstr>Overview</vt:lpstr>
      <vt:lpstr>What is a CPB  </vt:lpstr>
      <vt:lpstr>Link to Datasheet</vt:lpstr>
      <vt:lpstr>Everything in the CPB</vt:lpstr>
      <vt:lpstr>On board sensors </vt:lpstr>
      <vt:lpstr>JST Battery Input</vt:lpstr>
      <vt:lpstr> Pads</vt:lpstr>
      <vt:lpstr> Capacitive Touch Pads</vt:lpstr>
      <vt:lpstr>Microchips</vt:lpstr>
      <vt:lpstr>Microchips</vt:lpstr>
      <vt:lpstr>LEDs</vt:lpstr>
      <vt:lpstr>Speaker</vt:lpstr>
      <vt:lpstr>Sensors (Section 2.0)</vt:lpstr>
      <vt:lpstr>Light Sensor</vt:lpstr>
      <vt:lpstr>Temperature Sensor</vt:lpstr>
      <vt:lpstr>Microphone Audio Sensor</vt:lpstr>
      <vt:lpstr>Motion Sensor (accelerometer)</vt:lpstr>
      <vt:lpstr>Reset Button</vt:lpstr>
      <vt:lpstr>Additional Buttons</vt:lpstr>
      <vt:lpstr>Slide Switch</vt:lpstr>
      <vt:lpstr>Pinouts (Section 3.0)</vt:lpstr>
      <vt:lpstr>Pinouts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Wearables Workshop Colorado Space Grant Consortium</dc:title>
  <cp:lastModifiedBy>Anthony Makuch</cp:lastModifiedBy>
  <cp:revision>50</cp:revision>
  <dcterms:modified xsi:type="dcterms:W3CDTF">2025-04-24T05:25:25Z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0x010100C1CC96A7C0C0BA49968327265B540CBB</vt:lpwstr>
  </property>
  <property fmtid="{D5CDD505-2E9C-101B-9397-08002B2CF9AE}" pid="3" name="MediaServiceImageTags">
    <vt:lpwstr/>
  </property>
</Properties>
</file>