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81" r:id="rId4"/>
  </p:sldMasterIdLst>
  <p:notesMasterIdLst>
    <p:notesMasterId r:id="rId12"/>
  </p:notesMasterIdLst>
  <p:sldIdLst>
    <p:sldId id="370" r:id="rId5"/>
    <p:sldId id="395" r:id="rId6"/>
    <p:sldId id="399" r:id="rId7"/>
    <p:sldId id="400" r:id="rId8"/>
    <p:sldId id="396" r:id="rId9"/>
    <p:sldId id="397" r:id="rId10"/>
    <p:sldId id="398" r:id="rId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2ED6ED-F609-3529-E5CA-B6311D33A703}" v="13" dt="2025-04-24T05:25:26.4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hony Makuch" userId="S::anma5298@colorado.edu::59f8dfe6-0ac9-4bcd-b162-d1eb41664d31" providerId="AD" clId="Web-{6A42B98D-0B93-9468-7B8F-79B33B8B513B}"/>
    <pc:docChg chg="modSld">
      <pc:chgData name="Anthony Makuch" userId="S::anma5298@colorado.edu::59f8dfe6-0ac9-4bcd-b162-d1eb41664d31" providerId="AD" clId="Web-{6A42B98D-0B93-9468-7B8F-79B33B8B513B}" dt="2024-04-06T21:47:41.488" v="5"/>
      <pc:docMkLst>
        <pc:docMk/>
      </pc:docMkLst>
      <pc:sldChg chg="addSp delSp modSp">
        <pc:chgData name="Anthony Makuch" userId="S::anma5298@colorado.edu::59f8dfe6-0ac9-4bcd-b162-d1eb41664d31" providerId="AD" clId="Web-{6A42B98D-0B93-9468-7B8F-79B33B8B513B}" dt="2024-04-06T21:47:41.488" v="5"/>
        <pc:sldMkLst>
          <pc:docMk/>
          <pc:sldMk cId="2291718610" sldId="370"/>
        </pc:sldMkLst>
      </pc:sldChg>
    </pc:docChg>
  </pc:docChgLst>
  <pc:docChgLst>
    <pc:chgData name="Anthony Makuch" userId="S::anma5298@colorado.edu::59f8dfe6-0ac9-4bcd-b162-d1eb41664d31" providerId="AD" clId="Web-{92762C9C-ED71-A6C9-F097-AA0346162838}"/>
    <pc:docChg chg="modSld">
      <pc:chgData name="Anthony Makuch" userId="S::anma5298@colorado.edu::59f8dfe6-0ac9-4bcd-b162-d1eb41664d31" providerId="AD" clId="Web-{92762C9C-ED71-A6C9-F097-AA0346162838}" dt="2024-07-13T22:23:01.673" v="80" actId="20577"/>
      <pc:docMkLst>
        <pc:docMk/>
      </pc:docMkLst>
      <pc:sldChg chg="modSp">
        <pc:chgData name="Anthony Makuch" userId="S::anma5298@colorado.edu::59f8dfe6-0ac9-4bcd-b162-d1eb41664d31" providerId="AD" clId="Web-{92762C9C-ED71-A6C9-F097-AA0346162838}" dt="2024-07-13T22:20:18.310" v="76" actId="20577"/>
        <pc:sldMkLst>
          <pc:docMk/>
          <pc:sldMk cId="2356948990" sldId="368"/>
        </pc:sldMkLst>
      </pc:sldChg>
      <pc:sldChg chg="addSp delSp modSp">
        <pc:chgData name="Anthony Makuch" userId="S::anma5298@colorado.edu::59f8dfe6-0ac9-4bcd-b162-d1eb41664d31" providerId="AD" clId="Web-{92762C9C-ED71-A6C9-F097-AA0346162838}" dt="2024-07-13T22:22:55.204" v="78" actId="1076"/>
        <pc:sldMkLst>
          <pc:docMk/>
          <pc:sldMk cId="198462429" sldId="391"/>
        </pc:sldMkLst>
      </pc:sldChg>
      <pc:sldChg chg="delSp">
        <pc:chgData name="Anthony Makuch" userId="S::anma5298@colorado.edu::59f8dfe6-0ac9-4bcd-b162-d1eb41664d31" providerId="AD" clId="Web-{92762C9C-ED71-A6C9-F097-AA0346162838}" dt="2024-07-13T22:03:48.577" v="67"/>
        <pc:sldMkLst>
          <pc:docMk/>
          <pc:sldMk cId="2895766479" sldId="392"/>
        </pc:sldMkLst>
      </pc:sldChg>
      <pc:sldChg chg="addSp delSp modSp">
        <pc:chgData name="Anthony Makuch" userId="S::anma5298@colorado.edu::59f8dfe6-0ac9-4bcd-b162-d1eb41664d31" providerId="AD" clId="Web-{92762C9C-ED71-A6C9-F097-AA0346162838}" dt="2024-07-13T22:23:01.673" v="80" actId="20577"/>
        <pc:sldMkLst>
          <pc:docMk/>
          <pc:sldMk cId="3651718257" sldId="394"/>
        </pc:sldMkLst>
      </pc:sldChg>
    </pc:docChg>
  </pc:docChgLst>
  <pc:docChgLst>
    <pc:chgData name="Shuyu Song" userId="S::shso9201@colorado.edu::ca972a98-b8a3-441c-a498-3b8d06d946de" providerId="AD" clId="Web-{AE3FDD5F-C992-6D2B-5DD8-63F65DF7C805}"/>
    <pc:docChg chg="modSld">
      <pc:chgData name="Shuyu Song" userId="S::shso9201@colorado.edu::ca972a98-b8a3-441c-a498-3b8d06d946de" providerId="AD" clId="Web-{AE3FDD5F-C992-6D2B-5DD8-63F65DF7C805}" dt="2025-04-17T20:43:59.576" v="4" actId="1076"/>
      <pc:docMkLst>
        <pc:docMk/>
      </pc:docMkLst>
      <pc:sldChg chg="modSp">
        <pc:chgData name="Shuyu Song" userId="S::shso9201@colorado.edu::ca972a98-b8a3-441c-a498-3b8d06d946de" providerId="AD" clId="Web-{AE3FDD5F-C992-6D2B-5DD8-63F65DF7C805}" dt="2025-04-17T20:43:59.576" v="4" actId="1076"/>
        <pc:sldMkLst>
          <pc:docMk/>
          <pc:sldMk cId="734133724" sldId="396"/>
        </pc:sldMkLst>
        <pc:picChg chg="mod">
          <ac:chgData name="Shuyu Song" userId="S::shso9201@colorado.edu::ca972a98-b8a3-441c-a498-3b8d06d946de" providerId="AD" clId="Web-{AE3FDD5F-C992-6D2B-5DD8-63F65DF7C805}" dt="2025-04-17T20:43:56.639" v="3" actId="1076"/>
          <ac:picMkLst>
            <pc:docMk/>
            <pc:sldMk cId="734133724" sldId="396"/>
            <ac:picMk id="6" creationId="{29BA455C-CDCA-E375-F5D9-56520FED439B}"/>
          </ac:picMkLst>
        </pc:picChg>
        <pc:picChg chg="mod">
          <ac:chgData name="Shuyu Song" userId="S::shso9201@colorado.edu::ca972a98-b8a3-441c-a498-3b8d06d946de" providerId="AD" clId="Web-{AE3FDD5F-C992-6D2B-5DD8-63F65DF7C805}" dt="2025-04-17T20:43:59.576" v="4" actId="1076"/>
          <ac:picMkLst>
            <pc:docMk/>
            <pc:sldMk cId="734133724" sldId="396"/>
            <ac:picMk id="9" creationId="{C072DF9A-73E0-3534-9CDF-755FB9AAAF62}"/>
          </ac:picMkLst>
        </pc:picChg>
        <pc:picChg chg="mod">
          <ac:chgData name="Shuyu Song" userId="S::shso9201@colorado.edu::ca972a98-b8a3-441c-a498-3b8d06d946de" providerId="AD" clId="Web-{AE3FDD5F-C992-6D2B-5DD8-63F65DF7C805}" dt="2025-04-17T20:43:17.514" v="0" actId="688"/>
          <ac:picMkLst>
            <pc:docMk/>
            <pc:sldMk cId="734133724" sldId="396"/>
            <ac:picMk id="10" creationId="{881FFAC9-DD0E-8DA8-5617-23E5C135C56A}"/>
          </ac:picMkLst>
        </pc:picChg>
      </pc:sldChg>
    </pc:docChg>
  </pc:docChgLst>
  <pc:docChgLst>
    <pc:chgData name="Anthony Makuch" userId="S::anma5298@colorado.edu::59f8dfe6-0ac9-4bcd-b162-d1eb41664d31" providerId="AD" clId="Web-{AF06C033-BD63-5531-525E-19F0E25F5F93}"/>
    <pc:docChg chg="addSld delSld modSld">
      <pc:chgData name="Anthony Makuch" userId="S::anma5298@colorado.edu::59f8dfe6-0ac9-4bcd-b162-d1eb41664d31" providerId="AD" clId="Web-{AF06C033-BD63-5531-525E-19F0E25F5F93}" dt="2024-04-04T21:18:02.655" v="816" actId="20577"/>
      <pc:docMkLst>
        <pc:docMk/>
      </pc:docMkLst>
      <pc:sldChg chg="modSp">
        <pc:chgData name="Anthony Makuch" userId="S::anma5298@colorado.edu::59f8dfe6-0ac9-4bcd-b162-d1eb41664d31" providerId="AD" clId="Web-{AF06C033-BD63-5531-525E-19F0E25F5F93}" dt="2024-04-04T21:12:22.181" v="667" actId="20577"/>
        <pc:sldMkLst>
          <pc:docMk/>
          <pc:sldMk cId="2356948990" sldId="368"/>
        </pc:sldMkLst>
      </pc:sldChg>
      <pc:sldChg chg="modSp">
        <pc:chgData name="Anthony Makuch" userId="S::anma5298@colorado.edu::59f8dfe6-0ac9-4bcd-b162-d1eb41664d31" providerId="AD" clId="Web-{AF06C033-BD63-5531-525E-19F0E25F5F93}" dt="2024-04-04T21:18:02.655" v="816" actId="20577"/>
        <pc:sldMkLst>
          <pc:docMk/>
          <pc:sldMk cId="4001026382" sldId="387"/>
        </pc:sldMkLst>
      </pc:sldChg>
      <pc:sldChg chg="addSp delSp modSp add del modNotes">
        <pc:chgData name="Anthony Makuch" userId="S::anma5298@colorado.edu::59f8dfe6-0ac9-4bcd-b162-d1eb41664d31" providerId="AD" clId="Web-{AF06C033-BD63-5531-525E-19F0E25F5F93}" dt="2024-04-04T21:11:42.430" v="648" actId="20577"/>
        <pc:sldMkLst>
          <pc:docMk/>
          <pc:sldMk cId="574936227" sldId="390"/>
        </pc:sldMkLst>
      </pc:sldChg>
      <pc:sldChg chg="addSp delSp modSp modNotes">
        <pc:chgData name="Anthony Makuch" userId="S::anma5298@colorado.edu::59f8dfe6-0ac9-4bcd-b162-d1eb41664d31" providerId="AD" clId="Web-{AF06C033-BD63-5531-525E-19F0E25F5F93}" dt="2024-04-04T20:56:02.335" v="468" actId="20577"/>
        <pc:sldMkLst>
          <pc:docMk/>
          <pc:sldMk cId="198462429" sldId="391"/>
        </pc:sldMkLst>
      </pc:sldChg>
      <pc:sldChg chg="addSp delSp modSp add replId">
        <pc:chgData name="Anthony Makuch" userId="S::anma5298@colorado.edu::59f8dfe6-0ac9-4bcd-b162-d1eb41664d31" providerId="AD" clId="Web-{AF06C033-BD63-5531-525E-19F0E25F5F93}" dt="2024-04-04T21:17:12.639" v="809" actId="20577"/>
        <pc:sldMkLst>
          <pc:docMk/>
          <pc:sldMk cId="2895766479" sldId="392"/>
        </pc:sldMkLst>
      </pc:sldChg>
      <pc:sldChg chg="addSp delSp add del replId">
        <pc:chgData name="Anthony Makuch" userId="S::anma5298@colorado.edu::59f8dfe6-0ac9-4bcd-b162-d1eb41664d31" providerId="AD" clId="Web-{AF06C033-BD63-5531-525E-19F0E25F5F93}" dt="2024-04-04T20:36:19.300" v="287"/>
        <pc:sldMkLst>
          <pc:docMk/>
          <pc:sldMk cId="3476809710" sldId="393"/>
        </pc:sldMkLst>
      </pc:sldChg>
      <pc:sldChg chg="addSp delSp modSp add del replId">
        <pc:chgData name="Anthony Makuch" userId="S::anma5298@colorado.edu::59f8dfe6-0ac9-4bcd-b162-d1eb41664d31" providerId="AD" clId="Web-{AF06C033-BD63-5531-525E-19F0E25F5F93}" dt="2024-04-04T20:40:29.148" v="374"/>
        <pc:sldMkLst>
          <pc:docMk/>
          <pc:sldMk cId="4168004326" sldId="393"/>
        </pc:sldMkLst>
      </pc:sldChg>
      <pc:sldChg chg="addSp delSp modSp add replId">
        <pc:chgData name="Anthony Makuch" userId="S::anma5298@colorado.edu::59f8dfe6-0ac9-4bcd-b162-d1eb41664d31" providerId="AD" clId="Web-{AF06C033-BD63-5531-525E-19F0E25F5F93}" dt="2024-04-04T21:07:06.832" v="530" actId="20577"/>
        <pc:sldMkLst>
          <pc:docMk/>
          <pc:sldMk cId="3651718257" sldId="394"/>
        </pc:sldMkLst>
      </pc:sldChg>
    </pc:docChg>
  </pc:docChgLst>
  <pc:docChgLst>
    <pc:chgData name="Anthony Makuch" userId="S::anma5298@colorado.edu::59f8dfe6-0ac9-4bcd-b162-d1eb41664d31" providerId="AD" clId="Web-{88B1C230-4113-BAF3-1DD1-3B991A7DAE6A}"/>
    <pc:docChg chg="delSld">
      <pc:chgData name="Anthony Makuch" userId="S::anma5298@colorado.edu::59f8dfe6-0ac9-4bcd-b162-d1eb41664d31" providerId="AD" clId="Web-{88B1C230-4113-BAF3-1DD1-3B991A7DAE6A}" dt="2025-02-06T21:47:44.198" v="0"/>
      <pc:docMkLst>
        <pc:docMk/>
      </pc:docMkLst>
      <pc:sldChg chg="del">
        <pc:chgData name="Anthony Makuch" userId="S::anma5298@colorado.edu::59f8dfe6-0ac9-4bcd-b162-d1eb41664d31" providerId="AD" clId="Web-{88B1C230-4113-BAF3-1DD1-3B991A7DAE6A}" dt="2025-02-06T21:47:44.198" v="0"/>
        <pc:sldMkLst>
          <pc:docMk/>
          <pc:sldMk cId="2895766479" sldId="392"/>
        </pc:sldMkLst>
      </pc:sldChg>
    </pc:docChg>
  </pc:docChgLst>
  <pc:docChgLst>
    <pc:chgData name="Anthony Makuch" userId="59f8dfe6-0ac9-4bcd-b162-d1eb41664d31" providerId="ADAL" clId="{6521489C-204D-4A92-97D6-CACC83F41DFB}"/>
    <pc:docChg chg="undo custSel addSld delSld modSld sldOrd">
      <pc:chgData name="Anthony Makuch" userId="59f8dfe6-0ac9-4bcd-b162-d1eb41664d31" providerId="ADAL" clId="{6521489C-204D-4A92-97D6-CACC83F41DFB}" dt="2024-03-26T03:47:29.638" v="328" actId="1076"/>
      <pc:docMkLst>
        <pc:docMk/>
      </pc:docMkLst>
      <pc:sldChg chg="addSp delSp modSp del mod delDesignElem">
        <pc:chgData name="Anthony Makuch" userId="59f8dfe6-0ac9-4bcd-b162-d1eb41664d31" providerId="ADAL" clId="{6521489C-204D-4A92-97D6-CACC83F41DFB}" dt="2024-03-26T03:46:19.565" v="242" actId="2696"/>
        <pc:sldMkLst>
          <pc:docMk/>
          <pc:sldMk cId="3290039166" sldId="361"/>
        </pc:sldMkLst>
      </pc:sldChg>
      <pc:sldChg chg="modSp del">
        <pc:chgData name="Anthony Makuch" userId="59f8dfe6-0ac9-4bcd-b162-d1eb41664d31" providerId="ADAL" clId="{6521489C-204D-4A92-97D6-CACC83F41DFB}" dt="2024-03-26T03:46:58.865" v="289" actId="47"/>
        <pc:sldMkLst>
          <pc:docMk/>
          <pc:sldMk cId="1026721488" sldId="362"/>
        </pc:sldMkLst>
      </pc:sldChg>
      <pc:sldChg chg="modSp del">
        <pc:chgData name="Anthony Makuch" userId="59f8dfe6-0ac9-4bcd-b162-d1eb41664d31" providerId="ADAL" clId="{6521489C-204D-4A92-97D6-CACC83F41DFB}" dt="2024-03-26T03:46:59.794" v="290" actId="47"/>
        <pc:sldMkLst>
          <pc:docMk/>
          <pc:sldMk cId="3706231597" sldId="364"/>
        </pc:sldMkLst>
      </pc:sldChg>
      <pc:sldChg chg="modSp mod">
        <pc:chgData name="Anthony Makuch" userId="59f8dfe6-0ac9-4bcd-b162-d1eb41664d31" providerId="ADAL" clId="{6521489C-204D-4A92-97D6-CACC83F41DFB}" dt="2024-03-26T03:46:50.329" v="288" actId="20577"/>
        <pc:sldMkLst>
          <pc:docMk/>
          <pc:sldMk cId="2356948990" sldId="368"/>
        </pc:sldMkLst>
      </pc:sldChg>
      <pc:sldChg chg="addSp delSp modSp mod ord delDesignElem">
        <pc:chgData name="Anthony Makuch" userId="59f8dfe6-0ac9-4bcd-b162-d1eb41664d31" providerId="ADAL" clId="{6521489C-204D-4A92-97D6-CACC83F41DFB}" dt="2024-03-26T03:47:29.638" v="328" actId="1076"/>
        <pc:sldMkLst>
          <pc:docMk/>
          <pc:sldMk cId="2291718610" sldId="370"/>
        </pc:sldMkLst>
      </pc:sldChg>
      <pc:sldChg chg="modSp del">
        <pc:chgData name="Anthony Makuch" userId="59f8dfe6-0ac9-4bcd-b162-d1eb41664d31" providerId="ADAL" clId="{6521489C-204D-4A92-97D6-CACC83F41DFB}" dt="2024-03-26T03:47:00.480" v="291" actId="47"/>
        <pc:sldMkLst>
          <pc:docMk/>
          <pc:sldMk cId="1054305376" sldId="371"/>
        </pc:sldMkLst>
      </pc:sldChg>
      <pc:sldChg chg="modSp del">
        <pc:chgData name="Anthony Makuch" userId="59f8dfe6-0ac9-4bcd-b162-d1eb41664d31" providerId="ADAL" clId="{6521489C-204D-4A92-97D6-CACC83F41DFB}" dt="2024-03-26T03:47:01.550" v="293" actId="47"/>
        <pc:sldMkLst>
          <pc:docMk/>
          <pc:sldMk cId="3022893226" sldId="372"/>
        </pc:sldMkLst>
      </pc:sldChg>
      <pc:sldChg chg="modSp del">
        <pc:chgData name="Anthony Makuch" userId="59f8dfe6-0ac9-4bcd-b162-d1eb41664d31" providerId="ADAL" clId="{6521489C-204D-4A92-97D6-CACC83F41DFB}" dt="2024-03-26T03:47:01.952" v="294" actId="47"/>
        <pc:sldMkLst>
          <pc:docMk/>
          <pc:sldMk cId="2950823758" sldId="373"/>
        </pc:sldMkLst>
      </pc:sldChg>
      <pc:sldChg chg="modSp del">
        <pc:chgData name="Anthony Makuch" userId="59f8dfe6-0ac9-4bcd-b162-d1eb41664d31" providerId="ADAL" clId="{6521489C-204D-4A92-97D6-CACC83F41DFB}" dt="2024-03-26T03:47:02.387" v="295" actId="47"/>
        <pc:sldMkLst>
          <pc:docMk/>
          <pc:sldMk cId="3588183025" sldId="374"/>
        </pc:sldMkLst>
      </pc:sldChg>
      <pc:sldChg chg="modSp del">
        <pc:chgData name="Anthony Makuch" userId="59f8dfe6-0ac9-4bcd-b162-d1eb41664d31" providerId="ADAL" clId="{6521489C-204D-4A92-97D6-CACC83F41DFB}" dt="2024-03-26T03:47:02.852" v="296" actId="47"/>
        <pc:sldMkLst>
          <pc:docMk/>
          <pc:sldMk cId="1194694984" sldId="375"/>
        </pc:sldMkLst>
      </pc:sldChg>
      <pc:sldChg chg="modSp del">
        <pc:chgData name="Anthony Makuch" userId="59f8dfe6-0ac9-4bcd-b162-d1eb41664d31" providerId="ADAL" clId="{6521489C-204D-4A92-97D6-CACC83F41DFB}" dt="2024-03-26T03:47:03.395" v="297" actId="47"/>
        <pc:sldMkLst>
          <pc:docMk/>
          <pc:sldMk cId="2511338518" sldId="376"/>
        </pc:sldMkLst>
      </pc:sldChg>
      <pc:sldChg chg="modSp del">
        <pc:chgData name="Anthony Makuch" userId="59f8dfe6-0ac9-4bcd-b162-d1eb41664d31" providerId="ADAL" clId="{6521489C-204D-4A92-97D6-CACC83F41DFB}" dt="2024-03-26T03:47:03.752" v="298" actId="47"/>
        <pc:sldMkLst>
          <pc:docMk/>
          <pc:sldMk cId="378286727" sldId="377"/>
        </pc:sldMkLst>
      </pc:sldChg>
      <pc:sldChg chg="modSp del">
        <pc:chgData name="Anthony Makuch" userId="59f8dfe6-0ac9-4bcd-b162-d1eb41664d31" providerId="ADAL" clId="{6521489C-204D-4A92-97D6-CACC83F41DFB}" dt="2024-03-26T03:47:04.236" v="299" actId="47"/>
        <pc:sldMkLst>
          <pc:docMk/>
          <pc:sldMk cId="3323107027" sldId="378"/>
        </pc:sldMkLst>
      </pc:sldChg>
      <pc:sldChg chg="modSp del">
        <pc:chgData name="Anthony Makuch" userId="59f8dfe6-0ac9-4bcd-b162-d1eb41664d31" providerId="ADAL" clId="{6521489C-204D-4A92-97D6-CACC83F41DFB}" dt="2024-03-26T03:47:04.728" v="300" actId="47"/>
        <pc:sldMkLst>
          <pc:docMk/>
          <pc:sldMk cId="1112096068" sldId="379"/>
        </pc:sldMkLst>
      </pc:sldChg>
      <pc:sldChg chg="modSp del">
        <pc:chgData name="Anthony Makuch" userId="59f8dfe6-0ac9-4bcd-b162-d1eb41664d31" providerId="ADAL" clId="{6521489C-204D-4A92-97D6-CACC83F41DFB}" dt="2024-03-26T03:47:01.044" v="292" actId="47"/>
        <pc:sldMkLst>
          <pc:docMk/>
          <pc:sldMk cId="4192397885" sldId="380"/>
        </pc:sldMkLst>
      </pc:sldChg>
      <pc:sldChg chg="modSp del">
        <pc:chgData name="Anthony Makuch" userId="59f8dfe6-0ac9-4bcd-b162-d1eb41664d31" providerId="ADAL" clId="{6521489C-204D-4A92-97D6-CACC83F41DFB}" dt="2024-03-26T03:47:05.148" v="301" actId="47"/>
        <pc:sldMkLst>
          <pc:docMk/>
          <pc:sldMk cId="680822513" sldId="382"/>
        </pc:sldMkLst>
      </pc:sldChg>
      <pc:sldChg chg="modSp del">
        <pc:chgData name="Anthony Makuch" userId="59f8dfe6-0ac9-4bcd-b162-d1eb41664d31" providerId="ADAL" clId="{6521489C-204D-4A92-97D6-CACC83F41DFB}" dt="2024-03-26T03:47:05.676" v="302" actId="47"/>
        <pc:sldMkLst>
          <pc:docMk/>
          <pc:sldMk cId="1286219469" sldId="383"/>
        </pc:sldMkLst>
      </pc:sldChg>
      <pc:sldChg chg="modSp del">
        <pc:chgData name="Anthony Makuch" userId="59f8dfe6-0ac9-4bcd-b162-d1eb41664d31" providerId="ADAL" clId="{6521489C-204D-4A92-97D6-CACC83F41DFB}" dt="2024-03-26T03:47:06.151" v="303" actId="47"/>
        <pc:sldMkLst>
          <pc:docMk/>
          <pc:sldMk cId="206967684" sldId="384"/>
        </pc:sldMkLst>
      </pc:sldChg>
      <pc:sldChg chg="modSp del">
        <pc:chgData name="Anthony Makuch" userId="59f8dfe6-0ac9-4bcd-b162-d1eb41664d31" providerId="ADAL" clId="{6521489C-204D-4A92-97D6-CACC83F41DFB}" dt="2024-03-26T03:47:06.628" v="304" actId="47"/>
        <pc:sldMkLst>
          <pc:docMk/>
          <pc:sldMk cId="2328797830" sldId="385"/>
        </pc:sldMkLst>
      </pc:sldChg>
      <pc:sldChg chg="modSp del">
        <pc:chgData name="Anthony Makuch" userId="59f8dfe6-0ac9-4bcd-b162-d1eb41664d31" providerId="ADAL" clId="{6521489C-204D-4A92-97D6-CACC83F41DFB}" dt="2024-03-26T03:47:07.202" v="305" actId="47"/>
        <pc:sldMkLst>
          <pc:docMk/>
          <pc:sldMk cId="2399814952" sldId="386"/>
        </pc:sldMkLst>
      </pc:sldChg>
      <pc:sldChg chg="modSp mod">
        <pc:chgData name="Anthony Makuch" userId="59f8dfe6-0ac9-4bcd-b162-d1eb41664d31" providerId="ADAL" clId="{6521489C-204D-4A92-97D6-CACC83F41DFB}" dt="2024-03-26T03:46:12.901" v="240" actId="5793"/>
        <pc:sldMkLst>
          <pc:docMk/>
          <pc:sldMk cId="4001026382" sldId="387"/>
        </pc:sldMkLst>
      </pc:sldChg>
      <pc:sldChg chg="modSp">
        <pc:chgData name="Anthony Makuch" userId="59f8dfe6-0ac9-4bcd-b162-d1eb41664d31" providerId="ADAL" clId="{6521489C-204D-4A92-97D6-CACC83F41DFB}" dt="2024-03-26T03:46:16.046" v="241" actId="20577"/>
        <pc:sldMkLst>
          <pc:docMk/>
          <pc:sldMk cId="3658686262" sldId="388"/>
        </pc:sldMkLst>
      </pc:sldChg>
      <pc:sldChg chg="modSp mod">
        <pc:chgData name="Anthony Makuch" userId="59f8dfe6-0ac9-4bcd-b162-d1eb41664d31" providerId="ADAL" clId="{6521489C-204D-4A92-97D6-CACC83F41DFB}" dt="2024-03-26T03:47:17.295" v="327" actId="20577"/>
        <pc:sldMkLst>
          <pc:docMk/>
          <pc:sldMk cId="3321096142" sldId="389"/>
        </pc:sldMkLst>
      </pc:sldChg>
      <pc:sldChg chg="modSp del">
        <pc:chgData name="Anthony Makuch" userId="59f8dfe6-0ac9-4bcd-b162-d1eb41664d31" providerId="ADAL" clId="{6521489C-204D-4A92-97D6-CACC83F41DFB}" dt="2024-03-26T03:47:07.764" v="306" actId="47"/>
        <pc:sldMkLst>
          <pc:docMk/>
          <pc:sldMk cId="3923111428" sldId="390"/>
        </pc:sldMkLst>
      </pc:sldChg>
      <pc:sldChg chg="addSp modSp new del ord">
        <pc:chgData name="Anthony Makuch" userId="59f8dfe6-0ac9-4bcd-b162-d1eb41664d31" providerId="ADAL" clId="{6521489C-204D-4A92-97D6-CACC83F41DFB}" dt="2024-03-26T03:42:59.633" v="48" actId="680"/>
        <pc:sldMkLst>
          <pc:docMk/>
          <pc:sldMk cId="2490588386" sldId="391"/>
        </pc:sldMkLst>
      </pc:sldChg>
    </pc:docChg>
  </pc:docChgLst>
  <pc:docChgLst>
    <pc:chgData name="Anthony Makuch" userId="S::anma5298@colorado.edu::59f8dfe6-0ac9-4bcd-b162-d1eb41664d31" providerId="AD" clId="Web-{2115C388-B493-5085-FD13-B35480CB6BEE}"/>
    <pc:docChg chg="modSld">
      <pc:chgData name="Anthony Makuch" userId="S::anma5298@colorado.edu::59f8dfe6-0ac9-4bcd-b162-d1eb41664d31" providerId="AD" clId="Web-{2115C388-B493-5085-FD13-B35480CB6BEE}" dt="2024-07-25T03:36:33.416" v="14"/>
      <pc:docMkLst>
        <pc:docMk/>
      </pc:docMkLst>
      <pc:sldChg chg="addSp delSp modSp mod setBg">
        <pc:chgData name="Anthony Makuch" userId="S::anma5298@colorado.edu::59f8dfe6-0ac9-4bcd-b162-d1eb41664d31" providerId="AD" clId="Web-{2115C388-B493-5085-FD13-B35480CB6BEE}" dt="2024-07-25T03:36:33.416" v="14"/>
        <pc:sldMkLst>
          <pc:docMk/>
          <pc:sldMk cId="2356948990" sldId="368"/>
        </pc:sldMkLst>
      </pc:sldChg>
    </pc:docChg>
  </pc:docChgLst>
  <pc:docChgLst>
    <pc:chgData name="Anthony Makuch" userId="S::anma5298@colorado.edu::59f8dfe6-0ac9-4bcd-b162-d1eb41664d31" providerId="AD" clId="Web-{C28B27DA-921B-697A-11CA-2229C6DFA3DA}"/>
    <pc:docChg chg="addSld delSld modSld">
      <pc:chgData name="Anthony Makuch" userId="S::anma5298@colorado.edu::59f8dfe6-0ac9-4bcd-b162-d1eb41664d31" providerId="AD" clId="Web-{C28B27DA-921B-697A-11CA-2229C6DFA3DA}" dt="2024-03-27T06:04:43.268" v="587"/>
      <pc:docMkLst>
        <pc:docMk/>
      </pc:docMkLst>
      <pc:sldChg chg="modSp add del">
        <pc:chgData name="Anthony Makuch" userId="S::anma5298@colorado.edu::59f8dfe6-0ac9-4bcd-b162-d1eb41664d31" providerId="AD" clId="Web-{C28B27DA-921B-697A-11CA-2229C6DFA3DA}" dt="2024-03-27T06:03:40.252" v="553" actId="20577"/>
        <pc:sldMkLst>
          <pc:docMk/>
          <pc:sldMk cId="2356948990" sldId="368"/>
        </pc:sldMkLst>
      </pc:sldChg>
      <pc:sldChg chg="addSp delSp modSp">
        <pc:chgData name="Anthony Makuch" userId="S::anma5298@colorado.edu::59f8dfe6-0ac9-4bcd-b162-d1eb41664d31" providerId="AD" clId="Web-{C28B27DA-921B-697A-11CA-2229C6DFA3DA}" dt="2024-03-27T06:04:30.393" v="586"/>
        <pc:sldMkLst>
          <pc:docMk/>
          <pc:sldMk cId="2291718610" sldId="370"/>
        </pc:sldMkLst>
      </pc:sldChg>
      <pc:sldChg chg="modSp">
        <pc:chgData name="Anthony Makuch" userId="S::anma5298@colorado.edu::59f8dfe6-0ac9-4bcd-b162-d1eb41664d31" providerId="AD" clId="Web-{C28B27DA-921B-697A-11CA-2229C6DFA3DA}" dt="2024-03-27T06:04:21.455" v="584" actId="20577"/>
        <pc:sldMkLst>
          <pc:docMk/>
          <pc:sldMk cId="4001026382" sldId="387"/>
        </pc:sldMkLst>
      </pc:sldChg>
      <pc:sldChg chg="modSp add del">
        <pc:chgData name="Anthony Makuch" userId="S::anma5298@colorado.edu::59f8dfe6-0ac9-4bcd-b162-d1eb41664d31" providerId="AD" clId="Web-{C28B27DA-921B-697A-11CA-2229C6DFA3DA}" dt="2024-03-27T05:57:56.326" v="293"/>
        <pc:sldMkLst>
          <pc:docMk/>
          <pc:sldMk cId="3658686262" sldId="388"/>
        </pc:sldMkLst>
      </pc:sldChg>
      <pc:sldChg chg="del">
        <pc:chgData name="Anthony Makuch" userId="S::anma5298@colorado.edu::59f8dfe6-0ac9-4bcd-b162-d1eb41664d31" providerId="AD" clId="Web-{C28B27DA-921B-697A-11CA-2229C6DFA3DA}" dt="2024-03-27T06:04:43.268" v="587"/>
        <pc:sldMkLst>
          <pc:docMk/>
          <pc:sldMk cId="3321096142" sldId="389"/>
        </pc:sldMkLst>
      </pc:sldChg>
      <pc:sldChg chg="modSp add del replId">
        <pc:chgData name="Anthony Makuch" userId="S::anma5298@colorado.edu::59f8dfe6-0ac9-4bcd-b162-d1eb41664d31" providerId="AD" clId="Web-{C28B27DA-921B-697A-11CA-2229C6DFA3DA}" dt="2024-03-27T05:57:53.264" v="292"/>
        <pc:sldMkLst>
          <pc:docMk/>
          <pc:sldMk cId="574936227" sldId="390"/>
        </pc:sldMkLst>
      </pc:sldChg>
      <pc:sldChg chg="modSp add replId">
        <pc:chgData name="Anthony Makuch" userId="S::anma5298@colorado.edu::59f8dfe6-0ac9-4bcd-b162-d1eb41664d31" providerId="AD" clId="Web-{C28B27DA-921B-697A-11CA-2229C6DFA3DA}" dt="2024-03-27T05:58:28.155" v="310" actId="20577"/>
        <pc:sldMkLst>
          <pc:docMk/>
          <pc:sldMk cId="198462429" sldId="391"/>
        </pc:sldMkLst>
      </pc:sldChg>
      <pc:sldChg chg="modSp add del replId">
        <pc:chgData name="Anthony Makuch" userId="S::anma5298@colorado.edu::59f8dfe6-0ac9-4bcd-b162-d1eb41664d31" providerId="AD" clId="Web-{C28B27DA-921B-697A-11CA-2229C6DFA3DA}" dt="2024-03-27T05:57:59.311" v="294"/>
        <pc:sldMkLst>
          <pc:docMk/>
          <pc:sldMk cId="3185008723" sldId="391"/>
        </pc:sldMkLst>
      </pc:sldChg>
    </pc:docChg>
  </pc:docChgLst>
  <pc:docChgLst>
    <pc:chgData name="Anthony Makuch" userId="59f8dfe6-0ac9-4bcd-b162-d1eb41664d31" providerId="ADAL" clId="{371F23E0-60CA-4AF8-83E8-3F4E7728E2F1}"/>
    <pc:docChg chg="undo custSel addSld delSld modSld sldOrd modMainMaster">
      <pc:chgData name="Anthony Makuch" userId="59f8dfe6-0ac9-4bcd-b162-d1eb41664d31" providerId="ADAL" clId="{371F23E0-60CA-4AF8-83E8-3F4E7728E2F1}" dt="2025-04-08T05:08:14.310" v="491" actId="20577"/>
      <pc:docMkLst>
        <pc:docMk/>
      </pc:docMkLst>
      <pc:sldChg chg="delSp modSp del mod">
        <pc:chgData name="Anthony Makuch" userId="59f8dfe6-0ac9-4bcd-b162-d1eb41664d31" providerId="ADAL" clId="{371F23E0-60CA-4AF8-83E8-3F4E7728E2F1}" dt="2025-04-08T05:03:44.824" v="359" actId="47"/>
        <pc:sldMkLst>
          <pc:docMk/>
          <pc:sldMk cId="2356948990" sldId="368"/>
        </pc:sldMkLst>
        <pc:graphicFrameChg chg="del mod modGraphic">
          <ac:chgData name="Anthony Makuch" userId="59f8dfe6-0ac9-4bcd-b162-d1eb41664d31" providerId="ADAL" clId="{371F23E0-60CA-4AF8-83E8-3F4E7728E2F1}" dt="2025-04-08T03:44:35.080" v="2" actId="478"/>
          <ac:graphicFrameMkLst>
            <pc:docMk/>
            <pc:sldMk cId="2356948990" sldId="368"/>
            <ac:graphicFrameMk id="5" creationId="{5F000149-FD31-DE81-B423-388B891C9BEA}"/>
          </ac:graphicFrameMkLst>
        </pc:graphicFrameChg>
      </pc:sldChg>
      <pc:sldChg chg="del">
        <pc:chgData name="Anthony Makuch" userId="59f8dfe6-0ac9-4bcd-b162-d1eb41664d31" providerId="ADAL" clId="{371F23E0-60CA-4AF8-83E8-3F4E7728E2F1}" dt="2025-04-08T05:02:45.835" v="352" actId="47"/>
        <pc:sldMkLst>
          <pc:docMk/>
          <pc:sldMk cId="4001026382" sldId="387"/>
        </pc:sldMkLst>
      </pc:sldChg>
      <pc:sldChg chg="del">
        <pc:chgData name="Anthony Makuch" userId="59f8dfe6-0ac9-4bcd-b162-d1eb41664d31" providerId="ADAL" clId="{371F23E0-60CA-4AF8-83E8-3F4E7728E2F1}" dt="2025-04-08T05:03:41.892" v="358" actId="47"/>
        <pc:sldMkLst>
          <pc:docMk/>
          <pc:sldMk cId="3658686262" sldId="388"/>
        </pc:sldMkLst>
      </pc:sldChg>
      <pc:sldChg chg="addSp delSp modSp del mod">
        <pc:chgData name="Anthony Makuch" userId="59f8dfe6-0ac9-4bcd-b162-d1eb41664d31" providerId="ADAL" clId="{371F23E0-60CA-4AF8-83E8-3F4E7728E2F1}" dt="2025-04-08T05:05:02.352" v="378" actId="47"/>
        <pc:sldMkLst>
          <pc:docMk/>
          <pc:sldMk cId="574936227" sldId="390"/>
        </pc:sldMkLst>
        <pc:spChg chg="add mod">
          <ac:chgData name="Anthony Makuch" userId="59f8dfe6-0ac9-4bcd-b162-d1eb41664d31" providerId="ADAL" clId="{371F23E0-60CA-4AF8-83E8-3F4E7728E2F1}" dt="2025-04-08T03:52:53.743" v="228" actId="1076"/>
          <ac:spMkLst>
            <pc:docMk/>
            <pc:sldMk cId="574936227" sldId="390"/>
            <ac:spMk id="6" creationId="{16D48AAF-9165-DDFA-2C16-AD8D08F95C7E}"/>
          </ac:spMkLst>
        </pc:spChg>
        <pc:spChg chg="add mod">
          <ac:chgData name="Anthony Makuch" userId="59f8dfe6-0ac9-4bcd-b162-d1eb41664d31" providerId="ADAL" clId="{371F23E0-60CA-4AF8-83E8-3F4E7728E2F1}" dt="2025-04-08T03:53:03.625" v="230" actId="1076"/>
          <ac:spMkLst>
            <pc:docMk/>
            <pc:sldMk cId="574936227" sldId="390"/>
            <ac:spMk id="9" creationId="{CFB2AE05-D10B-3393-A53E-6930AA7D3B95}"/>
          </ac:spMkLst>
        </pc:spChg>
        <pc:spChg chg="del">
          <ac:chgData name="Anthony Makuch" userId="59f8dfe6-0ac9-4bcd-b162-d1eb41664d31" providerId="ADAL" clId="{371F23E0-60CA-4AF8-83E8-3F4E7728E2F1}" dt="2025-04-08T03:44:50.675" v="3" actId="478"/>
          <ac:spMkLst>
            <pc:docMk/>
            <pc:sldMk cId="574936227" sldId="390"/>
            <ac:spMk id="20" creationId="{231852DC-66DD-B293-38A5-A42780FA8FBE}"/>
          </ac:spMkLst>
        </pc:spChg>
        <pc:spChg chg="del">
          <ac:chgData name="Anthony Makuch" userId="59f8dfe6-0ac9-4bcd-b162-d1eb41664d31" providerId="ADAL" clId="{371F23E0-60CA-4AF8-83E8-3F4E7728E2F1}" dt="2025-04-08T03:44:50.675" v="3" actId="478"/>
          <ac:spMkLst>
            <pc:docMk/>
            <pc:sldMk cId="574936227" sldId="390"/>
            <ac:spMk id="21" creationId="{6EB5EE84-0D08-66EE-A83F-0A8781057436}"/>
          </ac:spMkLst>
        </pc:spChg>
        <pc:spChg chg="mod">
          <ac:chgData name="Anthony Makuch" userId="59f8dfe6-0ac9-4bcd-b162-d1eb41664d31" providerId="ADAL" clId="{371F23E0-60CA-4AF8-83E8-3F4E7728E2F1}" dt="2025-04-08T03:44:57.664" v="97" actId="1038"/>
          <ac:spMkLst>
            <pc:docMk/>
            <pc:sldMk cId="574936227" sldId="390"/>
            <ac:spMk id="22" creationId="{73AF3519-F2AA-0441-CA0E-ED0777730539}"/>
          </ac:spMkLst>
        </pc:spChg>
        <pc:spChg chg="mod">
          <ac:chgData name="Anthony Makuch" userId="59f8dfe6-0ac9-4bcd-b162-d1eb41664d31" providerId="ADAL" clId="{371F23E0-60CA-4AF8-83E8-3F4E7728E2F1}" dt="2025-04-08T03:48:59.864" v="177" actId="20577"/>
          <ac:spMkLst>
            <pc:docMk/>
            <pc:sldMk cId="574936227" sldId="390"/>
            <ac:spMk id="23" creationId="{C8B809E5-62DA-AD4B-6130-9744585D8AF9}"/>
          </ac:spMkLst>
        </pc:spChg>
        <pc:picChg chg="mod">
          <ac:chgData name="Anthony Makuch" userId="59f8dfe6-0ac9-4bcd-b162-d1eb41664d31" providerId="ADAL" clId="{371F23E0-60CA-4AF8-83E8-3F4E7728E2F1}" dt="2025-04-08T03:45:11.272" v="98"/>
          <ac:picMkLst>
            <pc:docMk/>
            <pc:sldMk cId="574936227" sldId="390"/>
            <ac:picMk id="4" creationId="{9E298002-41F1-3B48-AE21-0551A168D998}"/>
          </ac:picMkLst>
        </pc:picChg>
        <pc:picChg chg="add mod">
          <ac:chgData name="Anthony Makuch" userId="59f8dfe6-0ac9-4bcd-b162-d1eb41664d31" providerId="ADAL" clId="{371F23E0-60CA-4AF8-83E8-3F4E7728E2F1}" dt="2025-04-08T03:52:53.743" v="228" actId="1076"/>
          <ac:picMkLst>
            <pc:docMk/>
            <pc:sldMk cId="574936227" sldId="390"/>
            <ac:picMk id="5" creationId="{CEB5D36A-D55A-82EC-9E75-BE7BA273C370}"/>
          </ac:picMkLst>
        </pc:picChg>
        <pc:picChg chg="add mod">
          <ac:chgData name="Anthony Makuch" userId="59f8dfe6-0ac9-4bcd-b162-d1eb41664d31" providerId="ADAL" clId="{371F23E0-60CA-4AF8-83E8-3F4E7728E2F1}" dt="2025-04-08T03:53:03.625" v="230" actId="1076"/>
          <ac:picMkLst>
            <pc:docMk/>
            <pc:sldMk cId="574936227" sldId="390"/>
            <ac:picMk id="7" creationId="{FFFD127C-4D8E-649B-4AE7-C5A83896648D}"/>
          </ac:picMkLst>
        </pc:picChg>
        <pc:picChg chg="del mod">
          <ac:chgData name="Anthony Makuch" userId="59f8dfe6-0ac9-4bcd-b162-d1eb41664d31" providerId="ADAL" clId="{371F23E0-60CA-4AF8-83E8-3F4E7728E2F1}" dt="2025-04-08T03:46:18.611" v="108" actId="478"/>
          <ac:picMkLst>
            <pc:docMk/>
            <pc:sldMk cId="574936227" sldId="390"/>
            <ac:picMk id="10" creationId="{B13F2D63-4A2E-DF69-05D2-CD41989EBE5F}"/>
          </ac:picMkLst>
        </pc:picChg>
        <pc:picChg chg="del">
          <ac:chgData name="Anthony Makuch" userId="59f8dfe6-0ac9-4bcd-b162-d1eb41664d31" providerId="ADAL" clId="{371F23E0-60CA-4AF8-83E8-3F4E7728E2F1}" dt="2025-04-08T03:44:50.675" v="3" actId="478"/>
          <ac:picMkLst>
            <pc:docMk/>
            <pc:sldMk cId="574936227" sldId="390"/>
            <ac:picMk id="14" creationId="{6B22D4F9-AFBC-B029-2345-6AE67BC7D75B}"/>
          </ac:picMkLst>
        </pc:picChg>
        <pc:picChg chg="del">
          <ac:chgData name="Anthony Makuch" userId="59f8dfe6-0ac9-4bcd-b162-d1eb41664d31" providerId="ADAL" clId="{371F23E0-60CA-4AF8-83E8-3F4E7728E2F1}" dt="2025-04-08T03:44:50.675" v="3" actId="478"/>
          <ac:picMkLst>
            <pc:docMk/>
            <pc:sldMk cId="574936227" sldId="390"/>
            <ac:picMk id="15" creationId="{946478D3-9BF6-EA65-56EE-5D88292B9E61}"/>
          </ac:picMkLst>
        </pc:picChg>
        <pc:picChg chg="add mod">
          <ac:chgData name="Anthony Makuch" userId="59f8dfe6-0ac9-4bcd-b162-d1eb41664d31" providerId="ADAL" clId="{371F23E0-60CA-4AF8-83E8-3F4E7728E2F1}" dt="2025-04-08T03:48:12.133" v="158" actId="1076"/>
          <ac:picMkLst>
            <pc:docMk/>
            <pc:sldMk cId="574936227" sldId="390"/>
            <ac:picMk id="1026" creationId="{317C0E92-6182-12BB-DE3C-A98FE62E9D03}"/>
          </ac:picMkLst>
        </pc:picChg>
      </pc:sldChg>
      <pc:sldChg chg="del">
        <pc:chgData name="Anthony Makuch" userId="59f8dfe6-0ac9-4bcd-b162-d1eb41664d31" providerId="ADAL" clId="{371F23E0-60CA-4AF8-83E8-3F4E7728E2F1}" dt="2025-04-08T05:05:05.141" v="379" actId="47"/>
        <pc:sldMkLst>
          <pc:docMk/>
          <pc:sldMk cId="198462429" sldId="391"/>
        </pc:sldMkLst>
      </pc:sldChg>
      <pc:sldChg chg="addSp delSp modSp del mod">
        <pc:chgData name="Anthony Makuch" userId="59f8dfe6-0ac9-4bcd-b162-d1eb41664d31" providerId="ADAL" clId="{371F23E0-60CA-4AF8-83E8-3F4E7728E2F1}" dt="2025-04-08T05:04:29.434" v="370" actId="47"/>
        <pc:sldMkLst>
          <pc:docMk/>
          <pc:sldMk cId="3651718257" sldId="394"/>
        </pc:sldMkLst>
        <pc:spChg chg="del">
          <ac:chgData name="Anthony Makuch" userId="59f8dfe6-0ac9-4bcd-b162-d1eb41664d31" providerId="ADAL" clId="{371F23E0-60CA-4AF8-83E8-3F4E7728E2F1}" dt="2025-04-08T03:52:04.791" v="219" actId="478"/>
          <ac:spMkLst>
            <pc:docMk/>
            <pc:sldMk cId="3651718257" sldId="394"/>
            <ac:spMk id="11" creationId="{483DD94A-7F63-4564-F2E2-27C535CC0210}"/>
          </ac:spMkLst>
        </pc:spChg>
        <pc:spChg chg="del">
          <ac:chgData name="Anthony Makuch" userId="59f8dfe6-0ac9-4bcd-b162-d1eb41664d31" providerId="ADAL" clId="{371F23E0-60CA-4AF8-83E8-3F4E7728E2F1}" dt="2025-04-08T03:53:13.301" v="231" actId="478"/>
          <ac:spMkLst>
            <pc:docMk/>
            <pc:sldMk cId="3651718257" sldId="394"/>
            <ac:spMk id="13" creationId="{19D9FF32-3657-CDE3-6E83-CDE0B4FE2F0A}"/>
          </ac:spMkLst>
        </pc:spChg>
        <pc:spChg chg="del">
          <ac:chgData name="Anthony Makuch" userId="59f8dfe6-0ac9-4bcd-b162-d1eb41664d31" providerId="ADAL" clId="{371F23E0-60CA-4AF8-83E8-3F4E7728E2F1}" dt="2025-04-08T03:53:13.301" v="231" actId="478"/>
          <ac:spMkLst>
            <pc:docMk/>
            <pc:sldMk cId="3651718257" sldId="394"/>
            <ac:spMk id="16" creationId="{594E9996-2420-F704-AF11-B8876DD88A1A}"/>
          </ac:spMkLst>
        </pc:spChg>
        <pc:spChg chg="mod">
          <ac:chgData name="Anthony Makuch" userId="59f8dfe6-0ac9-4bcd-b162-d1eb41664d31" providerId="ADAL" clId="{371F23E0-60CA-4AF8-83E8-3F4E7728E2F1}" dt="2025-04-08T03:53:20.560" v="290" actId="20577"/>
          <ac:spMkLst>
            <pc:docMk/>
            <pc:sldMk cId="3651718257" sldId="394"/>
            <ac:spMk id="17" creationId="{68C20421-0FD9-E14F-AE4E-77579B7935A8}"/>
          </ac:spMkLst>
        </pc:spChg>
        <pc:spChg chg="mod">
          <ac:chgData name="Anthony Makuch" userId="59f8dfe6-0ac9-4bcd-b162-d1eb41664d31" providerId="ADAL" clId="{371F23E0-60CA-4AF8-83E8-3F4E7728E2F1}" dt="2025-04-08T03:53:39.609" v="337" actId="1076"/>
          <ac:spMkLst>
            <pc:docMk/>
            <pc:sldMk cId="3651718257" sldId="394"/>
            <ac:spMk id="18" creationId="{E6D57672-3040-9F84-75F4-1C0AB7FC1F8F}"/>
          </ac:spMkLst>
        </pc:spChg>
        <pc:picChg chg="mod">
          <ac:chgData name="Anthony Makuch" userId="59f8dfe6-0ac9-4bcd-b162-d1eb41664d31" providerId="ADAL" clId="{371F23E0-60CA-4AF8-83E8-3F4E7728E2F1}" dt="2025-04-08T03:53:32.673" v="334" actId="1076"/>
          <ac:picMkLst>
            <pc:docMk/>
            <pc:sldMk cId="3651718257" sldId="394"/>
            <ac:picMk id="4" creationId="{7A3F9FDA-3F21-48A0-8654-B8F5124E5EF2}"/>
          </ac:picMkLst>
        </pc:picChg>
        <pc:picChg chg="del mod modCrop">
          <ac:chgData name="Anthony Makuch" userId="59f8dfe6-0ac9-4bcd-b162-d1eb41664d31" providerId="ADAL" clId="{371F23E0-60CA-4AF8-83E8-3F4E7728E2F1}" dt="2025-04-08T03:53:13.301" v="231" actId="478"/>
          <ac:picMkLst>
            <pc:docMk/>
            <pc:sldMk cId="3651718257" sldId="394"/>
            <ac:picMk id="5" creationId="{8A0FB79E-15C7-623B-659B-46D1B64ACB54}"/>
          </ac:picMkLst>
        </pc:picChg>
        <pc:picChg chg="add del mod">
          <ac:chgData name="Anthony Makuch" userId="59f8dfe6-0ac9-4bcd-b162-d1eb41664d31" providerId="ADAL" clId="{371F23E0-60CA-4AF8-83E8-3F4E7728E2F1}" dt="2025-04-08T03:53:13.301" v="231" actId="478"/>
          <ac:picMkLst>
            <pc:docMk/>
            <pc:sldMk cId="3651718257" sldId="394"/>
            <ac:picMk id="7" creationId="{3A958F19-1E47-26CA-0E2A-A7AA087A77B4}"/>
          </ac:picMkLst>
        </pc:picChg>
        <pc:picChg chg="add mod">
          <ac:chgData name="Anthony Makuch" userId="59f8dfe6-0ac9-4bcd-b162-d1eb41664d31" providerId="ADAL" clId="{371F23E0-60CA-4AF8-83E8-3F4E7728E2F1}" dt="2025-04-08T03:53:36.634" v="336" actId="1076"/>
          <ac:picMkLst>
            <pc:docMk/>
            <pc:sldMk cId="3651718257" sldId="394"/>
            <ac:picMk id="2050" creationId="{67540F3E-E3D1-2D27-91CE-8BAE3CBEDA74}"/>
          </ac:picMkLst>
        </pc:picChg>
      </pc:sldChg>
      <pc:sldChg chg="new del">
        <pc:chgData name="Anthony Makuch" userId="59f8dfe6-0ac9-4bcd-b162-d1eb41664d31" providerId="ADAL" clId="{371F23E0-60CA-4AF8-83E8-3F4E7728E2F1}" dt="2025-04-08T05:02:57.483" v="354" actId="47"/>
        <pc:sldMkLst>
          <pc:docMk/>
          <pc:sldMk cId="529858600" sldId="395"/>
        </pc:sldMkLst>
      </pc:sldChg>
      <pc:sldChg chg="delSp modSp new mod">
        <pc:chgData name="Anthony Makuch" userId="59f8dfe6-0ac9-4bcd-b162-d1eb41664d31" providerId="ADAL" clId="{371F23E0-60CA-4AF8-83E8-3F4E7728E2F1}" dt="2025-04-08T05:03:40.716" v="357" actId="478"/>
        <pc:sldMkLst>
          <pc:docMk/>
          <pc:sldMk cId="902514991" sldId="395"/>
        </pc:sldMkLst>
        <pc:spChg chg="mod">
          <ac:chgData name="Anthony Makuch" userId="59f8dfe6-0ac9-4bcd-b162-d1eb41664d31" providerId="ADAL" clId="{371F23E0-60CA-4AF8-83E8-3F4E7728E2F1}" dt="2025-04-08T05:03:36.388" v="356"/>
          <ac:spMkLst>
            <pc:docMk/>
            <pc:sldMk cId="902514991" sldId="395"/>
            <ac:spMk id="2" creationId="{0B5ACB89-EC00-3A05-0724-50486EADF014}"/>
          </ac:spMkLst>
        </pc:spChg>
        <pc:spChg chg="del">
          <ac:chgData name="Anthony Makuch" userId="59f8dfe6-0ac9-4bcd-b162-d1eb41664d31" providerId="ADAL" clId="{371F23E0-60CA-4AF8-83E8-3F4E7728E2F1}" dt="2025-04-08T05:03:40.716" v="357" actId="478"/>
          <ac:spMkLst>
            <pc:docMk/>
            <pc:sldMk cId="902514991" sldId="395"/>
            <ac:spMk id="3" creationId="{D96259F1-1594-AEA5-955D-424FF25F9D6F}"/>
          </ac:spMkLst>
        </pc:spChg>
      </pc:sldChg>
      <pc:sldChg chg="addSp delSp modSp new mod">
        <pc:chgData name="Anthony Makuch" userId="59f8dfe6-0ac9-4bcd-b162-d1eb41664d31" providerId="ADAL" clId="{371F23E0-60CA-4AF8-83E8-3F4E7728E2F1}" dt="2025-04-08T05:05:20.467" v="397" actId="20577"/>
        <pc:sldMkLst>
          <pc:docMk/>
          <pc:sldMk cId="734133724" sldId="396"/>
        </pc:sldMkLst>
        <pc:spChg chg="mod">
          <ac:chgData name="Anthony Makuch" userId="59f8dfe6-0ac9-4bcd-b162-d1eb41664d31" providerId="ADAL" clId="{371F23E0-60CA-4AF8-83E8-3F4E7728E2F1}" dt="2025-04-08T05:05:20.467" v="397" actId="20577"/>
          <ac:spMkLst>
            <pc:docMk/>
            <pc:sldMk cId="734133724" sldId="396"/>
            <ac:spMk id="2" creationId="{82E6C401-5F3B-0598-7B51-63C1F9B9D14B}"/>
          </ac:spMkLst>
        </pc:spChg>
        <pc:spChg chg="del">
          <ac:chgData name="Anthony Makuch" userId="59f8dfe6-0ac9-4bcd-b162-d1eb41664d31" providerId="ADAL" clId="{371F23E0-60CA-4AF8-83E8-3F4E7728E2F1}" dt="2025-04-08T05:04:06.693" v="363" actId="478"/>
          <ac:spMkLst>
            <pc:docMk/>
            <pc:sldMk cId="734133724" sldId="396"/>
            <ac:spMk id="3" creationId="{80128114-8DC1-4826-253D-8BDF0127312E}"/>
          </ac:spMkLst>
        </pc:spChg>
        <pc:spChg chg="del">
          <ac:chgData name="Anthony Makuch" userId="59f8dfe6-0ac9-4bcd-b162-d1eb41664d31" providerId="ADAL" clId="{371F23E0-60CA-4AF8-83E8-3F4E7728E2F1}" dt="2025-04-08T05:03:55.839" v="362" actId="478"/>
          <ac:spMkLst>
            <pc:docMk/>
            <pc:sldMk cId="734133724" sldId="396"/>
            <ac:spMk id="5" creationId="{1022A78E-CE4C-17B5-CD25-7CA3350F7689}"/>
          </ac:spMkLst>
        </pc:spChg>
        <pc:spChg chg="add mod">
          <ac:chgData name="Anthony Makuch" userId="59f8dfe6-0ac9-4bcd-b162-d1eb41664d31" providerId="ADAL" clId="{371F23E0-60CA-4AF8-83E8-3F4E7728E2F1}" dt="2025-04-08T05:04:07.504" v="364"/>
          <ac:spMkLst>
            <pc:docMk/>
            <pc:sldMk cId="734133724" sldId="396"/>
            <ac:spMk id="7" creationId="{D812B1A9-BD07-01CB-342B-4169A2A3DE9F}"/>
          </ac:spMkLst>
        </pc:spChg>
        <pc:spChg chg="add mod">
          <ac:chgData name="Anthony Makuch" userId="59f8dfe6-0ac9-4bcd-b162-d1eb41664d31" providerId="ADAL" clId="{371F23E0-60CA-4AF8-83E8-3F4E7728E2F1}" dt="2025-04-08T05:04:07.504" v="364"/>
          <ac:spMkLst>
            <pc:docMk/>
            <pc:sldMk cId="734133724" sldId="396"/>
            <ac:spMk id="8" creationId="{F737AEE4-65D0-B0F7-2691-26254D444292}"/>
          </ac:spMkLst>
        </pc:spChg>
        <pc:spChg chg="add mod">
          <ac:chgData name="Anthony Makuch" userId="59f8dfe6-0ac9-4bcd-b162-d1eb41664d31" providerId="ADAL" clId="{371F23E0-60CA-4AF8-83E8-3F4E7728E2F1}" dt="2025-04-08T05:04:07.504" v="364"/>
          <ac:spMkLst>
            <pc:docMk/>
            <pc:sldMk cId="734133724" sldId="396"/>
            <ac:spMk id="11" creationId="{80D67A83-20E4-4707-F24B-E4D002987014}"/>
          </ac:spMkLst>
        </pc:spChg>
        <pc:spChg chg="add mod">
          <ac:chgData name="Anthony Makuch" userId="59f8dfe6-0ac9-4bcd-b162-d1eb41664d31" providerId="ADAL" clId="{371F23E0-60CA-4AF8-83E8-3F4E7728E2F1}" dt="2025-04-08T05:04:07.504" v="364"/>
          <ac:spMkLst>
            <pc:docMk/>
            <pc:sldMk cId="734133724" sldId="396"/>
            <ac:spMk id="13" creationId="{846BCAD0-263A-602E-EAEF-EF044081AF6B}"/>
          </ac:spMkLst>
        </pc:spChg>
        <pc:picChg chg="add mod">
          <ac:chgData name="Anthony Makuch" userId="59f8dfe6-0ac9-4bcd-b162-d1eb41664d31" providerId="ADAL" clId="{371F23E0-60CA-4AF8-83E8-3F4E7728E2F1}" dt="2025-04-08T05:04:07.504" v="364"/>
          <ac:picMkLst>
            <pc:docMk/>
            <pc:sldMk cId="734133724" sldId="396"/>
            <ac:picMk id="6" creationId="{29BA455C-CDCA-E375-F5D9-56520FED439B}"/>
          </ac:picMkLst>
        </pc:picChg>
        <pc:picChg chg="add mod">
          <ac:chgData name="Anthony Makuch" userId="59f8dfe6-0ac9-4bcd-b162-d1eb41664d31" providerId="ADAL" clId="{371F23E0-60CA-4AF8-83E8-3F4E7728E2F1}" dt="2025-04-08T05:04:07.504" v="364"/>
          <ac:picMkLst>
            <pc:docMk/>
            <pc:sldMk cId="734133724" sldId="396"/>
            <ac:picMk id="9" creationId="{C072DF9A-73E0-3534-9CDF-755FB9AAAF62}"/>
          </ac:picMkLst>
        </pc:picChg>
        <pc:picChg chg="add mod">
          <ac:chgData name="Anthony Makuch" userId="59f8dfe6-0ac9-4bcd-b162-d1eb41664d31" providerId="ADAL" clId="{371F23E0-60CA-4AF8-83E8-3F4E7728E2F1}" dt="2025-04-08T05:04:07.504" v="364"/>
          <ac:picMkLst>
            <pc:docMk/>
            <pc:sldMk cId="734133724" sldId="396"/>
            <ac:picMk id="10" creationId="{881FFAC9-DD0E-8DA8-5617-23E5C135C56A}"/>
          </ac:picMkLst>
        </pc:picChg>
        <pc:picChg chg="add mod">
          <ac:chgData name="Anthony Makuch" userId="59f8dfe6-0ac9-4bcd-b162-d1eb41664d31" providerId="ADAL" clId="{371F23E0-60CA-4AF8-83E8-3F4E7728E2F1}" dt="2025-04-08T05:04:07.504" v="364"/>
          <ac:picMkLst>
            <pc:docMk/>
            <pc:sldMk cId="734133724" sldId="396"/>
            <ac:picMk id="12" creationId="{0ED73439-9349-9503-576E-0ABD45D3B4E5}"/>
          </ac:picMkLst>
        </pc:picChg>
      </pc:sldChg>
      <pc:sldChg chg="addSp delSp modSp new mod">
        <pc:chgData name="Anthony Makuch" userId="59f8dfe6-0ac9-4bcd-b162-d1eb41664d31" providerId="ADAL" clId="{371F23E0-60CA-4AF8-83E8-3F4E7728E2F1}" dt="2025-04-08T05:05:15.274" v="388" actId="20577"/>
        <pc:sldMkLst>
          <pc:docMk/>
          <pc:sldMk cId="322571566" sldId="397"/>
        </pc:sldMkLst>
        <pc:spChg chg="mod">
          <ac:chgData name="Anthony Makuch" userId="59f8dfe6-0ac9-4bcd-b162-d1eb41664d31" providerId="ADAL" clId="{371F23E0-60CA-4AF8-83E8-3F4E7728E2F1}" dt="2025-04-08T05:05:15.274" v="388" actId="20577"/>
          <ac:spMkLst>
            <pc:docMk/>
            <pc:sldMk cId="322571566" sldId="397"/>
            <ac:spMk id="2" creationId="{80B6197D-3B47-8D73-FDF6-1A90142C2A72}"/>
          </ac:spMkLst>
        </pc:spChg>
        <pc:spChg chg="del">
          <ac:chgData name="Anthony Makuch" userId="59f8dfe6-0ac9-4bcd-b162-d1eb41664d31" providerId="ADAL" clId="{371F23E0-60CA-4AF8-83E8-3F4E7728E2F1}" dt="2025-04-08T05:04:19.102" v="366" actId="478"/>
          <ac:spMkLst>
            <pc:docMk/>
            <pc:sldMk cId="322571566" sldId="397"/>
            <ac:spMk id="3" creationId="{82BBB5E1-5BA7-C034-BA49-8C7BA85BA1A7}"/>
          </ac:spMkLst>
        </pc:spChg>
        <pc:spChg chg="del">
          <ac:chgData name="Anthony Makuch" userId="59f8dfe6-0ac9-4bcd-b162-d1eb41664d31" providerId="ADAL" clId="{371F23E0-60CA-4AF8-83E8-3F4E7728E2F1}" dt="2025-04-08T05:04:26.283" v="369" actId="478"/>
          <ac:spMkLst>
            <pc:docMk/>
            <pc:sldMk cId="322571566" sldId="397"/>
            <ac:spMk id="5" creationId="{856BFDF7-9494-B7B1-A67C-3D219F724635}"/>
          </ac:spMkLst>
        </pc:spChg>
        <pc:spChg chg="add mod">
          <ac:chgData name="Anthony Makuch" userId="59f8dfe6-0ac9-4bcd-b162-d1eb41664d31" providerId="ADAL" clId="{371F23E0-60CA-4AF8-83E8-3F4E7728E2F1}" dt="2025-04-08T05:04:19.865" v="367"/>
          <ac:spMkLst>
            <pc:docMk/>
            <pc:sldMk cId="322571566" sldId="397"/>
            <ac:spMk id="6" creationId="{8C1ACD4E-87F6-C977-8A30-A89F83BB12E4}"/>
          </ac:spMkLst>
        </pc:spChg>
        <pc:spChg chg="add mod">
          <ac:chgData name="Anthony Makuch" userId="59f8dfe6-0ac9-4bcd-b162-d1eb41664d31" providerId="ADAL" clId="{371F23E0-60CA-4AF8-83E8-3F4E7728E2F1}" dt="2025-04-08T05:04:19.865" v="367"/>
          <ac:spMkLst>
            <pc:docMk/>
            <pc:sldMk cId="322571566" sldId="397"/>
            <ac:spMk id="7" creationId="{64FD535B-5734-907E-693B-ACCA76791933}"/>
          </ac:spMkLst>
        </pc:spChg>
        <pc:picChg chg="add mod">
          <ac:chgData name="Anthony Makuch" userId="59f8dfe6-0ac9-4bcd-b162-d1eb41664d31" providerId="ADAL" clId="{371F23E0-60CA-4AF8-83E8-3F4E7728E2F1}" dt="2025-04-08T05:04:19.865" v="367"/>
          <ac:picMkLst>
            <pc:docMk/>
            <pc:sldMk cId="322571566" sldId="397"/>
            <ac:picMk id="8" creationId="{F0A1D8C2-C87E-A4CB-4E66-B50609801618}"/>
          </ac:picMkLst>
        </pc:picChg>
        <pc:picChg chg="add mod">
          <ac:chgData name="Anthony Makuch" userId="59f8dfe6-0ac9-4bcd-b162-d1eb41664d31" providerId="ADAL" clId="{371F23E0-60CA-4AF8-83E8-3F4E7728E2F1}" dt="2025-04-08T05:04:19.865" v="367"/>
          <ac:picMkLst>
            <pc:docMk/>
            <pc:sldMk cId="322571566" sldId="397"/>
            <ac:picMk id="9" creationId="{CC3F2AA3-3B2B-3A67-0EC2-53D0A94B8CBF}"/>
          </ac:picMkLst>
        </pc:picChg>
      </pc:sldChg>
      <pc:sldChg chg="addSp delSp modSp new mod ord">
        <pc:chgData name="Anthony Makuch" userId="59f8dfe6-0ac9-4bcd-b162-d1eb41664d31" providerId="ADAL" clId="{371F23E0-60CA-4AF8-83E8-3F4E7728E2F1}" dt="2025-04-08T05:08:14.310" v="491" actId="20577"/>
        <pc:sldMkLst>
          <pc:docMk/>
          <pc:sldMk cId="1108071652" sldId="398"/>
        </pc:sldMkLst>
        <pc:spChg chg="mod">
          <ac:chgData name="Anthony Makuch" userId="59f8dfe6-0ac9-4bcd-b162-d1eb41664d31" providerId="ADAL" clId="{371F23E0-60CA-4AF8-83E8-3F4E7728E2F1}" dt="2025-04-08T05:04:38.357" v="372"/>
          <ac:spMkLst>
            <pc:docMk/>
            <pc:sldMk cId="1108071652" sldId="398"/>
            <ac:spMk id="2" creationId="{A702AC71-86B8-CFD9-E5D3-953759A92DA0}"/>
          </ac:spMkLst>
        </pc:spChg>
        <pc:spChg chg="del">
          <ac:chgData name="Anthony Makuch" userId="59f8dfe6-0ac9-4bcd-b162-d1eb41664d31" providerId="ADAL" clId="{371F23E0-60CA-4AF8-83E8-3F4E7728E2F1}" dt="2025-04-08T05:04:51.433" v="373" actId="478"/>
          <ac:spMkLst>
            <pc:docMk/>
            <pc:sldMk cId="1108071652" sldId="398"/>
            <ac:spMk id="3" creationId="{9606B1D9-52FE-962E-CFCF-BBBD1D084C10}"/>
          </ac:spMkLst>
        </pc:spChg>
        <pc:spChg chg="del">
          <ac:chgData name="Anthony Makuch" userId="59f8dfe6-0ac9-4bcd-b162-d1eb41664d31" providerId="ADAL" clId="{371F23E0-60CA-4AF8-83E8-3F4E7728E2F1}" dt="2025-04-08T05:04:54.973" v="375" actId="478"/>
          <ac:spMkLst>
            <pc:docMk/>
            <pc:sldMk cId="1108071652" sldId="398"/>
            <ac:spMk id="5" creationId="{9DC14C97-0AE4-A5F8-A600-D9277C443241}"/>
          </ac:spMkLst>
        </pc:spChg>
        <pc:spChg chg="add mod">
          <ac:chgData name="Anthony Makuch" userId="59f8dfe6-0ac9-4bcd-b162-d1eb41664d31" providerId="ADAL" clId="{371F23E0-60CA-4AF8-83E8-3F4E7728E2F1}" dt="2025-04-08T05:04:52.401" v="374"/>
          <ac:spMkLst>
            <pc:docMk/>
            <pc:sldMk cId="1108071652" sldId="398"/>
            <ac:spMk id="9" creationId="{7C4A8EBD-969C-C346-B6E4-D132D0C97593}"/>
          </ac:spMkLst>
        </pc:spChg>
        <pc:spChg chg="add mod">
          <ac:chgData name="Anthony Makuch" userId="59f8dfe6-0ac9-4bcd-b162-d1eb41664d31" providerId="ADAL" clId="{371F23E0-60CA-4AF8-83E8-3F4E7728E2F1}" dt="2025-04-08T05:04:52.401" v="374"/>
          <ac:spMkLst>
            <pc:docMk/>
            <pc:sldMk cId="1108071652" sldId="398"/>
            <ac:spMk id="10" creationId="{ED2EF78C-A233-F66F-9131-D1C90EE8EE43}"/>
          </ac:spMkLst>
        </pc:spChg>
        <pc:spChg chg="add mod">
          <ac:chgData name="Anthony Makuch" userId="59f8dfe6-0ac9-4bcd-b162-d1eb41664d31" providerId="ADAL" clId="{371F23E0-60CA-4AF8-83E8-3F4E7728E2F1}" dt="2025-04-08T05:08:14.310" v="491" actId="20577"/>
          <ac:spMkLst>
            <pc:docMk/>
            <pc:sldMk cId="1108071652" sldId="398"/>
            <ac:spMk id="11" creationId="{625BA0C2-F81F-871F-DF8C-D63245DAF480}"/>
          </ac:spMkLst>
        </pc:spChg>
        <pc:spChg chg="add del mod">
          <ac:chgData name="Anthony Makuch" userId="59f8dfe6-0ac9-4bcd-b162-d1eb41664d31" providerId="ADAL" clId="{371F23E0-60CA-4AF8-83E8-3F4E7728E2F1}" dt="2025-04-08T05:06:52.645" v="398" actId="478"/>
          <ac:spMkLst>
            <pc:docMk/>
            <pc:sldMk cId="1108071652" sldId="398"/>
            <ac:spMk id="12" creationId="{DA005689-DA1C-C422-B7E3-5B6A3ED196BC}"/>
          </ac:spMkLst>
        </pc:spChg>
        <pc:spChg chg="add mod">
          <ac:chgData name="Anthony Makuch" userId="59f8dfe6-0ac9-4bcd-b162-d1eb41664d31" providerId="ADAL" clId="{371F23E0-60CA-4AF8-83E8-3F4E7728E2F1}" dt="2025-04-08T05:07:38.226" v="472" actId="20577"/>
          <ac:spMkLst>
            <pc:docMk/>
            <pc:sldMk cId="1108071652" sldId="398"/>
            <ac:spMk id="15" creationId="{4474F82A-326A-86BE-1B6A-1B9760FEEAEE}"/>
          </ac:spMkLst>
        </pc:spChg>
        <pc:picChg chg="add mod">
          <ac:chgData name="Anthony Makuch" userId="59f8dfe6-0ac9-4bcd-b162-d1eb41664d31" providerId="ADAL" clId="{371F23E0-60CA-4AF8-83E8-3F4E7728E2F1}" dt="2025-04-08T05:04:52.401" v="374"/>
          <ac:picMkLst>
            <pc:docMk/>
            <pc:sldMk cId="1108071652" sldId="398"/>
            <ac:picMk id="6" creationId="{1E47556F-9D9B-4A81-C6F1-078CFA451A0B}"/>
          </ac:picMkLst>
        </pc:picChg>
        <pc:picChg chg="add mod">
          <ac:chgData name="Anthony Makuch" userId="59f8dfe6-0ac9-4bcd-b162-d1eb41664d31" providerId="ADAL" clId="{371F23E0-60CA-4AF8-83E8-3F4E7728E2F1}" dt="2025-04-08T05:07:53.663" v="475"/>
          <ac:picMkLst>
            <pc:docMk/>
            <pc:sldMk cId="1108071652" sldId="398"/>
            <ac:picMk id="7" creationId="{3FEFEDCD-B60F-B6F1-3FBA-5D5476E6A24F}"/>
          </ac:picMkLst>
        </pc:picChg>
        <pc:picChg chg="add mod">
          <ac:chgData name="Anthony Makuch" userId="59f8dfe6-0ac9-4bcd-b162-d1eb41664d31" providerId="ADAL" clId="{371F23E0-60CA-4AF8-83E8-3F4E7728E2F1}" dt="2025-04-08T05:04:52.401" v="374"/>
          <ac:picMkLst>
            <pc:docMk/>
            <pc:sldMk cId="1108071652" sldId="398"/>
            <ac:picMk id="8" creationId="{9B5A4AF6-0874-8951-9603-80FBA3FFA30A}"/>
          </ac:picMkLst>
        </pc:picChg>
        <pc:picChg chg="add mod">
          <ac:chgData name="Anthony Makuch" userId="59f8dfe6-0ac9-4bcd-b162-d1eb41664d31" providerId="ADAL" clId="{371F23E0-60CA-4AF8-83E8-3F4E7728E2F1}" dt="2025-04-08T05:06:59.385" v="402" actId="1076"/>
          <ac:picMkLst>
            <pc:docMk/>
            <pc:sldMk cId="1108071652" sldId="398"/>
            <ac:picMk id="14" creationId="{CEA640AF-2D41-E38F-BCE1-E441211D67BB}"/>
          </ac:picMkLst>
        </pc:picChg>
      </pc:sldChg>
      <pc:sldMasterChg chg="addSp delSp modSp mod delSldLayout modSldLayout">
        <pc:chgData name="Anthony Makuch" userId="59f8dfe6-0ac9-4bcd-b162-d1eb41664d31" providerId="ADAL" clId="{371F23E0-60CA-4AF8-83E8-3F4E7728E2F1}" dt="2025-04-08T05:05:05.141" v="379" actId="47"/>
        <pc:sldMasterMkLst>
          <pc:docMk/>
          <pc:sldMasterMk cId="4244845083" sldId="2147483781"/>
        </pc:sldMasterMkLst>
        <pc:spChg chg="del">
          <ac:chgData name="Anthony Makuch" userId="59f8dfe6-0ac9-4bcd-b162-d1eb41664d31" providerId="ADAL" clId="{371F23E0-60CA-4AF8-83E8-3F4E7728E2F1}" dt="2025-04-08T03:54:24.147" v="339" actId="478"/>
          <ac:spMkLst>
            <pc:docMk/>
            <pc:sldMasterMk cId="4244845083" sldId="2147483781"/>
            <ac:spMk id="2" creationId="{64537A3E-6604-6F38-FB41-BB67290893E8}"/>
          </ac:spMkLst>
        </pc:spChg>
        <pc:spChg chg="add del">
          <ac:chgData name="Anthony Makuch" userId="59f8dfe6-0ac9-4bcd-b162-d1eb41664d31" providerId="ADAL" clId="{371F23E0-60CA-4AF8-83E8-3F4E7728E2F1}" dt="2025-04-08T05:01:51.919" v="346" actId="478"/>
          <ac:spMkLst>
            <pc:docMk/>
            <pc:sldMasterMk cId="4244845083" sldId="2147483781"/>
            <ac:spMk id="3" creationId="{410766DF-BE74-8FD4-9CF6-17B60241CB1A}"/>
          </ac:spMkLst>
        </pc:spChg>
        <pc:spChg chg="add del">
          <ac:chgData name="Anthony Makuch" userId="59f8dfe6-0ac9-4bcd-b162-d1eb41664d31" providerId="ADAL" clId="{371F23E0-60CA-4AF8-83E8-3F4E7728E2F1}" dt="2025-04-08T05:01:51.919" v="346" actId="478"/>
          <ac:spMkLst>
            <pc:docMk/>
            <pc:sldMasterMk cId="4244845083" sldId="2147483781"/>
            <ac:spMk id="4" creationId="{CEFA48B7-B676-1AE1-AEA6-DFE82B08C0D0}"/>
          </ac:spMkLst>
        </pc:spChg>
        <pc:spChg chg="add del">
          <ac:chgData name="Anthony Makuch" userId="59f8dfe6-0ac9-4bcd-b162-d1eb41664d31" providerId="ADAL" clId="{371F23E0-60CA-4AF8-83E8-3F4E7728E2F1}" dt="2025-04-08T05:01:51.919" v="346" actId="478"/>
          <ac:spMkLst>
            <pc:docMk/>
            <pc:sldMasterMk cId="4244845083" sldId="2147483781"/>
            <ac:spMk id="5" creationId="{803BC1A9-FECF-541F-5234-F874222F5F10}"/>
          </ac:spMkLst>
        </pc:spChg>
        <pc:spChg chg="add del">
          <ac:chgData name="Anthony Makuch" userId="59f8dfe6-0ac9-4bcd-b162-d1eb41664d31" providerId="ADAL" clId="{371F23E0-60CA-4AF8-83E8-3F4E7728E2F1}" dt="2025-04-08T05:01:51.919" v="346" actId="478"/>
          <ac:spMkLst>
            <pc:docMk/>
            <pc:sldMasterMk cId="4244845083" sldId="2147483781"/>
            <ac:spMk id="6" creationId="{8BDD9AD8-1FD4-285B-8B87-6BB9C89EA50F}"/>
          </ac:spMkLst>
        </pc:spChg>
        <pc:spChg chg="add del mod">
          <ac:chgData name="Anthony Makuch" userId="59f8dfe6-0ac9-4bcd-b162-d1eb41664d31" providerId="ADAL" clId="{371F23E0-60CA-4AF8-83E8-3F4E7728E2F1}" dt="2025-04-08T05:01:51.919" v="346" actId="478"/>
          <ac:spMkLst>
            <pc:docMk/>
            <pc:sldMasterMk cId="4244845083" sldId="2147483781"/>
            <ac:spMk id="7" creationId="{710CA446-3CA1-9B26-C6D8-824018028436}"/>
          </ac:spMkLst>
        </pc:spChg>
        <pc:spChg chg="add mod">
          <ac:chgData name="Anthony Makuch" userId="59f8dfe6-0ac9-4bcd-b162-d1eb41664d31" providerId="ADAL" clId="{371F23E0-60CA-4AF8-83E8-3F4E7728E2F1}" dt="2025-04-08T03:54:48.596" v="341"/>
          <ac:spMkLst>
            <pc:docMk/>
            <pc:sldMasterMk cId="4244845083" sldId="2147483781"/>
            <ac:spMk id="8" creationId="{4EC30030-9799-3FAF-6131-812CD751F9DC}"/>
          </ac:spMkLst>
        </pc:spChg>
        <pc:spChg chg="add mod">
          <ac:chgData name="Anthony Makuch" userId="59f8dfe6-0ac9-4bcd-b162-d1eb41664d31" providerId="ADAL" clId="{371F23E0-60CA-4AF8-83E8-3F4E7728E2F1}" dt="2025-04-08T03:54:48.596" v="341"/>
          <ac:spMkLst>
            <pc:docMk/>
            <pc:sldMasterMk cId="4244845083" sldId="2147483781"/>
            <ac:spMk id="9" creationId="{D0D7CAB6-9CFA-BDDF-6971-DCD9605831D9}"/>
          </ac:spMkLst>
        </pc:spChg>
        <pc:spChg chg="add mod">
          <ac:chgData name="Anthony Makuch" userId="59f8dfe6-0ac9-4bcd-b162-d1eb41664d31" providerId="ADAL" clId="{371F23E0-60CA-4AF8-83E8-3F4E7728E2F1}" dt="2025-04-08T03:54:48.596" v="341"/>
          <ac:spMkLst>
            <pc:docMk/>
            <pc:sldMasterMk cId="4244845083" sldId="2147483781"/>
            <ac:spMk id="10" creationId="{FC92D4A4-B00E-75BB-F64C-A01B1CC07E85}"/>
          </ac:spMkLst>
        </pc:spChg>
        <pc:spChg chg="add mod">
          <ac:chgData name="Anthony Makuch" userId="59f8dfe6-0ac9-4bcd-b162-d1eb41664d31" providerId="ADAL" clId="{371F23E0-60CA-4AF8-83E8-3F4E7728E2F1}" dt="2025-04-08T03:54:48.596" v="341"/>
          <ac:spMkLst>
            <pc:docMk/>
            <pc:sldMasterMk cId="4244845083" sldId="2147483781"/>
            <ac:spMk id="11" creationId="{A3874472-9CA7-56A5-E800-CD22F9C8C631}"/>
          </ac:spMkLst>
        </pc:spChg>
        <pc:spChg chg="add mod">
          <ac:chgData name="Anthony Makuch" userId="59f8dfe6-0ac9-4bcd-b162-d1eb41664d31" providerId="ADAL" clId="{371F23E0-60CA-4AF8-83E8-3F4E7728E2F1}" dt="2025-04-08T03:54:48.596" v="341"/>
          <ac:spMkLst>
            <pc:docMk/>
            <pc:sldMasterMk cId="4244845083" sldId="2147483781"/>
            <ac:spMk id="12" creationId="{F0673425-AD1E-C1DC-FA91-EEFCCA8ACFC6}"/>
          </ac:spMkLst>
        </pc:spChg>
        <pc:spChg chg="add mod">
          <ac:chgData name="Anthony Makuch" userId="59f8dfe6-0ac9-4bcd-b162-d1eb41664d31" providerId="ADAL" clId="{371F23E0-60CA-4AF8-83E8-3F4E7728E2F1}" dt="2025-04-08T03:55:03.100" v="344"/>
          <ac:spMkLst>
            <pc:docMk/>
            <pc:sldMasterMk cId="4244845083" sldId="2147483781"/>
            <ac:spMk id="13" creationId="{78C464EF-6AA8-2FAE-FFC6-A1586526A473}"/>
          </ac:spMkLst>
        </pc:spChg>
        <pc:spChg chg="add mod">
          <ac:chgData name="Anthony Makuch" userId="59f8dfe6-0ac9-4bcd-b162-d1eb41664d31" providerId="ADAL" clId="{371F23E0-60CA-4AF8-83E8-3F4E7728E2F1}" dt="2025-04-08T03:55:03.100" v="344"/>
          <ac:spMkLst>
            <pc:docMk/>
            <pc:sldMasterMk cId="4244845083" sldId="2147483781"/>
            <ac:spMk id="14" creationId="{0B8756CC-653E-45F3-314A-A731EDAA1E44}"/>
          </ac:spMkLst>
        </pc:spChg>
        <pc:spChg chg="add mod">
          <ac:chgData name="Anthony Makuch" userId="59f8dfe6-0ac9-4bcd-b162-d1eb41664d31" providerId="ADAL" clId="{371F23E0-60CA-4AF8-83E8-3F4E7728E2F1}" dt="2025-04-08T03:54:52.149" v="343"/>
          <ac:spMkLst>
            <pc:docMk/>
            <pc:sldMasterMk cId="4244845083" sldId="2147483781"/>
            <ac:spMk id="15" creationId="{CC5F36D3-5D01-61C9-5328-9F19D773DB7E}"/>
          </ac:spMkLst>
        </pc:spChg>
        <pc:spChg chg="add mod">
          <ac:chgData name="Anthony Makuch" userId="59f8dfe6-0ac9-4bcd-b162-d1eb41664d31" providerId="ADAL" clId="{371F23E0-60CA-4AF8-83E8-3F4E7728E2F1}" dt="2025-04-08T03:54:52.149" v="343"/>
          <ac:spMkLst>
            <pc:docMk/>
            <pc:sldMasterMk cId="4244845083" sldId="2147483781"/>
            <ac:spMk id="16" creationId="{7FF0C0F7-2747-7FA7-A2D2-9BC0E1FCFCB7}"/>
          </ac:spMkLst>
        </pc:spChg>
        <pc:spChg chg="add mod">
          <ac:chgData name="Anthony Makuch" userId="59f8dfe6-0ac9-4bcd-b162-d1eb41664d31" providerId="ADAL" clId="{371F23E0-60CA-4AF8-83E8-3F4E7728E2F1}" dt="2025-04-08T03:54:52.149" v="343"/>
          <ac:spMkLst>
            <pc:docMk/>
            <pc:sldMasterMk cId="4244845083" sldId="2147483781"/>
            <ac:spMk id="17" creationId="{56902A8B-EDCD-B19F-F3B1-0F7F97E86AB2}"/>
          </ac:spMkLst>
        </pc:spChg>
        <pc:spChg chg="add mod">
          <ac:chgData name="Anthony Makuch" userId="59f8dfe6-0ac9-4bcd-b162-d1eb41664d31" providerId="ADAL" clId="{371F23E0-60CA-4AF8-83E8-3F4E7728E2F1}" dt="2025-04-08T03:55:03.100" v="344"/>
          <ac:spMkLst>
            <pc:docMk/>
            <pc:sldMasterMk cId="4244845083" sldId="2147483781"/>
            <ac:spMk id="18" creationId="{92A871E0-EEB1-86F5-B92D-C9B19869D400}"/>
          </ac:spMkLst>
        </pc:spChg>
        <pc:spChg chg="add mod">
          <ac:chgData name="Anthony Makuch" userId="59f8dfe6-0ac9-4bcd-b162-d1eb41664d31" providerId="ADAL" clId="{371F23E0-60CA-4AF8-83E8-3F4E7728E2F1}" dt="2025-04-08T05:01:52.298" v="347"/>
          <ac:spMkLst>
            <pc:docMk/>
            <pc:sldMasterMk cId="4244845083" sldId="2147483781"/>
            <ac:spMk id="19" creationId="{11C94182-BC53-EF8A-9817-28C04C7C2438}"/>
          </ac:spMkLst>
        </pc:spChg>
        <pc:picChg chg="add mod">
          <ac:chgData name="Anthony Makuch" userId="59f8dfe6-0ac9-4bcd-b162-d1eb41664d31" providerId="ADAL" clId="{371F23E0-60CA-4AF8-83E8-3F4E7728E2F1}" dt="2025-04-08T05:01:52.298" v="347"/>
          <ac:picMkLst>
            <pc:docMk/>
            <pc:sldMasterMk cId="4244845083" sldId="2147483781"/>
            <ac:picMk id="20" creationId="{03880A13-A4D1-FA9E-1158-9C3F1DFE1A58}"/>
          </ac:picMkLst>
        </pc:picChg>
        <pc:picChg chg="add mod">
          <ac:chgData name="Anthony Makuch" userId="59f8dfe6-0ac9-4bcd-b162-d1eb41664d31" providerId="ADAL" clId="{371F23E0-60CA-4AF8-83E8-3F4E7728E2F1}" dt="2025-04-08T05:01:52.298" v="347"/>
          <ac:picMkLst>
            <pc:docMk/>
            <pc:sldMasterMk cId="4244845083" sldId="2147483781"/>
            <ac:picMk id="21" creationId="{A9F522F8-4598-9394-9B90-62B8DFFDC1B2}"/>
          </ac:picMkLst>
        </pc:picChg>
        <pc:sldLayoutChg chg="addSp delSp modSp mod">
          <pc:chgData name="Anthony Makuch" userId="59f8dfe6-0ac9-4bcd-b162-d1eb41664d31" providerId="ADAL" clId="{371F23E0-60CA-4AF8-83E8-3F4E7728E2F1}" dt="2025-04-08T05:02:02.463" v="349"/>
          <pc:sldLayoutMkLst>
            <pc:docMk/>
            <pc:sldMasterMk cId="4244845083" sldId="2147483781"/>
            <pc:sldLayoutMk cId="2083175636" sldId="2147483782"/>
          </pc:sldLayoutMkLst>
          <pc:spChg chg="del">
            <ac:chgData name="Anthony Makuch" userId="59f8dfe6-0ac9-4bcd-b162-d1eb41664d31" providerId="ADAL" clId="{371F23E0-60CA-4AF8-83E8-3F4E7728E2F1}" dt="2025-04-08T05:02:01.979" v="348" actId="478"/>
            <ac:spMkLst>
              <pc:docMk/>
              <pc:sldMasterMk cId="4244845083" sldId="2147483781"/>
              <pc:sldLayoutMk cId="2083175636" sldId="2147483782"/>
              <ac:spMk id="2" creationId="{3498AEBD-6299-66DB-0486-17792DF8F925}"/>
            </ac:spMkLst>
          </pc:spChg>
          <pc:spChg chg="del">
            <ac:chgData name="Anthony Makuch" userId="59f8dfe6-0ac9-4bcd-b162-d1eb41664d31" providerId="ADAL" clId="{371F23E0-60CA-4AF8-83E8-3F4E7728E2F1}" dt="2025-04-08T05:02:01.979" v="348" actId="478"/>
            <ac:spMkLst>
              <pc:docMk/>
              <pc:sldMasterMk cId="4244845083" sldId="2147483781"/>
              <pc:sldLayoutMk cId="2083175636" sldId="2147483782"/>
              <ac:spMk id="3" creationId="{3C060106-639C-95DB-4BB3-CCF78763290C}"/>
            </ac:spMkLst>
          </pc:spChg>
          <pc:spChg chg="del">
            <ac:chgData name="Anthony Makuch" userId="59f8dfe6-0ac9-4bcd-b162-d1eb41664d31" providerId="ADAL" clId="{371F23E0-60CA-4AF8-83E8-3F4E7728E2F1}" dt="2025-04-08T05:02:01.979" v="348" actId="478"/>
            <ac:spMkLst>
              <pc:docMk/>
              <pc:sldMasterMk cId="4244845083" sldId="2147483781"/>
              <pc:sldLayoutMk cId="2083175636" sldId="2147483782"/>
              <ac:spMk id="4" creationId="{25E450EB-919C-1019-26F2-7EF2E5F55DAC}"/>
            </ac:spMkLst>
          </pc:spChg>
          <pc:spChg chg="del">
            <ac:chgData name="Anthony Makuch" userId="59f8dfe6-0ac9-4bcd-b162-d1eb41664d31" providerId="ADAL" clId="{371F23E0-60CA-4AF8-83E8-3F4E7728E2F1}" dt="2025-04-08T05:02:01.979" v="348" actId="478"/>
            <ac:spMkLst>
              <pc:docMk/>
              <pc:sldMasterMk cId="4244845083" sldId="2147483781"/>
              <pc:sldLayoutMk cId="2083175636" sldId="2147483782"/>
              <ac:spMk id="5" creationId="{DF2CA02A-FA34-7C82-4340-848EB257D1A6}"/>
            </ac:spMkLst>
          </pc:spChg>
          <pc:spChg chg="del">
            <ac:chgData name="Anthony Makuch" userId="59f8dfe6-0ac9-4bcd-b162-d1eb41664d31" providerId="ADAL" clId="{371F23E0-60CA-4AF8-83E8-3F4E7728E2F1}" dt="2025-04-08T05:02:01.979" v="348" actId="478"/>
            <ac:spMkLst>
              <pc:docMk/>
              <pc:sldMasterMk cId="4244845083" sldId="2147483781"/>
              <pc:sldLayoutMk cId="2083175636" sldId="2147483782"/>
              <ac:spMk id="6" creationId="{DC9A649A-B558-153C-B8CB-B15EEB00EDB5}"/>
            </ac:spMkLst>
          </pc:spChg>
          <pc:spChg chg="add mod">
            <ac:chgData name="Anthony Makuch" userId="59f8dfe6-0ac9-4bcd-b162-d1eb41664d31" providerId="ADAL" clId="{371F23E0-60CA-4AF8-83E8-3F4E7728E2F1}" dt="2025-04-08T05:02:02.463" v="349"/>
            <ac:spMkLst>
              <pc:docMk/>
              <pc:sldMasterMk cId="4244845083" sldId="2147483781"/>
              <pc:sldLayoutMk cId="2083175636" sldId="2147483782"/>
              <ac:spMk id="7" creationId="{892335B9-03FF-E8DF-D25F-6357713CEE54}"/>
            </ac:spMkLst>
          </pc:spChg>
          <pc:spChg chg="add mod">
            <ac:chgData name="Anthony Makuch" userId="59f8dfe6-0ac9-4bcd-b162-d1eb41664d31" providerId="ADAL" clId="{371F23E0-60CA-4AF8-83E8-3F4E7728E2F1}" dt="2025-04-08T05:02:02.463" v="349"/>
            <ac:spMkLst>
              <pc:docMk/>
              <pc:sldMasterMk cId="4244845083" sldId="2147483781"/>
              <pc:sldLayoutMk cId="2083175636" sldId="2147483782"/>
              <ac:spMk id="8" creationId="{A3DF59EB-029A-4861-BF94-23318B23A697}"/>
            </ac:spMkLst>
          </pc:spChg>
          <pc:spChg chg="add mod">
            <ac:chgData name="Anthony Makuch" userId="59f8dfe6-0ac9-4bcd-b162-d1eb41664d31" providerId="ADAL" clId="{371F23E0-60CA-4AF8-83E8-3F4E7728E2F1}" dt="2025-04-08T05:02:02.463" v="349"/>
            <ac:spMkLst>
              <pc:docMk/>
              <pc:sldMasterMk cId="4244845083" sldId="2147483781"/>
              <pc:sldLayoutMk cId="2083175636" sldId="2147483782"/>
              <ac:spMk id="9" creationId="{99270A81-5C9B-9858-EC47-766E23C7C835}"/>
            </ac:spMkLst>
          </pc:spChg>
        </pc:sldLayoutChg>
        <pc:sldLayoutChg chg="addSp delSp modSp mod">
          <pc:chgData name="Anthony Makuch" userId="59f8dfe6-0ac9-4bcd-b162-d1eb41664d31" providerId="ADAL" clId="{371F23E0-60CA-4AF8-83E8-3F4E7728E2F1}" dt="2025-04-08T05:02:14.148" v="351"/>
          <pc:sldLayoutMkLst>
            <pc:docMk/>
            <pc:sldMasterMk cId="4244845083" sldId="2147483781"/>
            <pc:sldLayoutMk cId="1501342142" sldId="2147483783"/>
          </pc:sldLayoutMkLst>
          <pc:spChg chg="del">
            <ac:chgData name="Anthony Makuch" userId="59f8dfe6-0ac9-4bcd-b162-d1eb41664d31" providerId="ADAL" clId="{371F23E0-60CA-4AF8-83E8-3F4E7728E2F1}" dt="2025-04-08T05:02:13.558" v="350" actId="478"/>
            <ac:spMkLst>
              <pc:docMk/>
              <pc:sldMasterMk cId="4244845083" sldId="2147483781"/>
              <pc:sldLayoutMk cId="1501342142" sldId="2147483783"/>
              <ac:spMk id="2" creationId="{AE48899D-F14F-E70A-09D9-E8EF5551EF61}"/>
            </ac:spMkLst>
          </pc:spChg>
          <pc:spChg chg="del">
            <ac:chgData name="Anthony Makuch" userId="59f8dfe6-0ac9-4bcd-b162-d1eb41664d31" providerId="ADAL" clId="{371F23E0-60CA-4AF8-83E8-3F4E7728E2F1}" dt="2025-04-08T05:02:13.558" v="350" actId="478"/>
            <ac:spMkLst>
              <pc:docMk/>
              <pc:sldMasterMk cId="4244845083" sldId="2147483781"/>
              <pc:sldLayoutMk cId="1501342142" sldId="2147483783"/>
              <ac:spMk id="3" creationId="{CDF141A1-F074-5882-FDB2-81BB252AC89C}"/>
            </ac:spMkLst>
          </pc:spChg>
          <pc:spChg chg="del">
            <ac:chgData name="Anthony Makuch" userId="59f8dfe6-0ac9-4bcd-b162-d1eb41664d31" providerId="ADAL" clId="{371F23E0-60CA-4AF8-83E8-3F4E7728E2F1}" dt="2025-04-08T05:02:13.558" v="350" actId="478"/>
            <ac:spMkLst>
              <pc:docMk/>
              <pc:sldMasterMk cId="4244845083" sldId="2147483781"/>
              <pc:sldLayoutMk cId="1501342142" sldId="2147483783"/>
              <ac:spMk id="4" creationId="{D73F9BAC-FE6E-1DEC-43A8-54EA00B70B49}"/>
            </ac:spMkLst>
          </pc:spChg>
          <pc:spChg chg="del">
            <ac:chgData name="Anthony Makuch" userId="59f8dfe6-0ac9-4bcd-b162-d1eb41664d31" providerId="ADAL" clId="{371F23E0-60CA-4AF8-83E8-3F4E7728E2F1}" dt="2025-04-08T05:02:13.558" v="350" actId="478"/>
            <ac:spMkLst>
              <pc:docMk/>
              <pc:sldMasterMk cId="4244845083" sldId="2147483781"/>
              <pc:sldLayoutMk cId="1501342142" sldId="2147483783"/>
              <ac:spMk id="5" creationId="{0AD90750-B97D-3E4C-1FF9-25F662F03E3A}"/>
            </ac:spMkLst>
          </pc:spChg>
          <pc:spChg chg="del">
            <ac:chgData name="Anthony Makuch" userId="59f8dfe6-0ac9-4bcd-b162-d1eb41664d31" providerId="ADAL" clId="{371F23E0-60CA-4AF8-83E8-3F4E7728E2F1}" dt="2025-04-08T05:02:13.558" v="350" actId="478"/>
            <ac:spMkLst>
              <pc:docMk/>
              <pc:sldMasterMk cId="4244845083" sldId="2147483781"/>
              <pc:sldLayoutMk cId="1501342142" sldId="2147483783"/>
              <ac:spMk id="6" creationId="{F8F95678-5346-C2D5-0157-9622ECD93EED}"/>
            </ac:spMkLst>
          </pc:spChg>
          <pc:spChg chg="add mod">
            <ac:chgData name="Anthony Makuch" userId="59f8dfe6-0ac9-4bcd-b162-d1eb41664d31" providerId="ADAL" clId="{371F23E0-60CA-4AF8-83E8-3F4E7728E2F1}" dt="2025-04-08T05:02:14.148" v="351"/>
            <ac:spMkLst>
              <pc:docMk/>
              <pc:sldMasterMk cId="4244845083" sldId="2147483781"/>
              <pc:sldLayoutMk cId="1501342142" sldId="2147483783"/>
              <ac:spMk id="7" creationId="{B2670F17-363C-A60F-517F-744496298C2E}"/>
            </ac:spMkLst>
          </pc:spChg>
          <pc:spChg chg="add mod">
            <ac:chgData name="Anthony Makuch" userId="59f8dfe6-0ac9-4bcd-b162-d1eb41664d31" providerId="ADAL" clId="{371F23E0-60CA-4AF8-83E8-3F4E7728E2F1}" dt="2025-04-08T05:02:14.148" v="351"/>
            <ac:spMkLst>
              <pc:docMk/>
              <pc:sldMasterMk cId="4244845083" sldId="2147483781"/>
              <pc:sldLayoutMk cId="1501342142" sldId="2147483783"/>
              <ac:spMk id="8" creationId="{EA15D21A-BC43-DF53-4566-AB70BBEDB986}"/>
            </ac:spMkLst>
          </pc:spChg>
          <pc:spChg chg="add mod">
            <ac:chgData name="Anthony Makuch" userId="59f8dfe6-0ac9-4bcd-b162-d1eb41664d31" providerId="ADAL" clId="{371F23E0-60CA-4AF8-83E8-3F4E7728E2F1}" dt="2025-04-08T05:02:14.148" v="351"/>
            <ac:spMkLst>
              <pc:docMk/>
              <pc:sldMasterMk cId="4244845083" sldId="2147483781"/>
              <pc:sldLayoutMk cId="1501342142" sldId="2147483783"/>
              <ac:spMk id="9" creationId="{A4CB2E83-B84F-66E5-0B2E-67BAD41A7BDA}"/>
            </ac:spMkLst>
          </pc:spChg>
          <pc:spChg chg="add mod">
            <ac:chgData name="Anthony Makuch" userId="59f8dfe6-0ac9-4bcd-b162-d1eb41664d31" providerId="ADAL" clId="{371F23E0-60CA-4AF8-83E8-3F4E7728E2F1}" dt="2025-04-08T05:02:14.148" v="351"/>
            <ac:spMkLst>
              <pc:docMk/>
              <pc:sldMasterMk cId="4244845083" sldId="2147483781"/>
              <pc:sldLayoutMk cId="1501342142" sldId="2147483783"/>
              <ac:spMk id="10" creationId="{AC4B6A7D-AFCB-2E0B-8D99-6CB1E2697738}"/>
            </ac:spMkLst>
          </pc:spChg>
          <pc:picChg chg="add mod">
            <ac:chgData name="Anthony Makuch" userId="59f8dfe6-0ac9-4bcd-b162-d1eb41664d31" providerId="ADAL" clId="{371F23E0-60CA-4AF8-83E8-3F4E7728E2F1}" dt="2025-04-08T05:02:14.148" v="351"/>
            <ac:picMkLst>
              <pc:docMk/>
              <pc:sldMasterMk cId="4244845083" sldId="2147483781"/>
              <pc:sldLayoutMk cId="1501342142" sldId="2147483783"/>
              <ac:picMk id="11" creationId="{2CC1334F-1095-E1D8-8B17-30600B6DB1ED}"/>
            </ac:picMkLst>
          </pc:picChg>
          <pc:picChg chg="add mod">
            <ac:chgData name="Anthony Makuch" userId="59f8dfe6-0ac9-4bcd-b162-d1eb41664d31" providerId="ADAL" clId="{371F23E0-60CA-4AF8-83E8-3F4E7728E2F1}" dt="2025-04-08T05:02:14.148" v="351"/>
            <ac:picMkLst>
              <pc:docMk/>
              <pc:sldMasterMk cId="4244845083" sldId="2147483781"/>
              <pc:sldLayoutMk cId="1501342142" sldId="2147483783"/>
              <ac:picMk id="12" creationId="{B4442543-6429-37BC-E56D-37AE249748E5}"/>
            </ac:picMkLst>
          </pc:picChg>
        </pc:sldLayoutChg>
        <pc:sldLayoutChg chg="del">
          <pc:chgData name="Anthony Makuch" userId="59f8dfe6-0ac9-4bcd-b162-d1eb41664d31" providerId="ADAL" clId="{371F23E0-60CA-4AF8-83E8-3F4E7728E2F1}" dt="2025-04-08T05:05:05.141" v="379" actId="47"/>
          <pc:sldLayoutMkLst>
            <pc:docMk/>
            <pc:sldMasterMk cId="4244845083" sldId="2147483781"/>
            <pc:sldLayoutMk cId="893005191" sldId="2147483794"/>
          </pc:sldLayoutMkLst>
        </pc:sldLayoutChg>
      </pc:sldMasterChg>
    </pc:docChg>
  </pc:docChgLst>
  <pc:docChgLst>
    <pc:chgData name="Anthony Makuch" userId="S::anma5298@colorado.edu::59f8dfe6-0ac9-4bcd-b162-d1eb41664d31" providerId="AD" clId="Web-{144845BF-9BFC-0646-2091-69333D779E5D}"/>
    <pc:docChg chg="modSld">
      <pc:chgData name="Anthony Makuch" userId="S::anma5298@colorado.edu::59f8dfe6-0ac9-4bcd-b162-d1eb41664d31" providerId="AD" clId="Web-{144845BF-9BFC-0646-2091-69333D779E5D}" dt="2025-04-17T20:41:56.773" v="111"/>
      <pc:docMkLst>
        <pc:docMk/>
      </pc:docMkLst>
      <pc:sldChg chg="delSp modNotes">
        <pc:chgData name="Anthony Makuch" userId="S::anma5298@colorado.edu::59f8dfe6-0ac9-4bcd-b162-d1eb41664d31" providerId="AD" clId="Web-{144845BF-9BFC-0646-2091-69333D779E5D}" dt="2025-04-17T20:41:11.145" v="73"/>
        <pc:sldMkLst>
          <pc:docMk/>
          <pc:sldMk cId="2291718610" sldId="370"/>
        </pc:sldMkLst>
        <pc:spChg chg="del">
          <ac:chgData name="Anthony Makuch" userId="S::anma5298@colorado.edu::59f8dfe6-0ac9-4bcd-b162-d1eb41664d31" providerId="AD" clId="Web-{144845BF-9BFC-0646-2091-69333D779E5D}" dt="2025-04-17T20:37:39.413" v="0"/>
          <ac:spMkLst>
            <pc:docMk/>
            <pc:sldMk cId="2291718610" sldId="370"/>
            <ac:spMk id="3" creationId="{66D99E7A-7601-35BA-252C-F82F7F04CC16}"/>
          </ac:spMkLst>
        </pc:spChg>
      </pc:sldChg>
      <pc:sldChg chg="modNotes">
        <pc:chgData name="Anthony Makuch" userId="S::anma5298@colorado.edu::59f8dfe6-0ac9-4bcd-b162-d1eb41664d31" providerId="AD" clId="Web-{144845BF-9BFC-0646-2091-69333D779E5D}" dt="2025-04-17T20:41:56.773" v="111"/>
        <pc:sldMkLst>
          <pc:docMk/>
          <pc:sldMk cId="734133724" sldId="396"/>
        </pc:sldMkLst>
      </pc:sldChg>
      <pc:sldChg chg="modNotes">
        <pc:chgData name="Anthony Makuch" userId="S::anma5298@colorado.edu::59f8dfe6-0ac9-4bcd-b162-d1eb41664d31" providerId="AD" clId="Web-{144845BF-9BFC-0646-2091-69333D779E5D}" dt="2025-04-17T20:39:54.781" v="14"/>
        <pc:sldMkLst>
          <pc:docMk/>
          <pc:sldMk cId="322571566" sldId="397"/>
        </pc:sldMkLst>
      </pc:sldChg>
      <pc:sldChg chg="modSp">
        <pc:chgData name="Anthony Makuch" userId="S::anma5298@colorado.edu::59f8dfe6-0ac9-4bcd-b162-d1eb41664d31" providerId="AD" clId="Web-{144845BF-9BFC-0646-2091-69333D779E5D}" dt="2025-04-17T20:38:11.602" v="1" actId="20577"/>
        <pc:sldMkLst>
          <pc:docMk/>
          <pc:sldMk cId="943712416" sldId="399"/>
        </pc:sldMkLst>
        <pc:spChg chg="mod">
          <ac:chgData name="Anthony Makuch" userId="S::anma5298@colorado.edu::59f8dfe6-0ac9-4bcd-b162-d1eb41664d31" providerId="AD" clId="Web-{144845BF-9BFC-0646-2091-69333D779E5D}" dt="2025-04-17T20:38:11.602" v="1" actId="20577"/>
          <ac:spMkLst>
            <pc:docMk/>
            <pc:sldMk cId="943712416" sldId="399"/>
            <ac:spMk id="3" creationId="{35854820-1007-3929-C1E0-5DAB8BA2C642}"/>
          </ac:spMkLst>
        </pc:spChg>
      </pc:sldChg>
    </pc:docChg>
  </pc:docChgLst>
  <pc:docChgLst>
    <pc:chgData name="Anthony Makuch" userId="S::anma5298@colorado.edu::59f8dfe6-0ac9-4bcd-b162-d1eb41664d31" providerId="AD" clId="Web-{252ED6ED-F609-3529-E5CA-B6311D33A703}"/>
    <pc:docChg chg="modSld">
      <pc:chgData name="Anthony Makuch" userId="S::anma5298@colorado.edu::59f8dfe6-0ac9-4bcd-b162-d1eb41664d31" providerId="AD" clId="Web-{252ED6ED-F609-3529-E5CA-B6311D33A703}" dt="2025-04-24T05:23:39.015" v="9" actId="20577"/>
      <pc:docMkLst>
        <pc:docMk/>
      </pc:docMkLst>
      <pc:sldChg chg="modSp">
        <pc:chgData name="Anthony Makuch" userId="S::anma5298@colorado.edu::59f8dfe6-0ac9-4bcd-b162-d1eb41664d31" providerId="AD" clId="Web-{252ED6ED-F609-3529-E5CA-B6311D33A703}" dt="2025-04-24T05:20:09.133" v="6" actId="20577"/>
        <pc:sldMkLst>
          <pc:docMk/>
          <pc:sldMk cId="322571566" sldId="397"/>
        </pc:sldMkLst>
        <pc:spChg chg="mod">
          <ac:chgData name="Anthony Makuch" userId="S::anma5298@colorado.edu::59f8dfe6-0ac9-4bcd-b162-d1eb41664d31" providerId="AD" clId="Web-{252ED6ED-F609-3529-E5CA-B6311D33A703}" dt="2025-04-24T05:20:09.133" v="6" actId="20577"/>
          <ac:spMkLst>
            <pc:docMk/>
            <pc:sldMk cId="322571566" sldId="397"/>
            <ac:spMk id="6" creationId="{8C1ACD4E-87F6-C977-8A30-A89F83BB12E4}"/>
          </ac:spMkLst>
        </pc:spChg>
      </pc:sldChg>
      <pc:sldChg chg="delSp modSp">
        <pc:chgData name="Anthony Makuch" userId="S::anma5298@colorado.edu::59f8dfe6-0ac9-4bcd-b162-d1eb41664d31" providerId="AD" clId="Web-{252ED6ED-F609-3529-E5CA-B6311D33A703}" dt="2025-04-24T05:23:39.015" v="9" actId="20577"/>
        <pc:sldMkLst>
          <pc:docMk/>
          <pc:sldMk cId="943712416" sldId="399"/>
        </pc:sldMkLst>
        <pc:spChg chg="mod">
          <ac:chgData name="Anthony Makuch" userId="S::anma5298@colorado.edu::59f8dfe6-0ac9-4bcd-b162-d1eb41664d31" providerId="AD" clId="Web-{252ED6ED-F609-3529-E5CA-B6311D33A703}" dt="2025-04-24T05:23:39.015" v="9" actId="20577"/>
          <ac:spMkLst>
            <pc:docMk/>
            <pc:sldMk cId="943712416" sldId="399"/>
            <ac:spMk id="3" creationId="{35854820-1007-3929-C1E0-5DAB8BA2C642}"/>
          </ac:spMkLst>
        </pc:spChg>
        <pc:spChg chg="del">
          <ac:chgData name="Anthony Makuch" userId="S::anma5298@colorado.edu::59f8dfe6-0ac9-4bcd-b162-d1eb41664d31" providerId="AD" clId="Web-{252ED6ED-F609-3529-E5CA-B6311D33A703}" dt="2025-04-24T05:15:00.826" v="0"/>
          <ac:spMkLst>
            <pc:docMk/>
            <pc:sldMk cId="943712416" sldId="399"/>
            <ac:spMk id="5" creationId="{1865B709-F8C7-C53F-7097-CD8EF6371839}"/>
          </ac:spMkLst>
        </pc:spChg>
      </pc:sldChg>
      <pc:sldChg chg="delSp">
        <pc:chgData name="Anthony Makuch" userId="S::anma5298@colorado.edu::59f8dfe6-0ac9-4bcd-b162-d1eb41664d31" providerId="AD" clId="Web-{252ED6ED-F609-3529-E5CA-B6311D33A703}" dt="2025-04-24T05:15:26.937" v="1"/>
        <pc:sldMkLst>
          <pc:docMk/>
          <pc:sldMk cId="3811342865" sldId="400"/>
        </pc:sldMkLst>
        <pc:spChg chg="del">
          <ac:chgData name="Anthony Makuch" userId="S::anma5298@colorado.edu::59f8dfe6-0ac9-4bcd-b162-d1eb41664d31" providerId="AD" clId="Web-{252ED6ED-F609-3529-E5CA-B6311D33A703}" dt="2025-04-24T05:15:26.937" v="1"/>
          <ac:spMkLst>
            <pc:docMk/>
            <pc:sldMk cId="3811342865" sldId="400"/>
            <ac:spMk id="5" creationId="{C8CCFD27-5622-230C-679C-3BE5A6F34A14}"/>
          </ac:spMkLst>
        </pc:spChg>
      </pc:sldChg>
    </pc:docChg>
  </pc:docChgLst>
  <pc:docChgLst>
    <pc:chgData name="Anthony Makuch" userId="S::anma5298@colorado.edu::59f8dfe6-0ac9-4bcd-b162-d1eb41664d31" providerId="AD" clId="Web-{DF17CC1F-EFD9-C49B-B313-EA9E50CD0EF8}"/>
    <pc:docChg chg="modSld sldOrd">
      <pc:chgData name="Anthony Makuch" userId="S::anma5298@colorado.edu::59f8dfe6-0ac9-4bcd-b162-d1eb41664d31" providerId="AD" clId="Web-{DF17CC1F-EFD9-C49B-B313-EA9E50CD0EF8}" dt="2024-04-02T17:42:52.612" v="76" actId="20577"/>
      <pc:docMkLst>
        <pc:docMk/>
      </pc:docMkLst>
      <pc:sldChg chg="modSp ord">
        <pc:chgData name="Anthony Makuch" userId="S::anma5298@colorado.edu::59f8dfe6-0ac9-4bcd-b162-d1eb41664d31" providerId="AD" clId="Web-{DF17CC1F-EFD9-C49B-B313-EA9E50CD0EF8}" dt="2024-04-02T16:45:22.414" v="74" actId="20577"/>
        <pc:sldMkLst>
          <pc:docMk/>
          <pc:sldMk cId="2356948990" sldId="368"/>
        </pc:sldMkLst>
      </pc:sldChg>
      <pc:sldChg chg="modSp">
        <pc:chgData name="Anthony Makuch" userId="S::anma5298@colorado.edu::59f8dfe6-0ac9-4bcd-b162-d1eb41664d31" providerId="AD" clId="Web-{DF17CC1F-EFD9-C49B-B313-EA9E50CD0EF8}" dt="2024-04-02T17:42:52.612" v="76" actId="20577"/>
        <pc:sldMkLst>
          <pc:docMk/>
          <pc:sldMk cId="3658686262" sldId="388"/>
        </pc:sldMkLst>
      </pc:sldChg>
      <pc:sldChg chg="modSp ord">
        <pc:chgData name="Anthony Makuch" userId="S::anma5298@colorado.edu::59f8dfe6-0ac9-4bcd-b162-d1eb41664d31" providerId="AD" clId="Web-{DF17CC1F-EFD9-C49B-B313-EA9E50CD0EF8}" dt="2024-04-02T16:34:04.242" v="35" actId="20577"/>
        <pc:sldMkLst>
          <pc:docMk/>
          <pc:sldMk cId="574936227" sldId="390"/>
        </pc:sldMkLst>
      </pc:sldChg>
      <pc:sldChg chg="modSp">
        <pc:chgData name="Anthony Makuch" userId="S::anma5298@colorado.edu::59f8dfe6-0ac9-4bcd-b162-d1eb41664d31" providerId="AD" clId="Web-{DF17CC1F-EFD9-C49B-B313-EA9E50CD0EF8}" dt="2024-04-02T16:33:48.961" v="27" actId="20577"/>
        <pc:sldMkLst>
          <pc:docMk/>
          <pc:sldMk cId="198462429" sldId="391"/>
        </pc:sldMkLst>
      </pc:sldChg>
    </pc:docChg>
  </pc:docChgLst>
  <pc:docChgLst>
    <pc:chgData name="Anthony Makuch" userId="S::anma5298@colorado.edu::59f8dfe6-0ac9-4bcd-b162-d1eb41664d31" providerId="AD" clId="Web-{52D8FA07-BCA2-3646-FA52-3E257CAA2259}"/>
    <pc:docChg chg="modSld">
      <pc:chgData name="Anthony Makuch" userId="S::anma5298@colorado.edu::59f8dfe6-0ac9-4bcd-b162-d1eb41664d31" providerId="AD" clId="Web-{52D8FA07-BCA2-3646-FA52-3E257CAA2259}" dt="2024-04-13T20:08:31.631" v="2"/>
      <pc:docMkLst>
        <pc:docMk/>
      </pc:docMkLst>
      <pc:sldChg chg="addSp delSp modSp">
        <pc:chgData name="Anthony Makuch" userId="S::anma5298@colorado.edu::59f8dfe6-0ac9-4bcd-b162-d1eb41664d31" providerId="AD" clId="Web-{52D8FA07-BCA2-3646-FA52-3E257CAA2259}" dt="2024-04-13T20:08:31.631" v="2"/>
        <pc:sldMkLst>
          <pc:docMk/>
          <pc:sldMk cId="2291718610" sldId="370"/>
        </pc:sldMkLst>
      </pc:sldChg>
    </pc:docChg>
  </pc:docChgLst>
  <pc:docChgLst>
    <pc:chgData name="Anthony Makuch" userId="S::anma5298@colorado.edu::59f8dfe6-0ac9-4bcd-b162-d1eb41664d31" providerId="AD" clId="Web-{FCAB0909-DACE-0016-DDB3-4F6029014F97}"/>
    <pc:docChg chg="addSld modSld">
      <pc:chgData name="Anthony Makuch" userId="S::anma5298@colorado.edu::59f8dfe6-0ac9-4bcd-b162-d1eb41664d31" providerId="AD" clId="Web-{FCAB0909-DACE-0016-DDB3-4F6029014F97}" dt="2025-04-11T04:11:53.687" v="106"/>
      <pc:docMkLst>
        <pc:docMk/>
      </pc:docMkLst>
      <pc:sldChg chg="modSp">
        <pc:chgData name="Anthony Makuch" userId="S::anma5298@colorado.edu::59f8dfe6-0ac9-4bcd-b162-d1eb41664d31" providerId="AD" clId="Web-{FCAB0909-DACE-0016-DDB3-4F6029014F97}" dt="2025-04-11T04:08:23.828" v="0" actId="20577"/>
        <pc:sldMkLst>
          <pc:docMk/>
          <pc:sldMk cId="734133724" sldId="396"/>
        </pc:sldMkLst>
        <pc:spChg chg="mod">
          <ac:chgData name="Anthony Makuch" userId="S::anma5298@colorado.edu::59f8dfe6-0ac9-4bcd-b162-d1eb41664d31" providerId="AD" clId="Web-{FCAB0909-DACE-0016-DDB3-4F6029014F97}" dt="2025-04-11T04:08:23.828" v="0" actId="20577"/>
          <ac:spMkLst>
            <pc:docMk/>
            <pc:sldMk cId="734133724" sldId="396"/>
            <ac:spMk id="7" creationId="{D812B1A9-BD07-01CB-342B-4169A2A3DE9F}"/>
          </ac:spMkLst>
        </pc:spChg>
      </pc:sldChg>
      <pc:sldChg chg="modSp new">
        <pc:chgData name="Anthony Makuch" userId="S::anma5298@colorado.edu::59f8dfe6-0ac9-4bcd-b162-d1eb41664d31" providerId="AD" clId="Web-{FCAB0909-DACE-0016-DDB3-4F6029014F97}" dt="2025-04-11T04:11:22.093" v="86" actId="20577"/>
        <pc:sldMkLst>
          <pc:docMk/>
          <pc:sldMk cId="943712416" sldId="399"/>
        </pc:sldMkLst>
        <pc:spChg chg="mod">
          <ac:chgData name="Anthony Makuch" userId="S::anma5298@colorado.edu::59f8dfe6-0ac9-4bcd-b162-d1eb41664d31" providerId="AD" clId="Web-{FCAB0909-DACE-0016-DDB3-4F6029014F97}" dt="2025-04-11T04:08:51.031" v="3" actId="20577"/>
          <ac:spMkLst>
            <pc:docMk/>
            <pc:sldMk cId="943712416" sldId="399"/>
            <ac:spMk id="2" creationId="{686B4D02-D9B4-8977-7CF6-ED37CFE64AE8}"/>
          </ac:spMkLst>
        </pc:spChg>
        <pc:spChg chg="mod">
          <ac:chgData name="Anthony Makuch" userId="S::anma5298@colorado.edu::59f8dfe6-0ac9-4bcd-b162-d1eb41664d31" providerId="AD" clId="Web-{FCAB0909-DACE-0016-DDB3-4F6029014F97}" dt="2025-04-11T04:11:22.093" v="86" actId="20577"/>
          <ac:spMkLst>
            <pc:docMk/>
            <pc:sldMk cId="943712416" sldId="399"/>
            <ac:spMk id="3" creationId="{35854820-1007-3929-C1E0-5DAB8BA2C642}"/>
          </ac:spMkLst>
        </pc:spChg>
        <pc:spChg chg="mod">
          <ac:chgData name="Anthony Makuch" userId="S::anma5298@colorado.edu::59f8dfe6-0ac9-4bcd-b162-d1eb41664d31" providerId="AD" clId="Web-{FCAB0909-DACE-0016-DDB3-4F6029014F97}" dt="2025-04-11T04:09:02.187" v="7" actId="20577"/>
          <ac:spMkLst>
            <pc:docMk/>
            <pc:sldMk cId="943712416" sldId="399"/>
            <ac:spMk id="5" creationId="{1865B709-F8C7-C53F-7097-CD8EF6371839}"/>
          </ac:spMkLst>
        </pc:spChg>
      </pc:sldChg>
      <pc:sldChg chg="addSp delSp modSp new">
        <pc:chgData name="Anthony Makuch" userId="S::anma5298@colorado.edu::59f8dfe6-0ac9-4bcd-b162-d1eb41664d31" providerId="AD" clId="Web-{FCAB0909-DACE-0016-DDB3-4F6029014F97}" dt="2025-04-11T04:11:53.687" v="106"/>
        <pc:sldMkLst>
          <pc:docMk/>
          <pc:sldMk cId="3811342865" sldId="400"/>
        </pc:sldMkLst>
        <pc:spChg chg="mod">
          <ac:chgData name="Anthony Makuch" userId="S::anma5298@colorado.edu::59f8dfe6-0ac9-4bcd-b162-d1eb41664d31" providerId="AD" clId="Web-{FCAB0909-DACE-0016-DDB3-4F6029014F97}" dt="2025-04-11T04:11:33.109" v="94" actId="20577"/>
          <ac:spMkLst>
            <pc:docMk/>
            <pc:sldMk cId="3811342865" sldId="400"/>
            <ac:spMk id="2" creationId="{2BA75A41-93AE-CA89-9B9F-EE01B9531390}"/>
          </ac:spMkLst>
        </pc:spChg>
        <pc:spChg chg="mod">
          <ac:chgData name="Anthony Makuch" userId="S::anma5298@colorado.edu::59f8dfe6-0ac9-4bcd-b162-d1eb41664d31" providerId="AD" clId="Web-{FCAB0909-DACE-0016-DDB3-4F6029014F97}" dt="2025-04-11T04:11:53.390" v="105" actId="20577"/>
          <ac:spMkLst>
            <pc:docMk/>
            <pc:sldMk cId="3811342865" sldId="400"/>
            <ac:spMk id="3" creationId="{A161BA89-DDED-B7D7-9F58-19A8F703BE55}"/>
          </ac:spMkLst>
        </pc:spChg>
        <pc:spChg chg="add del">
          <ac:chgData name="Anthony Makuch" userId="S::anma5298@colorado.edu::59f8dfe6-0ac9-4bcd-b162-d1eb41664d31" providerId="AD" clId="Web-{FCAB0909-DACE-0016-DDB3-4F6029014F97}" dt="2025-04-11T04:11:53.687" v="106"/>
          <ac:spMkLst>
            <pc:docMk/>
            <pc:sldMk cId="3811342865" sldId="400"/>
            <ac:spMk id="5" creationId="{C8CCFD27-5622-230C-679C-3BE5A6F34A1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latin typeface="Calibri"/>
                <a:ea typeface="Calibri"/>
                <a:cs typeface="Calibri"/>
              </a:rPr>
              <a:t>Potentially change the title image</a:t>
            </a:r>
          </a:p>
        </p:txBody>
      </p:sp>
    </p:spTree>
    <p:extLst>
      <p:ext uri="{BB962C8B-B14F-4D97-AF65-F5344CB8AC3E}">
        <p14:creationId xmlns:p14="http://schemas.microsoft.com/office/powerpoint/2010/main" val="4288823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ea typeface="Calibri"/>
                <a:cs typeface="Calibri"/>
              </a:rPr>
              <a:t>Make a note that they could get a LiPo Battery.</a:t>
            </a:r>
          </a:p>
        </p:txBody>
      </p:sp>
    </p:spTree>
    <p:extLst>
      <p:ext uri="{BB962C8B-B14F-4D97-AF65-F5344CB8AC3E}">
        <p14:creationId xmlns:p14="http://schemas.microsoft.com/office/powerpoint/2010/main" val="1099112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ea typeface="Calibri"/>
                <a:cs typeface="Calibri"/>
              </a:rPr>
              <a:t>Change flex sensor photo</a:t>
            </a:r>
          </a:p>
        </p:txBody>
      </p:sp>
    </p:spTree>
    <p:extLst>
      <p:ext uri="{BB962C8B-B14F-4D97-AF65-F5344CB8AC3E}">
        <p14:creationId xmlns:p14="http://schemas.microsoft.com/office/powerpoint/2010/main" val="4186369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92335B9-03FF-E8DF-D25F-6357713CEE54}"/>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8" name="Subtitle 2">
            <a:extLst>
              <a:ext uri="{FF2B5EF4-FFF2-40B4-BE49-F238E27FC236}">
                <a16:creationId xmlns:a16="http://schemas.microsoft.com/office/drawing/2014/main" id="{A3DF59EB-029A-4861-BF94-23318B23A697}"/>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a:extLst>
              <a:ext uri="{FF2B5EF4-FFF2-40B4-BE49-F238E27FC236}">
                <a16:creationId xmlns:a16="http://schemas.microsoft.com/office/drawing/2014/main" id="{99270A81-5C9B-9858-EC47-766E23C7C835}"/>
              </a:ext>
            </a:extLst>
          </p:cNvPr>
          <p:cNvSpPr>
            <a:spLocks noGrp="1"/>
          </p:cNvSpPr>
          <p:nvPr>
            <p:ph type="sldNum" sz="quarter" idx="12"/>
          </p:nvPr>
        </p:nvSpPr>
        <p:spPr>
          <a:xfrm>
            <a:off x="6457950" y="4767263"/>
            <a:ext cx="2057400" cy="273844"/>
          </a:xfrm>
          <a:prstGeom prst="rect">
            <a:avLst/>
          </a:prstGeo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8317563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2670F17-363C-A60F-517F-744496298C2E}"/>
              </a:ext>
            </a:extLst>
          </p:cNvPr>
          <p:cNvSpPr>
            <a:spLocks noGrp="1"/>
          </p:cNvSpPr>
          <p:nvPr>
            <p:ph type="title"/>
          </p:nvPr>
        </p:nvSpPr>
        <p:spPr>
          <a:xfrm>
            <a:off x="0" y="13691"/>
            <a:ext cx="9144000" cy="497086"/>
          </a:xfrm>
          <a:prstGeom prst="rect">
            <a:avLst/>
          </a:prstGeom>
        </p:spPr>
        <p:txBody>
          <a:bodyPr/>
          <a:lstStyle/>
          <a:p>
            <a:r>
              <a:rPr lang="en-US"/>
              <a:t>Click to edit Master title style</a:t>
            </a:r>
          </a:p>
        </p:txBody>
      </p:sp>
      <p:sp>
        <p:nvSpPr>
          <p:cNvPr id="8" name="Content Placeholder 2">
            <a:extLst>
              <a:ext uri="{FF2B5EF4-FFF2-40B4-BE49-F238E27FC236}">
                <a16:creationId xmlns:a16="http://schemas.microsoft.com/office/drawing/2014/main" id="{EA15D21A-BC43-DF53-4566-AB70BBEDB986}"/>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p:txBody>
      </p:sp>
      <p:sp>
        <p:nvSpPr>
          <p:cNvPr id="9" name="Slide Number Placeholder 5">
            <a:extLst>
              <a:ext uri="{FF2B5EF4-FFF2-40B4-BE49-F238E27FC236}">
                <a16:creationId xmlns:a16="http://schemas.microsoft.com/office/drawing/2014/main" id="{A4CB2E83-B84F-66E5-0B2E-67BAD41A7BDA}"/>
              </a:ext>
            </a:extLst>
          </p:cNvPr>
          <p:cNvSpPr>
            <a:spLocks noGrp="1"/>
          </p:cNvSpPr>
          <p:nvPr>
            <p:ph type="sldNum" sz="quarter" idx="12"/>
          </p:nvPr>
        </p:nvSpPr>
        <p:spPr>
          <a:xfrm>
            <a:off x="6457950" y="4767263"/>
            <a:ext cx="2057400" cy="273844"/>
          </a:xfrm>
          <a:prstGeom prst="rect">
            <a:avLst/>
          </a:prstGeom>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0" name="Text Placeholder 7">
            <a:extLst>
              <a:ext uri="{FF2B5EF4-FFF2-40B4-BE49-F238E27FC236}">
                <a16:creationId xmlns:a16="http://schemas.microsoft.com/office/drawing/2014/main" id="{AC4B6A7D-AFCB-2E0B-8D99-6CB1E2697738}"/>
              </a:ext>
            </a:extLst>
          </p:cNvPr>
          <p:cNvSpPr>
            <a:spLocks noGrp="1"/>
          </p:cNvSpPr>
          <p:nvPr>
            <p:ph type="body" sz="quarter" idx="13"/>
          </p:nvPr>
        </p:nvSpPr>
        <p:spPr>
          <a:xfrm>
            <a:off x="1" y="510777"/>
            <a:ext cx="9143999" cy="273844"/>
          </a:xfrm>
          <a:prstGeom prst="rect">
            <a:avLst/>
          </a:prstGeom>
        </p:spPr>
        <p:txBody>
          <a:bodyPr/>
          <a:lstStyle>
            <a:lvl1pPr>
              <a:defRPr b="0"/>
            </a:lvl1pPr>
          </a:lstStyle>
          <a:p>
            <a:pPr lvl="0"/>
            <a:r>
              <a:rPr lang="en-US"/>
              <a:t>Click to edit Master text styles</a:t>
            </a:r>
          </a:p>
        </p:txBody>
      </p:sp>
      <p:pic>
        <p:nvPicPr>
          <p:cNvPr id="11" name="Google Shape;58;p13">
            <a:extLst>
              <a:ext uri="{FF2B5EF4-FFF2-40B4-BE49-F238E27FC236}">
                <a16:creationId xmlns:a16="http://schemas.microsoft.com/office/drawing/2014/main" id="{2CC1334F-1095-E1D8-8B17-30600B6DB1ED}"/>
              </a:ext>
            </a:extLst>
          </p:cNvPr>
          <p:cNvPicPr preferRelativeResize="0"/>
          <p:nvPr userDrawn="1"/>
        </p:nvPicPr>
        <p:blipFill>
          <a:blip r:embed="rId2">
            <a:alphaModFix/>
          </a:blip>
          <a:stretch>
            <a:fillRect/>
          </a:stretch>
        </p:blipFill>
        <p:spPr>
          <a:xfrm>
            <a:off x="13448" y="4655500"/>
            <a:ext cx="775876" cy="488000"/>
          </a:xfrm>
          <a:prstGeom prst="rect">
            <a:avLst/>
          </a:prstGeom>
          <a:noFill/>
          <a:ln>
            <a:noFill/>
          </a:ln>
        </p:spPr>
      </p:pic>
      <p:pic>
        <p:nvPicPr>
          <p:cNvPr id="12" name="Picture 11" descr="A cartoon of a robot and a robot&#10;&#10;Description automatically generated">
            <a:extLst>
              <a:ext uri="{FF2B5EF4-FFF2-40B4-BE49-F238E27FC236}">
                <a16:creationId xmlns:a16="http://schemas.microsoft.com/office/drawing/2014/main" id="{B4442543-6429-37BC-E56D-37AE249748E5}"/>
              </a:ext>
            </a:extLst>
          </p:cNvPr>
          <p:cNvPicPr>
            <a:picLocks noChangeAspect="1"/>
          </p:cNvPicPr>
          <p:nvPr userDrawn="1"/>
        </p:nvPicPr>
        <p:blipFill>
          <a:blip r:embed="rId3"/>
          <a:stretch>
            <a:fillRect/>
          </a:stretch>
        </p:blipFill>
        <p:spPr>
          <a:xfrm>
            <a:off x="8556486" y="4595268"/>
            <a:ext cx="553894" cy="488001"/>
          </a:xfrm>
          <a:prstGeom prst="rect">
            <a:avLst/>
          </a:prstGeom>
        </p:spPr>
      </p:pic>
    </p:spTree>
    <p:extLst>
      <p:ext uri="{BB962C8B-B14F-4D97-AF65-F5344CB8AC3E}">
        <p14:creationId xmlns:p14="http://schemas.microsoft.com/office/powerpoint/2010/main" val="1501342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52"/>
        <p:cNvGrpSpPr/>
        <p:nvPr/>
      </p:nvGrpSpPr>
      <p:grpSpPr>
        <a:xfrm>
          <a:off x="0" y="0"/>
          <a:ext cx="0" cy="0"/>
          <a:chOff x="0" y="0"/>
          <a:chExt cx="0" cy="0"/>
        </a:xfrm>
      </p:grpSpPr>
      <p:sp>
        <p:nvSpPr>
          <p:cNvPr id="205" name="Google Shape;205;p4"/>
          <p:cNvSpPr txBox="1">
            <a:spLocks noGrp="1"/>
          </p:cNvSpPr>
          <p:nvPr>
            <p:ph type="body" idx="1"/>
          </p:nvPr>
        </p:nvSpPr>
        <p:spPr>
          <a:xfrm>
            <a:off x="2528350" y="1552150"/>
            <a:ext cx="5497800" cy="29856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sz="3000" i="1"/>
            </a:lvl1pPr>
            <a:lvl2pPr marL="914400" lvl="1" indent="-419100" rtl="0">
              <a:spcBef>
                <a:spcPts val="0"/>
              </a:spcBef>
              <a:spcAft>
                <a:spcPts val="0"/>
              </a:spcAft>
              <a:buSzPts val="3000"/>
              <a:buChar char="◂"/>
              <a:defRPr sz="3000" i="1"/>
            </a:lvl2pPr>
            <a:lvl3pPr marL="1371600" lvl="2" indent="-419100" rtl="0">
              <a:spcBef>
                <a:spcPts val="0"/>
              </a:spcBef>
              <a:spcAft>
                <a:spcPts val="0"/>
              </a:spcAft>
              <a:buSzPts val="3000"/>
              <a:buChar char="◂"/>
              <a:defRPr sz="3000" i="1"/>
            </a:lvl3pPr>
            <a:lvl4pPr marL="1828800" lvl="3" indent="-419100" rtl="0">
              <a:spcBef>
                <a:spcPts val="0"/>
              </a:spcBef>
              <a:spcAft>
                <a:spcPts val="0"/>
              </a:spcAft>
              <a:buSzPts val="3000"/>
              <a:buChar char="◂"/>
              <a:defRPr sz="3000" i="1"/>
            </a:lvl4pPr>
            <a:lvl5pPr marL="2286000" lvl="4" indent="-419100" rtl="0">
              <a:spcBef>
                <a:spcPts val="0"/>
              </a:spcBef>
              <a:spcAft>
                <a:spcPts val="0"/>
              </a:spcAft>
              <a:buSzPts val="3000"/>
              <a:buChar char="○"/>
              <a:defRPr sz="3000" i="1"/>
            </a:lvl5pPr>
            <a:lvl6pPr marL="2743200" lvl="5" indent="-419100" rtl="0">
              <a:spcBef>
                <a:spcPts val="0"/>
              </a:spcBef>
              <a:spcAft>
                <a:spcPts val="0"/>
              </a:spcAft>
              <a:buSzPts val="3000"/>
              <a:buChar char="■"/>
              <a:defRPr sz="3000" i="1"/>
            </a:lvl6pPr>
            <a:lvl7pPr marL="3200400" lvl="6" indent="-419100" rtl="0">
              <a:spcBef>
                <a:spcPts val="0"/>
              </a:spcBef>
              <a:spcAft>
                <a:spcPts val="0"/>
              </a:spcAft>
              <a:buSzPts val="3000"/>
              <a:buChar char="●"/>
              <a:defRPr sz="3000" i="1"/>
            </a:lvl7pPr>
            <a:lvl8pPr marL="3657600" lvl="7" indent="-419100" rtl="0">
              <a:spcBef>
                <a:spcPts val="0"/>
              </a:spcBef>
              <a:spcAft>
                <a:spcPts val="0"/>
              </a:spcAft>
              <a:buSzPts val="3000"/>
              <a:buChar char="○"/>
              <a:defRPr sz="3000" i="1"/>
            </a:lvl8pPr>
            <a:lvl9pPr marL="4114800" lvl="8" indent="-419100" rtl="0">
              <a:spcBef>
                <a:spcPts val="0"/>
              </a:spcBef>
              <a:spcAft>
                <a:spcPts val="0"/>
              </a:spcAft>
              <a:buSzPts val="3000"/>
              <a:buChar char="■"/>
              <a:defRPr sz="3000" i="1"/>
            </a:lvl9pPr>
          </a:lstStyle>
          <a:p>
            <a:endParaRPr/>
          </a:p>
        </p:txBody>
      </p:sp>
      <p:sp>
        <p:nvSpPr>
          <p:cNvPr id="207" name="Google Shape;207;p4"/>
          <p:cNvSpPr txBox="1">
            <a:spLocks noGrp="1"/>
          </p:cNvSpPr>
          <p:nvPr>
            <p:ph type="sldNum" idx="12"/>
          </p:nvPr>
        </p:nvSpPr>
        <p:spPr>
          <a:xfrm>
            <a:off x="8543324" y="4749851"/>
            <a:ext cx="548700" cy="393600"/>
          </a:xfrm>
          <a:prstGeom prst="rect">
            <a:avLst/>
          </a:prstGeom>
        </p:spPr>
        <p:txBody>
          <a:bodyPr spcFirstLastPara="1" wrap="square" lIns="91425" tIns="91425" rIns="91425" bIns="91425" anchor="ctr" anchorCtr="0">
            <a:noAutofit/>
          </a:bodyPr>
          <a:lstStyle>
            <a:lvl1pPr lvl="0" rtl="0">
              <a:buNone/>
              <a:defRPr>
                <a:solidFill>
                  <a:srgbClr val="B7B7B7"/>
                </a:solidFill>
              </a:defRPr>
            </a:lvl1pPr>
            <a:lvl2pPr lvl="1" rtl="0">
              <a:buNone/>
              <a:defRPr>
                <a:solidFill>
                  <a:srgbClr val="B7B7B7"/>
                </a:solidFill>
              </a:defRPr>
            </a:lvl2pPr>
            <a:lvl3pPr lvl="2" rtl="0">
              <a:buNone/>
              <a:defRPr>
                <a:solidFill>
                  <a:srgbClr val="B7B7B7"/>
                </a:solidFill>
              </a:defRPr>
            </a:lvl3pPr>
            <a:lvl4pPr lvl="3" rtl="0">
              <a:buNone/>
              <a:defRPr>
                <a:solidFill>
                  <a:srgbClr val="B7B7B7"/>
                </a:solidFill>
              </a:defRPr>
            </a:lvl4pPr>
            <a:lvl5pPr lvl="4" rtl="0">
              <a:buNone/>
              <a:defRPr>
                <a:solidFill>
                  <a:srgbClr val="B7B7B7"/>
                </a:solidFill>
              </a:defRPr>
            </a:lvl5pPr>
            <a:lvl6pPr lvl="5" rtl="0">
              <a:buNone/>
              <a:defRPr>
                <a:solidFill>
                  <a:srgbClr val="B7B7B7"/>
                </a:solidFill>
              </a:defRPr>
            </a:lvl6pPr>
            <a:lvl7pPr lvl="6" rtl="0">
              <a:buNone/>
              <a:defRPr>
                <a:solidFill>
                  <a:srgbClr val="B7B7B7"/>
                </a:solidFill>
              </a:defRPr>
            </a:lvl7pPr>
            <a:lvl8pPr lvl="7" rtl="0">
              <a:buNone/>
              <a:defRPr>
                <a:solidFill>
                  <a:srgbClr val="B7B7B7"/>
                </a:solidFill>
              </a:defRPr>
            </a:lvl8pPr>
            <a:lvl9pPr lvl="8" rtl="0">
              <a:buNone/>
              <a:defRPr>
                <a:solidFill>
                  <a:srgbClr val="B7B7B7"/>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5910273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Slide Number Placeholder 5">
            <a:extLst>
              <a:ext uri="{FF2B5EF4-FFF2-40B4-BE49-F238E27FC236}">
                <a16:creationId xmlns:a16="http://schemas.microsoft.com/office/drawing/2014/main" id="{11C94182-BC53-EF8A-9817-28C04C7C2438}"/>
              </a:ext>
            </a:extLst>
          </p:cNvPr>
          <p:cNvSpPr>
            <a:spLocks noGrp="1"/>
          </p:cNvSpPr>
          <p:nvPr>
            <p:ph type="sldNum" sz="quarter" idx="4"/>
          </p:nvPr>
        </p:nvSpPr>
        <p:spPr>
          <a:xfrm>
            <a:off x="6457950" y="4767263"/>
            <a:ext cx="2057400" cy="273844"/>
          </a:xfrm>
          <a:prstGeom prst="rect">
            <a:avLst/>
          </a:prstGeom>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20" name="Google Shape;58;p13">
            <a:extLst>
              <a:ext uri="{FF2B5EF4-FFF2-40B4-BE49-F238E27FC236}">
                <a16:creationId xmlns:a16="http://schemas.microsoft.com/office/drawing/2014/main" id="{03880A13-A4D1-FA9E-1158-9C3F1DFE1A58}"/>
              </a:ext>
            </a:extLst>
          </p:cNvPr>
          <p:cNvPicPr preferRelativeResize="0"/>
          <p:nvPr userDrawn="1"/>
        </p:nvPicPr>
        <p:blipFill>
          <a:blip r:embed="rId5">
            <a:alphaModFix/>
          </a:blip>
          <a:stretch>
            <a:fillRect/>
          </a:stretch>
        </p:blipFill>
        <p:spPr>
          <a:xfrm>
            <a:off x="13448" y="4655500"/>
            <a:ext cx="775876" cy="488000"/>
          </a:xfrm>
          <a:prstGeom prst="rect">
            <a:avLst/>
          </a:prstGeom>
          <a:noFill/>
          <a:ln>
            <a:noFill/>
          </a:ln>
        </p:spPr>
      </p:pic>
      <p:pic>
        <p:nvPicPr>
          <p:cNvPr id="21" name="Picture 20" descr="A cartoon of a robot and a robot&#10;&#10;Description automatically generated">
            <a:extLst>
              <a:ext uri="{FF2B5EF4-FFF2-40B4-BE49-F238E27FC236}">
                <a16:creationId xmlns:a16="http://schemas.microsoft.com/office/drawing/2014/main" id="{A9F522F8-4598-9394-9B90-62B8DFFDC1B2}"/>
              </a:ext>
            </a:extLst>
          </p:cNvPr>
          <p:cNvPicPr>
            <a:picLocks noChangeAspect="1"/>
          </p:cNvPicPr>
          <p:nvPr userDrawn="1"/>
        </p:nvPicPr>
        <p:blipFill>
          <a:blip r:embed="rId6"/>
          <a:stretch>
            <a:fillRect/>
          </a:stretch>
        </p:blipFill>
        <p:spPr>
          <a:xfrm>
            <a:off x="8556486" y="4595268"/>
            <a:ext cx="553894" cy="488001"/>
          </a:xfrm>
          <a:prstGeom prst="rect">
            <a:avLst/>
          </a:prstGeom>
        </p:spPr>
      </p:pic>
    </p:spTree>
    <p:extLst>
      <p:ext uri="{BB962C8B-B14F-4D97-AF65-F5344CB8AC3E}">
        <p14:creationId xmlns:p14="http://schemas.microsoft.com/office/powerpoint/2010/main" val="4244845083"/>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93" r:id="rId3"/>
  </p:sldLayoutIdLst>
  <p:transition>
    <p:fade thruBlk="1"/>
  </p:transition>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white box on a table&#10;&#10;Description automatically generated">
            <a:extLst>
              <a:ext uri="{FF2B5EF4-FFF2-40B4-BE49-F238E27FC236}">
                <a16:creationId xmlns:a16="http://schemas.microsoft.com/office/drawing/2014/main" id="{59B0C8D7-B135-148B-8E7D-38BEE022AB4B}"/>
              </a:ext>
            </a:extLst>
          </p:cNvPr>
          <p:cNvPicPr>
            <a:picLocks noChangeAspect="1"/>
          </p:cNvPicPr>
          <p:nvPr/>
        </p:nvPicPr>
        <p:blipFill rotWithShape="1">
          <a:blip r:embed="rId3"/>
          <a:srcRect t="2083" r="9092" b="7165"/>
          <a:stretch/>
        </p:blipFill>
        <p:spPr>
          <a:xfrm>
            <a:off x="2642616" y="10"/>
            <a:ext cx="6501384" cy="5143490"/>
          </a:xfrm>
          <a:prstGeom prst="rect">
            <a:avLst/>
          </a:prstGeom>
        </p:spPr>
      </p:pic>
      <p:sp>
        <p:nvSpPr>
          <p:cNvPr id="45" name="Rectangle 44">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51435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2578CB60-6196-7014-740A-F0273F9CEE28}"/>
              </a:ext>
            </a:extLst>
          </p:cNvPr>
          <p:cNvSpPr>
            <a:spLocks/>
          </p:cNvSpPr>
          <p:nvPr/>
        </p:nvSpPr>
        <p:spPr>
          <a:xfrm>
            <a:off x="358485" y="841772"/>
            <a:ext cx="3017520" cy="24031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a:solidFill>
                  <a:schemeClr val="bg1"/>
                </a:solidFill>
                <a:latin typeface="+mj-lt"/>
                <a:ea typeface="+mj-ea"/>
                <a:cs typeface="+mj-cs"/>
              </a:rPr>
              <a:t>What's in your glove kit</a:t>
            </a:r>
            <a:br>
              <a:rPr lang="en-US" sz="3600">
                <a:solidFill>
                  <a:schemeClr val="bg1"/>
                </a:solidFill>
                <a:latin typeface="+mj-lt"/>
                <a:ea typeface="+mj-ea"/>
                <a:cs typeface="+mj-cs"/>
              </a:rPr>
            </a:br>
            <a:br>
              <a:rPr lang="en-US" sz="3600">
                <a:solidFill>
                  <a:schemeClr val="bg1"/>
                </a:solidFill>
                <a:latin typeface="+mj-lt"/>
                <a:ea typeface="+mj-ea"/>
                <a:cs typeface="+mj-cs"/>
              </a:rPr>
            </a:br>
            <a:r>
              <a:rPr lang="en-US" sz="3600">
                <a:solidFill>
                  <a:schemeClr val="bg1"/>
                </a:solidFill>
                <a:latin typeface="+mj-lt"/>
                <a:ea typeface="+mj-ea"/>
                <a:cs typeface="+mj-cs"/>
              </a:rPr>
              <a:t>(Module 1)</a:t>
            </a:r>
          </a:p>
        </p:txBody>
      </p:sp>
      <p:sp>
        <p:nvSpPr>
          <p:cNvPr id="47" name="Rectangle 4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941" y="260093"/>
            <a:ext cx="109728"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9" name="Rectangle 4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3410190"/>
            <a:ext cx="2983230" cy="13716"/>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oogle Shape;58;p13">
            <a:extLst>
              <a:ext uri="{FF2B5EF4-FFF2-40B4-BE49-F238E27FC236}">
                <a16:creationId xmlns:a16="http://schemas.microsoft.com/office/drawing/2014/main" id="{DEBCA8AC-CBB3-B4E1-06B7-6CFBDF2A7B55}"/>
              </a:ext>
            </a:extLst>
          </p:cNvPr>
          <p:cNvPicPr preferRelativeResize="0"/>
          <p:nvPr/>
        </p:nvPicPr>
        <p:blipFill>
          <a:blip r:embed="rId4">
            <a:alphaModFix/>
          </a:blip>
          <a:stretch>
            <a:fillRect/>
          </a:stretch>
        </p:blipFill>
        <p:spPr>
          <a:xfrm>
            <a:off x="520598" y="4410225"/>
            <a:ext cx="775876" cy="488000"/>
          </a:xfrm>
          <a:prstGeom prst="rect">
            <a:avLst/>
          </a:prstGeom>
          <a:noFill/>
          <a:ln>
            <a:noFill/>
          </a:ln>
        </p:spPr>
      </p:pic>
      <p:pic>
        <p:nvPicPr>
          <p:cNvPr id="5" name="Picture 4" descr="A cartoon of a robot and a robot&#10;&#10;Description automatically generated">
            <a:extLst>
              <a:ext uri="{FF2B5EF4-FFF2-40B4-BE49-F238E27FC236}">
                <a16:creationId xmlns:a16="http://schemas.microsoft.com/office/drawing/2014/main" id="{2B1B87BD-A8C5-FF90-182E-55A941B04EDE}"/>
              </a:ext>
            </a:extLst>
          </p:cNvPr>
          <p:cNvPicPr>
            <a:picLocks noChangeAspect="1"/>
          </p:cNvPicPr>
          <p:nvPr/>
        </p:nvPicPr>
        <p:blipFill>
          <a:blip r:embed="rId5"/>
          <a:stretch>
            <a:fillRect/>
          </a:stretch>
        </p:blipFill>
        <p:spPr>
          <a:xfrm>
            <a:off x="8159576" y="4280374"/>
            <a:ext cx="701278" cy="617851"/>
          </a:xfrm>
          <a:prstGeom prst="rect">
            <a:avLst/>
          </a:prstGeom>
        </p:spPr>
      </p:pic>
    </p:spTree>
    <p:extLst>
      <p:ext uri="{BB962C8B-B14F-4D97-AF65-F5344CB8AC3E}">
        <p14:creationId xmlns:p14="http://schemas.microsoft.com/office/powerpoint/2010/main" val="2291718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ACB89-EC00-3A05-0724-50486EADF014}"/>
              </a:ext>
            </a:extLst>
          </p:cNvPr>
          <p:cNvSpPr>
            <a:spLocks noGrp="1"/>
          </p:cNvSpPr>
          <p:nvPr>
            <p:ph type="ctrTitle"/>
          </p:nvPr>
        </p:nvSpPr>
        <p:spPr/>
        <p:txBody>
          <a:bodyPr/>
          <a:lstStyle/>
          <a:p>
            <a:r>
              <a:rPr lang="en-US"/>
              <a:t>Kit Contents (Section 1.0)</a:t>
            </a:r>
          </a:p>
        </p:txBody>
      </p:sp>
      <p:sp>
        <p:nvSpPr>
          <p:cNvPr id="4" name="Slide Number Placeholder 3">
            <a:extLst>
              <a:ext uri="{FF2B5EF4-FFF2-40B4-BE49-F238E27FC236}">
                <a16:creationId xmlns:a16="http://schemas.microsoft.com/office/drawing/2014/main" id="{8D9B2D1B-ACCC-ED24-0C93-61BBF22DD55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90251499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B4D02-D9B4-8977-7CF6-ED37CFE64AE8}"/>
              </a:ext>
            </a:extLst>
          </p:cNvPr>
          <p:cNvSpPr>
            <a:spLocks noGrp="1"/>
          </p:cNvSpPr>
          <p:nvPr>
            <p:ph type="title"/>
          </p:nvPr>
        </p:nvSpPr>
        <p:spPr/>
        <p:txBody>
          <a:bodyPr lIns="91440" tIns="45720" rIns="91440" bIns="45720" anchor="t"/>
          <a:lstStyle/>
          <a:p>
            <a:r>
              <a:rPr lang="en-US">
                <a:ea typeface="Calibri Light"/>
                <a:cs typeface="Calibri Light"/>
              </a:rPr>
              <a:t>Overview </a:t>
            </a:r>
            <a:endParaRPr lang="en-US"/>
          </a:p>
        </p:txBody>
      </p:sp>
      <p:sp>
        <p:nvSpPr>
          <p:cNvPr id="3" name="Content Placeholder 2">
            <a:extLst>
              <a:ext uri="{FF2B5EF4-FFF2-40B4-BE49-F238E27FC236}">
                <a16:creationId xmlns:a16="http://schemas.microsoft.com/office/drawing/2014/main" id="{35854820-1007-3929-C1E0-5DAB8BA2C642}"/>
              </a:ext>
            </a:extLst>
          </p:cNvPr>
          <p:cNvSpPr>
            <a:spLocks noGrp="1"/>
          </p:cNvSpPr>
          <p:nvPr>
            <p:ph idx="1"/>
          </p:nvPr>
        </p:nvSpPr>
        <p:spPr/>
        <p:txBody>
          <a:bodyPr lIns="91440" tIns="45720" rIns="91440" bIns="45720" anchor="t"/>
          <a:lstStyle/>
          <a:p>
            <a:pPr>
              <a:buFont typeface="Arial"/>
            </a:pPr>
            <a:r>
              <a:rPr lang="en-US">
                <a:ea typeface="+mn-lt"/>
                <a:cs typeface="+mn-lt"/>
              </a:rPr>
              <a:t>This module explains the contents of your glove kit, including pictures and quantities of all parts. The first slide also provides the Bill of Materials (BOM) for reference, in case you did not receive your kit directly from Space Grant.</a:t>
            </a:r>
          </a:p>
          <a:p>
            <a:pPr>
              <a:buFont typeface="Arial"/>
            </a:pPr>
            <a:endParaRPr lang="en-US"/>
          </a:p>
          <a:p>
            <a:pPr>
              <a:buFont typeface="Arial"/>
            </a:pPr>
            <a:endParaRPr lang="en-US">
              <a:ea typeface="Calibri"/>
              <a:cs typeface="Calibri"/>
            </a:endParaRPr>
          </a:p>
        </p:txBody>
      </p:sp>
      <p:sp>
        <p:nvSpPr>
          <p:cNvPr id="4" name="Slide Number Placeholder 3">
            <a:extLst>
              <a:ext uri="{FF2B5EF4-FFF2-40B4-BE49-F238E27FC236}">
                <a16:creationId xmlns:a16="http://schemas.microsoft.com/office/drawing/2014/main" id="{2158B10B-7E48-C65C-B36A-2D6CD4C90E2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943712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75A41-93AE-CA89-9B9F-EE01B9531390}"/>
              </a:ext>
            </a:extLst>
          </p:cNvPr>
          <p:cNvSpPr>
            <a:spLocks noGrp="1"/>
          </p:cNvSpPr>
          <p:nvPr>
            <p:ph type="title"/>
          </p:nvPr>
        </p:nvSpPr>
        <p:spPr/>
        <p:txBody>
          <a:bodyPr lIns="91440" tIns="45720" rIns="91440" bIns="45720" anchor="t"/>
          <a:lstStyle/>
          <a:p>
            <a:r>
              <a:rPr lang="en-US">
                <a:ea typeface="Calibri Light"/>
                <a:cs typeface="Calibri Light"/>
              </a:rPr>
              <a:t>Bill of Materials (BOM)</a:t>
            </a:r>
            <a:endParaRPr lang="en-US"/>
          </a:p>
        </p:txBody>
      </p:sp>
      <p:sp>
        <p:nvSpPr>
          <p:cNvPr id="3" name="Content Placeholder 2">
            <a:extLst>
              <a:ext uri="{FF2B5EF4-FFF2-40B4-BE49-F238E27FC236}">
                <a16:creationId xmlns:a16="http://schemas.microsoft.com/office/drawing/2014/main" id="{A161BA89-DDED-B7D7-9F58-19A8F703BE55}"/>
              </a:ext>
            </a:extLst>
          </p:cNvPr>
          <p:cNvSpPr>
            <a:spLocks noGrp="1"/>
          </p:cNvSpPr>
          <p:nvPr>
            <p:ph idx="1"/>
          </p:nvPr>
        </p:nvSpPr>
        <p:spPr/>
        <p:txBody>
          <a:bodyPr lIns="91440" tIns="45720" rIns="91440" bIns="45720" anchor="t"/>
          <a:lstStyle/>
          <a:p>
            <a:endParaRPr lang="en-US">
              <a:ea typeface="Calibri"/>
              <a:cs typeface="Calibri"/>
            </a:endParaRPr>
          </a:p>
        </p:txBody>
      </p:sp>
      <p:sp>
        <p:nvSpPr>
          <p:cNvPr id="4" name="Slide Number Placeholder 3">
            <a:extLst>
              <a:ext uri="{FF2B5EF4-FFF2-40B4-BE49-F238E27FC236}">
                <a16:creationId xmlns:a16="http://schemas.microsoft.com/office/drawing/2014/main" id="{7C9281AA-B6CD-661A-2869-DDC005BC313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3811342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6C401-5F3B-0598-7B51-63C1F9B9D14B}"/>
              </a:ext>
            </a:extLst>
          </p:cNvPr>
          <p:cNvSpPr>
            <a:spLocks noGrp="1"/>
          </p:cNvSpPr>
          <p:nvPr>
            <p:ph type="title"/>
          </p:nvPr>
        </p:nvSpPr>
        <p:spPr/>
        <p:txBody>
          <a:bodyPr/>
          <a:lstStyle/>
          <a:p>
            <a:r>
              <a:rPr lang="en-US"/>
              <a:t>Electronics (1 of 2)</a:t>
            </a:r>
          </a:p>
        </p:txBody>
      </p:sp>
      <p:sp>
        <p:nvSpPr>
          <p:cNvPr id="4" name="Slide Number Placeholder 3">
            <a:extLst>
              <a:ext uri="{FF2B5EF4-FFF2-40B4-BE49-F238E27FC236}">
                <a16:creationId xmlns:a16="http://schemas.microsoft.com/office/drawing/2014/main" id="{A18ED5FD-464F-65F9-EAD3-AF782CFEA01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pic>
        <p:nvPicPr>
          <p:cNvPr id="6" name="Picture 5" descr="A circular blue circuit board&#10;&#10;Description automatically generated">
            <a:extLst>
              <a:ext uri="{FF2B5EF4-FFF2-40B4-BE49-F238E27FC236}">
                <a16:creationId xmlns:a16="http://schemas.microsoft.com/office/drawing/2014/main" id="{29BA455C-CDCA-E375-F5D9-56520FED439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5400000">
            <a:off x="773526" y="1127762"/>
            <a:ext cx="1830264" cy="2449389"/>
          </a:xfrm>
          <a:prstGeom prst="rect">
            <a:avLst/>
          </a:prstGeom>
        </p:spPr>
      </p:pic>
      <p:sp>
        <p:nvSpPr>
          <p:cNvPr id="7" name="TextBox 6">
            <a:extLst>
              <a:ext uri="{FF2B5EF4-FFF2-40B4-BE49-F238E27FC236}">
                <a16:creationId xmlns:a16="http://schemas.microsoft.com/office/drawing/2014/main" id="{D812B1A9-BD07-01CB-342B-4169A2A3DE9F}"/>
              </a:ext>
            </a:extLst>
          </p:cNvPr>
          <p:cNvSpPr txBox="1"/>
          <p:nvPr/>
        </p:nvSpPr>
        <p:spPr>
          <a:xfrm>
            <a:off x="371409" y="3610797"/>
            <a:ext cx="216290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ea typeface="Calibri"/>
                <a:cs typeface="Calibri"/>
              </a:rPr>
              <a:t>1x Circuit Playground BlueFruit</a:t>
            </a:r>
            <a:br>
              <a:rPr lang="en-US" sz="1200" b="1">
                <a:ea typeface="Calibri"/>
                <a:cs typeface="Calibri"/>
              </a:rPr>
            </a:br>
            <a:r>
              <a:rPr lang="en-US" sz="1200" b="1">
                <a:ea typeface="Calibri"/>
                <a:cs typeface="Calibri"/>
              </a:rPr>
              <a:t>(CPB)</a:t>
            </a:r>
            <a:br>
              <a:rPr lang="en-US" sz="1200" b="1">
                <a:ea typeface="Calibri"/>
                <a:cs typeface="Calibri"/>
              </a:rPr>
            </a:br>
            <a:endParaRPr lang="en-US" sz="1200" b="1">
              <a:ea typeface="Calibri"/>
              <a:cs typeface="Calibri"/>
            </a:endParaRPr>
          </a:p>
        </p:txBody>
      </p:sp>
      <p:sp>
        <p:nvSpPr>
          <p:cNvPr id="8" name="TextBox 7">
            <a:extLst>
              <a:ext uri="{FF2B5EF4-FFF2-40B4-BE49-F238E27FC236}">
                <a16:creationId xmlns:a16="http://schemas.microsoft.com/office/drawing/2014/main" id="{F737AEE4-65D0-B0F7-2691-26254D444292}"/>
              </a:ext>
            </a:extLst>
          </p:cNvPr>
          <p:cNvSpPr txBox="1"/>
          <p:nvPr/>
        </p:nvSpPr>
        <p:spPr>
          <a:xfrm>
            <a:off x="2534317" y="3610798"/>
            <a:ext cx="216290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ea typeface="Calibri"/>
                <a:cs typeface="Calibri"/>
              </a:rPr>
              <a:t>1x 3xAAA Battery Pack</a:t>
            </a:r>
          </a:p>
          <a:p>
            <a:pPr algn="ctr"/>
            <a:r>
              <a:rPr lang="en-US" sz="1200" b="1">
                <a:ea typeface="Calibri"/>
                <a:cs typeface="Calibri"/>
              </a:rPr>
              <a:t>(3.3v)</a:t>
            </a:r>
            <a:br>
              <a:rPr lang="en-US" sz="1200" b="1">
                <a:ea typeface="Calibri"/>
                <a:cs typeface="Calibri"/>
              </a:rPr>
            </a:br>
            <a:endParaRPr lang="en-US" sz="1200" b="1">
              <a:ea typeface="Calibri"/>
              <a:cs typeface="Calibri"/>
            </a:endParaRPr>
          </a:p>
        </p:txBody>
      </p:sp>
      <p:pic>
        <p:nvPicPr>
          <p:cNvPr id="9" name="Picture 2" descr="Reverse angled shot of 3 x AAA battery holder with on-off switch, JST PH connector, and belt clip.">
            <a:extLst>
              <a:ext uri="{FF2B5EF4-FFF2-40B4-BE49-F238E27FC236}">
                <a16:creationId xmlns:a16="http://schemas.microsoft.com/office/drawing/2014/main" id="{C072DF9A-73E0-3534-9CDF-755FB9AAAF62}"/>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21959" y1="21016" x2="28763" y2="16621"/>
                        <a14:foregroundMark x1="28763" y1="16621" x2="36392" y2="16484"/>
                        <a14:foregroundMark x1="36392" y1="16484" x2="47320" y2="21566"/>
                        <a14:foregroundMark x1="23814" y1="48352" x2="27629" y2="52885"/>
                        <a14:foregroundMark x1="27526" y1="52885" x2="31389" y2="63298"/>
                        <a14:foregroundMark x1="57320" y1="87363" x2="66375" y2="83471"/>
                        <a14:foregroundMark x1="74778" y1="74520" x2="77423" y2="69368"/>
                        <a14:foregroundMark x1="77423" y1="69368" x2="74433" y2="60027"/>
                        <a14:foregroundMark x1="74433" y1="60027" x2="45464" y2="35165"/>
                        <a14:foregroundMark x1="45464" y1="35165" x2="26804" y2="53022"/>
                        <a14:foregroundMark x1="73918" y1="59753" x2="76392" y2="60852"/>
                        <a14:foregroundMark x1="77320" y1="65110" x2="77113" y2="61676"/>
                        <a14:foregroundMark x1="45258" y1="34753" x2="65567" y2="51648"/>
                        <a14:foregroundMark x1="50389" y1="24569" x2="51959" y2="25824"/>
                        <a14:foregroundMark x1="48351" y1="22940" x2="49615" y2="23950"/>
                        <a14:foregroundMark x1="32680" y1="59066" x2="38041" y2="63736"/>
                        <a14:foregroundMark x1="35979" y1="66209" x2="39175" y2="66484"/>
                        <a14:foregroundMark x1="40412" y1="69093" x2="42577" y2="68132"/>
                        <a14:foregroundMark x1="44227" y1="73352" x2="45670" y2="71841"/>
                        <a14:foregroundMark x1="45361" y1="74863" x2="48041" y2="72665"/>
                        <a14:foregroundMark x1="49485" y1="79396" x2="49485" y2="79396"/>
                        <a14:foregroundMark x1="51649" y1="80907" x2="51649" y2="80907"/>
                        <a14:foregroundMark x1="53814" y1="83242" x2="53814" y2="83242"/>
                        <a14:foregroundMark x1="55052" y1="84203" x2="55052" y2="84203"/>
                        <a14:foregroundMark x1="55258" y1="83104" x2="55258" y2="83104"/>
                        <a14:foregroundMark x1="54742" y1="84066" x2="54742" y2="84066"/>
                        <a14:foregroundMark x1="54330" y1="83791" x2="54330" y2="83791"/>
                        <a14:foregroundMark x1="54536" y1="84203" x2="53918" y2="83242"/>
                        <a14:foregroundMark x1="54948" y1="83791" x2="54124" y2="82830"/>
                        <a14:foregroundMark x1="55258" y1="84478" x2="52474" y2="81319"/>
                        <a14:foregroundMark x1="45052" y1="35027" x2="45052" y2="35027"/>
                        <a14:foregroundMark x1="45258" y1="34890" x2="49175" y2="37637"/>
                        <a14:foregroundMark x1="45567" y1="34478" x2="46495" y2="35852"/>
                        <a14:foregroundMark x1="45052" y1="34478" x2="44948" y2="34890"/>
                        <a14:backgroundMark x1="22165" y1="19231" x2="28454" y2="14835"/>
                        <a14:backgroundMark x1="48144" y1="21429" x2="49015" y2="22028"/>
                        <a14:backgroundMark x1="50412" y1="22940" x2="51134" y2="23626"/>
                        <a14:backgroundMark x1="53814" y1="25962" x2="54742" y2="26236"/>
                        <a14:backgroundMark x1="30722" y1="64011" x2="37010" y2="72115"/>
                        <a14:backgroundMark x1="37010" y1="72115" x2="33608" y2="78434"/>
                        <a14:backgroundMark x1="40000" y1="76374" x2="53097" y2="83242"/>
                        <a14:backgroundMark x1="44625" y1="76967" x2="46392" y2="78709"/>
                        <a14:backgroundMark x1="41237" y1="73626" x2="44619" y2="76961"/>
                        <a14:backgroundMark x1="37010" y1="71291" x2="41856" y2="73901"/>
                        <a14:backgroundMark x1="72784" y1="78846" x2="74021" y2="76923"/>
                        <a14:backgroundMark x1="73505" y1="76511" x2="73093" y2="76923"/>
                        <a14:backgroundMark x1="73299" y1="77885" x2="72577" y2="78434"/>
                        <a14:backgroundMark x1="72784" y1="78297" x2="74330" y2="75962"/>
                        <a14:backgroundMark x1="73299" y1="77885" x2="68763" y2="82005"/>
                        <a14:backgroundMark x1="68454" y1="82280" x2="67423" y2="83516"/>
                        <a14:backgroundMark x1="68557" y1="81868" x2="67629" y2="82143"/>
                        <a14:backgroundMark x1="67629" y1="82967" x2="66495" y2="83654"/>
                        <a14:backgroundMark x1="54742" y1="85302" x2="57320" y2="87363"/>
                      </a14:backgroundRemoval>
                    </a14:imgEffect>
                  </a14:imgLayer>
                </a14:imgProps>
              </a:ext>
              <a:ext uri="{28A0092B-C50C-407E-A947-70E740481C1C}">
                <a14:useLocalDpi xmlns:a14="http://schemas.microsoft.com/office/drawing/2010/main" val="0"/>
              </a:ext>
            </a:extLst>
          </a:blip>
          <a:srcRect/>
          <a:stretch>
            <a:fillRect/>
          </a:stretch>
        </p:blipFill>
        <p:spPr bwMode="auto">
          <a:xfrm>
            <a:off x="2534316" y="1436935"/>
            <a:ext cx="2498612" cy="187526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square object on a wood surface&#10;&#10;Description automatically generated">
            <a:extLst>
              <a:ext uri="{FF2B5EF4-FFF2-40B4-BE49-F238E27FC236}">
                <a16:creationId xmlns:a16="http://schemas.microsoft.com/office/drawing/2014/main" id="{881FFAC9-DD0E-8DA8-5617-23E5C135C56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37084" y1="39171" x2="48816" y2="54011"/>
                        <a14:foregroundMark x1="48981" y1="53805" x2="39955" y2="37079"/>
                        <a14:backgroundMark x1="33175" y1="38836" x2="19683" y2="34086"/>
                        <a14:backgroundMark x1="31587" y1="43824" x2="33968" y2="64846"/>
                        <a14:backgroundMark x1="36667" y1="60451" x2="73968" y2="56532"/>
                        <a14:backgroundMark x1="33492" y1="36817" x2="40635" y2="36223"/>
                        <a14:backgroundMark x1="44444" y1="54751" x2="46349" y2="54869"/>
                        <a14:backgroundMark x1="47937" y1="55107" x2="51270" y2="54869"/>
                        <a14:backgroundMark x1="60952" y1="52375" x2="60794" y2="49881"/>
                        <a14:backgroundMark x1="60794" y1="44774" x2="61111" y2="38361"/>
                        <a14:backgroundMark x1="36190" y1="38124" x2="36032" y2="39074"/>
                      </a14:backgroundRemoval>
                    </a14:imgEffect>
                  </a14:imgLayer>
                </a14:imgProps>
              </a:ext>
            </a:extLst>
          </a:blip>
          <a:srcRect l="33565" t="34647" r="36700" b="42617"/>
          <a:stretch/>
        </p:blipFill>
        <p:spPr>
          <a:xfrm rot="5400000">
            <a:off x="5084549" y="1532702"/>
            <a:ext cx="1605331" cy="1645248"/>
          </a:xfrm>
          <a:prstGeom prst="rect">
            <a:avLst/>
          </a:prstGeom>
        </p:spPr>
      </p:pic>
      <p:sp>
        <p:nvSpPr>
          <p:cNvPr id="11" name="TextBox 10">
            <a:extLst>
              <a:ext uri="{FF2B5EF4-FFF2-40B4-BE49-F238E27FC236}">
                <a16:creationId xmlns:a16="http://schemas.microsoft.com/office/drawing/2014/main" id="{80D67A83-20E4-4707-F24B-E4D002987014}"/>
              </a:ext>
            </a:extLst>
          </p:cNvPr>
          <p:cNvSpPr txBox="1"/>
          <p:nvPr/>
        </p:nvSpPr>
        <p:spPr>
          <a:xfrm>
            <a:off x="4927834" y="3610799"/>
            <a:ext cx="183759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ea typeface="Calibri"/>
                <a:cs typeface="Calibri"/>
              </a:rPr>
              <a:t>1x (1x1)" Breakout Board </a:t>
            </a:r>
          </a:p>
        </p:txBody>
      </p:sp>
      <p:pic>
        <p:nvPicPr>
          <p:cNvPr id="12" name="Picture 11" descr="A thin piece of plastic on a wooden surface&#10;&#10;Description automatically generated">
            <a:extLst>
              <a:ext uri="{FF2B5EF4-FFF2-40B4-BE49-F238E27FC236}">
                <a16:creationId xmlns:a16="http://schemas.microsoft.com/office/drawing/2014/main" id="{0ED73439-9349-9503-576E-0ABD45D3B4E5}"/>
              </a:ext>
            </a:extLst>
          </p:cNvPr>
          <p:cNvPicPr>
            <a:picLocks noChangeAspect="1"/>
          </p:cNvPicPr>
          <p:nvPr/>
        </p:nvPicPr>
        <p:blipFill>
          <a:blip r:embed="rId9"/>
          <a:stretch>
            <a:fillRect/>
          </a:stretch>
        </p:blipFill>
        <p:spPr>
          <a:xfrm>
            <a:off x="6933534" y="1255702"/>
            <a:ext cx="1839057" cy="2458182"/>
          </a:xfrm>
          <a:prstGeom prst="rect">
            <a:avLst/>
          </a:prstGeom>
        </p:spPr>
      </p:pic>
      <p:sp>
        <p:nvSpPr>
          <p:cNvPr id="13" name="TextBox 12">
            <a:extLst>
              <a:ext uri="{FF2B5EF4-FFF2-40B4-BE49-F238E27FC236}">
                <a16:creationId xmlns:a16="http://schemas.microsoft.com/office/drawing/2014/main" id="{846BCAD0-263A-602E-EAEF-EF044081AF6B}"/>
              </a:ext>
            </a:extLst>
          </p:cNvPr>
          <p:cNvSpPr txBox="1"/>
          <p:nvPr/>
        </p:nvSpPr>
        <p:spPr>
          <a:xfrm>
            <a:off x="6930766" y="3695291"/>
            <a:ext cx="183759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ea typeface="Calibri"/>
                <a:cs typeface="Calibri"/>
              </a:rPr>
              <a:t>1x 12" Ethernet Cables</a:t>
            </a:r>
            <a:br>
              <a:rPr lang="en-US" sz="1200" b="1">
                <a:ea typeface="Calibri"/>
                <a:cs typeface="Calibri"/>
              </a:rPr>
            </a:br>
            <a:endParaRPr lang="en-US" sz="1200" b="1">
              <a:ea typeface="Calibri"/>
              <a:cs typeface="Calibri"/>
            </a:endParaRPr>
          </a:p>
        </p:txBody>
      </p:sp>
    </p:spTree>
    <p:extLst>
      <p:ext uri="{BB962C8B-B14F-4D97-AF65-F5344CB8AC3E}">
        <p14:creationId xmlns:p14="http://schemas.microsoft.com/office/powerpoint/2010/main" val="734133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6197D-3B47-8D73-FDF6-1A90142C2A72}"/>
              </a:ext>
            </a:extLst>
          </p:cNvPr>
          <p:cNvSpPr>
            <a:spLocks noGrp="1"/>
          </p:cNvSpPr>
          <p:nvPr>
            <p:ph type="title"/>
          </p:nvPr>
        </p:nvSpPr>
        <p:spPr/>
        <p:txBody>
          <a:bodyPr/>
          <a:lstStyle/>
          <a:p>
            <a:r>
              <a:rPr lang="en-US"/>
              <a:t>Electronics (2 of 2)</a:t>
            </a:r>
          </a:p>
        </p:txBody>
      </p:sp>
      <p:sp>
        <p:nvSpPr>
          <p:cNvPr id="4" name="Slide Number Placeholder 3">
            <a:extLst>
              <a:ext uri="{FF2B5EF4-FFF2-40B4-BE49-F238E27FC236}">
                <a16:creationId xmlns:a16="http://schemas.microsoft.com/office/drawing/2014/main" id="{DCC09C76-86CC-391B-D857-C7948F7C54F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6" name="TextBox 5">
            <a:extLst>
              <a:ext uri="{FF2B5EF4-FFF2-40B4-BE49-F238E27FC236}">
                <a16:creationId xmlns:a16="http://schemas.microsoft.com/office/drawing/2014/main" id="{8C1ACD4E-87F6-C977-8A30-A89F83BB12E4}"/>
              </a:ext>
            </a:extLst>
          </p:cNvPr>
          <p:cNvSpPr txBox="1"/>
          <p:nvPr/>
        </p:nvSpPr>
        <p:spPr>
          <a:xfrm>
            <a:off x="1684094" y="3628381"/>
            <a:ext cx="159140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ea typeface="Calibri"/>
                <a:cs typeface="Calibri"/>
              </a:rPr>
              <a:t>3x 55mm Spectra  Flex Sensors</a:t>
            </a:r>
            <a:br>
              <a:rPr lang="en-US" sz="1200" b="1">
                <a:ea typeface="Calibri"/>
                <a:cs typeface="Calibri"/>
              </a:rPr>
            </a:br>
            <a:r>
              <a:rPr lang="en-US" sz="1200" b="1">
                <a:ea typeface="Calibri"/>
                <a:cs typeface="Calibri"/>
              </a:rPr>
              <a:t>(Female Type)</a:t>
            </a:r>
            <a:endParaRPr lang="en-US"/>
          </a:p>
        </p:txBody>
      </p:sp>
      <p:sp>
        <p:nvSpPr>
          <p:cNvPr id="7" name="TextBox 6">
            <a:extLst>
              <a:ext uri="{FF2B5EF4-FFF2-40B4-BE49-F238E27FC236}">
                <a16:creationId xmlns:a16="http://schemas.microsoft.com/office/drawing/2014/main" id="{64FD535B-5734-907E-693B-ACCA76791933}"/>
              </a:ext>
            </a:extLst>
          </p:cNvPr>
          <p:cNvSpPr txBox="1"/>
          <p:nvPr/>
        </p:nvSpPr>
        <p:spPr>
          <a:xfrm>
            <a:off x="5080893" y="3665453"/>
            <a:ext cx="183759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ea typeface="Calibri"/>
                <a:cs typeface="Calibri"/>
              </a:rPr>
              <a:t>9x  18k</a:t>
            </a:r>
            <a:r>
              <a:rPr lang="en-US" sz="1200" b="1">
                <a:latin typeface="Arial"/>
                <a:ea typeface="Calibri"/>
                <a:cs typeface="Arial"/>
              </a:rPr>
              <a:t>Ω </a:t>
            </a:r>
            <a:r>
              <a:rPr lang="en-US" sz="1200" b="1">
                <a:latin typeface="Calibri"/>
                <a:ea typeface="Calibri"/>
                <a:cs typeface="Arial"/>
              </a:rPr>
              <a:t>Resistors</a:t>
            </a:r>
            <a:endParaRPr lang="en-US" sz="1200" b="1">
              <a:latin typeface="Calibri"/>
              <a:ea typeface="Calibri"/>
              <a:cs typeface="Calibri"/>
            </a:endParaRPr>
          </a:p>
        </p:txBody>
      </p:sp>
      <p:pic>
        <p:nvPicPr>
          <p:cNvPr id="8" name="Picture 7" descr="A long brown and white rectangular object&#10;&#10;Description automatically generated">
            <a:extLst>
              <a:ext uri="{FF2B5EF4-FFF2-40B4-BE49-F238E27FC236}">
                <a16:creationId xmlns:a16="http://schemas.microsoft.com/office/drawing/2014/main" id="{F0A1D8C2-C87E-A4CB-4E66-B50609801618}"/>
              </a:ext>
            </a:extLst>
          </p:cNvPr>
          <p:cNvPicPr>
            <a:picLocks noChangeAspect="1"/>
          </p:cNvPicPr>
          <p:nvPr/>
        </p:nvPicPr>
        <p:blipFill>
          <a:blip r:embed="rId3"/>
          <a:stretch>
            <a:fillRect/>
          </a:stretch>
        </p:blipFill>
        <p:spPr>
          <a:xfrm>
            <a:off x="866117" y="987592"/>
            <a:ext cx="3219972" cy="2640789"/>
          </a:xfrm>
          <a:prstGeom prst="rect">
            <a:avLst/>
          </a:prstGeom>
        </p:spPr>
      </p:pic>
      <p:pic>
        <p:nvPicPr>
          <p:cNvPr id="9" name="Picture 2" descr="Carbon Film Resistors 5% 1W 18K Ohms 1301518K">
            <a:extLst>
              <a:ext uri="{FF2B5EF4-FFF2-40B4-BE49-F238E27FC236}">
                <a16:creationId xmlns:a16="http://schemas.microsoft.com/office/drawing/2014/main" id="{CC3F2AA3-3B2B-3A67-0EC2-53D0A94B8C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7713" y="821498"/>
            <a:ext cx="2843955" cy="2843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71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2AC71-86B8-CFD9-E5D3-953759A92DA0}"/>
              </a:ext>
            </a:extLst>
          </p:cNvPr>
          <p:cNvSpPr>
            <a:spLocks noGrp="1"/>
          </p:cNvSpPr>
          <p:nvPr>
            <p:ph type="title"/>
          </p:nvPr>
        </p:nvSpPr>
        <p:spPr/>
        <p:txBody>
          <a:bodyPr/>
          <a:lstStyle/>
          <a:p>
            <a:r>
              <a:rPr lang="en-US">
                <a:cs typeface="Calibri Light"/>
              </a:rPr>
              <a:t>Hardware</a:t>
            </a:r>
            <a:endParaRPr lang="en-US"/>
          </a:p>
        </p:txBody>
      </p:sp>
      <p:sp>
        <p:nvSpPr>
          <p:cNvPr id="4" name="Slide Number Placeholder 3">
            <a:extLst>
              <a:ext uri="{FF2B5EF4-FFF2-40B4-BE49-F238E27FC236}">
                <a16:creationId xmlns:a16="http://schemas.microsoft.com/office/drawing/2014/main" id="{E6B7095C-DBBB-C453-CD7F-17DF813274B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pic>
        <p:nvPicPr>
          <p:cNvPr id="6" name="Picture 5" descr="A pair of black gloves&#10;&#10;Description automatically generated">
            <a:extLst>
              <a:ext uri="{FF2B5EF4-FFF2-40B4-BE49-F238E27FC236}">
                <a16:creationId xmlns:a16="http://schemas.microsoft.com/office/drawing/2014/main" id="{1E47556F-9D9B-4A81-C6F1-078CFA451A0B}"/>
              </a:ext>
            </a:extLst>
          </p:cNvPr>
          <p:cNvPicPr>
            <a:picLocks noChangeAspect="1"/>
          </p:cNvPicPr>
          <p:nvPr/>
        </p:nvPicPr>
        <p:blipFill>
          <a:blip r:embed="rId2"/>
          <a:stretch>
            <a:fillRect/>
          </a:stretch>
        </p:blipFill>
        <p:spPr>
          <a:xfrm>
            <a:off x="4339319" y="1302211"/>
            <a:ext cx="2398840" cy="2455904"/>
          </a:xfrm>
          <a:prstGeom prst="rect">
            <a:avLst/>
          </a:prstGeom>
        </p:spPr>
      </p:pic>
      <p:pic>
        <p:nvPicPr>
          <p:cNvPr id="7" name="Picture 6" descr="A group of velcro strips on a wood surface&#10;&#10;Description automatically generated">
            <a:extLst>
              <a:ext uri="{FF2B5EF4-FFF2-40B4-BE49-F238E27FC236}">
                <a16:creationId xmlns:a16="http://schemas.microsoft.com/office/drawing/2014/main" id="{3FEFEDCD-B60F-B6F1-3FBA-5D5476E6A24F}"/>
              </a:ext>
            </a:extLst>
          </p:cNvPr>
          <p:cNvPicPr>
            <a:picLocks noChangeAspect="1"/>
          </p:cNvPicPr>
          <p:nvPr/>
        </p:nvPicPr>
        <p:blipFill>
          <a:blip r:embed="rId3"/>
          <a:stretch>
            <a:fillRect/>
          </a:stretch>
        </p:blipFill>
        <p:spPr>
          <a:xfrm>
            <a:off x="2282501" y="1302212"/>
            <a:ext cx="1837343" cy="2455906"/>
          </a:xfrm>
          <a:prstGeom prst="rect">
            <a:avLst/>
          </a:prstGeom>
        </p:spPr>
      </p:pic>
      <p:pic>
        <p:nvPicPr>
          <p:cNvPr id="8" name="Picture 7" descr="A black velcro strap on a wood surface&#10;&#10;Description automatically generated">
            <a:extLst>
              <a:ext uri="{FF2B5EF4-FFF2-40B4-BE49-F238E27FC236}">
                <a16:creationId xmlns:a16="http://schemas.microsoft.com/office/drawing/2014/main" id="{9B5A4AF6-0874-8951-9603-80FBA3FFA30A}"/>
              </a:ext>
            </a:extLst>
          </p:cNvPr>
          <p:cNvPicPr>
            <a:picLocks noChangeAspect="1"/>
          </p:cNvPicPr>
          <p:nvPr/>
        </p:nvPicPr>
        <p:blipFill>
          <a:blip r:embed="rId4"/>
          <a:stretch>
            <a:fillRect/>
          </a:stretch>
        </p:blipFill>
        <p:spPr>
          <a:xfrm>
            <a:off x="213113" y="1302213"/>
            <a:ext cx="1837320" cy="2455905"/>
          </a:xfrm>
          <a:prstGeom prst="rect">
            <a:avLst/>
          </a:prstGeom>
        </p:spPr>
      </p:pic>
      <p:sp>
        <p:nvSpPr>
          <p:cNvPr id="9" name="TextBox 8">
            <a:extLst>
              <a:ext uri="{FF2B5EF4-FFF2-40B4-BE49-F238E27FC236}">
                <a16:creationId xmlns:a16="http://schemas.microsoft.com/office/drawing/2014/main" id="{7C4A8EBD-969C-C346-B6E4-D132D0C97593}"/>
              </a:ext>
            </a:extLst>
          </p:cNvPr>
          <p:cNvSpPr txBox="1"/>
          <p:nvPr/>
        </p:nvSpPr>
        <p:spPr>
          <a:xfrm>
            <a:off x="214465" y="3751476"/>
            <a:ext cx="183759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ea typeface="Calibri"/>
                <a:cs typeface="Calibri"/>
              </a:rPr>
              <a:t>1x 12" Black Velcro Strip</a:t>
            </a:r>
            <a:br>
              <a:rPr lang="en-US" sz="1200" b="1">
                <a:ea typeface="Calibri"/>
                <a:cs typeface="Calibri"/>
              </a:rPr>
            </a:br>
            <a:r>
              <a:rPr lang="en-US" sz="1200" b="1">
                <a:ea typeface="Calibri"/>
                <a:cs typeface="Calibri"/>
              </a:rPr>
              <a:t>(Wrist/All Purpose)</a:t>
            </a:r>
          </a:p>
        </p:txBody>
      </p:sp>
      <p:sp>
        <p:nvSpPr>
          <p:cNvPr id="10" name="TextBox 9">
            <a:extLst>
              <a:ext uri="{FF2B5EF4-FFF2-40B4-BE49-F238E27FC236}">
                <a16:creationId xmlns:a16="http://schemas.microsoft.com/office/drawing/2014/main" id="{ED2EF78C-A233-F66F-9131-D1C90EE8EE43}"/>
              </a:ext>
            </a:extLst>
          </p:cNvPr>
          <p:cNvSpPr txBox="1"/>
          <p:nvPr/>
        </p:nvSpPr>
        <p:spPr>
          <a:xfrm>
            <a:off x="2280656" y="3751475"/>
            <a:ext cx="183759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ea typeface="Calibri"/>
                <a:cs typeface="Calibri"/>
              </a:rPr>
              <a:t>3x 4" Black Velcro Strip</a:t>
            </a:r>
            <a:br>
              <a:rPr lang="en-US" sz="1200" b="1">
                <a:ea typeface="Calibri"/>
                <a:cs typeface="Calibri"/>
              </a:rPr>
            </a:br>
            <a:r>
              <a:rPr lang="en-US" sz="1200" b="1">
                <a:ea typeface="Calibri"/>
                <a:cs typeface="Calibri"/>
              </a:rPr>
              <a:t>(Sensors)</a:t>
            </a:r>
          </a:p>
        </p:txBody>
      </p:sp>
      <p:sp>
        <p:nvSpPr>
          <p:cNvPr id="11" name="TextBox 10">
            <a:extLst>
              <a:ext uri="{FF2B5EF4-FFF2-40B4-BE49-F238E27FC236}">
                <a16:creationId xmlns:a16="http://schemas.microsoft.com/office/drawing/2014/main" id="{625BA0C2-F81F-871F-DF8C-D63245DAF480}"/>
              </a:ext>
            </a:extLst>
          </p:cNvPr>
          <p:cNvSpPr txBox="1"/>
          <p:nvPr/>
        </p:nvSpPr>
        <p:spPr>
          <a:xfrm>
            <a:off x="4338056" y="3751475"/>
            <a:ext cx="239150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ea typeface="Calibri"/>
                <a:cs typeface="Calibri"/>
              </a:rPr>
              <a:t>2x Medium Black Gloves</a:t>
            </a:r>
            <a:br>
              <a:rPr lang="en-US" sz="1200" b="1">
                <a:ea typeface="Calibri"/>
                <a:cs typeface="Calibri"/>
              </a:rPr>
            </a:br>
            <a:r>
              <a:rPr lang="en-US" sz="1200" b="1">
                <a:ea typeface="Calibri"/>
                <a:cs typeface="Calibri"/>
              </a:rPr>
              <a:t>(Left &amp; Right)</a:t>
            </a:r>
          </a:p>
        </p:txBody>
      </p:sp>
      <p:pic>
        <p:nvPicPr>
          <p:cNvPr id="14" name="Picture 13">
            <a:extLst>
              <a:ext uri="{FF2B5EF4-FFF2-40B4-BE49-F238E27FC236}">
                <a16:creationId xmlns:a16="http://schemas.microsoft.com/office/drawing/2014/main" id="{CEA640AF-2D41-E38F-BCE1-E441211D67BB}"/>
              </a:ext>
            </a:extLst>
          </p:cNvPr>
          <p:cNvPicPr>
            <a:picLocks noChangeAspect="1"/>
          </p:cNvPicPr>
          <p:nvPr/>
        </p:nvPicPr>
        <p:blipFill>
          <a:blip r:embed="rId5"/>
          <a:stretch>
            <a:fillRect/>
          </a:stretch>
        </p:blipFill>
        <p:spPr>
          <a:xfrm>
            <a:off x="6957634" y="1437255"/>
            <a:ext cx="2137453" cy="2268989"/>
          </a:xfrm>
          <a:prstGeom prst="rect">
            <a:avLst/>
          </a:prstGeom>
        </p:spPr>
      </p:pic>
      <p:sp>
        <p:nvSpPr>
          <p:cNvPr id="15" name="TextBox 14">
            <a:extLst>
              <a:ext uri="{FF2B5EF4-FFF2-40B4-BE49-F238E27FC236}">
                <a16:creationId xmlns:a16="http://schemas.microsoft.com/office/drawing/2014/main" id="{4474F82A-326A-86BE-1B6A-1B9760FEEAEE}"/>
              </a:ext>
            </a:extLst>
          </p:cNvPr>
          <p:cNvSpPr txBox="1"/>
          <p:nvPr/>
        </p:nvSpPr>
        <p:spPr>
          <a:xfrm>
            <a:off x="6738159" y="3751474"/>
            <a:ext cx="239150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ea typeface="Calibri"/>
                <a:cs typeface="Calibri"/>
              </a:rPr>
              <a:t>3’ USB to Micro USB Cable</a:t>
            </a:r>
            <a:br>
              <a:rPr lang="en-US" sz="1200" b="1">
                <a:ea typeface="Calibri"/>
                <a:cs typeface="Calibri"/>
              </a:rPr>
            </a:br>
            <a:endParaRPr lang="en-US" sz="1200" b="1">
              <a:ea typeface="Calibri"/>
              <a:cs typeface="Calibri"/>
            </a:endParaRPr>
          </a:p>
        </p:txBody>
      </p:sp>
    </p:spTree>
    <p:extLst>
      <p:ext uri="{BB962C8B-B14F-4D97-AF65-F5344CB8AC3E}">
        <p14:creationId xmlns:p14="http://schemas.microsoft.com/office/powerpoint/2010/main" val="11080716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94bf2d5-22d9-413b-8e42-690f9ae5d7f0">
      <Terms xmlns="http://schemas.microsoft.com/office/infopath/2007/PartnerControls"/>
    </lcf76f155ced4ddcb4097134ff3c332f>
    <TaxCatchAll xmlns="b59ed28c-85fc-4bb8-8d93-5667becf96c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CC96A7C0C0BA49968327265B540CBB" ma:contentTypeVersion="13" ma:contentTypeDescription="Create a new document." ma:contentTypeScope="" ma:versionID="f4cb493b117e70fcb86ec3255917b9c0">
  <xsd:schema xmlns:xsd="http://www.w3.org/2001/XMLSchema" xmlns:xs="http://www.w3.org/2001/XMLSchema" xmlns:p="http://schemas.microsoft.com/office/2006/metadata/properties" xmlns:ns2="c94bf2d5-22d9-413b-8e42-690f9ae5d7f0" xmlns:ns3="b59ed28c-85fc-4bb8-8d93-5667becf96cb" targetNamespace="http://schemas.microsoft.com/office/2006/metadata/properties" ma:root="true" ma:fieldsID="1a6c71cf76c56c4843717de6d40ca5c9" ns2:_="" ns3:_="">
    <xsd:import namespace="c94bf2d5-22d9-413b-8e42-690f9ae5d7f0"/>
    <xsd:import namespace="b59ed28c-85fc-4bb8-8d93-5667becf96c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SearchPropertie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4bf2d5-22d9-413b-8e42-690f9ae5d7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2802cc5-2881-4dd7-9d75-38905e9cf7fb"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59ed28c-85fc-4bb8-8d93-5667becf96cb"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1b3b9f7c-a0fb-41e0-b875-c3ba2acd7fc4}" ma:internalName="TaxCatchAll" ma:showField="CatchAllData" ma:web="b59ed28c-85fc-4bb8-8d93-5667becf96c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D97A1C-977F-4374-85BC-ACFC8E3B5BA9}">
  <ds:schemaRefs>
    <ds:schemaRef ds:uri="b59ed28c-85fc-4bb8-8d93-5667becf96cb"/>
    <ds:schemaRef ds:uri="c94bf2d5-22d9-413b-8e42-690f9ae5d7f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84A8AFA-3C27-48C7-AFC5-CADBFAA158C1}">
  <ds:schemaRefs>
    <ds:schemaRef ds:uri="http://schemas.microsoft.com/sharepoint/v3/contenttype/forms"/>
  </ds:schemaRefs>
</ds:datastoreItem>
</file>

<file path=customXml/itemProps3.xml><?xml version="1.0" encoding="utf-8"?>
<ds:datastoreItem xmlns:ds="http://schemas.openxmlformats.org/officeDocument/2006/customXml" ds:itemID="{01337B51-823C-44F6-AFD6-64B403BAF4E3}">
  <ds:schemaRefs>
    <ds:schemaRef ds:uri="b59ed28c-85fc-4bb8-8d93-5667becf96cb"/>
    <ds:schemaRef ds:uri="c94bf2d5-22d9-413b-8e42-690f9ae5d7f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(16:9)</PresentationFormat>
  <Slides>7</Slides>
  <Notes>3</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Kit Contents (Section 1.0)</vt:lpstr>
      <vt:lpstr>Overview </vt:lpstr>
      <vt:lpstr>Bill of Materials (BOM)</vt:lpstr>
      <vt:lpstr>Electronics (1 of 2)</vt:lpstr>
      <vt:lpstr>Electronics (2 of 2)</vt:lpstr>
      <vt:lpstr>Hardware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Wearables Workshop Colorado Space Grant Consortium</dc:title>
  <cp:revision>1</cp:revision>
  <dcterms:modified xsi:type="dcterms:W3CDTF">2025-04-24T05:25:42Z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0x010100C1CC96A7C0C0BA49968327265B540CBB</vt:lpwstr>
  </property>
  <property fmtid="{D5CDD505-2E9C-101B-9397-08002B2CF9AE}" pid="3" name="MediaServiceImageTags">
    <vt:lpwstr/>
  </property>
</Properties>
</file>