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300" r:id="rId5"/>
    <p:sldId id="259" r:id="rId6"/>
    <p:sldId id="295" r:id="rId7"/>
    <p:sldId id="257" r:id="rId8"/>
    <p:sldId id="302" r:id="rId9"/>
    <p:sldId id="284" r:id="rId10"/>
    <p:sldId id="311" r:id="rId11"/>
    <p:sldId id="308" r:id="rId12"/>
    <p:sldId id="269" r:id="rId13"/>
    <p:sldId id="303" r:id="rId14"/>
    <p:sldId id="268" r:id="rId15"/>
    <p:sldId id="273" r:id="rId16"/>
    <p:sldId id="271" r:id="rId17"/>
    <p:sldId id="309" r:id="rId18"/>
    <p:sldId id="270" r:id="rId19"/>
    <p:sldId id="312" r:id="rId20"/>
    <p:sldId id="291" r:id="rId21"/>
    <p:sldId id="307" r:id="rId22"/>
    <p:sldId id="265" r:id="rId23"/>
    <p:sldId id="313" r:id="rId24"/>
    <p:sldId id="314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7DE87-F164-F444-8D4F-613C5B7CEFF3}" type="doc">
      <dgm:prSet loTypeId="urn:microsoft.com/office/officeart/2008/layout/CircleAccentTimeline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92BA78-771E-6E46-9D54-653102A08686}">
      <dgm:prSet phldrT="[Text]"/>
      <dgm:spPr/>
      <dgm:t>
        <a:bodyPr/>
        <a:lstStyle/>
        <a:p>
          <a:r>
            <a:rPr lang="en-US" dirty="0"/>
            <a:t>March 10th - Present CDR</a:t>
          </a:r>
        </a:p>
      </dgm:t>
    </dgm:pt>
    <dgm:pt modelId="{F54CC8B0-701F-6444-83F0-C39EF6E22B1C}" type="parTrans" cxnId="{D043CB7E-1157-394D-A41A-054A8F899BDA}">
      <dgm:prSet/>
      <dgm:spPr/>
      <dgm:t>
        <a:bodyPr/>
        <a:lstStyle/>
        <a:p>
          <a:endParaRPr lang="en-US"/>
        </a:p>
      </dgm:t>
    </dgm:pt>
    <dgm:pt modelId="{3B15F3C9-A788-A844-9980-B2DC283CD0FD}" type="sibTrans" cxnId="{D043CB7E-1157-394D-A41A-054A8F899BDA}">
      <dgm:prSet/>
      <dgm:spPr/>
      <dgm:t>
        <a:bodyPr/>
        <a:lstStyle/>
        <a:p>
          <a:endParaRPr lang="en-US"/>
        </a:p>
      </dgm:t>
    </dgm:pt>
    <dgm:pt modelId="{FA5D1E22-B291-0144-A59C-78FA35940136}">
      <dgm:prSet phldrT="[Text]"/>
      <dgm:spPr/>
      <dgm:t>
        <a:bodyPr/>
        <a:lstStyle/>
        <a:p>
          <a:r>
            <a:rPr lang="en-US" dirty="0"/>
            <a:t>Complete Coding</a:t>
          </a:r>
        </a:p>
      </dgm:t>
    </dgm:pt>
    <dgm:pt modelId="{40BC1892-27A1-C44E-A242-C492D293EA7F}" type="parTrans" cxnId="{885FE876-79E7-1447-8955-6B1CFEC6319E}">
      <dgm:prSet/>
      <dgm:spPr/>
      <dgm:t>
        <a:bodyPr/>
        <a:lstStyle/>
        <a:p>
          <a:endParaRPr lang="en-US"/>
        </a:p>
      </dgm:t>
    </dgm:pt>
    <dgm:pt modelId="{CD4E9B17-AC3D-A84E-86D1-5CCAB4F09E54}" type="sibTrans" cxnId="{885FE876-79E7-1447-8955-6B1CFEC6319E}">
      <dgm:prSet/>
      <dgm:spPr/>
      <dgm:t>
        <a:bodyPr/>
        <a:lstStyle/>
        <a:p>
          <a:endParaRPr lang="en-US"/>
        </a:p>
      </dgm:t>
    </dgm:pt>
    <dgm:pt modelId="{34FBC607-E803-1148-A13F-505E7AD3C2CD}">
      <dgm:prSet phldrT="[Text]"/>
      <dgm:spPr/>
      <dgm:t>
        <a:bodyPr/>
        <a:lstStyle/>
        <a:p>
          <a:r>
            <a:rPr lang="en-US" dirty="0"/>
            <a:t>Integrate electronics</a:t>
          </a:r>
        </a:p>
      </dgm:t>
    </dgm:pt>
    <dgm:pt modelId="{35E98141-DF08-8345-B0CA-9F73EF497CED}" type="parTrans" cxnId="{67048178-68AC-3B49-8929-05BC151FD486}">
      <dgm:prSet/>
      <dgm:spPr/>
      <dgm:t>
        <a:bodyPr/>
        <a:lstStyle/>
        <a:p>
          <a:endParaRPr lang="en-US"/>
        </a:p>
      </dgm:t>
    </dgm:pt>
    <dgm:pt modelId="{7F1543E1-9716-DD4C-9AF4-3C187D463385}" type="sibTrans" cxnId="{67048178-68AC-3B49-8929-05BC151FD486}">
      <dgm:prSet/>
      <dgm:spPr/>
      <dgm:t>
        <a:bodyPr/>
        <a:lstStyle/>
        <a:p>
          <a:endParaRPr lang="en-US"/>
        </a:p>
      </dgm:t>
    </dgm:pt>
    <dgm:pt modelId="{D18E4556-DB53-7341-8A75-DC1B8DB56A59}">
      <dgm:prSet phldrT="[Text]"/>
      <dgm:spPr/>
      <dgm:t>
        <a:bodyPr/>
        <a:lstStyle/>
        <a:p>
          <a:r>
            <a:rPr lang="en-US" dirty="0"/>
            <a:t>Integrate all structural components</a:t>
          </a:r>
        </a:p>
      </dgm:t>
    </dgm:pt>
    <dgm:pt modelId="{BA704AE8-A3DC-7146-AB75-CF1AF325B707}" type="parTrans" cxnId="{9D66A36A-FA93-D743-8867-FC90E749BA3C}">
      <dgm:prSet/>
      <dgm:spPr/>
      <dgm:t>
        <a:bodyPr/>
        <a:lstStyle/>
        <a:p>
          <a:endParaRPr lang="en-US"/>
        </a:p>
      </dgm:t>
    </dgm:pt>
    <dgm:pt modelId="{D1CAB5CB-5B93-E640-B6B8-39B013192BBB}" type="sibTrans" cxnId="{9D66A36A-FA93-D743-8867-FC90E749BA3C}">
      <dgm:prSet/>
      <dgm:spPr/>
      <dgm:t>
        <a:bodyPr/>
        <a:lstStyle/>
        <a:p>
          <a:endParaRPr lang="en-US"/>
        </a:p>
      </dgm:t>
    </dgm:pt>
    <dgm:pt modelId="{3A083E89-4B4E-7B40-9FF9-27087D5C98C5}">
      <dgm:prSet phldrT="[Text]"/>
      <dgm:spPr/>
      <dgm:t>
        <a:bodyPr/>
        <a:lstStyle/>
        <a:p>
          <a:r>
            <a:rPr lang="en-US" dirty="0"/>
            <a:t>Complete structural and environmental tests</a:t>
          </a:r>
        </a:p>
      </dgm:t>
    </dgm:pt>
    <dgm:pt modelId="{554D725B-80F7-4444-9365-07FF7F674559}" type="parTrans" cxnId="{EA536303-3CF8-BF4D-8606-72A2483425D7}">
      <dgm:prSet/>
      <dgm:spPr/>
      <dgm:t>
        <a:bodyPr/>
        <a:lstStyle/>
        <a:p>
          <a:endParaRPr lang="en-US"/>
        </a:p>
      </dgm:t>
    </dgm:pt>
    <dgm:pt modelId="{E700B5CF-4367-DB4F-8347-6B107C3302CD}" type="sibTrans" cxnId="{EA536303-3CF8-BF4D-8606-72A2483425D7}">
      <dgm:prSet/>
      <dgm:spPr/>
      <dgm:t>
        <a:bodyPr/>
        <a:lstStyle/>
        <a:p>
          <a:endParaRPr lang="en-US"/>
        </a:p>
      </dgm:t>
    </dgm:pt>
    <dgm:pt modelId="{9FED3DB2-23BF-CA4C-A8CB-C8238DD46310}">
      <dgm:prSet phldrT="[Text]"/>
      <dgm:spPr/>
      <dgm:t>
        <a:bodyPr/>
        <a:lstStyle/>
        <a:p>
          <a:r>
            <a:rPr lang="en-US" dirty="0"/>
            <a:t>March 20th - Electrical Testing complete</a:t>
          </a:r>
        </a:p>
      </dgm:t>
    </dgm:pt>
    <dgm:pt modelId="{2F433B92-0363-8548-A20F-2F8B857224D6}" type="sibTrans" cxnId="{B636795B-FCD1-AF44-A1BF-8A8ED490F3E0}">
      <dgm:prSet/>
      <dgm:spPr/>
      <dgm:t>
        <a:bodyPr/>
        <a:lstStyle/>
        <a:p>
          <a:endParaRPr lang="en-US"/>
        </a:p>
      </dgm:t>
    </dgm:pt>
    <dgm:pt modelId="{15808EBD-2359-C144-A783-6626C21B1B65}" type="parTrans" cxnId="{B636795B-FCD1-AF44-A1BF-8A8ED490F3E0}">
      <dgm:prSet/>
      <dgm:spPr/>
      <dgm:t>
        <a:bodyPr/>
        <a:lstStyle/>
        <a:p>
          <a:endParaRPr lang="en-US"/>
        </a:p>
      </dgm:t>
    </dgm:pt>
    <dgm:pt modelId="{A2F5DD4D-6B04-004F-B486-52DD79AE8BEC}">
      <dgm:prSet phldrT="[Text]"/>
      <dgm:spPr/>
      <dgm:t>
        <a:bodyPr/>
        <a:lstStyle/>
        <a:p>
          <a:r>
            <a:rPr lang="en-US" dirty="0"/>
            <a:t>April 5th - FRR Full integration and Launch Prep</a:t>
          </a:r>
        </a:p>
      </dgm:t>
    </dgm:pt>
    <dgm:pt modelId="{D7D42F30-D506-1241-A5BC-D5DDD56ABAA4}" type="parTrans" cxnId="{AE107331-54B2-F247-B651-A49F4F924B54}">
      <dgm:prSet/>
      <dgm:spPr/>
      <dgm:t>
        <a:bodyPr/>
        <a:lstStyle/>
        <a:p>
          <a:endParaRPr lang="en-US"/>
        </a:p>
      </dgm:t>
    </dgm:pt>
    <dgm:pt modelId="{CECB5C2C-4FBB-384A-9B59-947E05ECD229}" type="sibTrans" cxnId="{AE107331-54B2-F247-B651-A49F4F924B54}">
      <dgm:prSet/>
      <dgm:spPr/>
      <dgm:t>
        <a:bodyPr/>
        <a:lstStyle/>
        <a:p>
          <a:endParaRPr lang="en-US"/>
        </a:p>
      </dgm:t>
    </dgm:pt>
    <dgm:pt modelId="{C0A1413A-1F7E-E747-940D-986B88D28C72}" type="pres">
      <dgm:prSet presAssocID="{64A7DE87-F164-F444-8D4F-613C5B7CEFF3}" presName="Name0" presStyleCnt="0">
        <dgm:presLayoutVars>
          <dgm:dir/>
        </dgm:presLayoutVars>
      </dgm:prSet>
      <dgm:spPr/>
    </dgm:pt>
    <dgm:pt modelId="{F14DDB62-1EDE-0A4D-9A9D-386CAAAD92D9}" type="pres">
      <dgm:prSet presAssocID="{4192BA78-771E-6E46-9D54-653102A08686}" presName="parComposite" presStyleCnt="0"/>
      <dgm:spPr/>
    </dgm:pt>
    <dgm:pt modelId="{47AE6DDC-D811-B542-827C-5A07F1376D92}" type="pres">
      <dgm:prSet presAssocID="{4192BA78-771E-6E46-9D54-653102A08686}" presName="parBigCircle" presStyleLbl="node0" presStyleIdx="0" presStyleCnt="3"/>
      <dgm:spPr/>
    </dgm:pt>
    <dgm:pt modelId="{6357EF80-F828-3446-B91E-7CD4B312AAE0}" type="pres">
      <dgm:prSet presAssocID="{4192BA78-771E-6E46-9D54-653102A08686}" presName="parTx" presStyleLbl="revTx" presStyleIdx="0" presStyleCnt="11"/>
      <dgm:spPr/>
    </dgm:pt>
    <dgm:pt modelId="{2A0B9820-8520-8945-A97C-692C42F82C72}" type="pres">
      <dgm:prSet presAssocID="{4192BA78-771E-6E46-9D54-653102A08686}" presName="bSpace" presStyleCnt="0"/>
      <dgm:spPr/>
    </dgm:pt>
    <dgm:pt modelId="{E44A16C4-9B63-064D-901B-C4EAE76258BD}" type="pres">
      <dgm:prSet presAssocID="{4192BA78-771E-6E46-9D54-653102A08686}" presName="parBackupNorm" presStyleCnt="0"/>
      <dgm:spPr/>
    </dgm:pt>
    <dgm:pt modelId="{1B119B36-FB13-5343-B0CD-30ECB81DD0E5}" type="pres">
      <dgm:prSet presAssocID="{3B15F3C9-A788-A844-9980-B2DC283CD0FD}" presName="parSpace" presStyleCnt="0"/>
      <dgm:spPr/>
    </dgm:pt>
    <dgm:pt modelId="{21D2E458-2A0A-7547-83DC-685D6BA976EE}" type="pres">
      <dgm:prSet presAssocID="{FA5D1E22-B291-0144-A59C-78FA35940136}" presName="desBackupLeftNorm" presStyleCnt="0"/>
      <dgm:spPr/>
    </dgm:pt>
    <dgm:pt modelId="{D6A98E02-AA67-824A-B593-857F162EEC8D}" type="pres">
      <dgm:prSet presAssocID="{FA5D1E22-B291-0144-A59C-78FA35940136}" presName="desComposite" presStyleCnt="0"/>
      <dgm:spPr/>
    </dgm:pt>
    <dgm:pt modelId="{EE52CCF7-CF71-F34E-8173-7462E2FEE98D}" type="pres">
      <dgm:prSet presAssocID="{FA5D1E22-B291-0144-A59C-78FA35940136}" presName="desCircle" presStyleLbl="node1" presStyleIdx="0" presStyleCnt="4"/>
      <dgm:spPr/>
    </dgm:pt>
    <dgm:pt modelId="{1541AD70-2D2B-5143-BAA6-189BB4121526}" type="pres">
      <dgm:prSet presAssocID="{FA5D1E22-B291-0144-A59C-78FA35940136}" presName="chTx" presStyleLbl="revTx" presStyleIdx="1" presStyleCnt="11"/>
      <dgm:spPr/>
    </dgm:pt>
    <dgm:pt modelId="{C8622A92-65B3-0144-A7F3-E39E169814BC}" type="pres">
      <dgm:prSet presAssocID="{FA5D1E22-B291-0144-A59C-78FA35940136}" presName="desTx" presStyleLbl="revTx" presStyleIdx="2" presStyleCnt="11">
        <dgm:presLayoutVars>
          <dgm:bulletEnabled val="1"/>
        </dgm:presLayoutVars>
      </dgm:prSet>
      <dgm:spPr/>
    </dgm:pt>
    <dgm:pt modelId="{4A8C2971-BFCA-EB48-B02A-31EABDBC2E67}" type="pres">
      <dgm:prSet presAssocID="{FA5D1E22-B291-0144-A59C-78FA35940136}" presName="desBackupRightNorm" presStyleCnt="0"/>
      <dgm:spPr/>
    </dgm:pt>
    <dgm:pt modelId="{215F23FF-8B19-1942-86F6-F1A19885228B}" type="pres">
      <dgm:prSet presAssocID="{CD4E9B17-AC3D-A84E-86D1-5CCAB4F09E54}" presName="desSpace" presStyleCnt="0"/>
      <dgm:spPr/>
    </dgm:pt>
    <dgm:pt modelId="{03684D1A-4EC5-724C-97FD-4B566D8FC150}" type="pres">
      <dgm:prSet presAssocID="{34FBC607-E803-1148-A13F-505E7AD3C2CD}" presName="desBackupLeftNorm" presStyleCnt="0"/>
      <dgm:spPr/>
    </dgm:pt>
    <dgm:pt modelId="{131931D5-0375-9B49-9B9F-9F1411BF2E22}" type="pres">
      <dgm:prSet presAssocID="{34FBC607-E803-1148-A13F-505E7AD3C2CD}" presName="desComposite" presStyleCnt="0"/>
      <dgm:spPr/>
    </dgm:pt>
    <dgm:pt modelId="{DFB3B6B5-C134-C94B-B3E1-11AF5AC0DD07}" type="pres">
      <dgm:prSet presAssocID="{34FBC607-E803-1148-A13F-505E7AD3C2CD}" presName="desCircle" presStyleLbl="node1" presStyleIdx="1" presStyleCnt="4"/>
      <dgm:spPr/>
    </dgm:pt>
    <dgm:pt modelId="{DE226A1E-13CC-7147-B0E9-0E63F8F1985C}" type="pres">
      <dgm:prSet presAssocID="{34FBC607-E803-1148-A13F-505E7AD3C2CD}" presName="chTx" presStyleLbl="revTx" presStyleIdx="3" presStyleCnt="11"/>
      <dgm:spPr/>
    </dgm:pt>
    <dgm:pt modelId="{66A53F89-BB2B-6149-B331-BAC437F66265}" type="pres">
      <dgm:prSet presAssocID="{34FBC607-E803-1148-A13F-505E7AD3C2CD}" presName="desTx" presStyleLbl="revTx" presStyleIdx="4" presStyleCnt="11">
        <dgm:presLayoutVars>
          <dgm:bulletEnabled val="1"/>
        </dgm:presLayoutVars>
      </dgm:prSet>
      <dgm:spPr/>
    </dgm:pt>
    <dgm:pt modelId="{3C9AB254-160D-8545-932B-40D68DA4220A}" type="pres">
      <dgm:prSet presAssocID="{34FBC607-E803-1148-A13F-505E7AD3C2CD}" presName="desBackupRightNorm" presStyleCnt="0"/>
      <dgm:spPr/>
    </dgm:pt>
    <dgm:pt modelId="{7B36B64F-4780-7441-BEBF-DB26475E119E}" type="pres">
      <dgm:prSet presAssocID="{7F1543E1-9716-DD4C-9AF4-3C187D463385}" presName="desSpace" presStyleCnt="0"/>
      <dgm:spPr/>
    </dgm:pt>
    <dgm:pt modelId="{A93672D6-2839-BF43-8926-C52825423D43}" type="pres">
      <dgm:prSet presAssocID="{9FED3DB2-23BF-CA4C-A8CB-C8238DD46310}" presName="parComposite" presStyleCnt="0"/>
      <dgm:spPr/>
    </dgm:pt>
    <dgm:pt modelId="{28C3204A-1EFD-DC4A-A505-184431D8A0C0}" type="pres">
      <dgm:prSet presAssocID="{9FED3DB2-23BF-CA4C-A8CB-C8238DD46310}" presName="parBigCircle" presStyleLbl="node0" presStyleIdx="1" presStyleCnt="3"/>
      <dgm:spPr/>
    </dgm:pt>
    <dgm:pt modelId="{3DFEC647-0C8C-2140-8E85-6550D2E8A160}" type="pres">
      <dgm:prSet presAssocID="{9FED3DB2-23BF-CA4C-A8CB-C8238DD46310}" presName="parTx" presStyleLbl="revTx" presStyleIdx="5" presStyleCnt="11"/>
      <dgm:spPr/>
    </dgm:pt>
    <dgm:pt modelId="{8237D36D-E2B9-5F41-A5AA-AC462811930F}" type="pres">
      <dgm:prSet presAssocID="{9FED3DB2-23BF-CA4C-A8CB-C8238DD46310}" presName="bSpace" presStyleCnt="0"/>
      <dgm:spPr/>
    </dgm:pt>
    <dgm:pt modelId="{1E2B75A3-25D9-0F4B-9D16-2890A339DD86}" type="pres">
      <dgm:prSet presAssocID="{9FED3DB2-23BF-CA4C-A8CB-C8238DD46310}" presName="parBackupNorm" presStyleCnt="0"/>
      <dgm:spPr/>
    </dgm:pt>
    <dgm:pt modelId="{3232D46B-7A03-CA4B-B03D-841286A8BA5E}" type="pres">
      <dgm:prSet presAssocID="{2F433B92-0363-8548-A20F-2F8B857224D6}" presName="parSpace" presStyleCnt="0"/>
      <dgm:spPr/>
    </dgm:pt>
    <dgm:pt modelId="{31C1F52D-CD60-1742-918D-DDF8001A9BF4}" type="pres">
      <dgm:prSet presAssocID="{D18E4556-DB53-7341-8A75-DC1B8DB56A59}" presName="desBackupLeftNorm" presStyleCnt="0"/>
      <dgm:spPr/>
    </dgm:pt>
    <dgm:pt modelId="{05AAE64F-FCFC-B94F-B1A9-4CFEF3384BB1}" type="pres">
      <dgm:prSet presAssocID="{D18E4556-DB53-7341-8A75-DC1B8DB56A59}" presName="desComposite" presStyleCnt="0"/>
      <dgm:spPr/>
    </dgm:pt>
    <dgm:pt modelId="{A3A52D94-461B-3B46-BF89-F89056BB5003}" type="pres">
      <dgm:prSet presAssocID="{D18E4556-DB53-7341-8A75-DC1B8DB56A59}" presName="desCircle" presStyleLbl="node1" presStyleIdx="2" presStyleCnt="4"/>
      <dgm:spPr/>
    </dgm:pt>
    <dgm:pt modelId="{FBF2C0A5-AA49-4447-A8A4-D78ABC2B9483}" type="pres">
      <dgm:prSet presAssocID="{D18E4556-DB53-7341-8A75-DC1B8DB56A59}" presName="chTx" presStyleLbl="revTx" presStyleIdx="6" presStyleCnt="11"/>
      <dgm:spPr/>
    </dgm:pt>
    <dgm:pt modelId="{211301B3-640C-7D4C-A45F-2BA1FDAF3E17}" type="pres">
      <dgm:prSet presAssocID="{D18E4556-DB53-7341-8A75-DC1B8DB56A59}" presName="desTx" presStyleLbl="revTx" presStyleIdx="7" presStyleCnt="11">
        <dgm:presLayoutVars>
          <dgm:bulletEnabled val="1"/>
        </dgm:presLayoutVars>
      </dgm:prSet>
      <dgm:spPr/>
    </dgm:pt>
    <dgm:pt modelId="{16FA856F-A6E3-784E-BFB0-6590235644A5}" type="pres">
      <dgm:prSet presAssocID="{D18E4556-DB53-7341-8A75-DC1B8DB56A59}" presName="desBackupRightNorm" presStyleCnt="0"/>
      <dgm:spPr/>
    </dgm:pt>
    <dgm:pt modelId="{1B8BC6E1-5968-F441-B981-72623C725029}" type="pres">
      <dgm:prSet presAssocID="{D1CAB5CB-5B93-E640-B6B8-39B013192BBB}" presName="desSpace" presStyleCnt="0"/>
      <dgm:spPr/>
    </dgm:pt>
    <dgm:pt modelId="{9B293341-FF79-3040-9A1C-C4CC73D753F3}" type="pres">
      <dgm:prSet presAssocID="{3A083E89-4B4E-7B40-9FF9-27087D5C98C5}" presName="desBackupLeftNorm" presStyleCnt="0"/>
      <dgm:spPr/>
    </dgm:pt>
    <dgm:pt modelId="{4E822EC3-5FC9-C449-BC53-5D74AC5592E6}" type="pres">
      <dgm:prSet presAssocID="{3A083E89-4B4E-7B40-9FF9-27087D5C98C5}" presName="desComposite" presStyleCnt="0"/>
      <dgm:spPr/>
    </dgm:pt>
    <dgm:pt modelId="{19131121-D1A1-E348-806F-434A4E73F7CB}" type="pres">
      <dgm:prSet presAssocID="{3A083E89-4B4E-7B40-9FF9-27087D5C98C5}" presName="desCircle" presStyleLbl="node1" presStyleIdx="3" presStyleCnt="4"/>
      <dgm:spPr/>
    </dgm:pt>
    <dgm:pt modelId="{A6774BAA-7133-494D-B049-27B03A59E52D}" type="pres">
      <dgm:prSet presAssocID="{3A083E89-4B4E-7B40-9FF9-27087D5C98C5}" presName="chTx" presStyleLbl="revTx" presStyleIdx="8" presStyleCnt="11"/>
      <dgm:spPr/>
    </dgm:pt>
    <dgm:pt modelId="{B28189F8-16E2-7A44-AADA-51DFD28FD9B3}" type="pres">
      <dgm:prSet presAssocID="{3A083E89-4B4E-7B40-9FF9-27087D5C98C5}" presName="desTx" presStyleLbl="revTx" presStyleIdx="9" presStyleCnt="11">
        <dgm:presLayoutVars>
          <dgm:bulletEnabled val="1"/>
        </dgm:presLayoutVars>
      </dgm:prSet>
      <dgm:spPr/>
    </dgm:pt>
    <dgm:pt modelId="{4346E313-1E9B-7041-BBCD-33CFD872E679}" type="pres">
      <dgm:prSet presAssocID="{3A083E89-4B4E-7B40-9FF9-27087D5C98C5}" presName="desBackupRightNorm" presStyleCnt="0"/>
      <dgm:spPr/>
    </dgm:pt>
    <dgm:pt modelId="{C48B1147-1B7D-D24F-AA92-1C17BAEF7D33}" type="pres">
      <dgm:prSet presAssocID="{E700B5CF-4367-DB4F-8347-6B107C3302CD}" presName="desSpace" presStyleCnt="0"/>
      <dgm:spPr/>
    </dgm:pt>
    <dgm:pt modelId="{BBFE5810-A4C5-DC4F-8BC8-9AFB18184A4D}" type="pres">
      <dgm:prSet presAssocID="{A2F5DD4D-6B04-004F-B486-52DD79AE8BEC}" presName="parComposite" presStyleCnt="0"/>
      <dgm:spPr/>
    </dgm:pt>
    <dgm:pt modelId="{1ACDA207-BDB1-EC4F-8B5A-53BF42986E12}" type="pres">
      <dgm:prSet presAssocID="{A2F5DD4D-6B04-004F-B486-52DD79AE8BEC}" presName="parBigCircle" presStyleLbl="node0" presStyleIdx="2" presStyleCnt="3"/>
      <dgm:spPr/>
    </dgm:pt>
    <dgm:pt modelId="{2C9C4ED5-4987-8F4C-A1E0-FDB7232E78D3}" type="pres">
      <dgm:prSet presAssocID="{A2F5DD4D-6B04-004F-B486-52DD79AE8BEC}" presName="parTx" presStyleLbl="revTx" presStyleIdx="10" presStyleCnt="11"/>
      <dgm:spPr/>
    </dgm:pt>
    <dgm:pt modelId="{18FC0A8B-2A02-9148-949C-CDB52C5E7944}" type="pres">
      <dgm:prSet presAssocID="{A2F5DD4D-6B04-004F-B486-52DD79AE8BEC}" presName="bSpace" presStyleCnt="0"/>
      <dgm:spPr/>
    </dgm:pt>
    <dgm:pt modelId="{B971E5CD-9634-A44E-8619-679A56A0FEAF}" type="pres">
      <dgm:prSet presAssocID="{A2F5DD4D-6B04-004F-B486-52DD79AE8BEC}" presName="parBackupNorm" presStyleCnt="0"/>
      <dgm:spPr/>
    </dgm:pt>
    <dgm:pt modelId="{F71CC3C2-B316-A742-9383-6CE14167200F}" type="pres">
      <dgm:prSet presAssocID="{CECB5C2C-4FBB-384A-9B59-947E05ECD229}" presName="parSpace" presStyleCnt="0"/>
      <dgm:spPr/>
    </dgm:pt>
  </dgm:ptLst>
  <dgm:cxnLst>
    <dgm:cxn modelId="{EA536303-3CF8-BF4D-8606-72A2483425D7}" srcId="{9FED3DB2-23BF-CA4C-A8CB-C8238DD46310}" destId="{3A083E89-4B4E-7B40-9FF9-27087D5C98C5}" srcOrd="1" destOrd="0" parTransId="{554D725B-80F7-4444-9365-07FF7F674559}" sibTransId="{E700B5CF-4367-DB4F-8347-6B107C3302CD}"/>
    <dgm:cxn modelId="{52E4AA29-5411-C147-B653-FC7FAB421DDA}" type="presOf" srcId="{9FED3DB2-23BF-CA4C-A8CB-C8238DD46310}" destId="{3DFEC647-0C8C-2140-8E85-6550D2E8A160}" srcOrd="0" destOrd="0" presId="urn:microsoft.com/office/officeart/2008/layout/CircleAccentTimeline"/>
    <dgm:cxn modelId="{AE107331-54B2-F247-B651-A49F4F924B54}" srcId="{64A7DE87-F164-F444-8D4F-613C5B7CEFF3}" destId="{A2F5DD4D-6B04-004F-B486-52DD79AE8BEC}" srcOrd="2" destOrd="0" parTransId="{D7D42F30-D506-1241-A5BC-D5DDD56ABAA4}" sibTransId="{CECB5C2C-4FBB-384A-9B59-947E05ECD229}"/>
    <dgm:cxn modelId="{B636795B-FCD1-AF44-A1BF-8A8ED490F3E0}" srcId="{64A7DE87-F164-F444-8D4F-613C5B7CEFF3}" destId="{9FED3DB2-23BF-CA4C-A8CB-C8238DD46310}" srcOrd="1" destOrd="0" parTransId="{15808EBD-2359-C144-A783-6626C21B1B65}" sibTransId="{2F433B92-0363-8548-A20F-2F8B857224D6}"/>
    <dgm:cxn modelId="{9D66A36A-FA93-D743-8867-FC90E749BA3C}" srcId="{9FED3DB2-23BF-CA4C-A8CB-C8238DD46310}" destId="{D18E4556-DB53-7341-8A75-DC1B8DB56A59}" srcOrd="0" destOrd="0" parTransId="{BA704AE8-A3DC-7146-AB75-CF1AF325B707}" sibTransId="{D1CAB5CB-5B93-E640-B6B8-39B013192BBB}"/>
    <dgm:cxn modelId="{885FE876-79E7-1447-8955-6B1CFEC6319E}" srcId="{4192BA78-771E-6E46-9D54-653102A08686}" destId="{FA5D1E22-B291-0144-A59C-78FA35940136}" srcOrd="0" destOrd="0" parTransId="{40BC1892-27A1-C44E-A242-C492D293EA7F}" sibTransId="{CD4E9B17-AC3D-A84E-86D1-5CCAB4F09E54}"/>
    <dgm:cxn modelId="{67048178-68AC-3B49-8929-05BC151FD486}" srcId="{4192BA78-771E-6E46-9D54-653102A08686}" destId="{34FBC607-E803-1148-A13F-505E7AD3C2CD}" srcOrd="1" destOrd="0" parTransId="{35E98141-DF08-8345-B0CA-9F73EF497CED}" sibTransId="{7F1543E1-9716-DD4C-9AF4-3C187D463385}"/>
    <dgm:cxn modelId="{D043CB7E-1157-394D-A41A-054A8F899BDA}" srcId="{64A7DE87-F164-F444-8D4F-613C5B7CEFF3}" destId="{4192BA78-771E-6E46-9D54-653102A08686}" srcOrd="0" destOrd="0" parTransId="{F54CC8B0-701F-6444-83F0-C39EF6E22B1C}" sibTransId="{3B15F3C9-A788-A844-9980-B2DC283CD0FD}"/>
    <dgm:cxn modelId="{3047E981-FF68-F04F-B91A-77142393691C}" type="presOf" srcId="{3A083E89-4B4E-7B40-9FF9-27087D5C98C5}" destId="{A6774BAA-7133-494D-B049-27B03A59E52D}" srcOrd="0" destOrd="0" presId="urn:microsoft.com/office/officeart/2008/layout/CircleAccentTimeline"/>
    <dgm:cxn modelId="{7CCE9F84-9002-EE4F-8F8C-59E199530DF8}" type="presOf" srcId="{4192BA78-771E-6E46-9D54-653102A08686}" destId="{6357EF80-F828-3446-B91E-7CD4B312AAE0}" srcOrd="0" destOrd="0" presId="urn:microsoft.com/office/officeart/2008/layout/CircleAccentTimeline"/>
    <dgm:cxn modelId="{08A8A8A9-F5D5-2940-96C7-5E4DCDBBFD26}" type="presOf" srcId="{FA5D1E22-B291-0144-A59C-78FA35940136}" destId="{1541AD70-2D2B-5143-BAA6-189BB4121526}" srcOrd="0" destOrd="0" presId="urn:microsoft.com/office/officeart/2008/layout/CircleAccentTimeline"/>
    <dgm:cxn modelId="{D3DB78D5-3FEC-EB41-A39D-B207168C9C30}" type="presOf" srcId="{34FBC607-E803-1148-A13F-505E7AD3C2CD}" destId="{DE226A1E-13CC-7147-B0E9-0E63F8F1985C}" srcOrd="0" destOrd="0" presId="urn:microsoft.com/office/officeart/2008/layout/CircleAccentTimeline"/>
    <dgm:cxn modelId="{8F46F7DE-109D-CE44-BE9F-D104F151150A}" type="presOf" srcId="{A2F5DD4D-6B04-004F-B486-52DD79AE8BEC}" destId="{2C9C4ED5-4987-8F4C-A1E0-FDB7232E78D3}" srcOrd="0" destOrd="0" presId="urn:microsoft.com/office/officeart/2008/layout/CircleAccentTimeline"/>
    <dgm:cxn modelId="{7AFAFEE5-D458-1141-B7A0-38349B596450}" type="presOf" srcId="{64A7DE87-F164-F444-8D4F-613C5B7CEFF3}" destId="{C0A1413A-1F7E-E747-940D-986B88D28C72}" srcOrd="0" destOrd="0" presId="urn:microsoft.com/office/officeart/2008/layout/CircleAccentTimeline"/>
    <dgm:cxn modelId="{BA7DB1F9-1911-0E45-A71C-B0017F24E179}" type="presOf" srcId="{D18E4556-DB53-7341-8A75-DC1B8DB56A59}" destId="{FBF2C0A5-AA49-4447-A8A4-D78ABC2B9483}" srcOrd="0" destOrd="0" presId="urn:microsoft.com/office/officeart/2008/layout/CircleAccentTimeline"/>
    <dgm:cxn modelId="{D9EC916D-6506-994E-96B1-E0E3A3C1FF5D}" type="presParOf" srcId="{C0A1413A-1F7E-E747-940D-986B88D28C72}" destId="{F14DDB62-1EDE-0A4D-9A9D-386CAAAD92D9}" srcOrd="0" destOrd="0" presId="urn:microsoft.com/office/officeart/2008/layout/CircleAccentTimeline"/>
    <dgm:cxn modelId="{215F90F4-B01B-D64D-9765-903D9A24233C}" type="presParOf" srcId="{F14DDB62-1EDE-0A4D-9A9D-386CAAAD92D9}" destId="{47AE6DDC-D811-B542-827C-5A07F1376D92}" srcOrd="0" destOrd="0" presId="urn:microsoft.com/office/officeart/2008/layout/CircleAccentTimeline"/>
    <dgm:cxn modelId="{2356B2EB-5E11-E745-848D-F6B2D9242422}" type="presParOf" srcId="{F14DDB62-1EDE-0A4D-9A9D-386CAAAD92D9}" destId="{6357EF80-F828-3446-B91E-7CD4B312AAE0}" srcOrd="1" destOrd="0" presId="urn:microsoft.com/office/officeart/2008/layout/CircleAccentTimeline"/>
    <dgm:cxn modelId="{54D6DA2A-93F1-CA44-96C7-5BAFEB379BAB}" type="presParOf" srcId="{F14DDB62-1EDE-0A4D-9A9D-386CAAAD92D9}" destId="{2A0B9820-8520-8945-A97C-692C42F82C72}" srcOrd="2" destOrd="0" presId="urn:microsoft.com/office/officeart/2008/layout/CircleAccentTimeline"/>
    <dgm:cxn modelId="{068298BF-753A-D448-97D1-B4A275844B43}" type="presParOf" srcId="{C0A1413A-1F7E-E747-940D-986B88D28C72}" destId="{E44A16C4-9B63-064D-901B-C4EAE76258BD}" srcOrd="1" destOrd="0" presId="urn:microsoft.com/office/officeart/2008/layout/CircleAccentTimeline"/>
    <dgm:cxn modelId="{D057DC51-5821-F043-A8FD-61F368E52649}" type="presParOf" srcId="{C0A1413A-1F7E-E747-940D-986B88D28C72}" destId="{1B119B36-FB13-5343-B0CD-30ECB81DD0E5}" srcOrd="2" destOrd="0" presId="urn:microsoft.com/office/officeart/2008/layout/CircleAccentTimeline"/>
    <dgm:cxn modelId="{E077E6E8-E4A4-1044-9328-AB625E9C30C5}" type="presParOf" srcId="{C0A1413A-1F7E-E747-940D-986B88D28C72}" destId="{21D2E458-2A0A-7547-83DC-685D6BA976EE}" srcOrd="3" destOrd="0" presId="urn:microsoft.com/office/officeart/2008/layout/CircleAccentTimeline"/>
    <dgm:cxn modelId="{65724BFB-51E9-4644-81CB-2C7F8D1D370D}" type="presParOf" srcId="{C0A1413A-1F7E-E747-940D-986B88D28C72}" destId="{D6A98E02-AA67-824A-B593-857F162EEC8D}" srcOrd="4" destOrd="0" presId="urn:microsoft.com/office/officeart/2008/layout/CircleAccentTimeline"/>
    <dgm:cxn modelId="{11B98FE7-3D0A-DC42-B302-956DFC517DDB}" type="presParOf" srcId="{D6A98E02-AA67-824A-B593-857F162EEC8D}" destId="{EE52CCF7-CF71-F34E-8173-7462E2FEE98D}" srcOrd="0" destOrd="0" presId="urn:microsoft.com/office/officeart/2008/layout/CircleAccentTimeline"/>
    <dgm:cxn modelId="{9E39495C-10FE-8045-A5EA-CDC522E8071B}" type="presParOf" srcId="{D6A98E02-AA67-824A-B593-857F162EEC8D}" destId="{1541AD70-2D2B-5143-BAA6-189BB4121526}" srcOrd="1" destOrd="0" presId="urn:microsoft.com/office/officeart/2008/layout/CircleAccentTimeline"/>
    <dgm:cxn modelId="{89C2FB7F-8AD4-834F-9AF8-24F189178667}" type="presParOf" srcId="{D6A98E02-AA67-824A-B593-857F162EEC8D}" destId="{C8622A92-65B3-0144-A7F3-E39E169814BC}" srcOrd="2" destOrd="0" presId="urn:microsoft.com/office/officeart/2008/layout/CircleAccentTimeline"/>
    <dgm:cxn modelId="{40370EB6-8A69-4F4C-86F5-DC5DB8BC519D}" type="presParOf" srcId="{C0A1413A-1F7E-E747-940D-986B88D28C72}" destId="{4A8C2971-BFCA-EB48-B02A-31EABDBC2E67}" srcOrd="5" destOrd="0" presId="urn:microsoft.com/office/officeart/2008/layout/CircleAccentTimeline"/>
    <dgm:cxn modelId="{F34D5E20-DDC3-184C-BD77-5962E06B1765}" type="presParOf" srcId="{C0A1413A-1F7E-E747-940D-986B88D28C72}" destId="{215F23FF-8B19-1942-86F6-F1A19885228B}" srcOrd="6" destOrd="0" presId="urn:microsoft.com/office/officeart/2008/layout/CircleAccentTimeline"/>
    <dgm:cxn modelId="{AC450475-C456-A741-9FF0-5875991F1823}" type="presParOf" srcId="{C0A1413A-1F7E-E747-940D-986B88D28C72}" destId="{03684D1A-4EC5-724C-97FD-4B566D8FC150}" srcOrd="7" destOrd="0" presId="urn:microsoft.com/office/officeart/2008/layout/CircleAccentTimeline"/>
    <dgm:cxn modelId="{18983FD3-397C-ED4A-B55E-EEEAF98D9497}" type="presParOf" srcId="{C0A1413A-1F7E-E747-940D-986B88D28C72}" destId="{131931D5-0375-9B49-9B9F-9F1411BF2E22}" srcOrd="8" destOrd="0" presId="urn:microsoft.com/office/officeart/2008/layout/CircleAccentTimeline"/>
    <dgm:cxn modelId="{D8A4C26E-E318-AF4A-B3ED-ECFE25B7AA74}" type="presParOf" srcId="{131931D5-0375-9B49-9B9F-9F1411BF2E22}" destId="{DFB3B6B5-C134-C94B-B3E1-11AF5AC0DD07}" srcOrd="0" destOrd="0" presId="urn:microsoft.com/office/officeart/2008/layout/CircleAccentTimeline"/>
    <dgm:cxn modelId="{DE93E3BC-ED78-AB43-B1D7-0617514B4790}" type="presParOf" srcId="{131931D5-0375-9B49-9B9F-9F1411BF2E22}" destId="{DE226A1E-13CC-7147-B0E9-0E63F8F1985C}" srcOrd="1" destOrd="0" presId="urn:microsoft.com/office/officeart/2008/layout/CircleAccentTimeline"/>
    <dgm:cxn modelId="{8053B4E2-AE03-034C-A3FD-31B9D478E327}" type="presParOf" srcId="{131931D5-0375-9B49-9B9F-9F1411BF2E22}" destId="{66A53F89-BB2B-6149-B331-BAC437F66265}" srcOrd="2" destOrd="0" presId="urn:microsoft.com/office/officeart/2008/layout/CircleAccentTimeline"/>
    <dgm:cxn modelId="{98364F3C-B755-A747-9BB9-048255588A2C}" type="presParOf" srcId="{C0A1413A-1F7E-E747-940D-986B88D28C72}" destId="{3C9AB254-160D-8545-932B-40D68DA4220A}" srcOrd="9" destOrd="0" presId="urn:microsoft.com/office/officeart/2008/layout/CircleAccentTimeline"/>
    <dgm:cxn modelId="{D70B03D8-AA6E-C143-8F55-A3B98C4144EA}" type="presParOf" srcId="{C0A1413A-1F7E-E747-940D-986B88D28C72}" destId="{7B36B64F-4780-7441-BEBF-DB26475E119E}" srcOrd="10" destOrd="0" presId="urn:microsoft.com/office/officeart/2008/layout/CircleAccentTimeline"/>
    <dgm:cxn modelId="{3D83522B-0835-DA41-BA77-843B10CD3E39}" type="presParOf" srcId="{C0A1413A-1F7E-E747-940D-986B88D28C72}" destId="{A93672D6-2839-BF43-8926-C52825423D43}" srcOrd="11" destOrd="0" presId="urn:microsoft.com/office/officeart/2008/layout/CircleAccentTimeline"/>
    <dgm:cxn modelId="{01475B76-27F5-8442-B98A-7008FB266279}" type="presParOf" srcId="{A93672D6-2839-BF43-8926-C52825423D43}" destId="{28C3204A-1EFD-DC4A-A505-184431D8A0C0}" srcOrd="0" destOrd="0" presId="urn:microsoft.com/office/officeart/2008/layout/CircleAccentTimeline"/>
    <dgm:cxn modelId="{2D34FC5D-21D5-C847-9522-C4956E43108A}" type="presParOf" srcId="{A93672D6-2839-BF43-8926-C52825423D43}" destId="{3DFEC647-0C8C-2140-8E85-6550D2E8A160}" srcOrd="1" destOrd="0" presId="urn:microsoft.com/office/officeart/2008/layout/CircleAccentTimeline"/>
    <dgm:cxn modelId="{C2931773-CF0E-A949-B46F-0116081C9550}" type="presParOf" srcId="{A93672D6-2839-BF43-8926-C52825423D43}" destId="{8237D36D-E2B9-5F41-A5AA-AC462811930F}" srcOrd="2" destOrd="0" presId="urn:microsoft.com/office/officeart/2008/layout/CircleAccentTimeline"/>
    <dgm:cxn modelId="{784770D4-69EB-254F-B751-7D0162B53224}" type="presParOf" srcId="{C0A1413A-1F7E-E747-940D-986B88D28C72}" destId="{1E2B75A3-25D9-0F4B-9D16-2890A339DD86}" srcOrd="12" destOrd="0" presId="urn:microsoft.com/office/officeart/2008/layout/CircleAccentTimeline"/>
    <dgm:cxn modelId="{40221D44-8E0F-6541-A1E4-A8985E4D46A8}" type="presParOf" srcId="{C0A1413A-1F7E-E747-940D-986B88D28C72}" destId="{3232D46B-7A03-CA4B-B03D-841286A8BA5E}" srcOrd="13" destOrd="0" presId="urn:microsoft.com/office/officeart/2008/layout/CircleAccentTimeline"/>
    <dgm:cxn modelId="{084FB28D-FEEF-6142-8AEA-E55B21250F8C}" type="presParOf" srcId="{C0A1413A-1F7E-E747-940D-986B88D28C72}" destId="{31C1F52D-CD60-1742-918D-DDF8001A9BF4}" srcOrd="14" destOrd="0" presId="urn:microsoft.com/office/officeart/2008/layout/CircleAccentTimeline"/>
    <dgm:cxn modelId="{970BFA20-D12F-3F48-814E-D5E3CC5F55BD}" type="presParOf" srcId="{C0A1413A-1F7E-E747-940D-986B88D28C72}" destId="{05AAE64F-FCFC-B94F-B1A9-4CFEF3384BB1}" srcOrd="15" destOrd="0" presId="urn:microsoft.com/office/officeart/2008/layout/CircleAccentTimeline"/>
    <dgm:cxn modelId="{049B3586-795C-F143-AC28-31360A504257}" type="presParOf" srcId="{05AAE64F-FCFC-B94F-B1A9-4CFEF3384BB1}" destId="{A3A52D94-461B-3B46-BF89-F89056BB5003}" srcOrd="0" destOrd="0" presId="urn:microsoft.com/office/officeart/2008/layout/CircleAccentTimeline"/>
    <dgm:cxn modelId="{1935EA95-3F1F-4E4D-BE61-331BDB26C7FA}" type="presParOf" srcId="{05AAE64F-FCFC-B94F-B1A9-4CFEF3384BB1}" destId="{FBF2C0A5-AA49-4447-A8A4-D78ABC2B9483}" srcOrd="1" destOrd="0" presId="urn:microsoft.com/office/officeart/2008/layout/CircleAccentTimeline"/>
    <dgm:cxn modelId="{56DF60BA-8B21-534D-BC3F-71B0FA8D1B43}" type="presParOf" srcId="{05AAE64F-FCFC-B94F-B1A9-4CFEF3384BB1}" destId="{211301B3-640C-7D4C-A45F-2BA1FDAF3E17}" srcOrd="2" destOrd="0" presId="urn:microsoft.com/office/officeart/2008/layout/CircleAccentTimeline"/>
    <dgm:cxn modelId="{90A2309F-50ED-BF4D-9818-A4FF239E529D}" type="presParOf" srcId="{C0A1413A-1F7E-E747-940D-986B88D28C72}" destId="{16FA856F-A6E3-784E-BFB0-6590235644A5}" srcOrd="16" destOrd="0" presId="urn:microsoft.com/office/officeart/2008/layout/CircleAccentTimeline"/>
    <dgm:cxn modelId="{244FD39C-A39B-8F45-9397-099575E8EF0B}" type="presParOf" srcId="{C0A1413A-1F7E-E747-940D-986B88D28C72}" destId="{1B8BC6E1-5968-F441-B981-72623C725029}" srcOrd="17" destOrd="0" presId="urn:microsoft.com/office/officeart/2008/layout/CircleAccentTimeline"/>
    <dgm:cxn modelId="{91B9808A-CF3F-CE4E-AD92-61872483BDF7}" type="presParOf" srcId="{C0A1413A-1F7E-E747-940D-986B88D28C72}" destId="{9B293341-FF79-3040-9A1C-C4CC73D753F3}" srcOrd="18" destOrd="0" presId="urn:microsoft.com/office/officeart/2008/layout/CircleAccentTimeline"/>
    <dgm:cxn modelId="{BD840088-6BC8-8448-8B03-23CC42D68900}" type="presParOf" srcId="{C0A1413A-1F7E-E747-940D-986B88D28C72}" destId="{4E822EC3-5FC9-C449-BC53-5D74AC5592E6}" srcOrd="19" destOrd="0" presId="urn:microsoft.com/office/officeart/2008/layout/CircleAccentTimeline"/>
    <dgm:cxn modelId="{E20AFE01-C0E8-724A-8172-02E91CF41FBB}" type="presParOf" srcId="{4E822EC3-5FC9-C449-BC53-5D74AC5592E6}" destId="{19131121-D1A1-E348-806F-434A4E73F7CB}" srcOrd="0" destOrd="0" presId="urn:microsoft.com/office/officeart/2008/layout/CircleAccentTimeline"/>
    <dgm:cxn modelId="{68047262-17B9-5D41-BBD4-DC5E13AB77FA}" type="presParOf" srcId="{4E822EC3-5FC9-C449-BC53-5D74AC5592E6}" destId="{A6774BAA-7133-494D-B049-27B03A59E52D}" srcOrd="1" destOrd="0" presId="urn:microsoft.com/office/officeart/2008/layout/CircleAccentTimeline"/>
    <dgm:cxn modelId="{6B419E4C-3378-C14A-9A55-363F0051B682}" type="presParOf" srcId="{4E822EC3-5FC9-C449-BC53-5D74AC5592E6}" destId="{B28189F8-16E2-7A44-AADA-51DFD28FD9B3}" srcOrd="2" destOrd="0" presId="urn:microsoft.com/office/officeart/2008/layout/CircleAccentTimeline"/>
    <dgm:cxn modelId="{BFCE980D-F111-3140-B4E9-6E19BA8E9641}" type="presParOf" srcId="{C0A1413A-1F7E-E747-940D-986B88D28C72}" destId="{4346E313-1E9B-7041-BBCD-33CFD872E679}" srcOrd="20" destOrd="0" presId="urn:microsoft.com/office/officeart/2008/layout/CircleAccentTimeline"/>
    <dgm:cxn modelId="{6CD13A2B-2B51-8E48-9D60-21F68FC3E960}" type="presParOf" srcId="{C0A1413A-1F7E-E747-940D-986B88D28C72}" destId="{C48B1147-1B7D-D24F-AA92-1C17BAEF7D33}" srcOrd="21" destOrd="0" presId="urn:microsoft.com/office/officeart/2008/layout/CircleAccentTimeline"/>
    <dgm:cxn modelId="{433D13C8-1526-AF42-9990-6D62A1C801EC}" type="presParOf" srcId="{C0A1413A-1F7E-E747-940D-986B88D28C72}" destId="{BBFE5810-A4C5-DC4F-8BC8-9AFB18184A4D}" srcOrd="22" destOrd="0" presId="urn:microsoft.com/office/officeart/2008/layout/CircleAccentTimeline"/>
    <dgm:cxn modelId="{BAAD70CE-3D32-1D44-829F-82E72E7B2C7F}" type="presParOf" srcId="{BBFE5810-A4C5-DC4F-8BC8-9AFB18184A4D}" destId="{1ACDA207-BDB1-EC4F-8B5A-53BF42986E12}" srcOrd="0" destOrd="0" presId="urn:microsoft.com/office/officeart/2008/layout/CircleAccentTimeline"/>
    <dgm:cxn modelId="{AAD14288-C013-8941-91F4-F8009F20A703}" type="presParOf" srcId="{BBFE5810-A4C5-DC4F-8BC8-9AFB18184A4D}" destId="{2C9C4ED5-4987-8F4C-A1E0-FDB7232E78D3}" srcOrd="1" destOrd="0" presId="urn:microsoft.com/office/officeart/2008/layout/CircleAccentTimeline"/>
    <dgm:cxn modelId="{6F34DEC4-5B1C-CA41-AE27-244956AEB86A}" type="presParOf" srcId="{BBFE5810-A4C5-DC4F-8BC8-9AFB18184A4D}" destId="{18FC0A8B-2A02-9148-949C-CDB52C5E7944}" srcOrd="2" destOrd="0" presId="urn:microsoft.com/office/officeart/2008/layout/CircleAccentTimeline"/>
    <dgm:cxn modelId="{5E038075-648F-634B-8F2F-F08BC0700A1F}" type="presParOf" srcId="{C0A1413A-1F7E-E747-940D-986B88D28C72}" destId="{B971E5CD-9634-A44E-8619-679A56A0FEAF}" srcOrd="23" destOrd="0" presId="urn:microsoft.com/office/officeart/2008/layout/CircleAccentTimeline"/>
    <dgm:cxn modelId="{8694ADD7-B2D7-7348-993A-A1E98B67BB6E}" type="presParOf" srcId="{C0A1413A-1F7E-E747-940D-986B88D28C72}" destId="{F71CC3C2-B316-A742-9383-6CE14167200F}" srcOrd="24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E6DDC-D811-B542-827C-5A07F1376D92}">
      <dsp:nvSpPr>
        <dsp:cNvPr id="0" name=""/>
        <dsp:cNvSpPr/>
      </dsp:nvSpPr>
      <dsp:spPr>
        <a:xfrm>
          <a:off x="2644" y="1722497"/>
          <a:ext cx="1009046" cy="1009046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7EF80-F828-3446-B91E-7CD4B312AAE0}">
      <dsp:nvSpPr>
        <dsp:cNvPr id="0" name=""/>
        <dsp:cNvSpPr/>
      </dsp:nvSpPr>
      <dsp:spPr>
        <a:xfrm rot="17700000">
          <a:off x="358186" y="899918"/>
          <a:ext cx="1254357" cy="604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March 10th - Present CDR</a:t>
          </a:r>
        </a:p>
      </dsp:txBody>
      <dsp:txXfrm>
        <a:off x="358186" y="899918"/>
        <a:ext cx="1254357" cy="604503"/>
      </dsp:txXfrm>
    </dsp:sp>
    <dsp:sp modelId="{EE52CCF7-CF71-F34E-8173-7462E2FEE98D}">
      <dsp:nvSpPr>
        <dsp:cNvPr id="0" name=""/>
        <dsp:cNvSpPr/>
      </dsp:nvSpPr>
      <dsp:spPr>
        <a:xfrm>
          <a:off x="1087696" y="1965141"/>
          <a:ext cx="523759" cy="5237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41AD70-2D2B-5143-BAA6-189BB4121526}">
      <dsp:nvSpPr>
        <dsp:cNvPr id="0" name=""/>
        <dsp:cNvSpPr/>
      </dsp:nvSpPr>
      <dsp:spPr>
        <a:xfrm rot="17700000">
          <a:off x="467375" y="2694131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2860" bIns="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Complete Coding</a:t>
          </a:r>
        </a:p>
      </dsp:txBody>
      <dsp:txXfrm>
        <a:off x="467375" y="2694131"/>
        <a:ext cx="1085078" cy="523184"/>
      </dsp:txXfrm>
    </dsp:sp>
    <dsp:sp modelId="{C8622A92-65B3-0144-A7F3-E39E169814BC}">
      <dsp:nvSpPr>
        <dsp:cNvPr id="0" name=""/>
        <dsp:cNvSpPr/>
      </dsp:nvSpPr>
      <dsp:spPr>
        <a:xfrm rot="17700000">
          <a:off x="1146698" y="1236726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3B6B5-C134-C94B-B3E1-11AF5AC0DD07}">
      <dsp:nvSpPr>
        <dsp:cNvPr id="0" name=""/>
        <dsp:cNvSpPr/>
      </dsp:nvSpPr>
      <dsp:spPr>
        <a:xfrm>
          <a:off x="1687379" y="1965141"/>
          <a:ext cx="523759" cy="5237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26A1E-13CC-7147-B0E9-0E63F8F1985C}">
      <dsp:nvSpPr>
        <dsp:cNvPr id="0" name=""/>
        <dsp:cNvSpPr/>
      </dsp:nvSpPr>
      <dsp:spPr>
        <a:xfrm rot="17700000">
          <a:off x="1067058" y="2694131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2860" bIns="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Integrate electronics</a:t>
          </a:r>
        </a:p>
      </dsp:txBody>
      <dsp:txXfrm>
        <a:off x="1067058" y="2694131"/>
        <a:ext cx="1085078" cy="523184"/>
      </dsp:txXfrm>
    </dsp:sp>
    <dsp:sp modelId="{66A53F89-BB2B-6149-B331-BAC437F66265}">
      <dsp:nvSpPr>
        <dsp:cNvPr id="0" name=""/>
        <dsp:cNvSpPr/>
      </dsp:nvSpPr>
      <dsp:spPr>
        <a:xfrm rot="17700000">
          <a:off x="1746382" y="1236726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3204A-1EFD-DC4A-A505-184431D8A0C0}">
      <dsp:nvSpPr>
        <dsp:cNvPr id="0" name=""/>
        <dsp:cNvSpPr/>
      </dsp:nvSpPr>
      <dsp:spPr>
        <a:xfrm>
          <a:off x="2287144" y="1722497"/>
          <a:ext cx="1009046" cy="1009046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EC647-0C8C-2140-8E85-6550D2E8A160}">
      <dsp:nvSpPr>
        <dsp:cNvPr id="0" name=""/>
        <dsp:cNvSpPr/>
      </dsp:nvSpPr>
      <dsp:spPr>
        <a:xfrm rot="17700000">
          <a:off x="2642686" y="899918"/>
          <a:ext cx="1254357" cy="604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March 20th - Electrical Testing complete</a:t>
          </a:r>
        </a:p>
      </dsp:txBody>
      <dsp:txXfrm>
        <a:off x="2642686" y="899918"/>
        <a:ext cx="1254357" cy="604503"/>
      </dsp:txXfrm>
    </dsp:sp>
    <dsp:sp modelId="{A3A52D94-461B-3B46-BF89-F89056BB5003}">
      <dsp:nvSpPr>
        <dsp:cNvPr id="0" name=""/>
        <dsp:cNvSpPr/>
      </dsp:nvSpPr>
      <dsp:spPr>
        <a:xfrm>
          <a:off x="3372196" y="1965141"/>
          <a:ext cx="523759" cy="5237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2C0A5-AA49-4447-A8A4-D78ABC2B9483}">
      <dsp:nvSpPr>
        <dsp:cNvPr id="0" name=""/>
        <dsp:cNvSpPr/>
      </dsp:nvSpPr>
      <dsp:spPr>
        <a:xfrm rot="17700000">
          <a:off x="2751874" y="2694131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2860" bIns="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Integrate all structural components</a:t>
          </a:r>
        </a:p>
      </dsp:txBody>
      <dsp:txXfrm>
        <a:off x="2751874" y="2694131"/>
        <a:ext cx="1085078" cy="523184"/>
      </dsp:txXfrm>
    </dsp:sp>
    <dsp:sp modelId="{211301B3-640C-7D4C-A45F-2BA1FDAF3E17}">
      <dsp:nvSpPr>
        <dsp:cNvPr id="0" name=""/>
        <dsp:cNvSpPr/>
      </dsp:nvSpPr>
      <dsp:spPr>
        <a:xfrm rot="17700000">
          <a:off x="3431198" y="1236726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31121-D1A1-E348-806F-434A4E73F7CB}">
      <dsp:nvSpPr>
        <dsp:cNvPr id="0" name=""/>
        <dsp:cNvSpPr/>
      </dsp:nvSpPr>
      <dsp:spPr>
        <a:xfrm>
          <a:off x="3971879" y="1965141"/>
          <a:ext cx="523759" cy="5237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774BAA-7133-494D-B049-27B03A59E52D}">
      <dsp:nvSpPr>
        <dsp:cNvPr id="0" name=""/>
        <dsp:cNvSpPr/>
      </dsp:nvSpPr>
      <dsp:spPr>
        <a:xfrm rot="17700000">
          <a:off x="3351558" y="2694131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2860" bIns="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Complete structural and environmental tests</a:t>
          </a:r>
        </a:p>
      </dsp:txBody>
      <dsp:txXfrm>
        <a:off x="3351558" y="2694131"/>
        <a:ext cx="1085078" cy="523184"/>
      </dsp:txXfrm>
    </dsp:sp>
    <dsp:sp modelId="{B28189F8-16E2-7A44-AADA-51DFD28FD9B3}">
      <dsp:nvSpPr>
        <dsp:cNvPr id="0" name=""/>
        <dsp:cNvSpPr/>
      </dsp:nvSpPr>
      <dsp:spPr>
        <a:xfrm rot="17700000">
          <a:off x="4030882" y="1236726"/>
          <a:ext cx="1085078" cy="523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CDA207-BDB1-EC4F-8B5A-53BF42986E12}">
      <dsp:nvSpPr>
        <dsp:cNvPr id="0" name=""/>
        <dsp:cNvSpPr/>
      </dsp:nvSpPr>
      <dsp:spPr>
        <a:xfrm>
          <a:off x="4571644" y="1722497"/>
          <a:ext cx="1009046" cy="1009046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9C4ED5-4987-8F4C-A1E0-FDB7232E78D3}">
      <dsp:nvSpPr>
        <dsp:cNvPr id="0" name=""/>
        <dsp:cNvSpPr/>
      </dsp:nvSpPr>
      <dsp:spPr>
        <a:xfrm rot="17700000">
          <a:off x="4927186" y="899918"/>
          <a:ext cx="1254357" cy="604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April 5th - FRR Full integration and Launch Prep</a:t>
          </a:r>
        </a:p>
      </dsp:txBody>
      <dsp:txXfrm>
        <a:off x="4927186" y="899918"/>
        <a:ext cx="1254357" cy="604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9E4F672-03E7-4EF6-DA49-ED4AF22C7C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61C482A-021B-F50A-8467-223F79915ED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E0D1A6A-3FB4-3778-0C12-DD00514530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A80A4FF1-0BB9-43D6-3C14-FC7D0FC857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F0650EFD-F0E4-AD7D-78E9-7B04250BE5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1CB57DBA-B5BA-87B1-9516-EA0CE8C3B3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87943EC-20C9-4A4B-B2D6-B9BB46B1FE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2E79558-72CC-42C7-9BA8-409E2CC6E9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781231-5EE1-489E-8871-7740F6B74278}" type="slidenum">
              <a:rPr lang="en-US" altLang="es-419" smtClean="0"/>
              <a:pPr>
                <a:spcBef>
                  <a:spcPct val="0"/>
                </a:spcBef>
              </a:pPr>
              <a:t>2</a:t>
            </a:fld>
            <a:endParaRPr lang="en-US" altLang="es-419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4912A6D-D56C-4B7A-A5B6-1782005F19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3554B76-AD00-42AC-8E48-B46B5F9F3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9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26E5C-E58D-47EE-A882-E20EBA00F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A1E48F-D8F4-DAEF-DC09-EDC2B6877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BAD51B-CE8B-EDC8-3531-A4C1684C60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B7ADF-088C-C528-DC67-9397F41A4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14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27420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2B1A5A0E-3C19-F6BB-7E92-6138A17E0D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0B69F3-4BEC-0041-8DBF-756E5EE30C0C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464BFF0F-0A70-BF48-A406-4F7DA9E4A9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0D8A0B5-A646-BC1F-3DC6-36734E483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0890E-267A-83CC-7548-D6D637C9A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7C706FBC-1515-7E77-64F0-47D7F9350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0B69F3-4BEC-0041-8DBF-756E5EE30C0C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31D8954-6BB7-F60E-DBCC-958CBA2B51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534E160-DB8F-989E-B739-58C3F70F2F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1213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BDCED9C-E30C-4104-B2DD-EF4981EFE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EA774A-9F78-4903-8CEA-393E181DD927}" type="slidenum">
              <a:rPr lang="en-US" altLang="es-419" smtClean="0"/>
              <a:pPr>
                <a:spcBef>
                  <a:spcPct val="0"/>
                </a:spcBef>
              </a:pPr>
              <a:t>18</a:t>
            </a:fld>
            <a:endParaRPr lang="en-US" altLang="es-419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21B64A2-5170-4B5A-81BC-262353540E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A5F2E2B-1782-4C31-A3D3-0CB1C13E7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13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6783739-AD8E-C685-3E68-4D0D9385CB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ABBA4C4-137F-8944-ADEF-916C0526642C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B064D979-BE80-3C59-5972-B9A02AC00A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CC2DA73-9C04-5564-C45E-3C4996131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A8D46-6EC5-09A0-D942-E59365116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F518522B-4975-F8C6-323E-5B043E7F58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ABBA4C4-137F-8944-ADEF-916C0526642C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BB96464F-5AE9-1EFE-2245-075EA5CAA8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11BC8FA-33C8-1E62-52AB-00ECD90EE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88908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BF84D-B18F-A8B9-68BF-7D10DF398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9D5E304F-190A-7408-9766-E811B85209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ABBA4C4-137F-8944-ADEF-916C0526642C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CC6BF037-CE2A-9C13-3AA7-EC347B01C2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54752EE-BF4E-224D-DFA4-71600C3D7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1466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4fde473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4fde4730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64fde4730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10626-0F4B-4CFA-AB19-27FA76EA1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B7B2DDF-8FCF-4038-8552-3681642E4256}" type="slidenum">
              <a:rPr lang="en-US" altLang="es-419" smtClean="0"/>
              <a:pPr>
                <a:spcBef>
                  <a:spcPct val="0"/>
                </a:spcBef>
              </a:pPr>
              <a:t>4</a:t>
            </a:fld>
            <a:endParaRPr lang="en-US" altLang="es-419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2DAFB19-94E6-4D94-B80E-B6B005CE87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DBAC70C-0021-4FDB-BA44-D90826B12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419" altLang="es-419">
                <a:latin typeface="Arial" panose="020B0604020202020204" pitchFamily="34" charset="0"/>
              </a:rPr>
              <a:t>Titlw slide</a:t>
            </a:r>
          </a:p>
        </p:txBody>
      </p:sp>
    </p:spTree>
    <p:extLst>
      <p:ext uri="{BB962C8B-B14F-4D97-AF65-F5344CB8AC3E}">
        <p14:creationId xmlns:p14="http://schemas.microsoft.com/office/powerpoint/2010/main" val="3356897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6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2699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41C1E-4586-2849-7B89-DD8EE8145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C2BE58-1F96-F066-232F-68367C7A00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576DEC-B1EE-A00E-AC48-E05C46C21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4C059-E5DA-01F5-80A3-EF1C40334F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8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47503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F0F97719-1E13-FBE9-541E-764E62C6CA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BAD8925-7CC6-F743-B97F-27064EB977DF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5E47544C-B349-403D-21EB-6BC581E40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7291959-2F9A-31CA-BC79-12CE6CB03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30016C47-0DCF-5EA4-4FAF-4C12E09983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F92623E-2929-C540-8799-9A5C01110D1B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71F7E644-57B2-3508-480B-62CC1C777A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BAA7BC8-237E-7D07-960E-4F8D682C7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818A0482-818C-4965-2E56-F4A5E5C664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8F9EF6C-D1BC-6949-8604-6BE72EC93845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8AF1AAB-2229-584D-97F1-AF7F4EF6BE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724138F-4DB9-8317-4649-CCEF67F31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91C54EF9-78C2-C159-2BF6-7C78E48ED0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F03B9D9-7822-0A4B-B24C-6CD0BE93EA39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339526C-F987-B5D9-6669-5ECBB931F6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E1D470C-1F72-68D1-0494-D391AE237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1D4215-D0A7-A2CD-C980-8F60AFDDE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632A67-A045-033E-AC50-01993881D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AEF7FB-0175-085B-3DAE-18116416C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A6927-6D1F-434B-B24A-B25050ACA1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41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4944C2-9EF3-D080-86CB-D7FF0EEF0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F17421-4583-16A7-D8B8-FBCF695D1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5A006F-E467-205D-8705-FEBDE69B38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DF810-723F-C342-9A62-E87AD17D4A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A348FB-6CB5-C58C-F327-98BED9E439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03D8EB-8DF9-29AF-310A-67738CF2B5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219A6B-B8AD-E104-95F8-FD2A020B07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3283A-9409-0A4A-91D7-4F9F53703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70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8F27B6-C653-7B8F-7B9D-BDA0A04947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3B59EA-73BC-92B4-8E94-B4BB2182B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94DE2E-5CBF-C86A-81C6-CF1A8DD578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2DB79-9892-7045-B0C0-1FB06BC7C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75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A6A16C-8148-6A86-F93E-546074F56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DFB280-F7A4-81A2-042E-4BFB15C9C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12CE07-328C-E1A3-F61F-D750AD8CA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2E3B7-6A4A-0441-B719-EF4D1C3475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64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99BE91-EA11-B191-D031-EDCA80F07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D53025-33DA-D4BE-F836-C44778021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75AAA0-57E7-811C-4656-F4716B9884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26327-5C65-8E41-8EDE-0F5D281F8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52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DB26791-C703-7D0E-A068-746FBE575D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101E3FB-D815-9BCB-1F8E-D362F6743E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A42821-D2E2-BD8D-E08F-717AA7D96D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51D4-5005-9F40-87CE-27D4B8196E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83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D9A48DD-BF95-627F-5DC7-7D160E0651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612393-A0DD-B5DE-BCBA-836507ACCF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1BE13D-E371-BE4C-D7C9-075008E58A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5DCDC-F4D7-1A40-8BAB-E1283F2E1A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93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4B6F2E-B002-BDD3-A739-C163742E5D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5EDE5D-0469-E089-4657-5FCAB7ACB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622D4-FBD9-C4E3-81E5-CBF571E344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0F853-BBB4-B74E-8166-EDA38DABEE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11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A6898A-DDE7-07C6-C11C-985224827D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CBF9A8-56F0-75D3-4DC5-7DF15CDE4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E5187F-AB46-B9B3-E711-683711CCA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793B9-7FF7-8E49-A7BC-78B3F7ADE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02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027E8-D7E1-676D-91CB-235C416049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F1F424-C8EA-8BB3-4805-9F5172B721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8886E2-471C-E85E-6491-6127F032A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CDD88-2322-EB4B-9E03-A9B466A406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93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7AE932F-1616-4A24-295D-A3F2EEB82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7E2FF3-25C6-1362-7610-206E76057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DF7662A-F25B-F294-E572-48967A3D27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60C2B6-B03B-D657-4BDB-74D0418418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1EE4130-8004-8593-8689-8649DF66E2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0888A54-A7CE-194C-BF39-C76AF2428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414B-A3E0-14D2-897A-342575AD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COSGC Design Challenge Reviews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70FAF8-89DA-B835-2454-109353B9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9445E-63E1-80E6-4EB2-605A7E1AD00D}"/>
              </a:ext>
            </a:extLst>
          </p:cNvPr>
          <p:cNvSpPr txBox="1"/>
          <p:nvPr/>
        </p:nvSpPr>
        <p:spPr>
          <a:xfrm>
            <a:off x="782877" y="1816274"/>
            <a:ext cx="7820938" cy="47782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For 1 semester projects for COSGC Design Challenges, we usually hold 2-3 reviews: 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A Preliminary Design Review (PDR)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A Critical Design Review (CDR)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For </a:t>
            </a:r>
            <a:r>
              <a:rPr lang="en-US" dirty="0" err="1">
                <a:cs typeface="Calibri"/>
              </a:rPr>
              <a:t>DemoSat</a:t>
            </a:r>
            <a:r>
              <a:rPr lang="en-US" dirty="0">
                <a:cs typeface="Calibri"/>
              </a:rPr>
              <a:t> and Wearables, there is a third review:</a:t>
            </a:r>
          </a:p>
          <a:p>
            <a:pPr marL="942975" lvl="2" indent="-257175">
              <a:buFont typeface="Arial"/>
              <a:buChar char="•"/>
            </a:pPr>
            <a:r>
              <a:rPr lang="en-US" dirty="0" err="1">
                <a:cs typeface="Calibri"/>
              </a:rPr>
              <a:t>DemoSat</a:t>
            </a:r>
            <a:r>
              <a:rPr lang="en-US" dirty="0">
                <a:cs typeface="Calibri"/>
              </a:rPr>
              <a:t>: Flight Readiness Review (FRR)</a:t>
            </a:r>
          </a:p>
          <a:p>
            <a:pPr marL="942975" lvl="2" indent="-257175">
              <a:buFont typeface="Arial"/>
              <a:buChar char="•"/>
            </a:pPr>
            <a:r>
              <a:rPr lang="en-US" dirty="0">
                <a:cs typeface="Calibri"/>
              </a:rPr>
              <a:t>Wearables: Final Project Review (FPR)</a:t>
            </a:r>
          </a:p>
          <a:p>
            <a:r>
              <a:rPr lang="en-US" dirty="0">
                <a:ea typeface="+mn-lt"/>
                <a:cs typeface="+mn-lt"/>
              </a:rPr>
              <a:t>For 2 semester projects for COSGC Design Challenges, we hold 3-4 reviews: 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Conceptual Design Review (CoDR)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Preliminary Design Review (PDR)</a:t>
            </a:r>
            <a:endParaRPr lang="en-US" dirty="0"/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Critical Design Review (CDR)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For </a:t>
            </a:r>
            <a:r>
              <a:rPr lang="en-US" dirty="0" err="1">
                <a:ea typeface="+mn-lt"/>
                <a:cs typeface="+mn-lt"/>
              </a:rPr>
              <a:t>DemoSat</a:t>
            </a:r>
            <a:r>
              <a:rPr lang="en-US" dirty="0">
                <a:ea typeface="+mn-lt"/>
                <a:cs typeface="+mn-lt"/>
              </a:rPr>
              <a:t> and Wearables, there is a fourth review:</a:t>
            </a:r>
          </a:p>
          <a:p>
            <a:pPr marL="942975" lvl="2" indent="-257175">
              <a:buFont typeface="Arial,Sans-Serif"/>
              <a:buChar char="•"/>
            </a:pPr>
            <a:r>
              <a:rPr lang="en-US" dirty="0" err="1">
                <a:ea typeface="+mn-lt"/>
                <a:cs typeface="+mn-lt"/>
              </a:rPr>
              <a:t>DemoSat</a:t>
            </a:r>
            <a:r>
              <a:rPr lang="en-US" dirty="0">
                <a:ea typeface="+mn-lt"/>
                <a:cs typeface="+mn-lt"/>
              </a:rPr>
              <a:t>: Flight Readiness Review (FRR)</a:t>
            </a:r>
          </a:p>
          <a:p>
            <a:pPr marL="942975" lvl="2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Wearables: Final Project Review (FPR)</a:t>
            </a:r>
          </a:p>
          <a:p>
            <a:pPr lvl="1"/>
            <a:r>
              <a:rPr lang="en-US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372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B6C0B-F603-C301-C05B-B2AA3C1B4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Subsystem Requirements (3-5 Slides)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A36BE2-CD70-72A1-4E22-924D130BDB0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40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What subsystems do you have? Power, Command and Data Handling (C&amp;DH), thermal, etc.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What requirements do you have for each subsystem?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What requirements do each subsystem impose on each other?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kern="0">
                <a:ea typeface="ＭＳ Ｐゴシック" panose="020B0600070205080204" pitchFamily="34" charset="-128"/>
              </a:rPr>
              <a:t>You should have quantifiable requirements in this section. 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1600" kern="0">
                <a:ea typeface="ＭＳ Ｐゴシック" panose="020B0600070205080204" pitchFamily="34" charset="-128"/>
              </a:rPr>
              <a:t>Power subsystem shall supply 2W to…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1600" kern="0">
                <a:ea typeface="ＭＳ Ｐゴシック" panose="020B0600070205080204" pitchFamily="34" charset="-128"/>
              </a:rPr>
              <a:t>Power subsystem shall remain at or above 72 F at all times during the flight.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Which requirements are design drivers? For example, if the maximum current your battery can deliver is 0.5 amps, then total current drawn by your CPU + Sensors + Motors shall remain under 0.5 amps.</a:t>
            </a:r>
          </a:p>
          <a:p>
            <a:pPr marL="0" indent="0" eaLnBrk="1" hangingPunct="1">
              <a:buFontTx/>
              <a:buNone/>
            </a:pPr>
            <a:endParaRPr lang="en-US" altLang="en-US" sz="2800" ker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8358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812D998E-5597-784E-189B-52B646ECE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97878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Block Diagrams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(Multiple Slides)</a:t>
            </a:r>
          </a:p>
          <a:p>
            <a:pPr marL="0" indent="0" eaLnBrk="1" hangingPunct="1">
              <a:buFontTx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Block Diagrams of each of the major subsystems shall be included.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Use these as visual cues to explain the connections between subsystems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Don</a:t>
            </a:r>
            <a:r>
              <a:rPr lang="ja-JP" altLang="en-US" sz="1600">
                <a:ea typeface="ＭＳ Ｐゴシック" panose="020B0600070205080204" pitchFamily="34" charset="-128"/>
              </a:rPr>
              <a:t>’</a:t>
            </a:r>
            <a:r>
              <a:rPr lang="en-US" altLang="ja-JP" sz="1600">
                <a:ea typeface="ＭＳ Ｐゴシック" panose="020B0600070205080204" pitchFamily="34" charset="-128"/>
              </a:rPr>
              <a:t>t skimp on details… if there is a power switch or a g-switch, make sure that it is included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This is where you explain the design of your system and how it operates.</a:t>
            </a:r>
          </a:p>
          <a:p>
            <a:pPr marL="0" indent="0" eaLnBrk="1" hangingPunct="1">
              <a:buFontTx/>
              <a:buChar char="-"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16B4DEE-718F-991A-1411-49AE324A9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>
                <a:cs typeface="+mn-cs"/>
              </a:rPr>
              <a:t>Special Requirements</a:t>
            </a:r>
          </a:p>
          <a:p>
            <a:pPr algn="ctr" eaLnBrk="1" hangingPunct="1">
              <a:buFontTx/>
              <a:buNone/>
              <a:defRPr/>
            </a:pPr>
            <a:r>
              <a:rPr lang="en-US" sz="2400" b="1">
                <a:cs typeface="+mn-cs"/>
              </a:rPr>
              <a:t>    (Multiple Slides)</a:t>
            </a:r>
          </a:p>
          <a:p>
            <a:pPr eaLnBrk="1" hangingPunct="1">
              <a:buFontTx/>
              <a:buNone/>
              <a:defRPr/>
            </a:pPr>
            <a:endParaRPr lang="en-US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2000">
                <a:cs typeface="+mn-cs"/>
              </a:rPr>
              <a:t>Some projects have very special needs that shall be addressed in detail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800"/>
              <a:t>Schematics (???)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800"/>
              <a:t>Mechanical Drawings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800"/>
              <a:t>Demonstrated Need</a:t>
            </a:r>
          </a:p>
          <a:p>
            <a:pPr eaLnBrk="1" hangingPunct="1">
              <a:buFontTx/>
              <a:buNone/>
              <a:defRPr/>
            </a:pPr>
            <a:endParaRPr lang="en-US" sz="4000"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E20165B-AC90-1D8B-05CB-8EFE3579FA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Commands and Sensors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(Multiple Slides)</a:t>
            </a:r>
          </a:p>
          <a:p>
            <a:pPr marL="0" indent="0" eaLnBrk="1" hangingPunct="1">
              <a:buFontTx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This section contains charts that show the flow of data and commands.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What states can your hardware be in?</a:t>
            </a:r>
          </a:p>
          <a:p>
            <a:pPr lvl="2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Active, Active/Safe, Idle… etc.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The key items that we are looking for are data flow diagrams and budgets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Memory budgets</a:t>
            </a:r>
          </a:p>
          <a:p>
            <a:pPr lvl="2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How many samples, how long, do you have enough memory?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Where is data stored?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How does the data get there?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What commands queue data acquisition?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General software flow chart for </a:t>
            </a:r>
            <a:r>
              <a:rPr lang="ja-JP" altLang="en-US" sz="1600">
                <a:ea typeface="ＭＳ Ｐゴシック" panose="020B0600070205080204" pitchFamily="34" charset="-128"/>
              </a:rPr>
              <a:t>“</a:t>
            </a:r>
            <a:r>
              <a:rPr lang="en-US" altLang="ja-JP" sz="1600">
                <a:ea typeface="ＭＳ Ｐゴシック" panose="020B0600070205080204" pitchFamily="34" charset="-128"/>
              </a:rPr>
              <a:t>main</a:t>
            </a:r>
            <a:r>
              <a:rPr lang="ja-JP" altLang="en-US" sz="1600">
                <a:ea typeface="ＭＳ Ｐゴシック" panose="020B0600070205080204" pitchFamily="34" charset="-128"/>
              </a:rPr>
              <a:t>”</a:t>
            </a:r>
            <a:r>
              <a:rPr lang="en-US" altLang="ja-JP" sz="1600">
                <a:ea typeface="ＭＳ Ｐゴシック" panose="020B0600070205080204" pitchFamily="34" charset="-128"/>
              </a:rPr>
              <a:t> code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Be sure to include sensor specifications</a:t>
            </a:r>
          </a:p>
          <a:p>
            <a:pPr lvl="1" eaLnBrk="1" hangingPunct="1">
              <a:buFontTx/>
              <a:buChar char="-"/>
            </a:pPr>
            <a:r>
              <a:rPr lang="en-US" altLang="en-US" sz="1400">
                <a:ea typeface="ＭＳ Ｐゴシック" panose="020B0600070205080204" pitchFamily="34" charset="-128"/>
              </a:rPr>
              <a:t>Will they meet your need?</a:t>
            </a:r>
          </a:p>
          <a:p>
            <a:pPr lvl="1" eaLnBrk="1" hangingPunct="1"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9E419-3A57-B0AE-ED33-2C7F5B1A0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74C1451F-AF76-6074-7B5D-195F683586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Test Results and Expected Data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B9B6EDD6-C7D2-F6E5-52BF-C4610D4ECF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589B39-9ADE-5B84-2549-03003C79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14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76555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977635B-6E34-21CE-83A8-55C56AF9C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 dirty="0">
                <a:cs typeface="+mn-cs"/>
              </a:rPr>
              <a:t>Test Plan, Status and Results</a:t>
            </a:r>
            <a:endParaRPr lang="en-US" sz="2400" dirty="0"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400" dirty="0">
                <a:cs typeface="+mn-cs"/>
              </a:rPr>
              <a:t>(Multiple Slides)</a:t>
            </a:r>
          </a:p>
          <a:p>
            <a:pPr eaLnBrk="1" hangingPunct="1">
              <a:buNone/>
              <a:defRPr/>
            </a:pPr>
            <a:r>
              <a:rPr lang="en-US" sz="2000" dirty="0">
                <a:cs typeface="+mn-cs"/>
              </a:rPr>
              <a:t>What type of testing has been performed on your systems?</a:t>
            </a:r>
          </a:p>
          <a:p>
            <a:pPr eaLnBrk="1" hangingPunct="1">
              <a:buFontTx/>
              <a:buNone/>
              <a:defRPr/>
            </a:pPr>
            <a:endParaRPr lang="en-US" sz="2000" dirty="0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1600" dirty="0">
                <a:cs typeface="+mn-cs"/>
              </a:rPr>
              <a:t>What is required to complete testing?: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400" dirty="0"/>
              <a:t>Support Hardware</a:t>
            </a:r>
          </a:p>
          <a:p>
            <a:pPr lvl="2" eaLnBrk="1" hangingPunct="1">
              <a:buFontTx/>
              <a:buChar char="-"/>
              <a:defRPr/>
            </a:pPr>
            <a:r>
              <a:rPr lang="en-US" sz="1200" dirty="0"/>
              <a:t>Purchase/produce?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400" dirty="0"/>
              <a:t>Software</a:t>
            </a:r>
          </a:p>
          <a:p>
            <a:pPr lvl="2" eaLnBrk="1" hangingPunct="1">
              <a:buFontTx/>
              <a:buChar char="-"/>
              <a:defRPr/>
            </a:pPr>
            <a:r>
              <a:rPr lang="en-US" sz="1200" dirty="0"/>
              <a:t>Purchase/in-house?</a:t>
            </a:r>
          </a:p>
          <a:p>
            <a:pPr eaLnBrk="1" hangingPunct="1">
              <a:buFontTx/>
              <a:buChar char="-"/>
              <a:defRPr/>
            </a:pPr>
            <a:r>
              <a:rPr lang="en-US" sz="1600" dirty="0">
                <a:cs typeface="+mn-cs"/>
              </a:rPr>
              <a:t>Potential points of failure</a:t>
            </a:r>
          </a:p>
          <a:p>
            <a:pPr eaLnBrk="1" hangingPunct="1">
              <a:buFontTx/>
              <a:buChar char="-"/>
              <a:defRPr/>
            </a:pPr>
            <a:r>
              <a:rPr lang="en-US" sz="1600" dirty="0">
                <a:cs typeface="+mn-cs"/>
              </a:rPr>
              <a:t>Testing/Troubleshooting/Modifications/Re-Testing Schedule</a:t>
            </a:r>
          </a:p>
          <a:p>
            <a:pPr eaLnBrk="1" hangingPunct="1">
              <a:buFontTx/>
              <a:buChar char="-"/>
              <a:defRPr/>
            </a:pPr>
            <a:endParaRPr lang="en-US" sz="1600" dirty="0">
              <a:cs typeface="+mn-cs"/>
            </a:endParaRPr>
          </a:p>
          <a:p>
            <a:pPr lvl="1" eaLnBrk="1" hangingPunct="1">
              <a:buFontTx/>
              <a:buChar char="-"/>
              <a:defRPr/>
            </a:pPr>
            <a:endParaRPr lang="en-US" sz="1600" dirty="0"/>
          </a:p>
          <a:p>
            <a:pPr eaLnBrk="1" hangingPunct="1">
              <a:buFontTx/>
              <a:buNone/>
              <a:defRPr/>
            </a:pPr>
            <a:endParaRPr lang="en-US" sz="1600" dirty="0"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B3DE3-8AEC-C7F2-2787-F4DDB3FC7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3AB4DD1-06D3-9425-1E54-265227050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 dirty="0">
                <a:cs typeface="+mn-cs"/>
              </a:rPr>
              <a:t>Expected Data</a:t>
            </a:r>
            <a:endParaRPr lang="en-US" sz="2400" dirty="0"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400" dirty="0">
                <a:cs typeface="+mn-cs"/>
              </a:rPr>
              <a:t>(Multiple Slides)</a:t>
            </a:r>
          </a:p>
          <a:p>
            <a:pPr eaLnBrk="1" hangingPunct="1">
              <a:buNone/>
              <a:defRPr/>
            </a:pPr>
            <a:r>
              <a:rPr lang="en-US" sz="2000" dirty="0">
                <a:cs typeface="+mn-cs"/>
              </a:rPr>
              <a:t>Based on your test results, what do you expect to see from flight data?</a:t>
            </a:r>
          </a:p>
          <a:p>
            <a:pPr eaLnBrk="1" hangingPunct="1">
              <a:buFontTx/>
              <a:buNone/>
              <a:defRPr/>
            </a:pPr>
            <a:endParaRPr lang="en-US" sz="2000" dirty="0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1600" dirty="0">
                <a:cs typeface="+mn-cs"/>
              </a:rPr>
              <a:t>What results are you currently seeing and what are you expecting to be different during flight? </a:t>
            </a:r>
          </a:p>
          <a:p>
            <a:pPr eaLnBrk="1" hangingPunct="1">
              <a:buFontTx/>
              <a:buChar char="-"/>
              <a:defRPr/>
            </a:pPr>
            <a:endParaRPr lang="en-US" sz="1600" dirty="0">
              <a:cs typeface="+mn-cs"/>
            </a:endParaRPr>
          </a:p>
          <a:p>
            <a:pPr lvl="1" eaLnBrk="1" hangingPunct="1">
              <a:buFontTx/>
              <a:buChar char="-"/>
              <a:defRPr/>
            </a:pPr>
            <a:endParaRPr lang="en-US" sz="1600" dirty="0"/>
          </a:p>
          <a:p>
            <a:pPr eaLnBrk="1" hangingPunct="1">
              <a:buFontTx/>
              <a:buNone/>
              <a:defRPr/>
            </a:pPr>
            <a:endParaRPr lang="en-US" sz="1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4489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30ECCFF0-A7D7-4DCE-B26C-8841B58007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Risks and Worries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03E4A316-E5D4-47B3-8905-9570283BD9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863328"/>
            <a:ext cx="6172200" cy="3394472"/>
          </a:xfrm>
        </p:spPr>
        <p:txBody>
          <a:bodyPr/>
          <a:lstStyle/>
          <a:p>
            <a:r>
              <a:rPr lang="en-US" altLang="es-419" dirty="0"/>
              <a:t>What are your biggest worries or potential failure points with your conceptual design?</a:t>
            </a:r>
          </a:p>
          <a:p>
            <a:r>
              <a:rPr lang="en-US" altLang="es-419" dirty="0"/>
              <a:t>Items identified should be completely mitigated through your design efforts and fully addressed by the Critical Design Review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AA6003-22CB-BEAC-85A7-7093CFAD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17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41699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5">
            <a:extLst>
              <a:ext uri="{FF2B5EF4-FFF2-40B4-BE49-F238E27FC236}">
                <a16:creationId xmlns:a16="http://schemas.microsoft.com/office/drawing/2014/main" id="{0714C963-35FF-4651-9BC9-0A8C574AC8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Conclusion (1-2 slides)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7445E2D-3D9D-4514-A1DF-56B3D3253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01" y="2442657"/>
            <a:ext cx="6172200" cy="2365772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0" indent="0" eaLnBrk="1" hangingPunct="1">
              <a:buNone/>
              <a:defRPr/>
            </a:pPr>
            <a:r>
              <a:rPr lang="en-US"/>
              <a:t>For conclusion, summarize the following:</a:t>
            </a:r>
            <a:endParaRPr lang="en-US">
              <a:ea typeface="+mn-ea"/>
              <a:cs typeface="+mn-cs"/>
            </a:endParaRPr>
          </a:p>
          <a:p>
            <a:pPr>
              <a:defRPr/>
            </a:pPr>
            <a:r>
              <a:rPr lang="en-US">
                <a:ea typeface="+mn-ea"/>
                <a:cs typeface="+mn-cs"/>
              </a:rPr>
              <a:t>Restate </a:t>
            </a:r>
            <a:r>
              <a:rPr lang="en-US"/>
              <a:t>project goals</a:t>
            </a:r>
            <a:endParaRPr lang="en-US">
              <a:cs typeface="Calibri"/>
            </a:endParaRPr>
          </a:p>
          <a:p>
            <a:pPr>
              <a:defRPr/>
            </a:pPr>
            <a:r>
              <a:rPr lang="en-US">
                <a:ea typeface="+mn-ea"/>
                <a:cs typeface="+mn-cs"/>
              </a:rPr>
              <a:t>Issues, concerns</a:t>
            </a:r>
            <a:endParaRPr lang="en-US">
              <a:cs typeface="Calibri"/>
            </a:endParaRPr>
          </a:p>
          <a:p>
            <a:pPr>
              <a:defRPr/>
            </a:pPr>
            <a:r>
              <a:rPr lang="en-US"/>
              <a:t>What </a:t>
            </a:r>
            <a:r>
              <a:rPr lang="en-US">
                <a:ea typeface="+mn-ea"/>
                <a:cs typeface="+mn-cs"/>
              </a:rPr>
              <a:t>questions</a:t>
            </a:r>
            <a:r>
              <a:rPr lang="en-US"/>
              <a:t> do you have for us?</a:t>
            </a:r>
            <a:endParaRPr lang="en-US">
              <a:cs typeface="Calibri" panose="020F0502020204030204"/>
            </a:endParaRPr>
          </a:p>
          <a:p>
            <a:pPr eaLnBrk="1" hangingPunct="1">
              <a:defRPr/>
            </a:pPr>
            <a:r>
              <a:rPr lang="en-US">
                <a:ea typeface="+mn-ea"/>
                <a:cs typeface="+mn-cs"/>
              </a:rPr>
              <a:t>Plan for where you will take your design from here</a:t>
            </a:r>
            <a:r>
              <a:rPr lang="en-US"/>
              <a:t>:</a:t>
            </a:r>
            <a:endParaRPr lang="en-US">
              <a:cs typeface="Calibri" panose="020F0502020204030204"/>
            </a:endParaRPr>
          </a:p>
          <a:p>
            <a:pPr lvl="1" eaLnBrk="1" hangingPunct="1">
              <a:defRPr/>
            </a:pPr>
            <a:r>
              <a:rPr lang="en-US">
                <a:ea typeface="ＭＳ Ｐゴシック"/>
              </a:rPr>
              <a:t>What do you need to investigate further (next steps)?</a:t>
            </a:r>
            <a:endParaRPr lang="en-US">
              <a:ea typeface="ＭＳ Ｐゴシック"/>
              <a:cs typeface="Calibri"/>
            </a:endParaRPr>
          </a:p>
          <a:p>
            <a:pPr lvl="1">
              <a:defRPr/>
            </a:pPr>
            <a:r>
              <a:rPr lang="en-US" b="1">
                <a:ea typeface="ＭＳ Ｐゴシック"/>
              </a:rPr>
              <a:t>Are you ready</a:t>
            </a:r>
            <a:r>
              <a:rPr lang="en-US">
                <a:ea typeface="ＭＳ Ｐゴシック"/>
              </a:rPr>
              <a:t> to purchase subsystem hardware so you can start testing it? You will be asked about status of subsystems in the next review (PDR.)</a:t>
            </a:r>
          </a:p>
          <a:p>
            <a:pPr lvl="1">
              <a:defRPr/>
            </a:pPr>
            <a:r>
              <a:rPr lang="en-US">
                <a:ea typeface="ＭＳ Ｐゴシック"/>
              </a:rPr>
              <a:t>Where do you hope to be by the next review? Be as specific as possible.</a:t>
            </a:r>
            <a:endParaRPr lang="en-US">
              <a:ea typeface="ＭＳ Ｐ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E326FD-9126-0142-16F3-8C3E3528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18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37408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99AB7378-5A3C-D7E9-E6B4-1CBDC9662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2280744"/>
          </a:xfrm>
        </p:spPr>
        <p:txBody>
          <a:bodyPr/>
          <a:lstStyle/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Table of all components that your design consist of and their weight (example below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Total weight of design should be clear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Note: the design does not have to be completely put together to provide an estimated weight for this design review</a:t>
            </a:r>
            <a:endParaRPr lang="en-US" altLang="en-US" sz="1600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CA98924E-FF6D-F163-2561-ECB24B1A3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s-419" dirty="0"/>
              <a:t>Appendix: Weight Summary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3F113C-C485-9E46-FB85-90BF83DA38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029450"/>
              </p:ext>
            </p:extLst>
          </p:nvPr>
        </p:nvGraphicFramePr>
        <p:xfrm>
          <a:off x="457200" y="3181365"/>
          <a:ext cx="8229600" cy="3453765"/>
        </p:xfrm>
        <a:graphic>
          <a:graphicData uri="http://schemas.openxmlformats.org/drawingml/2006/table">
            <a:tbl>
              <a:tblPr/>
              <a:tblGrid>
                <a:gridCol w="4381500">
                  <a:extLst>
                    <a:ext uri="{9D8B030D-6E8A-4147-A177-3AD203B41FA5}">
                      <a16:colId xmlns:a16="http://schemas.microsoft.com/office/drawing/2014/main" val="118057379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20722842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40637538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Material/ Component</a:t>
                      </a:r>
                      <a:endParaRPr lang="en-US" dirty="0">
                        <a:effectLst/>
                      </a:endParaRPr>
                    </a:p>
                  </a:txBody>
                  <a:tcPr marL="9525" marR="9525" marT="9525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Integrated (Y/N)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Weight (g)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32867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5445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8960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4106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745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3260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07349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17445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Total=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65789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9D6CAA3-FDEC-5615-7036-787E093AE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18" y="31300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>
            <a:extLst>
              <a:ext uri="{FF2B5EF4-FFF2-40B4-BE49-F238E27FC236}">
                <a16:creationId xmlns:a16="http://schemas.microsoft.com/office/drawing/2014/main" id="{7DA0A516-6760-4975-AA1E-44A6D47D0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TEMPLATE NOTES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51F0FEA-349E-4467-A124-33976D988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5825" y="1968836"/>
            <a:ext cx="7372350" cy="3394472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s-419" sz="2250">
                <a:cs typeface="Calibri"/>
              </a:rPr>
              <a:t>Each type of review requires somewhat different information, so each has its own template</a:t>
            </a:r>
          </a:p>
          <a:p>
            <a:pPr>
              <a:lnSpc>
                <a:spcPct val="120000"/>
              </a:lnSpc>
            </a:pPr>
            <a:r>
              <a:rPr lang="en-US" altLang="es-419" sz="2250"/>
              <a:t>You can reformat the template to fit your design, but be sure to cover at least the information requested in each review template</a:t>
            </a:r>
            <a:endParaRPr lang="en-US" altLang="es-419" sz="2250"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en-US" altLang="es-419" sz="2250"/>
              <a:t> This template includes a lot of things.  I</a:t>
            </a:r>
            <a:r>
              <a:rPr lang="en-US" altLang="es-419" sz="2250" i="1"/>
              <a:t>f you have difficulty with concepts, or don</a:t>
            </a:r>
            <a:r>
              <a:rPr lang="ja-JP" altLang="en-US" sz="2250" i="1">
                <a:ea typeface="游ゴシック"/>
              </a:rPr>
              <a:t>’</a:t>
            </a:r>
            <a:r>
              <a:rPr lang="en-US" altLang="ja-JP" sz="2250" i="1">
                <a:ea typeface="游ゴシック"/>
              </a:rPr>
              <a:t>t think you have time to include something, just let us know! </a:t>
            </a:r>
            <a:endParaRPr lang="en-US" altLang="ja-JP" sz="2250" i="1">
              <a:ea typeface="游ゴシック"/>
              <a:cs typeface="Calibri" panose="020F0502020204030204"/>
            </a:endParaRPr>
          </a:p>
          <a:p>
            <a:pPr>
              <a:lnSpc>
                <a:spcPct val="120000"/>
              </a:lnSpc>
            </a:pPr>
            <a:r>
              <a:rPr lang="en-US" altLang="ja-JP" sz="2250">
                <a:ea typeface="游ゴシック"/>
              </a:rPr>
              <a:t>A good approach to creating effective slides is to use pictures and/or graphs – but fewer words.  Don’t just read slides.  Practice as a team, talking through each slide.  Reviewers should hear the voices of every team member.</a:t>
            </a:r>
            <a:endParaRPr lang="en-US" altLang="ja-JP" sz="2250">
              <a:ea typeface="游ゴシック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250" i="1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2250" i="1">
              <a:solidFill>
                <a:srgbClr val="FF0000"/>
              </a:solidFill>
              <a:ea typeface="游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65E5D3-5453-6A5B-8516-EA23A472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76354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8E8CB-480E-4DA6-72C1-068B993C1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81A013A8-C0E0-4B1C-D66B-6ED233F0A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13491"/>
            <a:ext cx="8229600" cy="2564524"/>
          </a:xfrm>
        </p:spPr>
        <p:txBody>
          <a:bodyPr/>
          <a:lstStyle/>
          <a:p>
            <a:pPr marL="457200" lvl="1" indent="0" eaLnBrk="1" hangingPunct="1"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MAJOR Components lists (example table below)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Not at the nut and bolt level… just major hardware that will be purchased or built in-house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Lead times (This can make or break a project)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Distributors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Manufacturers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Cost (Don’t forget to consider shipping and tax)</a:t>
            </a: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248B6A24-4368-A7E7-894C-09B56B998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s-419" dirty="0"/>
              <a:t>Appendix: Budget Summary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FA611B1-F7E3-71F4-08D1-2BCF1C1EC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271713"/>
              </p:ext>
            </p:extLst>
          </p:nvPr>
        </p:nvGraphicFramePr>
        <p:xfrm>
          <a:off x="457200" y="4276407"/>
          <a:ext cx="8220075" cy="2225040"/>
        </p:xfrm>
        <a:graphic>
          <a:graphicData uri="http://schemas.openxmlformats.org/drawingml/2006/table">
            <a:tbl>
              <a:tblPr/>
              <a:tblGrid>
                <a:gridCol w="2390775">
                  <a:extLst>
                    <a:ext uri="{9D8B030D-6E8A-4147-A177-3AD203B41FA5}">
                      <a16:colId xmlns:a16="http://schemas.microsoft.com/office/drawing/2014/main" val="1851100217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1757293740"/>
                    </a:ext>
                  </a:extLst>
                </a:gridCol>
                <a:gridCol w="3552825">
                  <a:extLst>
                    <a:ext uri="{9D8B030D-6E8A-4147-A177-3AD203B41FA5}">
                      <a16:colId xmlns:a16="http://schemas.microsoft.com/office/drawing/2014/main" val="15282215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001001096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Material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Quantity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Source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Cost ($)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48517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0612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8607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36058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8827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Total=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3804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90F812D3-FC08-50F8-0A02-E6D3ADD84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1" y="342915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08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E7BD2-9B23-BA0A-36F1-24D04BBA1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F2FD632C-FD8E-608F-818A-F70508572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13490"/>
            <a:ext cx="8229600" cy="1639613"/>
          </a:xfrm>
        </p:spPr>
        <p:txBody>
          <a:bodyPr/>
          <a:lstStyle/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 to date Schedule (example below)</a:t>
            </a:r>
          </a:p>
          <a:p>
            <a:pPr lvl="2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For your schedule, keep in mind reviews, deadlines poster paper and/or video creation/submission (For the COSGC Undergraduate Research Symposium).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757E1406-38A7-BE54-8D84-0A7023D06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s-419" dirty="0"/>
              <a:t>Appendix: Schedule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C4B6A7F-9D10-7061-4A84-0DB2EB3C20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2967796"/>
              </p:ext>
            </p:extLst>
          </p:nvPr>
        </p:nvGraphicFramePr>
        <p:xfrm>
          <a:off x="1524000" y="25193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0333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4fde4730e_0_0"/>
          <p:cNvSpPr txBox="1">
            <a:spLocks noGrp="1"/>
          </p:cNvSpPr>
          <p:nvPr>
            <p:ph type="title"/>
          </p:nvPr>
        </p:nvSpPr>
        <p:spPr>
          <a:xfrm>
            <a:off x="628650" y="1131094"/>
            <a:ext cx="7886700" cy="994275"/>
          </a:xfrm>
          <a:prstGeom prst="rect">
            <a:avLst/>
          </a:prstGeom>
        </p:spPr>
        <p:txBody>
          <a:bodyPr spcFirstLastPara="1" vert="horz" wrap="square" lIns="68569" tIns="34275" rIns="68569" bIns="34275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/>
              <a:t>Later Reviews</a:t>
            </a:r>
            <a:endParaRPr/>
          </a:p>
        </p:txBody>
      </p:sp>
      <p:sp>
        <p:nvSpPr>
          <p:cNvPr id="121" name="Google Shape;121;g64fde4730e_0_0"/>
          <p:cNvSpPr txBox="1">
            <a:spLocks noGrp="1"/>
          </p:cNvSpPr>
          <p:nvPr>
            <p:ph type="body" idx="1"/>
          </p:nvPr>
        </p:nvSpPr>
        <p:spPr>
          <a:xfrm>
            <a:off x="628650" y="2226469"/>
            <a:ext cx="7886700" cy="3263400"/>
          </a:xfrm>
          <a:prstGeom prst="rect">
            <a:avLst/>
          </a:prstGeom>
        </p:spPr>
        <p:txBody>
          <a:bodyPr spcFirstLastPara="1" vert="horz" wrap="square" lIns="68569" tIns="34275" rIns="68569" bIns="34275" numCol="1" anchor="t" anchorCtr="0" compatLnSpc="1">
            <a:prstTxWarp prst="textNoShape">
              <a:avLst/>
            </a:prstTxWarp>
            <a:noAutofit/>
          </a:bodyPr>
          <a:lstStyle/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2400" dirty="0"/>
              <a:t>For </a:t>
            </a:r>
            <a:r>
              <a:rPr lang="en-US" sz="2400" dirty="0" err="1"/>
              <a:t>DemoSat</a:t>
            </a:r>
            <a:r>
              <a:rPr lang="en-US" sz="2400" dirty="0"/>
              <a:t>: Launch Readiness Review : Is your payload fully integrated and tested? Have all safety and other flight requirements been met?</a:t>
            </a:r>
          </a:p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2400" dirty="0">
                <a:cs typeface="Calibri" panose="020F0502020204030204"/>
              </a:rPr>
              <a:t>For Wearables: Final Project Review (FPR)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</a:pPr>
            <a:endParaRPr lang="en-US" sz="2400" dirty="0"/>
          </a:p>
          <a:p>
            <a:pPr marL="85725" indent="0">
              <a:spcBef>
                <a:spcPts val="0"/>
              </a:spcBef>
              <a:buSzPts val="1800"/>
              <a:buNone/>
            </a:pPr>
            <a:endParaRPr lang="en-US" sz="2400" dirty="0">
              <a:cs typeface="Calibri" panose="020F0502020204030204"/>
            </a:endParaRPr>
          </a:p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endParaRPr lang="en-US" sz="2400" dirty="0"/>
          </a:p>
          <a:p>
            <a:pPr indent="-257175">
              <a:spcBef>
                <a:spcPts val="0"/>
              </a:spcBef>
              <a:buSzPts val="1800"/>
            </a:pPr>
            <a:endParaRPr lang="en-US" dirty="0">
              <a:solidFill>
                <a:srgbClr val="000000"/>
              </a:solidFill>
            </a:endParaRPr>
          </a:p>
          <a:p>
            <a:pPr marL="85725" indent="0">
              <a:spcBef>
                <a:spcPts val="0"/>
              </a:spcBef>
              <a:buSzPts val="1800"/>
              <a:buNone/>
            </a:pPr>
            <a:r>
              <a:rPr lang="en-US" altLang="ja-JP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85725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DE93F9-E71D-16A4-EDFC-3F7419EF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3</a:t>
            </a:fld>
            <a:endParaRPr lang="es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BFF9E4-354E-483A-943D-7E3DDF2365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1714501"/>
            <a:ext cx="5829300" cy="1102519"/>
          </a:xfrm>
        </p:spPr>
        <p:txBody>
          <a:bodyPr/>
          <a:lstStyle/>
          <a:p>
            <a:pPr eaLnBrk="1" hangingPunct="1"/>
            <a:r>
              <a:rPr lang="en-US" altLang="es-419" dirty="0"/>
              <a:t>Team Name</a:t>
            </a:r>
            <a:br>
              <a:rPr lang="en-US" altLang="es-419" dirty="0"/>
            </a:br>
            <a:r>
              <a:rPr lang="en-US" altLang="es-419" sz="2100" dirty="0"/>
              <a:t>Critical Design Review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E94F6E-4C08-405B-B07F-3DD184A23C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4100970"/>
            <a:ext cx="6858000" cy="1241822"/>
          </a:xfrm>
        </p:spPr>
        <p:txBody>
          <a:bodyPr>
            <a:normAutofit fontScale="47500" lnSpcReduction="20000"/>
          </a:bodyPr>
          <a:lstStyle/>
          <a:p>
            <a:pPr eaLnBrk="1" hangingPunct="1"/>
            <a:r>
              <a:rPr lang="en-US" altLang="es-419"/>
              <a:t>Institution</a:t>
            </a:r>
          </a:p>
          <a:p>
            <a:pPr eaLnBrk="1" hangingPunct="1"/>
            <a:r>
              <a:rPr lang="en-US" altLang="es-419"/>
              <a:t>Team Members</a:t>
            </a:r>
          </a:p>
          <a:p>
            <a:pPr eaLnBrk="1" hangingPunct="1"/>
            <a:r>
              <a:rPr lang="en-US" altLang="es-419"/>
              <a:t>COSGC Robotics/Wearables Challenge/</a:t>
            </a:r>
            <a:r>
              <a:rPr lang="en-US" altLang="es-419" err="1"/>
              <a:t>DemoSat</a:t>
            </a:r>
            <a:r>
              <a:rPr lang="en-US" altLang="es-419"/>
              <a:t> </a:t>
            </a:r>
            <a:r>
              <a:rPr lang="en-US" altLang="es-419">
                <a:solidFill>
                  <a:srgbClr val="FF0000"/>
                </a:solidFill>
              </a:rPr>
              <a:t>(choose correct challenge)</a:t>
            </a:r>
          </a:p>
          <a:p>
            <a:pPr eaLnBrk="1" hangingPunct="1"/>
            <a:r>
              <a:rPr lang="en-US" altLang="es-419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387E6D-1911-72B9-7944-5E60D9A72B14}"/>
              </a:ext>
            </a:extLst>
          </p:cNvPr>
          <p:cNvSpPr txBox="1"/>
          <p:nvPr/>
        </p:nvSpPr>
        <p:spPr>
          <a:xfrm>
            <a:off x="1560786" y="3152001"/>
            <a:ext cx="6385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*Replace this text with a picture relevant to your project*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135C0-EFF5-BEFB-3097-2F0B6EC4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4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7490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77004-B66B-3DB0-A328-922828273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CDR Presentation Outline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B5492A-9357-4726-D109-C1B2732F6607}"/>
              </a:ext>
            </a:extLst>
          </p:cNvPr>
          <p:cNvSpPr txBox="1">
            <a:spLocks noChangeArrowheads="1"/>
          </p:cNvSpPr>
          <p:nvPr/>
        </p:nvSpPr>
        <p:spPr>
          <a:xfrm>
            <a:off x="449317" y="1619852"/>
            <a:ext cx="8229600" cy="495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000" kern="0" dirty="0">
              <a:cs typeface="+mn-cs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Mission Overview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Design and Subsystem Requirements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Test Results and Expected Data 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Risks and Worries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Conclusion 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Appendix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kern="0" dirty="0"/>
              <a:t>Weight Summary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kern="0" dirty="0"/>
              <a:t>Budget Summary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kern="0" dirty="0"/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48178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128C6D63-C571-41C3-BDF0-161B9DE1A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Mission Overview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C5B9B464-AAD1-49B6-A6CF-305F54C3CA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B65618-FC61-05D0-35F7-C57B95C0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6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8362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AEDD0-C049-9ABE-4A78-48F09248E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3FF0F-B54C-35E7-E5B3-6DFDB51D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Mission Overview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25D09A6-BEDA-5FC2-3B3D-C0F4F3A9D0F9}"/>
              </a:ext>
            </a:extLst>
          </p:cNvPr>
          <p:cNvSpPr txBox="1">
            <a:spLocks noChangeArrowheads="1"/>
          </p:cNvSpPr>
          <p:nvPr/>
        </p:nvSpPr>
        <p:spPr>
          <a:xfrm>
            <a:off x="449317" y="1619852"/>
            <a:ext cx="8229600" cy="495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000" kern="0">
              <a:cs typeface="+mn-cs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What is your objective? (1 slide)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What do you expect to prove, discover, or learn from your project? (what problem are you addressing?) (1 slide)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Brief overview of underlying science/theory (2-4 slides)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What other related research/experimentation/technology development has been done in the past? What </a:t>
            </a:r>
            <a:r>
              <a:rPr lang="en-US" sz="1800" kern="0"/>
              <a:t>results did previous work achieve? (1-3 slides)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Top Level Project Requirements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kern="0"/>
              <a:t>Given the technical difficulties of the project, what components will your hardware need to have to be successful?</a:t>
            </a:r>
          </a:p>
        </p:txBody>
      </p:sp>
    </p:spTree>
    <p:extLst>
      <p:ext uri="{BB962C8B-B14F-4D97-AF65-F5344CB8AC3E}">
        <p14:creationId xmlns:p14="http://schemas.microsoft.com/office/powerpoint/2010/main" val="2474829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AB2A9-E175-C0E7-7FE8-546F7F22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74CBF63C-36EB-5D07-65B5-EAACC1BD12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Design and Subsystem Requirements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9746152B-897C-FA93-F3B6-DF788DCBDF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BD742D-AAA5-B365-EC33-508317A7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8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4632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3004AE8-7173-6681-5BAC-1385DEE098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 dirty="0">
                <a:cs typeface="+mn-cs"/>
              </a:rPr>
              <a:t>Schematic/Drawings/Analysis</a:t>
            </a:r>
            <a:endParaRPr lang="en-US" sz="2400" dirty="0"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400" dirty="0">
                <a:cs typeface="+mn-cs"/>
              </a:rPr>
              <a:t>(Multiple Slides)</a:t>
            </a:r>
          </a:p>
          <a:p>
            <a:pPr eaLnBrk="1" hangingPunct="1">
              <a:buFontTx/>
              <a:buNone/>
              <a:defRPr/>
            </a:pPr>
            <a:endParaRPr lang="en-US" sz="2000" dirty="0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1600" dirty="0">
                <a:cs typeface="+mn-cs"/>
              </a:rPr>
              <a:t>This section is reserved for electrical schematic and mechanical drawings.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600" dirty="0"/>
              <a:t>These show the reviewers that you have taken the design to the next level and understand the physical dimensions of the system as well as the electrical characteristics</a:t>
            </a:r>
          </a:p>
          <a:p>
            <a:pPr eaLnBrk="1" hangingPunct="1">
              <a:buFontTx/>
              <a:buChar char="-"/>
              <a:defRPr/>
            </a:pPr>
            <a:r>
              <a:rPr lang="en-US" sz="1600" dirty="0">
                <a:cs typeface="+mn-cs"/>
              </a:rPr>
              <a:t>Any analysis that has been completed so far shall also be contained in this section.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600" dirty="0"/>
              <a:t>Computer models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600" dirty="0"/>
              <a:t>Any component tests or research that may have been completed</a:t>
            </a:r>
          </a:p>
          <a:p>
            <a:pPr lvl="1" eaLnBrk="1" hangingPunct="1">
              <a:buFontTx/>
              <a:buChar char="-"/>
              <a:defRPr/>
            </a:pPr>
            <a:endParaRPr lang="en-US" sz="1600" dirty="0"/>
          </a:p>
          <a:p>
            <a:pPr eaLnBrk="1" hangingPunct="1">
              <a:buFontTx/>
              <a:buChar char="-"/>
              <a:defRPr/>
            </a:pPr>
            <a:r>
              <a:rPr lang="en-US" sz="1600" b="1" dirty="0">
                <a:cs typeface="+mn-cs"/>
              </a:rPr>
              <a:t>!! Schematics/Drawings/Analysis/Payload Pictures and Block diagrams are the driving elements of a CDR. Prove to the reviewers that your design is established enough and that the team has started bench testing and have necessary test/development hardware !!</a:t>
            </a:r>
          </a:p>
          <a:p>
            <a:pPr eaLnBrk="1" hangingPunct="1">
              <a:buFontTx/>
              <a:buNone/>
              <a:defRPr/>
            </a:pPr>
            <a:endParaRPr lang="en-US" sz="1600" dirty="0"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9BD82D4D0124E829F6C27842EDED6" ma:contentTypeVersion="12" ma:contentTypeDescription="Create a new document." ma:contentTypeScope="" ma:versionID="ae0d8c258e78dc301b27d6e36553b4f1">
  <xsd:schema xmlns:xsd="http://www.w3.org/2001/XMLSchema" xmlns:xs="http://www.w3.org/2001/XMLSchema" xmlns:p="http://schemas.microsoft.com/office/2006/metadata/properties" xmlns:ns2="8c45ed8f-ea18-4554-a0c3-6cba8b1ae902" xmlns:ns3="145b5fe9-316d-49e4-b78f-c145dd872151" targetNamespace="http://schemas.microsoft.com/office/2006/metadata/properties" ma:root="true" ma:fieldsID="64dfd73f277ef29445ec2f17bb53ffd0" ns2:_="" ns3:_="">
    <xsd:import namespace="8c45ed8f-ea18-4554-a0c3-6cba8b1ae902"/>
    <xsd:import namespace="145b5fe9-316d-49e4-b78f-c145dd872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5ed8f-ea18-4554-a0c3-6cba8b1ae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2802cc5-2881-4dd7-9d75-38905e9cf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b5fe9-316d-49e4-b78f-c145dd87215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f49204-888d-4c65-9316-726f2226d7a4}" ma:internalName="TaxCatchAll" ma:showField="CatchAllData" ma:web="145b5fe9-316d-49e4-b78f-c145dd872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8c45ed8f-ea18-4554-a0c3-6cba8b1ae902" xsi:nil="true"/>
    <TaxCatchAll xmlns="145b5fe9-316d-49e4-b78f-c145dd872151" xsi:nil="true"/>
    <lcf76f155ced4ddcb4097134ff3c332f xmlns="8c45ed8f-ea18-4554-a0c3-6cba8b1ae90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22D8A-F94C-445E-AD0D-70341B1417CC}">
  <ds:schemaRefs>
    <ds:schemaRef ds:uri="145b5fe9-316d-49e4-b78f-c145dd872151"/>
    <ds:schemaRef ds:uri="8c45ed8f-ea18-4554-a0c3-6cba8b1ae9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3434DA4-CD54-4E10-AC11-5D91C5973E6C}">
  <ds:schemaRefs>
    <ds:schemaRef ds:uri="145b5fe9-316d-49e4-b78f-c145dd872151"/>
    <ds:schemaRef ds:uri="8c45ed8f-ea18-4554-a0c3-6cba8b1ae90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9B0CAF7-ED28-469E-AFB9-A38CA07B02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1422</Words>
  <Application>Microsoft Macintosh PowerPoint</Application>
  <PresentationFormat>On-screen Show (4:3)</PresentationFormat>
  <Paragraphs>199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ＭＳ Ｐゴシック</vt:lpstr>
      <vt:lpstr>游ゴシック</vt:lpstr>
      <vt:lpstr>Arial</vt:lpstr>
      <vt:lpstr>Arial,Sans-Serif</vt:lpstr>
      <vt:lpstr>Calibri</vt:lpstr>
      <vt:lpstr>Calibri Light</vt:lpstr>
      <vt:lpstr>Century</vt:lpstr>
      <vt:lpstr>Default Design</vt:lpstr>
      <vt:lpstr>COSGC Design Challenge Reviews</vt:lpstr>
      <vt:lpstr>TEMPLATE NOTES</vt:lpstr>
      <vt:lpstr>Later Reviews</vt:lpstr>
      <vt:lpstr>Team Name Critical Design Review</vt:lpstr>
      <vt:lpstr>CDR Presentation Outline</vt:lpstr>
      <vt:lpstr>Mission Overview</vt:lpstr>
      <vt:lpstr>Mission Overview</vt:lpstr>
      <vt:lpstr>Design and Subsystem Requirements</vt:lpstr>
      <vt:lpstr>PowerPoint Presentation</vt:lpstr>
      <vt:lpstr>Subsystem Requirements (3-5 Slides)</vt:lpstr>
      <vt:lpstr>PowerPoint Presentation</vt:lpstr>
      <vt:lpstr>PowerPoint Presentation</vt:lpstr>
      <vt:lpstr>PowerPoint Presentation</vt:lpstr>
      <vt:lpstr>Test Results and Expected Data</vt:lpstr>
      <vt:lpstr>PowerPoint Presentation</vt:lpstr>
      <vt:lpstr>PowerPoint Presentation</vt:lpstr>
      <vt:lpstr>Risks and Worries</vt:lpstr>
      <vt:lpstr>Conclusion (1-2 slides)</vt:lpstr>
      <vt:lpstr>Appendix: Weight Summary</vt:lpstr>
      <vt:lpstr>Appendix: Budget Summary</vt:lpstr>
      <vt:lpstr>Appendix: Schedule</vt:lpstr>
    </vt:vector>
  </TitlesOfParts>
  <Company>CSGC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COSGC Design Challenge Reviews</dc:title>
  <dc:creator>Brian Sanders</dc:creator>
  <cp:lastModifiedBy>Annie Strange</cp:lastModifiedBy>
  <cp:revision>7</cp:revision>
  <dcterms:created xsi:type="dcterms:W3CDTF">2006-01-13T16:26:51Z</dcterms:created>
  <dcterms:modified xsi:type="dcterms:W3CDTF">2025-06-05T00:02:23Z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0x0101006249BD82D4D0124E829F6C27842EDED6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