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6" r:id="rId7"/>
    <p:sldId id="268" r:id="rId8"/>
    <p:sldId id="267" r:id="rId9"/>
    <p:sldId id="269" r:id="rId10"/>
    <p:sldId id="270" r:id="rId11"/>
    <p:sldId id="264" r:id="rId12"/>
    <p:sldId id="275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DB3233-8555-4767-90B0-2BD717324A06}" v="98" dt="2023-03-01T22:57:46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0"/>
    <p:restoredTop sz="94687"/>
  </p:normalViewPr>
  <p:slideViewPr>
    <p:cSldViewPr showGuides="1">
      <p:cViewPr varScale="1">
        <p:scale>
          <a:sx n="97" d="100"/>
          <a:sy n="97" d="100"/>
        </p:scale>
        <p:origin x="15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ca Corral Flores" userId="S::veco2527@colorado.edu::c18cf01b-501b-4c70-b513-f757f8924d34" providerId="AD" clId="Web-{4FDB3233-8555-4767-90B0-2BD717324A06}"/>
    <pc:docChg chg="addSld delSld modSld">
      <pc:chgData name="Veronica Corral Flores" userId="S::veco2527@colorado.edu::c18cf01b-501b-4c70-b513-f757f8924d34" providerId="AD" clId="Web-{4FDB3233-8555-4767-90B0-2BD717324A06}" dt="2023-03-01T22:57:46.083" v="95" actId="20577"/>
      <pc:docMkLst>
        <pc:docMk/>
      </pc:docMkLst>
      <pc:sldChg chg="delSp">
        <pc:chgData name="Veronica Corral Flores" userId="S::veco2527@colorado.edu::c18cf01b-501b-4c70-b513-f757f8924d34" providerId="AD" clId="Web-{4FDB3233-8555-4767-90B0-2BD717324A06}" dt="2023-03-01T22:50:24.951" v="1"/>
        <pc:sldMkLst>
          <pc:docMk/>
          <pc:sldMk cId="0" sldId="256"/>
        </pc:sldMkLst>
        <pc:spChg chg="del">
          <ac:chgData name="Veronica Corral Flores" userId="S::veco2527@colorado.edu::c18cf01b-501b-4c70-b513-f757f8924d34" providerId="AD" clId="Web-{4FDB3233-8555-4767-90B0-2BD717324A06}" dt="2023-03-01T22:50:24.951" v="1"/>
          <ac:spMkLst>
            <pc:docMk/>
            <pc:sldMk cId="0" sldId="256"/>
            <ac:spMk id="5" creationId="{00000000-0000-0000-0000-000000000000}"/>
          </ac:spMkLst>
        </pc:spChg>
      </pc:sldChg>
      <pc:sldChg chg="modSp mod setBg">
        <pc:chgData name="Veronica Corral Flores" userId="S::veco2527@colorado.edu::c18cf01b-501b-4c70-b513-f757f8924d34" providerId="AD" clId="Web-{4FDB3233-8555-4767-90B0-2BD717324A06}" dt="2023-03-01T22:52:03.655" v="17" actId="20577"/>
        <pc:sldMkLst>
          <pc:docMk/>
          <pc:sldMk cId="0" sldId="257"/>
        </pc:sldMkLst>
        <pc:spChg chg="mod">
          <ac:chgData name="Veronica Corral Flores" userId="S::veco2527@colorado.edu::c18cf01b-501b-4c70-b513-f757f8924d34" providerId="AD" clId="Web-{4FDB3233-8555-4767-90B0-2BD717324A06}" dt="2023-03-01T22:52:03.655" v="17" actId="20577"/>
          <ac:spMkLst>
            <pc:docMk/>
            <pc:sldMk cId="0" sldId="257"/>
            <ac:spMk id="16387" creationId="{00000000-0000-0000-0000-000000000000}"/>
          </ac:spMkLst>
        </pc:spChg>
      </pc:sldChg>
      <pc:sldChg chg="modSp">
        <pc:chgData name="Veronica Corral Flores" userId="S::veco2527@colorado.edu::c18cf01b-501b-4c70-b513-f757f8924d34" providerId="AD" clId="Web-{4FDB3233-8555-4767-90B0-2BD717324A06}" dt="2023-03-01T22:53:24.579" v="29"/>
        <pc:sldMkLst>
          <pc:docMk/>
          <pc:sldMk cId="0" sldId="266"/>
        </pc:sldMkLst>
        <pc:spChg chg="mod">
          <ac:chgData name="Veronica Corral Flores" userId="S::veco2527@colorado.edu::c18cf01b-501b-4c70-b513-f757f8924d34" providerId="AD" clId="Web-{4FDB3233-8555-4767-90B0-2BD717324A06}" dt="2023-03-01T22:52:28.015" v="23" actId="20577"/>
          <ac:spMkLst>
            <pc:docMk/>
            <pc:sldMk cId="0" sldId="266"/>
            <ac:spMk id="18433" creationId="{00000000-0000-0000-0000-000000000000}"/>
          </ac:spMkLst>
        </pc:spChg>
        <pc:spChg chg="mod">
          <ac:chgData name="Veronica Corral Flores" userId="S::veco2527@colorado.edu::c18cf01b-501b-4c70-b513-f757f8924d34" providerId="AD" clId="Web-{4FDB3233-8555-4767-90B0-2BD717324A06}" dt="2023-03-01T22:53:24.579" v="29"/>
          <ac:spMkLst>
            <pc:docMk/>
            <pc:sldMk cId="0" sldId="266"/>
            <ac:spMk id="18434" creationId="{00000000-0000-0000-0000-000000000000}"/>
          </ac:spMkLst>
        </pc:spChg>
      </pc:sldChg>
      <pc:sldChg chg="modSp">
        <pc:chgData name="Veronica Corral Flores" userId="S::veco2527@colorado.edu::c18cf01b-501b-4c70-b513-f757f8924d34" providerId="AD" clId="Web-{4FDB3233-8555-4767-90B0-2BD717324A06}" dt="2023-03-01T22:52:58.391" v="27" actId="20577"/>
        <pc:sldMkLst>
          <pc:docMk/>
          <pc:sldMk cId="0" sldId="267"/>
        </pc:sldMkLst>
        <pc:spChg chg="mod">
          <ac:chgData name="Veronica Corral Flores" userId="S::veco2527@colorado.edu::c18cf01b-501b-4c70-b513-f757f8924d34" providerId="AD" clId="Web-{4FDB3233-8555-4767-90B0-2BD717324A06}" dt="2023-03-01T22:52:58.391" v="27" actId="20577"/>
          <ac:spMkLst>
            <pc:docMk/>
            <pc:sldMk cId="0" sldId="267"/>
            <ac:spMk id="22530" creationId="{00000000-0000-0000-0000-000000000000}"/>
          </ac:spMkLst>
        </pc:spChg>
      </pc:sldChg>
      <pc:sldChg chg="modSp">
        <pc:chgData name="Veronica Corral Flores" userId="S::veco2527@colorado.edu::c18cf01b-501b-4c70-b513-f757f8924d34" providerId="AD" clId="Web-{4FDB3233-8555-4767-90B0-2BD717324A06}" dt="2023-03-01T22:53:51.079" v="36" actId="20577"/>
        <pc:sldMkLst>
          <pc:docMk/>
          <pc:sldMk cId="0" sldId="269"/>
        </pc:sldMkLst>
        <pc:spChg chg="mod">
          <ac:chgData name="Veronica Corral Flores" userId="S::veco2527@colorado.edu::c18cf01b-501b-4c70-b513-f757f8924d34" providerId="AD" clId="Web-{4FDB3233-8555-4767-90B0-2BD717324A06}" dt="2023-03-01T22:53:51.079" v="36" actId="20577"/>
          <ac:spMkLst>
            <pc:docMk/>
            <pc:sldMk cId="0" sldId="269"/>
            <ac:spMk id="24578" creationId="{00000000-0000-0000-0000-000000000000}"/>
          </ac:spMkLst>
        </pc:spChg>
      </pc:sldChg>
      <pc:sldChg chg="modSp">
        <pc:chgData name="Veronica Corral Flores" userId="S::veco2527@colorado.edu::c18cf01b-501b-4c70-b513-f757f8924d34" providerId="AD" clId="Web-{4FDB3233-8555-4767-90B0-2BD717324A06}" dt="2023-03-01T22:54:44.064" v="52" actId="20577"/>
        <pc:sldMkLst>
          <pc:docMk/>
          <pc:sldMk cId="0" sldId="270"/>
        </pc:sldMkLst>
        <pc:spChg chg="mod">
          <ac:chgData name="Veronica Corral Flores" userId="S::veco2527@colorado.edu::c18cf01b-501b-4c70-b513-f757f8924d34" providerId="AD" clId="Web-{4FDB3233-8555-4767-90B0-2BD717324A06}" dt="2023-03-01T22:54:44.064" v="52" actId="20577"/>
          <ac:spMkLst>
            <pc:docMk/>
            <pc:sldMk cId="0" sldId="270"/>
            <ac:spMk id="26626" creationId="{00000000-0000-0000-0000-000000000000}"/>
          </ac:spMkLst>
        </pc:spChg>
      </pc:sldChg>
      <pc:sldChg chg="addSp delSp new del">
        <pc:chgData name="Veronica Corral Flores" userId="S::veco2527@colorado.edu::c18cf01b-501b-4c70-b513-f757f8924d34" providerId="AD" clId="Web-{4FDB3233-8555-4767-90B0-2BD717324A06}" dt="2023-03-01T22:55:56.847" v="56"/>
        <pc:sldMkLst>
          <pc:docMk/>
          <pc:sldMk cId="2052076126" sldId="275"/>
        </pc:sldMkLst>
        <pc:spChg chg="del">
          <ac:chgData name="Veronica Corral Flores" userId="S::veco2527@colorado.edu::c18cf01b-501b-4c70-b513-f757f8924d34" providerId="AD" clId="Web-{4FDB3233-8555-4767-90B0-2BD717324A06}" dt="2023-03-01T22:55:47.362" v="55"/>
          <ac:spMkLst>
            <pc:docMk/>
            <pc:sldMk cId="2052076126" sldId="275"/>
            <ac:spMk id="2" creationId="{BC099C43-5B53-B019-F854-F52EEBF0F6D3}"/>
          </ac:spMkLst>
        </pc:spChg>
        <pc:spChg chg="add">
          <ac:chgData name="Veronica Corral Flores" userId="S::veco2527@colorado.edu::c18cf01b-501b-4c70-b513-f757f8924d34" providerId="AD" clId="Web-{4FDB3233-8555-4767-90B0-2BD717324A06}" dt="2023-03-01T22:55:43.268" v="54"/>
          <ac:spMkLst>
            <pc:docMk/>
            <pc:sldMk cId="2052076126" sldId="275"/>
            <ac:spMk id="5" creationId="{D40037B6-C951-9890-B9B8-1C71BEB47FD1}"/>
          </ac:spMkLst>
        </pc:spChg>
      </pc:sldChg>
      <pc:sldChg chg="modSp add replId">
        <pc:chgData name="Veronica Corral Flores" userId="S::veco2527@colorado.edu::c18cf01b-501b-4c70-b513-f757f8924d34" providerId="AD" clId="Web-{4FDB3233-8555-4767-90B0-2BD717324A06}" dt="2023-03-01T22:57:46.083" v="95" actId="20577"/>
        <pc:sldMkLst>
          <pc:docMk/>
          <pc:sldMk cId="3963476583" sldId="275"/>
        </pc:sldMkLst>
        <pc:spChg chg="mod">
          <ac:chgData name="Veronica Corral Flores" userId="S::veco2527@colorado.edu::c18cf01b-501b-4c70-b513-f757f8924d34" providerId="AD" clId="Web-{4FDB3233-8555-4767-90B0-2BD717324A06}" dt="2023-03-01T22:56:27.691" v="61" actId="20577"/>
          <ac:spMkLst>
            <pc:docMk/>
            <pc:sldMk cId="3963476583" sldId="275"/>
            <ac:spMk id="30721" creationId="{00000000-0000-0000-0000-000000000000}"/>
          </ac:spMkLst>
        </pc:spChg>
        <pc:spChg chg="mod">
          <ac:chgData name="Veronica Corral Flores" userId="S::veco2527@colorado.edu::c18cf01b-501b-4c70-b513-f757f8924d34" providerId="AD" clId="Web-{4FDB3233-8555-4767-90B0-2BD717324A06}" dt="2023-03-01T22:57:46.083" v="95" actId="20577"/>
          <ac:spMkLst>
            <pc:docMk/>
            <pc:sldMk cId="3963476583" sldId="275"/>
            <ac:spMk id="307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B669E19-E5E8-C843-8B38-82207B0B3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5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FA9A48-0EFA-BE4B-B76C-6F5323704A7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8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501991-47A9-E447-8AD8-FBFE7F7C0645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9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FBFBFA-E15A-3841-B9C1-ACD825E6AB08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6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A6E4DC-BEAF-D541-AEC8-1497C14B35B6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B70AFEB-5E7B-C14A-BE03-0FB45E403C17}" type="slidenum">
              <a:rPr lang="en-US"/>
              <a:pPr eaLnBrk="1" hangingPunct="1">
                <a:defRPr/>
              </a:pPr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4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B72552B-0517-6546-84B8-74671606D410}" type="slidenum">
              <a:rPr lang="en-US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97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6364270-73C4-A34D-A213-6A748D05CF26}" type="slidenum">
              <a:rPr lang="en-US"/>
              <a:pPr eaLnBrk="1" hangingPunct="1">
                <a:defRPr/>
              </a:pPr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5A58FFA-73C3-F748-8418-583A3DB25277}" type="slidenum">
              <a:rPr lang="en-US"/>
              <a:pPr eaLnBrk="1" hangingPunct="1">
                <a:defRPr/>
              </a:pPr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4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B180372F-DA3F-594B-BB80-0DF72FE8E807}" type="slidenum">
              <a:rPr lang="en-US"/>
              <a:pPr eaLnBrk="1" hangingPunct="1">
                <a:defRPr/>
              </a:pPr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542250-C533-2745-A228-04CF49661498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542250-C533-2745-A228-04CF49661498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3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69501-95FA-6542-8C66-BEFA38079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15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CE8C-0617-F847-B7FA-2A8F0EE6B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6DB62-52F8-AC48-B65B-BD5D036C8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87B7-8244-CF4F-8047-FB03574A9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FA052-36AE-6C45-AE71-21AB2D31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AFA7E-330E-DC48-8635-6A47DFE69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6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875F5-7900-844B-9EA4-7524C0C06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0AA8F-2F0B-3943-BDAE-1348DEC8A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BDD-F377-C249-A997-84DD0D05C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A5627-F9E2-1844-ADBA-63C8B70F3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9B65A-54CF-0346-811F-77A05A27E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7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0CA71E5B-4ECD-CF45-B64A-8E494FB6D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Team Name</a:t>
            </a:r>
            <a:br>
              <a:rPr lang="en-US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Critical Design Review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Team Members</a:t>
            </a:r>
          </a:p>
          <a:p>
            <a:pPr eaLnBrk="1" hangingPunct="1"/>
            <a:r>
              <a:rPr lang="en-US" dirty="0">
                <a:latin typeface="Arial" charset="0"/>
              </a:rPr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Budget 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 with total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Appendix: Schedule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ja-JP">
                <a:latin typeface="Arial" charset="0"/>
              </a:rPr>
              <a:t>Everything</a:t>
            </a:r>
          </a:p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TEMPLATE NOTES ONLY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sz="2400" dirty="0">
                <a:latin typeface="Arial"/>
                <a:ea typeface="ＭＳ Ｐゴシック"/>
                <a:cs typeface="Arial"/>
              </a:rPr>
              <a:t>You may reformat (highly suggested) to fit your liking but make sure you cover the order of the template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/>
                <a:ea typeface="ＭＳ Ｐゴシック"/>
                <a:cs typeface="Arial"/>
              </a:rPr>
              <a:t>Each team have up to 30 minutes for your presentation and 15 minutes for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i="1" dirty="0">
                <a:latin typeface="Arial"/>
                <a:ea typeface="ＭＳ Ｐゴシック"/>
                <a:cs typeface="Arial"/>
              </a:rPr>
              <a:t>Focus on your project and current status – specifically focus on changes since PDR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/>
                <a:ea typeface="ＭＳ Ｐゴシック"/>
                <a:cs typeface="Arial"/>
              </a:rPr>
              <a:t>Please submit final slides 24 hour prior to your scheduled review.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Arial"/>
                <a:ea typeface="ＭＳ Ｐゴシック"/>
                <a:cs typeface="Arial"/>
              </a:rPr>
              <a:t>Be sure all team members have a chance to talk during the review and remember, practice is always helpful.</a:t>
            </a:r>
          </a:p>
          <a:p>
            <a:pPr lvl="1" eaLnBrk="1" hangingPunct="1">
              <a:lnSpc>
                <a:spcPct val="90000"/>
              </a:lnSpc>
            </a:pPr>
            <a:endParaRPr lang="en-US" sz="3200" b="1" i="1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i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latin typeface="Arial"/>
                <a:ea typeface="ＭＳ Ｐゴシック"/>
              </a:rPr>
              <a:t>Mission Overview – </a:t>
            </a:r>
            <a:r>
              <a:rPr lang="en-US" sz="1600" dirty="0">
                <a:latin typeface="Arial"/>
                <a:ea typeface="ＭＳ Ｐゴシック"/>
              </a:rPr>
              <a:t>quick general overview, highlight any changes to the original project plan ( as many slides as needed).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28956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/>
                <a:ea typeface="ＭＳ Ｐゴシック"/>
              </a:rPr>
              <a:t>Project objective</a:t>
            </a:r>
          </a:p>
          <a:p>
            <a:pPr eaLnBrk="1" hangingPunct="1"/>
            <a:r>
              <a:rPr lang="en-US" sz="2800" dirty="0">
                <a:latin typeface="Arial"/>
                <a:ea typeface="ＭＳ Ｐゴシック"/>
              </a:rPr>
              <a:t>WHAT is your Mission objective(s)</a:t>
            </a:r>
          </a:p>
          <a:p>
            <a:pPr eaLnBrk="1" hangingPunct="1"/>
            <a:r>
              <a:rPr lang="en-US" sz="2800" dirty="0">
                <a:latin typeface="Arial"/>
                <a:ea typeface="ＭＳ Ｐゴシック"/>
              </a:rPr>
              <a:t>Answer the question, "WHY are you doing this mission?”</a:t>
            </a:r>
          </a:p>
          <a:p>
            <a:pPr eaLnBrk="1" hangingPunct="1"/>
            <a:r>
              <a:rPr lang="en-US" sz="2800" dirty="0">
                <a:latin typeface="Arial"/>
                <a:ea typeface="ＭＳ Ｐゴシック"/>
              </a:rPr>
              <a:t>Mission Requirements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latin typeface="Arial" charset="0"/>
              </a:rPr>
              <a:t>Subsystem Overview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Requirements/design changes since PDR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Design: Drawings/Models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Show here what your design looks like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Include multiple views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Include dimensions</a:t>
            </a:r>
          </a:p>
          <a:p>
            <a:pPr lvl="1" eaLnBrk="1" hangingPunct="1"/>
            <a:r>
              <a:rPr lang="en-US" dirty="0">
                <a:latin typeface="Arial" charset="0"/>
              </a:rPr>
              <a:t>Have components labeled and/or called out</a:t>
            </a:r>
          </a:p>
          <a:p>
            <a:pPr marL="457200" lvl="1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latin typeface="Arial" charset="0"/>
              </a:rPr>
              <a:t>Design: Block Diagrams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Char char="-"/>
            </a:pPr>
            <a:r>
              <a:rPr lang="en-US" altLang="en-US" sz="2800" dirty="0">
                <a:ea typeface="ＭＳ Ｐゴシック"/>
              </a:rPr>
              <a:t>Block Diagrams of each of the major subsystems shall be included.</a:t>
            </a:r>
          </a:p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Explain the design of your wearable and how it operates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Design: Test Plan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What tests are planned to ensure your Wearable project and systems work as expected.</a:t>
            </a:r>
          </a:p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Should refer to subsystem blocks</a:t>
            </a:r>
          </a:p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Include a summary of tests completed so far</a:t>
            </a:r>
          </a:p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Include a summary of what tests are still to be completed and when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" charset="0"/>
              </a:rPr>
              <a:t>Biggest Worries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 charset="0"/>
              </a:rPr>
              <a:t>Be brief and skip if you run out of time.</a:t>
            </a:r>
          </a:p>
          <a:p>
            <a:pPr lvl="1" eaLnBrk="1" hangingPunct="1"/>
            <a:r>
              <a:rPr lang="en-US" dirty="0">
                <a:latin typeface="Arial" charset="0"/>
              </a:rPr>
              <a:t>Describe your team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biggest worries with your project, design, etc.</a:t>
            </a:r>
          </a:p>
          <a:p>
            <a:pPr lvl="1" eaLnBrk="1" hangingPunct="1"/>
            <a:endParaRPr lang="en-US" altLang="ja-JP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latin typeface="Arial"/>
                <a:ea typeface="ＭＳ Ｐゴシック"/>
              </a:rPr>
              <a:t>Conclusions</a:t>
            </a:r>
            <a:endParaRPr lang="en-US" dirty="0">
              <a:latin typeface="Arial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Summarize your biggest takeaways or milestones since PDR.</a:t>
            </a:r>
          </a:p>
          <a:p>
            <a:pPr lvl="1" eaLnBrk="1" hangingPunct="1"/>
            <a:r>
              <a:rPr lang="en-US" dirty="0">
                <a:latin typeface="Arial"/>
                <a:ea typeface="ＭＳ Ｐゴシック"/>
                <a:cs typeface="Arial"/>
              </a:rPr>
              <a:t>Describe how any modification made to the original design will impact your project, timeline, etc</a:t>
            </a:r>
            <a:r>
              <a:rPr lang="en-US" altLang="ja-JP" dirty="0">
                <a:latin typeface="Arial"/>
                <a:ea typeface="ＭＳ Ｐゴシック"/>
                <a:cs typeface="Arial"/>
              </a:rPr>
              <a:t>.</a:t>
            </a:r>
          </a:p>
          <a:p>
            <a:pPr lvl="1" eaLnBrk="1" hangingPunct="1"/>
            <a:endParaRPr lang="en-US" altLang="ja-JP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765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5" ma:contentTypeDescription="Create a new document." ma:contentTypeScope="" ma:versionID="e1d55a2a10340eb9c2c1895ef3e6463d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49499a14e7fb48659a8bab98943f8013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  <SharedWithUsers xmlns="145b5fe9-316d-49e4-b78f-c145dd872151">
      <UserInfo>
        <DisplayName/>
        <AccountId xsi:nil="true"/>
        <AccountType/>
      </UserInfo>
    </SharedWithUsers>
    <MediaLengthInSeconds xmlns="8c45ed8f-ea18-4554-a0c3-6cba8b1ae9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6E7594-5CE1-4F23-89FB-9358D9BACC2E}"/>
</file>

<file path=customXml/itemProps2.xml><?xml version="1.0" encoding="utf-8"?>
<ds:datastoreItem xmlns:ds="http://schemas.openxmlformats.org/officeDocument/2006/customXml" ds:itemID="{53098AD7-5EAC-4E12-B292-95A140348FAF}">
  <ds:schemaRefs>
    <ds:schemaRef ds:uri="http://schemas.microsoft.com/office/2006/metadata/properties"/>
    <ds:schemaRef ds:uri="http://schemas.microsoft.com/office/infopath/2007/PartnerControls"/>
    <ds:schemaRef ds:uri="145b5fe9-316d-49e4-b78f-c145dd872151"/>
    <ds:schemaRef ds:uri="8c45ed8f-ea18-4554-a0c3-6cba8b1ae902"/>
  </ds:schemaRefs>
</ds:datastoreItem>
</file>

<file path=customXml/itemProps3.xml><?xml version="1.0" encoding="utf-8"?>
<ds:datastoreItem xmlns:ds="http://schemas.openxmlformats.org/officeDocument/2006/customXml" ds:itemID="{BA08A622-1E19-4DC7-ABDD-37FE2C8C3C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298</Words>
  <Application>Microsoft Office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Team Name Critical Design Review</vt:lpstr>
      <vt:lpstr>TEMPLATE NOTES ONLY</vt:lpstr>
      <vt:lpstr>Mission Overview – quick general overview, highlight any changes to the original project plan ( as many slides as needed).</vt:lpstr>
      <vt:lpstr>Subsystem Overview</vt:lpstr>
      <vt:lpstr>Design: Drawings/Models</vt:lpstr>
      <vt:lpstr>Design: Block Diagrams</vt:lpstr>
      <vt:lpstr>Design: Test Plan</vt:lpstr>
      <vt:lpstr>Biggest Worries</vt:lpstr>
      <vt:lpstr>Conclusions</vt:lpstr>
      <vt:lpstr>Appendix: Budget Summary</vt:lpstr>
      <vt:lpstr>Appendix: Schedule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Critical Design Review</dc:title>
  <dc:creator>Brian Sanders</dc:creator>
  <cp:lastModifiedBy>Bernadette Garcia</cp:lastModifiedBy>
  <cp:revision>68</cp:revision>
  <dcterms:created xsi:type="dcterms:W3CDTF">2006-01-13T16:26:51Z</dcterms:created>
  <dcterms:modified xsi:type="dcterms:W3CDTF">2023-03-01T22:57:56Z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0x0101006249BD82D4D0124E829F6C27842EDED6</vt:lpwstr>
  </property>
  <property fmtid="{D5CDD505-2E9C-101B-9397-08002B2CF9AE}" pid="3" name="Order">
    <vt:r8>7900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