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6"/>
  </p:notesMasterIdLst>
  <p:sldIdLst>
    <p:sldId id="256" r:id="rId5"/>
    <p:sldId id="257" r:id="rId6"/>
    <p:sldId id="266" r:id="rId7"/>
    <p:sldId id="268" r:id="rId8"/>
    <p:sldId id="267" r:id="rId9"/>
    <p:sldId id="269" r:id="rId10"/>
    <p:sldId id="270" r:id="rId11"/>
    <p:sldId id="264" r:id="rId12"/>
    <p:sldId id="275" r:id="rId13"/>
    <p:sldId id="273" r:id="rId14"/>
    <p:sldId id="274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FDB3233-8555-4767-90B0-2BD717324A06}" v="98" dt="2023-03-01T22:57:46.08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680"/>
    <p:restoredTop sz="94687"/>
  </p:normalViewPr>
  <p:slideViewPr>
    <p:cSldViewPr showGuides="1">
      <p:cViewPr varScale="1">
        <p:scale>
          <a:sx n="97" d="100"/>
          <a:sy n="97" d="100"/>
        </p:scale>
        <p:origin x="1512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eronica Corral Flores" userId="S::veco2527@colorado.edu::c18cf01b-501b-4c70-b513-f757f8924d34" providerId="AD" clId="Web-{4FDB3233-8555-4767-90B0-2BD717324A06}"/>
    <pc:docChg chg="addSld delSld modSld">
      <pc:chgData name="Veronica Corral Flores" userId="S::veco2527@colorado.edu::c18cf01b-501b-4c70-b513-f757f8924d34" providerId="AD" clId="Web-{4FDB3233-8555-4767-90B0-2BD717324A06}" dt="2023-03-01T22:57:46.083" v="95" actId="20577"/>
      <pc:docMkLst>
        <pc:docMk/>
      </pc:docMkLst>
      <pc:sldChg chg="delSp">
        <pc:chgData name="Veronica Corral Flores" userId="S::veco2527@colorado.edu::c18cf01b-501b-4c70-b513-f757f8924d34" providerId="AD" clId="Web-{4FDB3233-8555-4767-90B0-2BD717324A06}" dt="2023-03-01T22:50:24.951" v="1"/>
        <pc:sldMkLst>
          <pc:docMk/>
          <pc:sldMk cId="0" sldId="256"/>
        </pc:sldMkLst>
        <pc:spChg chg="del">
          <ac:chgData name="Veronica Corral Flores" userId="S::veco2527@colorado.edu::c18cf01b-501b-4c70-b513-f757f8924d34" providerId="AD" clId="Web-{4FDB3233-8555-4767-90B0-2BD717324A06}" dt="2023-03-01T22:50:24.951" v="1"/>
          <ac:spMkLst>
            <pc:docMk/>
            <pc:sldMk cId="0" sldId="256"/>
            <ac:spMk id="5" creationId="{00000000-0000-0000-0000-000000000000}"/>
          </ac:spMkLst>
        </pc:spChg>
      </pc:sldChg>
      <pc:sldChg chg="modSp mod setBg">
        <pc:chgData name="Veronica Corral Flores" userId="S::veco2527@colorado.edu::c18cf01b-501b-4c70-b513-f757f8924d34" providerId="AD" clId="Web-{4FDB3233-8555-4767-90B0-2BD717324A06}" dt="2023-03-01T22:52:03.655" v="17" actId="20577"/>
        <pc:sldMkLst>
          <pc:docMk/>
          <pc:sldMk cId="0" sldId="257"/>
        </pc:sldMkLst>
        <pc:spChg chg="mod">
          <ac:chgData name="Veronica Corral Flores" userId="S::veco2527@colorado.edu::c18cf01b-501b-4c70-b513-f757f8924d34" providerId="AD" clId="Web-{4FDB3233-8555-4767-90B0-2BD717324A06}" dt="2023-03-01T22:52:03.655" v="17" actId="20577"/>
          <ac:spMkLst>
            <pc:docMk/>
            <pc:sldMk cId="0" sldId="257"/>
            <ac:spMk id="16387" creationId="{00000000-0000-0000-0000-000000000000}"/>
          </ac:spMkLst>
        </pc:spChg>
      </pc:sldChg>
      <pc:sldChg chg="modSp">
        <pc:chgData name="Veronica Corral Flores" userId="S::veco2527@colorado.edu::c18cf01b-501b-4c70-b513-f757f8924d34" providerId="AD" clId="Web-{4FDB3233-8555-4767-90B0-2BD717324A06}" dt="2023-03-01T22:53:24.579" v="29"/>
        <pc:sldMkLst>
          <pc:docMk/>
          <pc:sldMk cId="0" sldId="266"/>
        </pc:sldMkLst>
        <pc:spChg chg="mod">
          <ac:chgData name="Veronica Corral Flores" userId="S::veco2527@colorado.edu::c18cf01b-501b-4c70-b513-f757f8924d34" providerId="AD" clId="Web-{4FDB3233-8555-4767-90B0-2BD717324A06}" dt="2023-03-01T22:52:28.015" v="23" actId="20577"/>
          <ac:spMkLst>
            <pc:docMk/>
            <pc:sldMk cId="0" sldId="266"/>
            <ac:spMk id="18433" creationId="{00000000-0000-0000-0000-000000000000}"/>
          </ac:spMkLst>
        </pc:spChg>
        <pc:spChg chg="mod">
          <ac:chgData name="Veronica Corral Flores" userId="S::veco2527@colorado.edu::c18cf01b-501b-4c70-b513-f757f8924d34" providerId="AD" clId="Web-{4FDB3233-8555-4767-90B0-2BD717324A06}" dt="2023-03-01T22:53:24.579" v="29"/>
          <ac:spMkLst>
            <pc:docMk/>
            <pc:sldMk cId="0" sldId="266"/>
            <ac:spMk id="18434" creationId="{00000000-0000-0000-0000-000000000000}"/>
          </ac:spMkLst>
        </pc:spChg>
      </pc:sldChg>
      <pc:sldChg chg="modSp">
        <pc:chgData name="Veronica Corral Flores" userId="S::veco2527@colorado.edu::c18cf01b-501b-4c70-b513-f757f8924d34" providerId="AD" clId="Web-{4FDB3233-8555-4767-90B0-2BD717324A06}" dt="2023-03-01T22:52:58.391" v="27" actId="20577"/>
        <pc:sldMkLst>
          <pc:docMk/>
          <pc:sldMk cId="0" sldId="267"/>
        </pc:sldMkLst>
        <pc:spChg chg="mod">
          <ac:chgData name="Veronica Corral Flores" userId="S::veco2527@colorado.edu::c18cf01b-501b-4c70-b513-f757f8924d34" providerId="AD" clId="Web-{4FDB3233-8555-4767-90B0-2BD717324A06}" dt="2023-03-01T22:52:58.391" v="27" actId="20577"/>
          <ac:spMkLst>
            <pc:docMk/>
            <pc:sldMk cId="0" sldId="267"/>
            <ac:spMk id="22530" creationId="{00000000-0000-0000-0000-000000000000}"/>
          </ac:spMkLst>
        </pc:spChg>
      </pc:sldChg>
      <pc:sldChg chg="modSp">
        <pc:chgData name="Veronica Corral Flores" userId="S::veco2527@colorado.edu::c18cf01b-501b-4c70-b513-f757f8924d34" providerId="AD" clId="Web-{4FDB3233-8555-4767-90B0-2BD717324A06}" dt="2023-03-01T22:53:51.079" v="36" actId="20577"/>
        <pc:sldMkLst>
          <pc:docMk/>
          <pc:sldMk cId="0" sldId="269"/>
        </pc:sldMkLst>
        <pc:spChg chg="mod">
          <ac:chgData name="Veronica Corral Flores" userId="S::veco2527@colorado.edu::c18cf01b-501b-4c70-b513-f757f8924d34" providerId="AD" clId="Web-{4FDB3233-8555-4767-90B0-2BD717324A06}" dt="2023-03-01T22:53:51.079" v="36" actId="20577"/>
          <ac:spMkLst>
            <pc:docMk/>
            <pc:sldMk cId="0" sldId="269"/>
            <ac:spMk id="24578" creationId="{00000000-0000-0000-0000-000000000000}"/>
          </ac:spMkLst>
        </pc:spChg>
      </pc:sldChg>
      <pc:sldChg chg="modSp">
        <pc:chgData name="Veronica Corral Flores" userId="S::veco2527@colorado.edu::c18cf01b-501b-4c70-b513-f757f8924d34" providerId="AD" clId="Web-{4FDB3233-8555-4767-90B0-2BD717324A06}" dt="2023-03-01T22:54:44.064" v="52" actId="20577"/>
        <pc:sldMkLst>
          <pc:docMk/>
          <pc:sldMk cId="0" sldId="270"/>
        </pc:sldMkLst>
        <pc:spChg chg="mod">
          <ac:chgData name="Veronica Corral Flores" userId="S::veco2527@colorado.edu::c18cf01b-501b-4c70-b513-f757f8924d34" providerId="AD" clId="Web-{4FDB3233-8555-4767-90B0-2BD717324A06}" dt="2023-03-01T22:54:44.064" v="52" actId="20577"/>
          <ac:spMkLst>
            <pc:docMk/>
            <pc:sldMk cId="0" sldId="270"/>
            <ac:spMk id="26626" creationId="{00000000-0000-0000-0000-000000000000}"/>
          </ac:spMkLst>
        </pc:spChg>
      </pc:sldChg>
      <pc:sldChg chg="addSp delSp new del">
        <pc:chgData name="Veronica Corral Flores" userId="S::veco2527@colorado.edu::c18cf01b-501b-4c70-b513-f757f8924d34" providerId="AD" clId="Web-{4FDB3233-8555-4767-90B0-2BD717324A06}" dt="2023-03-01T22:55:56.847" v="56"/>
        <pc:sldMkLst>
          <pc:docMk/>
          <pc:sldMk cId="2052076126" sldId="275"/>
        </pc:sldMkLst>
        <pc:spChg chg="del">
          <ac:chgData name="Veronica Corral Flores" userId="S::veco2527@colorado.edu::c18cf01b-501b-4c70-b513-f757f8924d34" providerId="AD" clId="Web-{4FDB3233-8555-4767-90B0-2BD717324A06}" dt="2023-03-01T22:55:47.362" v="55"/>
          <ac:spMkLst>
            <pc:docMk/>
            <pc:sldMk cId="2052076126" sldId="275"/>
            <ac:spMk id="2" creationId="{BC099C43-5B53-B019-F854-F52EEBF0F6D3}"/>
          </ac:spMkLst>
        </pc:spChg>
        <pc:spChg chg="add">
          <ac:chgData name="Veronica Corral Flores" userId="S::veco2527@colorado.edu::c18cf01b-501b-4c70-b513-f757f8924d34" providerId="AD" clId="Web-{4FDB3233-8555-4767-90B0-2BD717324A06}" dt="2023-03-01T22:55:43.268" v="54"/>
          <ac:spMkLst>
            <pc:docMk/>
            <pc:sldMk cId="2052076126" sldId="275"/>
            <ac:spMk id="5" creationId="{D40037B6-C951-9890-B9B8-1C71BEB47FD1}"/>
          </ac:spMkLst>
        </pc:spChg>
      </pc:sldChg>
      <pc:sldChg chg="modSp add replId">
        <pc:chgData name="Veronica Corral Flores" userId="S::veco2527@colorado.edu::c18cf01b-501b-4c70-b513-f757f8924d34" providerId="AD" clId="Web-{4FDB3233-8555-4767-90B0-2BD717324A06}" dt="2023-03-01T22:57:46.083" v="95" actId="20577"/>
        <pc:sldMkLst>
          <pc:docMk/>
          <pc:sldMk cId="3963476583" sldId="275"/>
        </pc:sldMkLst>
        <pc:spChg chg="mod">
          <ac:chgData name="Veronica Corral Flores" userId="S::veco2527@colorado.edu::c18cf01b-501b-4c70-b513-f757f8924d34" providerId="AD" clId="Web-{4FDB3233-8555-4767-90B0-2BD717324A06}" dt="2023-03-01T22:56:27.691" v="61" actId="20577"/>
          <ac:spMkLst>
            <pc:docMk/>
            <pc:sldMk cId="3963476583" sldId="275"/>
            <ac:spMk id="30721" creationId="{00000000-0000-0000-0000-000000000000}"/>
          </ac:spMkLst>
        </pc:spChg>
        <pc:spChg chg="mod">
          <ac:chgData name="Veronica Corral Flores" userId="S::veco2527@colorado.edu::c18cf01b-501b-4c70-b513-f757f8924d34" providerId="AD" clId="Web-{4FDB3233-8555-4767-90B0-2BD717324A06}" dt="2023-03-01T22:57:46.083" v="95" actId="20577"/>
          <ac:spMkLst>
            <pc:docMk/>
            <pc:sldMk cId="3963476583" sldId="275"/>
            <ac:spMk id="30722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CB669E19-E5E8-C843-8B38-82207B0B31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2858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2FFA9A48-0EFA-BE4B-B76C-6F5323704A78}" type="slidenum">
              <a:rPr lang="en-US" sz="1200"/>
              <a:pPr eaLnBrk="1" hangingPunct="1"/>
              <a:t>1</a:t>
            </a:fld>
            <a:endParaRPr lang="en-US" sz="1200"/>
          </a:p>
        </p:txBody>
      </p:sp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3089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81501991-47A9-E447-8AD8-FBFE7F7C0645}" type="slidenum">
              <a:rPr lang="en-US" sz="1200"/>
              <a:pPr eaLnBrk="1" hangingPunct="1"/>
              <a:t>9</a:t>
            </a:fld>
            <a:endParaRPr lang="en-US" sz="1200"/>
          </a:p>
        </p:txBody>
      </p:sp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2948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71FBFBFA-E15A-3841-B9C1-ACD825E6AB08}" type="slidenum">
              <a:rPr lang="en-US" sz="1200"/>
              <a:pPr eaLnBrk="1" hangingPunct="1"/>
              <a:t>10</a:t>
            </a:fld>
            <a:endParaRPr lang="en-US" sz="1200"/>
          </a:p>
        </p:txBody>
      </p:sp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2691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4CA6E4DC-BEAF-D541-AEC8-1497C14B35B6}" type="slidenum">
              <a:rPr lang="en-US" sz="1200"/>
              <a:pPr eaLnBrk="1" hangingPunct="1"/>
              <a:t>2</a:t>
            </a:fld>
            <a:endParaRPr lang="en-US" sz="1200"/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8743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7B70AFEB-5E7B-C14A-BE03-0FB45E403C17}" type="slidenum">
              <a:rPr lang="en-US"/>
              <a:pPr eaLnBrk="1" hangingPunct="1">
                <a:defRPr/>
              </a:pPr>
              <a:t>3</a:t>
            </a:fld>
            <a:endParaRPr lang="en-US"/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7442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0B72552B-0517-6546-84B8-74671606D410}" type="slidenum">
              <a:rPr lang="en-US"/>
              <a:pPr eaLnBrk="1" hangingPunct="1">
                <a:defRPr/>
              </a:pPr>
              <a:t>4</a:t>
            </a:fld>
            <a:endParaRPr lang="en-US"/>
          </a:p>
        </p:txBody>
      </p:sp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2971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B6364270-73C4-A34D-A213-6A748D05CF26}" type="slidenum">
              <a:rPr lang="en-US"/>
              <a:pPr eaLnBrk="1" hangingPunct="1">
                <a:defRPr/>
              </a:pPr>
              <a:t>5</a:t>
            </a:fld>
            <a:endParaRPr lang="en-US"/>
          </a:p>
        </p:txBody>
      </p:sp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6097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75A58FFA-73C3-F748-8418-583A3DB25277}" type="slidenum">
              <a:rPr lang="en-US"/>
              <a:pPr eaLnBrk="1" hangingPunct="1">
                <a:defRPr/>
              </a:pPr>
              <a:t>6</a:t>
            </a:fld>
            <a:endParaRPr lang="en-US"/>
          </a:p>
        </p:txBody>
      </p:sp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5947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B180372F-DA3F-594B-BB80-0DF72FE8E807}" type="slidenum">
              <a:rPr lang="en-US"/>
              <a:pPr eaLnBrk="1" hangingPunct="1">
                <a:defRPr/>
              </a:pPr>
              <a:t>7</a:t>
            </a:fld>
            <a:endParaRPr lang="en-US"/>
          </a:p>
        </p:txBody>
      </p:sp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87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D3542250-C533-2745-A228-04CF49661498}" type="slidenum">
              <a:rPr lang="en-US" sz="1200"/>
              <a:pPr eaLnBrk="1" hangingPunct="1"/>
              <a:t>8</a:t>
            </a:fld>
            <a:endParaRPr lang="en-US" sz="1200"/>
          </a:p>
        </p:txBody>
      </p:sp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49948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D3542250-C533-2745-A228-04CF49661498}" type="slidenum">
              <a:rPr lang="en-US" sz="1200"/>
              <a:pPr eaLnBrk="1" hangingPunct="1"/>
              <a:t>9</a:t>
            </a:fld>
            <a:endParaRPr lang="en-US" sz="1200"/>
          </a:p>
        </p:txBody>
      </p:sp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1367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D69501-95FA-6542-8C66-BEFA38079D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2152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A1CE8C-0617-F847-B7FA-2A8F0EE6BD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1433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56DB62-52F8-AC48-B65B-BD5D036C87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190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D487B7-8244-CF4F-8047-FB03574A9A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161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AFA052-36AE-6C45-AE71-21AB2D316E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2039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8AFA7E-330E-DC48-8635-6A47DFE694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360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2875F5-7900-844B-9EA4-7524C0C066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4708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80AA8F-2F0B-3943-BDAE-1348DEC8A5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0902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78CBDD-F377-C249-A997-84DD0D05CF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1967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4A5627-F9E2-1844-ADBA-63C8B70F30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6379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79B65A-54CF-0346-811F-77A05A27E6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972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cs typeface="+mn-cs"/>
              </a:defRPr>
            </a:lvl1pPr>
          </a:lstStyle>
          <a:p>
            <a:pPr>
              <a:defRPr/>
            </a:pPr>
            <a:fld id="{0CA71E5B-4ECD-CF45-B64A-8E494FB6D1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Arial" charset="0"/>
              </a:rPr>
              <a:t>Team Name</a:t>
            </a:r>
            <a:br>
              <a:rPr lang="en-US" dirty="0">
                <a:latin typeface="Arial" charset="0"/>
              </a:rPr>
            </a:br>
            <a:r>
              <a:rPr lang="en-US" sz="2800" dirty="0">
                <a:latin typeface="Arial" charset="0"/>
              </a:rPr>
              <a:t>Critical Design Review</a:t>
            </a:r>
          </a:p>
        </p:txBody>
      </p:sp>
      <p:sp>
        <p:nvSpPr>
          <p:cNvPr id="14338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Arial" charset="0"/>
              </a:rPr>
              <a:t>Team Members</a:t>
            </a:r>
          </a:p>
          <a:p>
            <a:pPr eaLnBrk="1" hangingPunct="1"/>
            <a:r>
              <a:rPr lang="en-US" dirty="0">
                <a:latin typeface="Arial" charset="0"/>
              </a:rPr>
              <a:t>Date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>
                <a:latin typeface="Arial" charset="0"/>
              </a:rPr>
              <a:t>Appendix: Budget Summary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/>
            <a:r>
              <a:rPr lang="en-US" altLang="ja-JP">
                <a:latin typeface="Arial" charset="0"/>
              </a:rPr>
              <a:t>Everything with total</a:t>
            </a:r>
          </a:p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>
                <a:latin typeface="Arial" charset="0"/>
              </a:rPr>
              <a:t>Appendix: Schedule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/>
            <a:r>
              <a:rPr lang="en-US" altLang="ja-JP">
                <a:latin typeface="Arial" charset="0"/>
              </a:rPr>
              <a:t>Everything</a:t>
            </a:r>
          </a:p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>
                <a:latin typeface="Arial" charset="0"/>
              </a:rPr>
              <a:t>TEMPLATE NOTES ONLY</a:t>
            </a:r>
          </a:p>
        </p:txBody>
      </p:sp>
      <p:sp>
        <p:nvSpPr>
          <p:cNvPr id="16387" name="Rectangle 5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lvl="1" eaLnBrk="1" hangingPunct="1"/>
            <a:r>
              <a:rPr lang="en-US" sz="2400" dirty="0">
                <a:latin typeface="Arial"/>
                <a:ea typeface="ＭＳ Ｐゴシック"/>
                <a:cs typeface="Arial"/>
              </a:rPr>
              <a:t>You may reformat (highly suggested) to fit your liking but make sure you cover the order of the template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>
                <a:latin typeface="Arial"/>
                <a:ea typeface="ＭＳ Ｐゴシック"/>
                <a:cs typeface="Arial"/>
              </a:rPr>
              <a:t>Each team have up to 30 minutes for your presentation and 15 minutes for questions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3200" b="1" i="1" dirty="0">
                <a:latin typeface="Arial"/>
                <a:ea typeface="ＭＳ Ｐゴシック"/>
                <a:cs typeface="Arial"/>
              </a:rPr>
              <a:t>Focus on your project and current status – specifically focus on changes since PDR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dirty="0">
                <a:latin typeface="Arial"/>
                <a:ea typeface="ＭＳ Ｐゴシック"/>
                <a:cs typeface="Arial"/>
              </a:rPr>
              <a:t>Please submit final slides 24 hour prior to your scheduled review.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dirty="0">
                <a:latin typeface="Arial"/>
                <a:ea typeface="ＭＳ Ｐゴシック"/>
                <a:cs typeface="Arial"/>
              </a:rPr>
              <a:t>Be sure all team members have a chance to talk during the review and remember, practice is always helpful.</a:t>
            </a:r>
          </a:p>
          <a:p>
            <a:pPr lvl="1" eaLnBrk="1" hangingPunct="1">
              <a:lnSpc>
                <a:spcPct val="90000"/>
              </a:lnSpc>
            </a:pPr>
            <a:endParaRPr lang="en-US" sz="3200" b="1" i="1" dirty="0">
              <a:latin typeface="Arial" charset="0"/>
            </a:endParaRP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en-US" sz="2400" i="1" dirty="0">
              <a:latin typeface="Arial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dirty="0">
                <a:latin typeface="Arial"/>
                <a:ea typeface="ＭＳ Ｐゴシック"/>
              </a:rPr>
              <a:t>Mission Overview – </a:t>
            </a:r>
            <a:r>
              <a:rPr lang="en-US" sz="1600" dirty="0">
                <a:latin typeface="Arial"/>
                <a:ea typeface="ＭＳ Ｐゴシック"/>
              </a:rPr>
              <a:t>quick general overview, highlight any changes to the original project plan ( as many slides as needed).</a:t>
            </a:r>
          </a:p>
        </p:txBody>
      </p:sp>
      <p:sp>
        <p:nvSpPr>
          <p:cNvPr id="184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057400"/>
            <a:ext cx="8229600" cy="2895600"/>
          </a:xfrm>
        </p:spPr>
        <p:txBody>
          <a:bodyPr/>
          <a:lstStyle/>
          <a:p>
            <a:pPr eaLnBrk="1" hangingPunct="1"/>
            <a:r>
              <a:rPr lang="en-US" sz="2800" dirty="0">
                <a:latin typeface="Arial"/>
                <a:ea typeface="ＭＳ Ｐゴシック"/>
              </a:rPr>
              <a:t>Project objective</a:t>
            </a:r>
          </a:p>
          <a:p>
            <a:pPr eaLnBrk="1" hangingPunct="1"/>
            <a:r>
              <a:rPr lang="en-US" sz="2800" dirty="0">
                <a:latin typeface="Arial"/>
                <a:ea typeface="ＭＳ Ｐゴシック"/>
              </a:rPr>
              <a:t>WHAT is your Mission objective(s)</a:t>
            </a:r>
          </a:p>
          <a:p>
            <a:pPr eaLnBrk="1" hangingPunct="1"/>
            <a:r>
              <a:rPr lang="en-US" sz="2800" dirty="0">
                <a:latin typeface="Arial"/>
                <a:ea typeface="ＭＳ Ｐゴシック"/>
              </a:rPr>
              <a:t>Answer the question, "WHY are you doing this mission?”</a:t>
            </a:r>
          </a:p>
          <a:p>
            <a:pPr eaLnBrk="1" hangingPunct="1"/>
            <a:r>
              <a:rPr lang="en-US" sz="2800" dirty="0">
                <a:latin typeface="Arial"/>
                <a:ea typeface="ＭＳ Ｐゴシック"/>
              </a:rPr>
              <a:t>Mission Requirements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dirty="0">
                <a:latin typeface="Arial" charset="0"/>
              </a:rPr>
              <a:t>Subsystem Overview</a:t>
            </a:r>
          </a:p>
        </p:txBody>
      </p:sp>
      <p:sp>
        <p:nvSpPr>
          <p:cNvPr id="2048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/>
            <a:r>
              <a:rPr lang="en-US" dirty="0">
                <a:latin typeface="Arial" charset="0"/>
              </a:rPr>
              <a:t>Requirements/design changes since PDR</a:t>
            </a:r>
          </a:p>
          <a:p>
            <a:pPr lvl="1" eaLnBrk="1" hangingPunct="1"/>
            <a:endParaRPr lang="en-US" dirty="0">
              <a:latin typeface="Arial" charset="0"/>
            </a:endParaRPr>
          </a:p>
          <a:p>
            <a:pPr marL="457200" lvl="1" indent="0" eaLnBrk="1" hangingPunct="1">
              <a:buNone/>
            </a:pPr>
            <a:endParaRPr lang="en-US" dirty="0">
              <a:latin typeface="Arial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>
                <a:latin typeface="Arial" charset="0"/>
              </a:rPr>
              <a:t>Design: Drawings/Models</a:t>
            </a:r>
          </a:p>
        </p:txBody>
      </p:sp>
      <p:sp>
        <p:nvSpPr>
          <p:cNvPr id="2253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/>
            <a:r>
              <a:rPr lang="en-US" dirty="0">
                <a:latin typeface="Arial"/>
                <a:ea typeface="ＭＳ Ｐゴシック"/>
                <a:cs typeface="Arial"/>
              </a:rPr>
              <a:t>Show here what your design looks like</a:t>
            </a:r>
          </a:p>
          <a:p>
            <a:pPr lvl="1" eaLnBrk="1" hangingPunct="1"/>
            <a:r>
              <a:rPr lang="en-US" dirty="0">
                <a:latin typeface="Arial" charset="0"/>
              </a:rPr>
              <a:t>Include multiple views</a:t>
            </a:r>
          </a:p>
          <a:p>
            <a:pPr lvl="1" eaLnBrk="1" hangingPunct="1"/>
            <a:r>
              <a:rPr lang="en-US" dirty="0">
                <a:latin typeface="Arial" charset="0"/>
              </a:rPr>
              <a:t>Include dimensions</a:t>
            </a:r>
          </a:p>
          <a:p>
            <a:pPr lvl="1" eaLnBrk="1" hangingPunct="1"/>
            <a:r>
              <a:rPr lang="en-US" dirty="0">
                <a:latin typeface="Arial" charset="0"/>
              </a:rPr>
              <a:t>Have components labeled and/or called out</a:t>
            </a:r>
          </a:p>
          <a:p>
            <a:pPr marL="457200" lvl="1" indent="0" eaLnBrk="1" hangingPunct="1">
              <a:buNone/>
            </a:pPr>
            <a:endParaRPr lang="en-US" dirty="0">
              <a:latin typeface="Arial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dirty="0">
                <a:latin typeface="Arial" charset="0"/>
              </a:rPr>
              <a:t>Design: Block Diagrams</a:t>
            </a:r>
          </a:p>
        </p:txBody>
      </p:sp>
      <p:sp>
        <p:nvSpPr>
          <p:cNvPr id="2457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Tx/>
              <a:buChar char="-"/>
            </a:pPr>
            <a:r>
              <a:rPr lang="en-US" altLang="en-US" sz="2800" dirty="0">
                <a:ea typeface="ＭＳ Ｐゴシック"/>
              </a:rPr>
              <a:t>Block Diagrams of each of the major subsystems shall be included.</a:t>
            </a:r>
          </a:p>
          <a:p>
            <a:pPr lvl="1" eaLnBrk="1" hangingPunct="1"/>
            <a:r>
              <a:rPr lang="en-US" dirty="0">
                <a:latin typeface="Arial"/>
                <a:ea typeface="ＭＳ Ｐゴシック"/>
                <a:cs typeface="Arial"/>
              </a:rPr>
              <a:t>Explain the design of your wearable and how it operates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>
                <a:latin typeface="Arial" charset="0"/>
              </a:rPr>
              <a:t>Design: Test Plan</a:t>
            </a:r>
          </a:p>
        </p:txBody>
      </p:sp>
      <p:sp>
        <p:nvSpPr>
          <p:cNvPr id="2662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/>
            <a:r>
              <a:rPr lang="en-US" dirty="0">
                <a:latin typeface="Arial"/>
                <a:ea typeface="ＭＳ Ｐゴシック"/>
                <a:cs typeface="Arial"/>
              </a:rPr>
              <a:t>What tests are planned to ensure your Wearable project and systems work as expected.</a:t>
            </a:r>
          </a:p>
          <a:p>
            <a:pPr lvl="1" eaLnBrk="1" hangingPunct="1"/>
            <a:r>
              <a:rPr lang="en-US" dirty="0">
                <a:latin typeface="Arial"/>
                <a:ea typeface="ＭＳ Ｐゴシック"/>
                <a:cs typeface="Arial"/>
              </a:rPr>
              <a:t>Should refer to subsystem blocks</a:t>
            </a:r>
          </a:p>
          <a:p>
            <a:pPr lvl="1" eaLnBrk="1" hangingPunct="1"/>
            <a:r>
              <a:rPr lang="en-US" dirty="0">
                <a:latin typeface="Arial"/>
                <a:ea typeface="ＭＳ Ｐゴシック"/>
                <a:cs typeface="Arial"/>
              </a:rPr>
              <a:t>Include a summary of tests completed so far</a:t>
            </a:r>
          </a:p>
          <a:p>
            <a:pPr lvl="1" eaLnBrk="1" hangingPunct="1"/>
            <a:r>
              <a:rPr lang="en-US" dirty="0">
                <a:latin typeface="Arial"/>
                <a:ea typeface="ＭＳ Ｐゴシック"/>
                <a:cs typeface="Arial"/>
              </a:rPr>
              <a:t>Include a summary of what tests are still to be completed and when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>
                <a:latin typeface="Arial" charset="0"/>
              </a:rPr>
              <a:t>Biggest Worries</a:t>
            </a:r>
          </a:p>
        </p:txBody>
      </p:sp>
      <p:sp>
        <p:nvSpPr>
          <p:cNvPr id="3072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/>
            <a:r>
              <a:rPr lang="en-US" dirty="0">
                <a:latin typeface="Arial" charset="0"/>
              </a:rPr>
              <a:t>Be brief and skip if you run out of time.</a:t>
            </a:r>
          </a:p>
          <a:p>
            <a:pPr lvl="1" eaLnBrk="1" hangingPunct="1"/>
            <a:r>
              <a:rPr lang="en-US" dirty="0">
                <a:latin typeface="Arial" charset="0"/>
              </a:rPr>
              <a:t>Describe your team</a:t>
            </a:r>
            <a:r>
              <a:rPr lang="ja-JP" altLang="en-US" dirty="0">
                <a:latin typeface="Arial" charset="0"/>
              </a:rPr>
              <a:t>’</a:t>
            </a:r>
            <a:r>
              <a:rPr lang="en-US" altLang="ja-JP" dirty="0">
                <a:latin typeface="Arial" charset="0"/>
              </a:rPr>
              <a:t>s biggest worries with your project, design, etc.</a:t>
            </a:r>
          </a:p>
          <a:p>
            <a:pPr lvl="1" eaLnBrk="1" hangingPunct="1"/>
            <a:endParaRPr lang="en-US" altLang="ja-JP" dirty="0">
              <a:latin typeface="Arial" charset="0"/>
            </a:endParaRPr>
          </a:p>
          <a:p>
            <a:pPr marL="0" indent="0" eaLnBrk="1" hangingPunct="1">
              <a:buNone/>
            </a:pPr>
            <a:endParaRPr lang="en-US" dirty="0">
              <a:latin typeface="Arial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dirty="0">
                <a:latin typeface="Arial"/>
                <a:ea typeface="ＭＳ Ｐゴシック"/>
              </a:rPr>
              <a:t>Conclusions</a:t>
            </a:r>
            <a:endParaRPr lang="en-US" dirty="0">
              <a:latin typeface="Arial" charset="0"/>
            </a:endParaRPr>
          </a:p>
        </p:txBody>
      </p:sp>
      <p:sp>
        <p:nvSpPr>
          <p:cNvPr id="3072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/>
            <a:r>
              <a:rPr lang="en-US" dirty="0">
                <a:latin typeface="Arial"/>
                <a:ea typeface="ＭＳ Ｐゴシック"/>
                <a:cs typeface="Arial"/>
              </a:rPr>
              <a:t>Summarize your biggest takeaways or milestones since PDR.</a:t>
            </a:r>
          </a:p>
          <a:p>
            <a:pPr lvl="1" eaLnBrk="1" hangingPunct="1"/>
            <a:r>
              <a:rPr lang="en-US" dirty="0">
                <a:latin typeface="Arial"/>
                <a:ea typeface="ＭＳ Ｐゴシック"/>
                <a:cs typeface="Arial"/>
              </a:rPr>
              <a:t>Describe how any modification made to the original design will impact your project, timeline, etc</a:t>
            </a:r>
            <a:r>
              <a:rPr lang="en-US" altLang="ja-JP" dirty="0">
                <a:latin typeface="Arial"/>
                <a:ea typeface="ＭＳ Ｐゴシック"/>
                <a:cs typeface="Arial"/>
              </a:rPr>
              <a:t>.</a:t>
            </a:r>
          </a:p>
          <a:p>
            <a:pPr lvl="1" eaLnBrk="1" hangingPunct="1"/>
            <a:endParaRPr lang="en-US" altLang="ja-JP" dirty="0">
              <a:latin typeface="Arial" charset="0"/>
            </a:endParaRPr>
          </a:p>
          <a:p>
            <a:pPr marL="0" indent="0" eaLnBrk="1" hangingPunct="1">
              <a:buNone/>
            </a:pPr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3476583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249BD82D4D0124E829F6C27842EDED6" ma:contentTypeVersion="15" ma:contentTypeDescription="Create a new document." ma:contentTypeScope="" ma:versionID="e1d55a2a10340eb9c2c1895ef3e6463d">
  <xsd:schema xmlns:xsd="http://www.w3.org/2001/XMLSchema" xmlns:xs="http://www.w3.org/2001/XMLSchema" xmlns:p="http://schemas.microsoft.com/office/2006/metadata/properties" xmlns:ns2="8c45ed8f-ea18-4554-a0c3-6cba8b1ae902" xmlns:ns3="145b5fe9-316d-49e4-b78f-c145dd872151" targetNamespace="http://schemas.microsoft.com/office/2006/metadata/properties" ma:root="true" ma:fieldsID="49499a14e7fb48659a8bab98943f8013" ns2:_="" ns3:_="">
    <xsd:import namespace="8c45ed8f-ea18-4554-a0c3-6cba8b1ae902"/>
    <xsd:import namespace="145b5fe9-316d-49e4-b78f-c145dd87215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5ed8f-ea18-4554-a0c3-6cba8b1ae90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52802cc5-2881-4dd7-9d75-38905e9cf7f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5b5fe9-316d-49e4-b78f-c145dd872151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8f49204-888d-4c65-9316-726f2226d7a4}" ma:internalName="TaxCatchAll" ma:showField="CatchAllData" ma:web="145b5fe9-316d-49e4-b78f-c145dd87215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45b5fe9-316d-49e4-b78f-c145dd872151" xsi:nil="true"/>
    <lcf76f155ced4ddcb4097134ff3c332f xmlns="8c45ed8f-ea18-4554-a0c3-6cba8b1ae902">
      <Terms xmlns="http://schemas.microsoft.com/office/infopath/2007/PartnerControls"/>
    </lcf76f155ced4ddcb4097134ff3c332f>
    <SharedWithUsers xmlns="145b5fe9-316d-49e4-b78f-c145dd872151">
      <UserInfo>
        <DisplayName/>
        <AccountId xsi:nil="true"/>
        <AccountType/>
      </UserInfo>
    </SharedWithUsers>
    <MediaLengthInSeconds xmlns="8c45ed8f-ea18-4554-a0c3-6cba8b1ae902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96E7594-5CE1-4F23-89FB-9358D9BACC2E}"/>
</file>

<file path=customXml/itemProps2.xml><?xml version="1.0" encoding="utf-8"?>
<ds:datastoreItem xmlns:ds="http://schemas.openxmlformats.org/officeDocument/2006/customXml" ds:itemID="{53098AD7-5EAC-4E12-B292-95A140348FAF}">
  <ds:schemaRefs>
    <ds:schemaRef ds:uri="http://schemas.microsoft.com/office/2006/metadata/properties"/>
    <ds:schemaRef ds:uri="http://schemas.microsoft.com/office/infopath/2007/PartnerControls"/>
    <ds:schemaRef ds:uri="145b5fe9-316d-49e4-b78f-c145dd872151"/>
    <ds:schemaRef ds:uri="8c45ed8f-ea18-4554-a0c3-6cba8b1ae902"/>
  </ds:schemaRefs>
</ds:datastoreItem>
</file>

<file path=customXml/itemProps3.xml><?xml version="1.0" encoding="utf-8"?>
<ds:datastoreItem xmlns:ds="http://schemas.openxmlformats.org/officeDocument/2006/customXml" ds:itemID="{BA08A622-1E19-4DC7-ABDD-37FE2C8C3C4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300</TotalTime>
  <Words>298</Words>
  <Application>Microsoft Office PowerPoint</Application>
  <PresentationFormat>On-screen Show (4:3)</PresentationFormat>
  <Paragraphs>48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Default Design</vt:lpstr>
      <vt:lpstr>Team Name Critical Design Review</vt:lpstr>
      <vt:lpstr>TEMPLATE NOTES ONLY</vt:lpstr>
      <vt:lpstr>Mission Overview – quick general overview, highlight any changes to the original project plan ( as many slides as needed).</vt:lpstr>
      <vt:lpstr>Subsystem Overview</vt:lpstr>
      <vt:lpstr>Design: Drawings/Models</vt:lpstr>
      <vt:lpstr>Design: Block Diagrams</vt:lpstr>
      <vt:lpstr>Design: Test Plan</vt:lpstr>
      <vt:lpstr>Biggest Worries</vt:lpstr>
      <vt:lpstr>Conclusions</vt:lpstr>
      <vt:lpstr>Appendix: Budget Summary</vt:lpstr>
      <vt:lpstr>Appendix: Schedule</vt:lpstr>
    </vt:vector>
  </TitlesOfParts>
  <Company>CSGC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Team Name Critical Design Review</dc:title>
  <dc:creator>Brian Sanders</dc:creator>
  <cp:lastModifiedBy>Bernadette Garcia</cp:lastModifiedBy>
  <cp:revision>68</cp:revision>
  <dcterms:created xsi:type="dcterms:W3CDTF">2006-01-13T16:26:51Z</dcterms:created>
  <dcterms:modified xsi:type="dcterms:W3CDTF">2023-03-01T22:57:56Z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0x0101006249BD82D4D0124E829F6C27842EDED6</vt:lpwstr>
  </property>
  <property fmtid="{D5CDD505-2E9C-101B-9397-08002B2CF9AE}" pid="3" name="Order">
    <vt:r8>7900</vt:r8>
  </property>
  <property fmtid="{D5CDD505-2E9C-101B-9397-08002B2CF9AE}" pid="4" name="_ExtendedDescription">
    <vt:lpwstr/>
  </property>
  <property fmtid="{D5CDD505-2E9C-101B-9397-08002B2CF9AE}" pid="5" name="TriggerFlowInfo">
    <vt:lpwstr/>
  </property>
  <property fmtid="{D5CDD505-2E9C-101B-9397-08002B2CF9AE}" pid="6" name="_SourceUrl">
    <vt:lpwstr/>
  </property>
  <property fmtid="{D5CDD505-2E9C-101B-9397-08002B2CF9AE}" pid="7" name="_SharedFileIndex">
    <vt:lpwstr/>
  </property>
  <property fmtid="{D5CDD505-2E9C-101B-9397-08002B2CF9AE}" pid="8" name="ComplianceAssetId">
    <vt:lpwstr/>
  </property>
  <property fmtid="{D5CDD505-2E9C-101B-9397-08002B2CF9AE}" pid="9" name="MediaServiceImageTags">
    <vt:lpwstr/>
  </property>
</Properties>
</file>