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22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4" r:id="rId7"/>
    <p:sldId id="320" r:id="rId8"/>
    <p:sldId id="321" r:id="rId9"/>
    <p:sldId id="261" r:id="rId10"/>
    <p:sldId id="269" r:id="rId11"/>
    <p:sldId id="316" r:id="rId12"/>
    <p:sldId id="323" r:id="rId13"/>
    <p:sldId id="297" r:id="rId14"/>
    <p:sldId id="298" r:id="rId15"/>
    <p:sldId id="319" r:id="rId16"/>
    <p:sldId id="304" r:id="rId17"/>
    <p:sldId id="322" r:id="rId18"/>
    <p:sldId id="306" r:id="rId19"/>
    <p:sldId id="305" r:id="rId20"/>
    <p:sldId id="325" r:id="rId21"/>
    <p:sldId id="32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A659A-C507-BEBC-F4D0-4E8A62251F7A}" v="168" dt="2024-09-26T17:40:13.498"/>
    <p1510:client id="{D648784B-B3DE-F5D9-5953-F6D136E90495}" v="121" dt="2024-09-25T17:35:34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ra Sobhani" userId="S::baso8746@colorado.edu::ccef531c-8369-4e76-bf6a-addad5422ee7" providerId="AD" clId="Web-{558A659A-C507-BEBC-F4D0-4E8A62251F7A}"/>
    <pc:docChg chg="addSld modSld sldOrd">
      <pc:chgData name="Barbra Sobhani" userId="S::baso8746@colorado.edu::ccef531c-8369-4e76-bf6a-addad5422ee7" providerId="AD" clId="Web-{558A659A-C507-BEBC-F4D0-4E8A62251F7A}" dt="2024-09-26T17:40:13.498" v="162"/>
      <pc:docMkLst>
        <pc:docMk/>
      </pc:docMkLst>
      <pc:sldChg chg="modSp">
        <pc:chgData name="Barbra Sobhani" userId="S::baso8746@colorado.edu::ccef531c-8369-4e76-bf6a-addad5422ee7" providerId="AD" clId="Web-{558A659A-C507-BEBC-F4D0-4E8A62251F7A}" dt="2024-09-25T20:47:38.507" v="27" actId="20577"/>
        <pc:sldMkLst>
          <pc:docMk/>
          <pc:sldMk cId="0" sldId="261"/>
        </pc:sldMkLst>
        <pc:spChg chg="mod">
          <ac:chgData name="Barbra Sobhani" userId="S::baso8746@colorado.edu::ccef531c-8369-4e76-bf6a-addad5422ee7" providerId="AD" clId="Web-{558A659A-C507-BEBC-F4D0-4E8A62251F7A}" dt="2024-09-25T20:47:38.507" v="27" actId="20577"/>
          <ac:spMkLst>
            <pc:docMk/>
            <pc:sldMk cId="0" sldId="261"/>
            <ac:spMk id="17410" creationId="{00000000-0000-0000-0000-000000000000}"/>
          </ac:spMkLst>
        </pc:spChg>
      </pc:sldChg>
      <pc:sldChg chg="ord">
        <pc:chgData name="Barbra Sobhani" userId="S::baso8746@colorado.edu::ccef531c-8369-4e76-bf6a-addad5422ee7" providerId="AD" clId="Web-{558A659A-C507-BEBC-F4D0-4E8A62251F7A}" dt="2024-09-25T21:05:24.301" v="144"/>
        <pc:sldMkLst>
          <pc:docMk/>
          <pc:sldMk cId="0" sldId="304"/>
        </pc:sldMkLst>
      </pc:sldChg>
      <pc:sldChg chg="ord">
        <pc:chgData name="Barbra Sobhani" userId="S::baso8746@colorado.edu::ccef531c-8369-4e76-bf6a-addad5422ee7" providerId="AD" clId="Web-{558A659A-C507-BEBC-F4D0-4E8A62251F7A}" dt="2024-09-25T20:57:54.983" v="44"/>
        <pc:sldMkLst>
          <pc:docMk/>
          <pc:sldMk cId="0" sldId="306"/>
        </pc:sldMkLst>
      </pc:sldChg>
      <pc:sldChg chg="addSp delSp modSp">
        <pc:chgData name="Barbra Sobhani" userId="S::baso8746@colorado.edu::ccef531c-8369-4e76-bf6a-addad5422ee7" providerId="AD" clId="Web-{558A659A-C507-BEBC-F4D0-4E8A62251F7A}" dt="2024-09-25T20:52:54.058" v="41" actId="1076"/>
        <pc:sldMkLst>
          <pc:docMk/>
          <pc:sldMk cId="0" sldId="316"/>
        </pc:sldMkLst>
        <pc:picChg chg="add mod">
          <ac:chgData name="Barbra Sobhani" userId="S::baso8746@colorado.edu::ccef531c-8369-4e76-bf6a-addad5422ee7" providerId="AD" clId="Web-{558A659A-C507-BEBC-F4D0-4E8A62251F7A}" dt="2024-09-25T20:52:54.058" v="41" actId="1076"/>
          <ac:picMkLst>
            <pc:docMk/>
            <pc:sldMk cId="0" sldId="316"/>
            <ac:picMk id="2" creationId="{5E34D2ED-12AA-2D84-4B68-1303DCE2B7C4}"/>
          </ac:picMkLst>
        </pc:picChg>
        <pc:picChg chg="add mod">
          <ac:chgData name="Barbra Sobhani" userId="S::baso8746@colorado.edu::ccef531c-8369-4e76-bf6a-addad5422ee7" providerId="AD" clId="Web-{558A659A-C507-BEBC-F4D0-4E8A62251F7A}" dt="2024-09-25T20:52:43.714" v="38" actId="1076"/>
          <ac:picMkLst>
            <pc:docMk/>
            <pc:sldMk cId="0" sldId="316"/>
            <ac:picMk id="3" creationId="{9D387C30-FC16-7D4B-4EFD-7C8D61BE818B}"/>
          </ac:picMkLst>
        </pc:picChg>
        <pc:picChg chg="del">
          <ac:chgData name="Barbra Sobhani" userId="S::baso8746@colorado.edu::ccef531c-8369-4e76-bf6a-addad5422ee7" providerId="AD" clId="Web-{558A659A-C507-BEBC-F4D0-4E8A62251F7A}" dt="2024-09-25T20:48:22.774" v="29"/>
          <ac:picMkLst>
            <pc:docMk/>
            <pc:sldMk cId="0" sldId="316"/>
            <ac:picMk id="21508" creationId="{00000000-0000-0000-0000-000000000000}"/>
          </ac:picMkLst>
        </pc:picChg>
        <pc:picChg chg="del">
          <ac:chgData name="Barbra Sobhani" userId="S::baso8746@colorado.edu::ccef531c-8369-4e76-bf6a-addad5422ee7" providerId="AD" clId="Web-{558A659A-C507-BEBC-F4D0-4E8A62251F7A}" dt="2024-09-25T20:48:21.274" v="28"/>
          <ac:picMkLst>
            <pc:docMk/>
            <pc:sldMk cId="0" sldId="316"/>
            <ac:picMk id="21509" creationId="{00000000-0000-0000-0000-000000000000}"/>
          </ac:picMkLst>
        </pc:picChg>
      </pc:sldChg>
      <pc:sldChg chg="ord">
        <pc:chgData name="Barbra Sobhani" userId="S::baso8746@colorado.edu::ccef531c-8369-4e76-bf6a-addad5422ee7" providerId="AD" clId="Web-{558A659A-C507-BEBC-F4D0-4E8A62251F7A}" dt="2024-09-25T20:58:10.905" v="45"/>
        <pc:sldMkLst>
          <pc:docMk/>
          <pc:sldMk cId="559749536" sldId="319"/>
        </pc:sldMkLst>
      </pc:sldChg>
      <pc:sldChg chg="ord">
        <pc:chgData name="Barbra Sobhani" userId="S::baso8746@colorado.edu::ccef531c-8369-4e76-bf6a-addad5422ee7" providerId="AD" clId="Web-{558A659A-C507-BEBC-F4D0-4E8A62251F7A}" dt="2024-09-25T20:58:14.343" v="46"/>
        <pc:sldMkLst>
          <pc:docMk/>
          <pc:sldMk cId="951307348" sldId="322"/>
        </pc:sldMkLst>
      </pc:sldChg>
      <pc:sldChg chg="addSp modSp ord">
        <pc:chgData name="Barbra Sobhani" userId="S::baso8746@colorado.edu::ccef531c-8369-4e76-bf6a-addad5422ee7" providerId="AD" clId="Web-{558A659A-C507-BEBC-F4D0-4E8A62251F7A}" dt="2024-09-26T17:40:13.498" v="162"/>
        <pc:sldMkLst>
          <pc:docMk/>
          <pc:sldMk cId="1381288797" sldId="323"/>
        </pc:sldMkLst>
        <pc:spChg chg="mod">
          <ac:chgData name="Barbra Sobhani" userId="S::baso8746@colorado.edu::ccef531c-8369-4e76-bf6a-addad5422ee7" providerId="AD" clId="Web-{558A659A-C507-BEBC-F4D0-4E8A62251F7A}" dt="2024-09-25T21:17:32.183" v="158" actId="20577"/>
          <ac:spMkLst>
            <pc:docMk/>
            <pc:sldMk cId="1381288797" sldId="323"/>
            <ac:spMk id="4" creationId="{0B68F1DD-97F4-3D00-44F9-84552C832158}"/>
          </ac:spMkLst>
        </pc:spChg>
        <pc:picChg chg="add mod modCrop">
          <ac:chgData name="Barbra Sobhani" userId="S::baso8746@colorado.edu::ccef531c-8369-4e76-bf6a-addad5422ee7" providerId="AD" clId="Web-{558A659A-C507-BEBC-F4D0-4E8A62251F7A}" dt="2024-09-26T17:40:13.498" v="162"/>
          <ac:picMkLst>
            <pc:docMk/>
            <pc:sldMk cId="1381288797" sldId="323"/>
            <ac:picMk id="8" creationId="{67F7FB1B-347E-4C36-9215-97F2111A92E1}"/>
          </ac:picMkLst>
        </pc:picChg>
      </pc:sldChg>
      <pc:sldChg chg="modSp new">
        <pc:chgData name="Barbra Sobhani" userId="S::baso8746@colorado.edu::ccef531c-8369-4e76-bf6a-addad5422ee7" providerId="AD" clId="Web-{558A659A-C507-BEBC-F4D0-4E8A62251F7A}" dt="2024-09-25T20:58:46.624" v="51" actId="20577"/>
        <pc:sldMkLst>
          <pc:docMk/>
          <pc:sldMk cId="2540053551" sldId="324"/>
        </pc:sldMkLst>
        <pc:spChg chg="mod">
          <ac:chgData name="Barbra Sobhani" userId="S::baso8746@colorado.edu::ccef531c-8369-4e76-bf6a-addad5422ee7" providerId="AD" clId="Web-{558A659A-C507-BEBC-F4D0-4E8A62251F7A}" dt="2024-09-25T20:58:46.624" v="51" actId="20577"/>
          <ac:spMkLst>
            <pc:docMk/>
            <pc:sldMk cId="2540053551" sldId="324"/>
            <ac:spMk id="2" creationId="{C80661CD-7D6F-732A-84D0-36ED6AF9AC0D}"/>
          </ac:spMkLst>
        </pc:spChg>
      </pc:sldChg>
      <pc:sldChg chg="modSp new ord">
        <pc:chgData name="Barbra Sobhani" userId="S::baso8746@colorado.edu::ccef531c-8369-4e76-bf6a-addad5422ee7" providerId="AD" clId="Web-{558A659A-C507-BEBC-F4D0-4E8A62251F7A}" dt="2024-09-25T21:05:44.379" v="145"/>
        <pc:sldMkLst>
          <pc:docMk/>
          <pc:sldMk cId="4081226025" sldId="325"/>
        </pc:sldMkLst>
        <pc:spChg chg="mod">
          <ac:chgData name="Barbra Sobhani" userId="S::baso8746@colorado.edu::ccef531c-8369-4e76-bf6a-addad5422ee7" providerId="AD" clId="Web-{558A659A-C507-BEBC-F4D0-4E8A62251F7A}" dt="2024-09-25T20:58:58.796" v="54" actId="20577"/>
          <ac:spMkLst>
            <pc:docMk/>
            <pc:sldMk cId="4081226025" sldId="325"/>
            <ac:spMk id="2" creationId="{8F1E1D38-ED00-4FE2-8A38-7480502435D1}"/>
          </ac:spMkLst>
        </pc:spChg>
        <pc:spChg chg="mod">
          <ac:chgData name="Barbra Sobhani" userId="S::baso8746@colorado.edu::ccef531c-8369-4e76-bf6a-addad5422ee7" providerId="AD" clId="Web-{558A659A-C507-BEBC-F4D0-4E8A62251F7A}" dt="2024-09-25T21:05:15.019" v="142" actId="20577"/>
          <ac:spMkLst>
            <pc:docMk/>
            <pc:sldMk cId="4081226025" sldId="325"/>
            <ac:spMk id="3" creationId="{B0E21049-F92A-F128-B72F-9A226CFF59CE}"/>
          </ac:spMkLst>
        </pc:spChg>
      </pc:sldChg>
    </pc:docChg>
  </pc:docChgLst>
  <pc:docChgLst>
    <pc:chgData name="Barbra Sobhani" userId="S::baso8746@colorado.edu::ccef531c-8369-4e76-bf6a-addad5422ee7" providerId="AD" clId="Web-{01BD976A-C508-E0D9-075A-D13EAA25AA88}"/>
    <pc:docChg chg="addSld modSld">
      <pc:chgData name="Barbra Sobhani" userId="S::baso8746@colorado.edu::ccef531c-8369-4e76-bf6a-addad5422ee7" providerId="AD" clId="Web-{01BD976A-C508-E0D9-075A-D13EAA25AA88}" dt="2024-09-23T18:43:08.205" v="38" actId="20577"/>
      <pc:docMkLst>
        <pc:docMk/>
      </pc:docMkLst>
      <pc:sldChg chg="modSp">
        <pc:chgData name="Barbra Sobhani" userId="S::baso8746@colorado.edu::ccef531c-8369-4e76-bf6a-addad5422ee7" providerId="AD" clId="Web-{01BD976A-C508-E0D9-075A-D13EAA25AA88}" dt="2024-09-20T18:37:39.959" v="1" actId="20577"/>
        <pc:sldMkLst>
          <pc:docMk/>
          <pc:sldMk cId="0" sldId="256"/>
        </pc:sldMkLst>
        <pc:spChg chg="mod">
          <ac:chgData name="Barbra Sobhani" userId="S::baso8746@colorado.edu::ccef531c-8369-4e76-bf6a-addad5422ee7" providerId="AD" clId="Web-{01BD976A-C508-E0D9-075A-D13EAA25AA88}" dt="2024-09-20T18:37:39.959" v="1" actId="20577"/>
          <ac:spMkLst>
            <pc:docMk/>
            <pc:sldMk cId="0" sldId="256"/>
            <ac:spMk id="15362" creationId="{00000000-0000-0000-0000-000000000000}"/>
          </ac:spMkLst>
        </pc:spChg>
      </pc:sldChg>
      <pc:sldChg chg="addSp delSp modSp new">
        <pc:chgData name="Barbra Sobhani" userId="S::baso8746@colorado.edu::ccef531c-8369-4e76-bf6a-addad5422ee7" providerId="AD" clId="Web-{01BD976A-C508-E0D9-075A-D13EAA25AA88}" dt="2024-09-23T18:43:08.205" v="38" actId="20577"/>
        <pc:sldMkLst>
          <pc:docMk/>
          <pc:sldMk cId="951307348" sldId="322"/>
        </pc:sldMkLst>
        <pc:spChg chg="mod">
          <ac:chgData name="Barbra Sobhani" userId="S::baso8746@colorado.edu::ccef531c-8369-4e76-bf6a-addad5422ee7" providerId="AD" clId="Web-{01BD976A-C508-E0D9-075A-D13EAA25AA88}" dt="2024-09-23T18:42:52.846" v="30" actId="20577"/>
          <ac:spMkLst>
            <pc:docMk/>
            <pc:sldMk cId="951307348" sldId="322"/>
            <ac:spMk id="2" creationId="{9248E747-CCAE-D5AE-CF2A-A1E25FB7450D}"/>
          </ac:spMkLst>
        </pc:spChg>
        <pc:spChg chg="del">
          <ac:chgData name="Barbra Sobhani" userId="S::baso8746@colorado.edu::ccef531c-8369-4e76-bf6a-addad5422ee7" providerId="AD" clId="Web-{01BD976A-C508-E0D9-075A-D13EAA25AA88}" dt="2024-09-23T18:42:12.330" v="24"/>
          <ac:spMkLst>
            <pc:docMk/>
            <pc:sldMk cId="951307348" sldId="322"/>
            <ac:spMk id="4" creationId="{097AAF34-6284-E764-7317-B1CC264EC951}"/>
          </ac:spMkLst>
        </pc:spChg>
        <pc:spChg chg="mod">
          <ac:chgData name="Barbra Sobhani" userId="S::baso8746@colorado.edu::ccef531c-8369-4e76-bf6a-addad5422ee7" providerId="AD" clId="Web-{01BD976A-C508-E0D9-075A-D13EAA25AA88}" dt="2024-09-23T18:43:08.205" v="38" actId="20577"/>
          <ac:spMkLst>
            <pc:docMk/>
            <pc:sldMk cId="951307348" sldId="322"/>
            <ac:spMk id="5" creationId="{D3C7667A-28CA-32B2-F4FF-4B951AC051EE}"/>
          </ac:spMkLst>
        </pc:spChg>
        <pc:picChg chg="add mod ord">
          <ac:chgData name="Barbra Sobhani" userId="S::baso8746@colorado.edu::ccef531c-8369-4e76-bf6a-addad5422ee7" providerId="AD" clId="Web-{01BD976A-C508-E0D9-075A-D13EAA25AA88}" dt="2024-09-23T18:42:28.721" v="26" actId="1076"/>
          <ac:picMkLst>
            <pc:docMk/>
            <pc:sldMk cId="951307348" sldId="322"/>
            <ac:picMk id="8" creationId="{2ED43C95-7D15-A811-C78D-7B2D7C593A9A}"/>
          </ac:picMkLst>
        </pc:picChg>
      </pc:sldChg>
      <pc:sldChg chg="modSp new">
        <pc:chgData name="Barbra Sobhani" userId="S::baso8746@colorado.edu::ccef531c-8369-4e76-bf6a-addad5422ee7" providerId="AD" clId="Web-{01BD976A-C508-E0D9-075A-D13EAA25AA88}" dt="2024-09-23T18:40:44.594" v="16" actId="20577"/>
        <pc:sldMkLst>
          <pc:docMk/>
          <pc:sldMk cId="1381288797" sldId="323"/>
        </pc:sldMkLst>
        <pc:spChg chg="mod">
          <ac:chgData name="Barbra Sobhani" userId="S::baso8746@colorado.edu::ccef531c-8369-4e76-bf6a-addad5422ee7" providerId="AD" clId="Web-{01BD976A-C508-E0D9-075A-D13EAA25AA88}" dt="2024-09-23T18:40:44.594" v="16" actId="20577"/>
          <ac:spMkLst>
            <pc:docMk/>
            <pc:sldMk cId="1381288797" sldId="323"/>
            <ac:spMk id="2" creationId="{7D1B3159-A5CF-161F-0828-2F7465E1AD26}"/>
          </ac:spMkLst>
        </pc:spChg>
      </pc:sldChg>
    </pc:docChg>
  </pc:docChgLst>
  <pc:docChgLst>
    <pc:chgData name="Lloyd Coulter Whittall" userId="S::llwh2667@colorado.edu::32e52854-3b44-4a17-b357-63011f4acd94" providerId="AD" clId="Web-{D648784B-B3DE-F5D9-5953-F6D136E90495}"/>
    <pc:docChg chg="modSld">
      <pc:chgData name="Lloyd Coulter Whittall" userId="S::llwh2667@colorado.edu::32e52854-3b44-4a17-b357-63011f4acd94" providerId="AD" clId="Web-{D648784B-B3DE-F5D9-5953-F6D136E90495}" dt="2024-09-25T17:35:32.117" v="118" actId="20577"/>
      <pc:docMkLst>
        <pc:docMk/>
      </pc:docMkLst>
      <pc:sldChg chg="modSp">
        <pc:chgData name="Lloyd Coulter Whittall" userId="S::llwh2667@colorado.edu::32e52854-3b44-4a17-b357-63011f4acd94" providerId="AD" clId="Web-{D648784B-B3DE-F5D9-5953-F6D136E90495}" dt="2024-09-25T17:35:32.117" v="118" actId="20577"/>
        <pc:sldMkLst>
          <pc:docMk/>
          <pc:sldMk cId="1381288797" sldId="323"/>
        </pc:sldMkLst>
        <pc:spChg chg="mod">
          <ac:chgData name="Lloyd Coulter Whittall" userId="S::llwh2667@colorado.edu::32e52854-3b44-4a17-b357-63011f4acd94" providerId="AD" clId="Web-{D648784B-B3DE-F5D9-5953-F6D136E90495}" dt="2024-09-25T17:35:32.117" v="118" actId="20577"/>
          <ac:spMkLst>
            <pc:docMk/>
            <pc:sldMk cId="1381288797" sldId="323"/>
            <ac:spMk id="4" creationId="{0B68F1DD-97F4-3D00-44F9-84552C832158}"/>
          </ac:spMkLst>
        </pc:spChg>
        <pc:spChg chg="mod">
          <ac:chgData name="Lloyd Coulter Whittall" userId="S::llwh2667@colorado.edu::32e52854-3b44-4a17-b357-63011f4acd94" providerId="AD" clId="Web-{D648784B-B3DE-F5D9-5953-F6D136E90495}" dt="2024-09-25T17:32:36.504" v="113" actId="20577"/>
          <ac:spMkLst>
            <pc:docMk/>
            <pc:sldMk cId="1381288797" sldId="323"/>
            <ac:spMk id="6" creationId="{DAC0DC38-5C81-F1BE-3DF0-90AB813E82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6A4E082-7E82-3D44-BEC2-4FC79E82342A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4FCE248-57A9-1246-B723-58657CA18AC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819976C-AA86-4A4A-BFC7-4A20D98524FB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B81BE25-BC3C-AC4B-B2B3-4ADF3A3DB4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1BE25-BC3C-AC4B-B2B3-4ADF3A3DB4C9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64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7978F9E-F5A4-A342-8238-3BE6638AA66A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311381-E386-3B4E-AEDB-67A728E63BC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516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326754E-BDE0-3543-BCBD-9640D036DBD9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490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3BE8EDE-EB64-D040-B5A0-656094977ED1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1B92DA-103F-1E4B-AF81-61F8B86CDA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524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68436E7-2A86-7F47-9596-4BCAC6BC1606}" type="datetime1">
              <a:rPr lang="en-US" altLang="x-none"/>
              <a:pPr>
                <a:defRPr/>
              </a:pPr>
              <a:t>9/26/2024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504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939C5D-66A4-984A-AA76-5519FE6F52B2}" type="slidenum">
              <a:rPr lang="en-US" smtClean="0"/>
              <a:pPr/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Robot Challenge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0CC0049-76AC-3C4C-875C-96C0D52AD6E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4" r:id="rId3"/>
    <p:sldLayoutId id="214748411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MG_3458"/>
          <p:cNvPicPr>
            <a:picLocks noChangeAspect="1" noChangeArrowheads="1"/>
          </p:cNvPicPr>
          <p:nvPr userDrawn="1"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1790700" y="838200"/>
            <a:ext cx="70675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2133600" cy="4762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 b="1" i="1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1" hangingPunct="1"/>
            <a:fld id="{8A02A82C-9AF7-0342-9F20-435DF01E6F57}" type="slidenum">
              <a:rPr lang="en-US" smtClean="0">
                <a:ea typeface="ＭＳ Ｐゴシック" charset="0"/>
              </a:rPr>
              <a:pPr eaLnBrk="1" hangingPunct="1"/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4" name="Picture 3" descr="SG_LOGO_NEW_V14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790700" cy="10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700953"/>
            <a:ext cx="8763000" cy="1547447"/>
          </a:xfrm>
          <a:solidFill>
            <a:schemeClr val="bg1">
              <a:alpha val="69019"/>
            </a:schemeClr>
          </a:solidFill>
          <a:ln w="25400" cap="flat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x-none" sz="4000" b="1">
                <a:solidFill>
                  <a:srgbClr val="000000"/>
                </a:solidFill>
                <a:ea typeface="ＭＳ Ｐゴシック"/>
              </a:rPr>
              <a:t>COSGC Robotics Challenge 24-25</a:t>
            </a:r>
            <a:endParaRPr lang="en-US" altLang="x-none" sz="4000" b="1">
              <a:ea typeface="ＭＳ Ｐゴシック" charset="-128"/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6D4DEE-16EB-9248-B6AF-3F52F13C64A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x-none" sz="1400"/>
          </a:p>
          <a:p>
            <a:pPr>
              <a:spcBef>
                <a:spcPct val="0"/>
              </a:spcBef>
              <a:buFontTx/>
              <a:buNone/>
            </a:pPr>
            <a:endParaRPr lang="en-US" altLang="x-none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The Morning of the Event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 sz="2000">
                <a:ea typeface="ＭＳ Ｐゴシック" charset="-128"/>
              </a:rPr>
              <a:t>~</a:t>
            </a:r>
            <a:r>
              <a:rPr lang="en-US" altLang="x-none" sz="2400">
                <a:ea typeface="ＭＳ Ｐゴシック" charset="-128"/>
              </a:rPr>
              <a:t>150 people participate in addition to the spectators</a:t>
            </a:r>
            <a:endParaRPr lang="en-US" altLang="x-none" sz="4000">
              <a:ea typeface="ＭＳ Ｐゴシック" charset="-128"/>
            </a:endParaRP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46F3B1-F05F-1144-A00E-124E5BE4A7CA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x-none" sz="14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751109" cy="506333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-140958"/>
            <a:ext cx="8229600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Course arena</a:t>
            </a:r>
          </a:p>
        </p:txBody>
      </p:sp>
      <p:sp>
        <p:nvSpPr>
          <p:cNvPr id="317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7B581F-9D69-A149-80A3-C1F72132748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x-none" sz="1400"/>
          </a:p>
        </p:txBody>
      </p:sp>
      <p:sp>
        <p:nvSpPr>
          <p:cNvPr id="31760" name="Text Placeholder 2"/>
          <p:cNvSpPr txBox="1">
            <a:spLocks/>
          </p:cNvSpPr>
          <p:nvPr/>
        </p:nvSpPr>
        <p:spPr bwMode="auto">
          <a:xfrm>
            <a:off x="457200" y="6218238"/>
            <a:ext cx="40401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x-none" sz="2000"/>
          </a:p>
        </p:txBody>
      </p:sp>
      <p:sp>
        <p:nvSpPr>
          <p:cNvPr id="6" name="TextBox 5"/>
          <p:cNvSpPr txBox="1"/>
          <p:nvPr/>
        </p:nvSpPr>
        <p:spPr>
          <a:xfrm>
            <a:off x="6438900" y="4127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238"/>
            <a:ext cx="9144000" cy="393239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8600" y="4687393"/>
            <a:ext cx="8268494" cy="1713407"/>
          </a:xfrm>
        </p:spPr>
        <p:txBody>
          <a:bodyPr/>
          <a:lstStyle/>
          <a:p>
            <a:r>
              <a:rPr lang="en-US" altLang="x-none" sz="2000" b="0">
                <a:ea typeface="ＭＳ Ｐゴシック"/>
              </a:rPr>
              <a:t>There may be soft sand, hard pack sand, 1-2 ft deep ridges and large boulders. The course designs are not published in advance so have a good mechanical and intelligent robot system that can adapt to varying challenges. Be ready to reprogram your robot and make mechanical adjustment.</a:t>
            </a:r>
          </a:p>
        </p:txBody>
      </p:sp>
    </p:spTree>
    <p:extLst>
      <p:ext uri="{BB962C8B-B14F-4D97-AF65-F5344CB8AC3E}">
        <p14:creationId xmlns:p14="http://schemas.microsoft.com/office/powerpoint/2010/main" val="55974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The Courses – Mars like terrain</a:t>
            </a:r>
          </a:p>
        </p:txBody>
      </p:sp>
      <p:pic>
        <p:nvPicPr>
          <p:cNvPr id="22530" name="Content Placeholder 4" descr="DSC_0077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179638"/>
            <a:ext cx="4038600" cy="4525962"/>
          </a:xfrm>
        </p:spPr>
      </p:pic>
      <p:pic>
        <p:nvPicPr>
          <p:cNvPr id="22531" name="Content Placeholder 5" descr="IMG_017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179638"/>
            <a:ext cx="4038600" cy="4525962"/>
          </a:xfrm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57BD69-96BE-8B46-8A25-08DB38CA9A83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x-none" sz="1400"/>
          </a:p>
        </p:txBody>
      </p:sp>
      <p:sp>
        <p:nvSpPr>
          <p:cNvPr id="22533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822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/>
              <a:t>Each robot will navigate just like NASA</a:t>
            </a:r>
            <a:r>
              <a:rPr lang="en-US" altLang="en-US" sz="2400"/>
              <a:t>’</a:t>
            </a:r>
            <a:r>
              <a:rPr lang="en-US" altLang="x-none" sz="2400"/>
              <a:t>s robots on Mars through the closest analog we have on Earth, the Dunes.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E747-CCAE-D5AE-CF2A-A1E25FB7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Course arena conditions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43A13-FAD4-2199-0884-4F9904EB8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group of people walking on a snowy field&#10;&#10;Description automatically generated">
            <a:extLst>
              <a:ext uri="{FF2B5EF4-FFF2-40B4-BE49-F238E27FC236}">
                <a16:creationId xmlns:a16="http://schemas.microsoft.com/office/drawing/2014/main" id="{2ED43C95-7D15-A811-C78D-7B2D7C593A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4971" y="1266683"/>
            <a:ext cx="7437400" cy="559385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7667A-28CA-32B2-F4FF-4B951AC05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Be ready for anything!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C934D-A674-4969-EDBD-64503DCED5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797D3-8A44-DBF5-4098-9911185D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130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Show off your creativity</a:t>
            </a:r>
          </a:p>
        </p:txBody>
      </p:sp>
      <p:sp>
        <p:nvSpPr>
          <p:cNvPr id="30722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Great new manufacturing techniques</a:t>
            </a:r>
          </a:p>
        </p:txBody>
      </p:sp>
      <p:pic>
        <p:nvPicPr>
          <p:cNvPr id="30723" name="Content Placeholder 7" descr="IMG_370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0724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Great mechanical and software creativity</a:t>
            </a:r>
          </a:p>
        </p:txBody>
      </p:sp>
      <p:sp>
        <p:nvSpPr>
          <p:cNvPr id="307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01BD52-9F98-5346-952C-413C3D77021A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x-none" sz="1400"/>
          </a:p>
        </p:txBody>
      </p:sp>
      <p:sp>
        <p:nvSpPr>
          <p:cNvPr id="30727" name="Text Placeholder 3"/>
          <p:cNvSpPr txBox="1">
            <a:spLocks/>
          </p:cNvSpPr>
          <p:nvPr/>
        </p:nvSpPr>
        <p:spPr bwMode="auto">
          <a:xfrm>
            <a:off x="304800" y="6205538"/>
            <a:ext cx="8001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400"/>
              <a:t>It looks cool</a:t>
            </a:r>
            <a:r>
              <a:rPr lang="is-IS" altLang="x-none" sz="2400"/>
              <a:t>…but does it work???</a:t>
            </a:r>
            <a:r>
              <a:rPr lang="en-US" altLang="x-none" sz="2400"/>
              <a:t>!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2800">
                <a:ea typeface="ＭＳ Ｐゴシック"/>
              </a:rPr>
              <a:t>Visitors and peers will talk to your teams and learn about your designs. Be prepared to share your design approaches and what you learned.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C4EFD3-3C41-A640-9ADB-AD8ACF2F61E6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x-none" sz="14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1D38-ED00-4FE2-8A38-74805024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Timeline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1049-F92A-F128-B72F-9A226CFF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1" y="1600200"/>
            <a:ext cx="8771539" cy="4525963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September – Team Registration opens</a:t>
            </a:r>
          </a:p>
          <a:p>
            <a:r>
              <a:rPr lang="en-US" dirty="0">
                <a:ea typeface="ＭＳ Ｐゴシック"/>
              </a:rPr>
              <a:t>November – </a:t>
            </a:r>
            <a:r>
              <a:rPr lang="en-US" err="1">
                <a:ea typeface="ＭＳ Ｐゴシック"/>
              </a:rPr>
              <a:t>CoDR</a:t>
            </a:r>
            <a:r>
              <a:rPr lang="en-US" dirty="0">
                <a:ea typeface="ＭＳ Ｐゴシック"/>
              </a:rPr>
              <a:t> Week 11/11</a:t>
            </a:r>
          </a:p>
          <a:p>
            <a:r>
              <a:rPr lang="en-US" dirty="0">
                <a:ea typeface="ＭＳ Ｐゴシック"/>
              </a:rPr>
              <a:t>January – New team </a:t>
            </a:r>
            <a:r>
              <a:rPr lang="en-US" dirty="0" err="1">
                <a:ea typeface="ＭＳ Ｐゴシック"/>
              </a:rPr>
              <a:t>CoDR</a:t>
            </a:r>
            <a:endParaRPr lang="en-US" dirty="0">
              <a:ea typeface="ＭＳ Ｐゴシック"/>
            </a:endParaRPr>
          </a:p>
          <a:p>
            <a:r>
              <a:rPr lang="en-US" dirty="0">
                <a:ea typeface="ＭＳ Ｐゴシック"/>
              </a:rPr>
              <a:t>February – PDR Week</a:t>
            </a:r>
          </a:p>
          <a:p>
            <a:r>
              <a:rPr lang="en-US" dirty="0">
                <a:ea typeface="ＭＳ Ｐゴシック"/>
              </a:rPr>
              <a:t>March – CDR Week and Video check-ins</a:t>
            </a:r>
            <a:endParaRPr lang="en-US" dirty="0"/>
          </a:p>
          <a:p>
            <a:r>
              <a:rPr lang="en-US" dirty="0">
                <a:ea typeface="ＭＳ Ｐゴシック"/>
              </a:rPr>
              <a:t>April 11 – Team presentations on site @ASU</a:t>
            </a:r>
            <a:endParaRPr lang="en-US" dirty="0"/>
          </a:p>
          <a:p>
            <a:r>
              <a:rPr lang="en-US" dirty="0">
                <a:ea typeface="ＭＳ Ｐゴシック"/>
              </a:rPr>
              <a:t>April 12 – Challenge day at the Dunes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64A06-A2EC-EF54-6635-1A0299B1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122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61CD-7D6F-732A-84D0-36ED6AF9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Questions?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68927-066D-3879-0897-EC3404A8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148B-D5F3-DB7B-6282-7B1A896B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028E4-3B04-2641-9165-57EB9221A703}" type="slidenum">
              <a:rPr lang="en-US" altLang="x-none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400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</a:rPr>
              <a:t>Part of the Colorado Space Grant Consortium Experience</a:t>
            </a:r>
          </a:p>
        </p:txBody>
      </p:sp>
      <p:sp>
        <p:nvSpPr>
          <p:cNvPr id="163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18E0D-C4FB-9C44-930C-4E4FCE54007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x-none" sz="1400"/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174709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x-none" sz="2400">
                <a:ea typeface="ＭＳ Ｐゴシック"/>
              </a:rPr>
              <a:t>A statewide design challenge to provide students with hands-on experiences to develop engineering and science skills using the excitement of NASA. Great way to share and connect with other students from 20 institutions around Colorado.</a:t>
            </a:r>
          </a:p>
          <a:p>
            <a:pPr marL="0" indent="0">
              <a:buFontTx/>
              <a:buNone/>
            </a:pPr>
            <a:endParaRPr lang="en-US" altLang="x-none" sz="2400">
              <a:ea typeface="ＭＳ Ｐゴシック" charset="-128"/>
            </a:endParaRPr>
          </a:p>
        </p:txBody>
      </p:sp>
      <p:pic>
        <p:nvPicPr>
          <p:cNvPr id="7" name="Picture 6" descr="SG_LOGO_NEW_V1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27" y="4305700"/>
            <a:ext cx="3341091" cy="1941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</a:rPr>
              <a:t>Location: Great Sand Dunes National Park</a:t>
            </a:r>
          </a:p>
        </p:txBody>
      </p:sp>
      <p:sp>
        <p:nvSpPr>
          <p:cNvPr id="163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18E0D-C4FB-9C44-930C-4E4FCE54007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x-none" sz="1400"/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" y="2709691"/>
            <a:ext cx="6230019" cy="414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8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x-none" sz="2400">
                <a:ea typeface="ＭＳ Ｐゴシック" charset="-128"/>
              </a:rPr>
              <a:t>Inspired by the Viking Mars Lander missions of the 1970</a:t>
            </a:r>
            <a:r>
              <a:rPr lang="en-US" altLang="en-US" sz="2400">
                <a:ea typeface="ＭＳ Ｐゴシック" charset="-128"/>
              </a:rPr>
              <a:t>’</a:t>
            </a:r>
            <a:r>
              <a:rPr lang="en-US" altLang="x-none" sz="2400">
                <a:ea typeface="ＭＳ Ｐゴシック" charset="-128"/>
              </a:rPr>
              <a:t>s.  Hardware for Mars was tested on the Dunes. Rental vans carried the hardware there from near Denver.</a:t>
            </a: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1" t="27" b="-71"/>
          <a:stretch/>
        </p:blipFill>
        <p:spPr bwMode="auto">
          <a:xfrm>
            <a:off x="4460878" y="2708556"/>
            <a:ext cx="4683218" cy="414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45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x-none" sz="3600" b="1">
                <a:ea typeface="ＭＳ Ｐゴシック" charset="-128"/>
              </a:rPr>
              <a:t> Challenge Basic Rules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625475"/>
            <a:ext cx="8610600" cy="6096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/>
              </a:rPr>
              <a:t>Mass: Approx. 1.5 kg goal</a:t>
            </a:r>
          </a:p>
          <a:p>
            <a:pPr eaLnBrk="1" hangingPunct="1"/>
            <a:r>
              <a:rPr lang="en-US" altLang="x-none">
                <a:ea typeface="ＭＳ Ｐゴシック"/>
              </a:rPr>
              <a:t>Inexpensive: About $500 for final unit</a:t>
            </a:r>
          </a:p>
          <a:p>
            <a:pPr eaLnBrk="1" hangingPunct="1"/>
            <a:r>
              <a:rPr lang="en-US" altLang="x-none">
                <a:ea typeface="ＭＳ Ｐゴシック"/>
              </a:rPr>
              <a:t>Not harmful to the environment</a:t>
            </a:r>
          </a:p>
          <a:p>
            <a:pPr eaLnBrk="1" hangingPunct="1"/>
            <a:r>
              <a:rPr lang="en-US" altLang="x-none">
                <a:ea typeface="ＭＳ Ｐゴシック"/>
              </a:rPr>
              <a:t>No flying entries for safety </a:t>
            </a:r>
          </a:p>
          <a:p>
            <a:pPr eaLnBrk="1" hangingPunct="1"/>
            <a:r>
              <a:rPr lang="en-US" altLang="x-none">
                <a:ea typeface="ＭＳ Ｐゴシック"/>
              </a:rPr>
              <a:t>No GPS navigation to simulate the Mars environment.  </a:t>
            </a:r>
            <a:endParaRPr lang="en-US" altLang="x-none">
              <a:ea typeface="ＭＳ Ｐゴシック" charset="-128"/>
            </a:endParaRPr>
          </a:p>
          <a:p>
            <a:pPr eaLnBrk="1" hangingPunct="1"/>
            <a:r>
              <a:rPr lang="en-US" altLang="x-none">
                <a:ea typeface="ＭＳ Ｐゴシック"/>
              </a:rPr>
              <a:t>The </a:t>
            </a:r>
            <a:r>
              <a:rPr lang="en-US" altLang="en-US">
                <a:ea typeface="ＭＳ Ｐゴシック"/>
              </a:rPr>
              <a:t>“</a:t>
            </a:r>
            <a:r>
              <a:rPr lang="en-US" altLang="x-none">
                <a:ea typeface="ＭＳ Ｐゴシック"/>
              </a:rPr>
              <a:t>is it about a cat</a:t>
            </a:r>
            <a:r>
              <a:rPr lang="en-US" altLang="en-US">
                <a:ea typeface="ＭＳ Ｐゴシック"/>
              </a:rPr>
              <a:t>”</a:t>
            </a:r>
            <a:r>
              <a:rPr lang="en-US" altLang="x-none">
                <a:ea typeface="ＭＳ Ｐゴシック"/>
              </a:rPr>
              <a:t> rule for size and mass.</a:t>
            </a:r>
          </a:p>
          <a:p>
            <a:pPr eaLnBrk="1" hangingPunct="1"/>
            <a:r>
              <a:rPr lang="en-US" altLang="x-none">
                <a:ea typeface="ＭＳ Ｐゴシック" charset="-128"/>
              </a:rPr>
              <a:t>Fun Team Recognition for unique and creative </a:t>
            </a:r>
            <a:r>
              <a:rPr lang="en-US" altLang="x-none" b="1">
                <a:ea typeface="ＭＳ Ｐゴシック" charset="-128"/>
              </a:rPr>
              <a:t>functioning</a:t>
            </a:r>
            <a:r>
              <a:rPr lang="en-US" altLang="x-none">
                <a:ea typeface="ＭＳ Ｐゴシック" charset="-128"/>
              </a:rPr>
              <a:t> designs.</a:t>
            </a:r>
          </a:p>
        </p:txBody>
      </p:sp>
      <p:sp>
        <p:nvSpPr>
          <p:cNvPr id="1741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D0D10C-2981-B849-9ABC-21C72F57878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x-none" sz="1400"/>
          </a:p>
        </p:txBody>
      </p:sp>
    </p:spTree>
    <p:extLst>
      <p:ext uri="{BB962C8B-B14F-4D97-AF65-F5344CB8AC3E}">
        <p14:creationId xmlns:p14="http://schemas.microsoft.com/office/powerpoint/2010/main" val="68356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x-none" sz="3600" b="1">
                <a:ea typeface="ＭＳ Ｐゴシック" charset="-128"/>
              </a:rPr>
              <a:t> Challenge Basic Rules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109052"/>
            <a:ext cx="8610600" cy="5627077"/>
          </a:xfrm>
        </p:spPr>
        <p:txBody>
          <a:bodyPr/>
          <a:lstStyle/>
          <a:p>
            <a:pPr eaLnBrk="1" hangingPunct="1"/>
            <a:r>
              <a:rPr lang="en-US" altLang="x-none" dirty="0">
                <a:ea typeface="ＭＳ Ｐゴシック"/>
              </a:rPr>
              <a:t>Several levels of success to engage all levels of students and inform build cycle</a:t>
            </a:r>
          </a:p>
          <a:p>
            <a:pPr marL="457200" lvl="1" indent="0" eaLnBrk="1" hangingPunct="1">
              <a:buNone/>
            </a:pPr>
            <a:endParaRPr lang="en-US" altLang="x-none" sz="2400" dirty="0">
              <a:ea typeface="ＭＳ Ｐゴシック"/>
            </a:endParaRPr>
          </a:p>
          <a:p>
            <a:pPr marL="457200" lvl="1" indent="0">
              <a:buNone/>
            </a:pPr>
            <a:r>
              <a:rPr lang="en-US" altLang="x-none" sz="2400" dirty="0">
                <a:ea typeface="ＭＳ Ｐゴシック"/>
              </a:rPr>
              <a:t>LEVEL 1: BASIC MOTION </a:t>
            </a:r>
            <a:endParaRPr lang="en-US" dirty="0"/>
          </a:p>
          <a:p>
            <a:pPr lvl="2" eaLnBrk="1" hangingPunct="1"/>
            <a:r>
              <a:rPr lang="en-US" altLang="x-none" dirty="0">
                <a:ea typeface="ＭＳ Ｐゴシック"/>
              </a:rPr>
              <a:t>Forward movement-direct line from start to finish</a:t>
            </a:r>
          </a:p>
          <a:p>
            <a:pPr marL="457200" lvl="1" indent="0" eaLnBrk="1" hangingPunct="1">
              <a:buNone/>
            </a:pPr>
            <a:r>
              <a:rPr lang="en-US" altLang="x-none" sz="2400" dirty="0">
                <a:ea typeface="ＭＳ Ｐゴシック"/>
              </a:rPr>
              <a:t>LEVEL 2: GETTING SMARTER </a:t>
            </a:r>
          </a:p>
          <a:p>
            <a:pPr lvl="2" eaLnBrk="1" hangingPunct="1"/>
            <a:r>
              <a:rPr lang="en-US" altLang="x-none" sz="2200" dirty="0">
                <a:ea typeface="ＭＳ Ｐゴシック"/>
              </a:rPr>
              <a:t>Obstacle avoidance: recognize obstacles and get around them (things on top of the sand, or holes in the ground).</a:t>
            </a:r>
          </a:p>
          <a:p>
            <a:pPr lvl="2" eaLnBrk="1" hangingPunct="1"/>
            <a:r>
              <a:rPr lang="en-US" altLang="x-none" sz="2200" dirty="0">
                <a:ea typeface="ＭＳ Ｐゴシック"/>
              </a:rPr>
              <a:t>Navigation: Reach goal after avoiding obstacles</a:t>
            </a:r>
          </a:p>
          <a:p>
            <a:pPr marL="457200" lvl="1" indent="0" eaLnBrk="1" hangingPunct="1">
              <a:buNone/>
            </a:pPr>
            <a:r>
              <a:rPr lang="en-US" altLang="x-none" sz="2400" dirty="0">
                <a:ea typeface="ＭＳ Ｐゴシック"/>
              </a:rPr>
              <a:t>LEVEL 3: CREATIVITY </a:t>
            </a:r>
            <a:endParaRPr lang="en-US" altLang="x-none" sz="2400" dirty="0">
              <a:ea typeface="ＭＳ Ｐゴシック" charset="-128"/>
            </a:endParaRPr>
          </a:p>
          <a:p>
            <a:pPr lvl="2" eaLnBrk="1" hangingPunct="1"/>
            <a:r>
              <a:rPr lang="en-US" altLang="x-none" sz="2200" dirty="0">
                <a:ea typeface="ＭＳ Ｐゴシック"/>
              </a:rPr>
              <a:t>Choose your own challenge! See recognition categories</a:t>
            </a:r>
          </a:p>
        </p:txBody>
      </p:sp>
      <p:sp>
        <p:nvSpPr>
          <p:cNvPr id="1741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D0D10C-2981-B849-9ABC-21C72F57878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x-none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Robotics Challenge Overview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" y="1752600"/>
            <a:ext cx="3863975" cy="2590800"/>
          </a:xfrm>
        </p:spPr>
        <p:txBody>
          <a:bodyPr/>
          <a:lstStyle/>
          <a:p>
            <a:pPr eaLnBrk="1" hangingPunct="1"/>
            <a:r>
              <a:rPr lang="en-US" altLang="x-none" sz="2400">
                <a:ea typeface="ＭＳ Ｐゴシック" charset="-128"/>
              </a:rPr>
              <a:t>Several courses focusing on different levels of functionality.</a:t>
            </a:r>
          </a:p>
          <a:p>
            <a:pPr eaLnBrk="1" hangingPunct="1"/>
            <a:endParaRPr lang="en-US" altLang="x-none" sz="2400">
              <a:ea typeface="ＭＳ Ｐゴシック" charset="-128"/>
            </a:endParaRPr>
          </a:p>
          <a:p>
            <a:pPr eaLnBrk="1" hangingPunct="1"/>
            <a:r>
              <a:rPr lang="en-US" altLang="x-none" sz="2400">
                <a:ea typeface="ＭＳ Ｐゴシック" charset="-128"/>
              </a:rPr>
              <a:t>Great way to engage new students from any experience level.</a:t>
            </a:r>
          </a:p>
          <a:p>
            <a:pPr eaLnBrk="1" hangingPunct="1"/>
            <a:endParaRPr lang="en-US" altLang="x-none" sz="2400">
              <a:ea typeface="ＭＳ Ｐゴシック" charset="-128"/>
            </a:endParaRPr>
          </a:p>
          <a:p>
            <a:pPr eaLnBrk="1" hangingPunct="1"/>
            <a:r>
              <a:rPr lang="en-US" altLang="x-none" sz="2400">
                <a:ea typeface="ＭＳ Ｐゴシック" charset="-128"/>
              </a:rPr>
              <a:t>No team to team competition. </a:t>
            </a:r>
          </a:p>
        </p:txBody>
      </p:sp>
      <p:sp>
        <p:nvSpPr>
          <p:cNvPr id="1843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5F7DE7-F395-5A43-AB40-30DE6AA3F635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x-none" sz="1400"/>
          </a:p>
        </p:txBody>
      </p:sp>
      <p:pic>
        <p:nvPicPr>
          <p:cNvPr id="18436" name="Picture 1" descr="DSC_0176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277938"/>
            <a:ext cx="47402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Team Design Recognition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199"/>
            <a:ext cx="4800600" cy="52546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x-none" sz="2800">
                <a:ea typeface="ＭＳ Ｐゴシック" charset="-128"/>
              </a:rPr>
              <a:t>The goals are to encourage development in these areas: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 charset="-128"/>
              </a:rPr>
              <a:t>Motion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/>
              </a:rPr>
              <a:t>Navigation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/>
              </a:rPr>
              <a:t>Obstacle Avoidance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x-none" sz="2800">
                <a:ea typeface="ＭＳ Ｐゴシック" charset="-128"/>
              </a:rPr>
              <a:t>Advanced Automation/Autonomy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x-none" sz="2800">
              <a:ea typeface="ＭＳ Ｐゴシック" charset="-128"/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altLang="x-none" sz="2800">
              <a:ea typeface="ＭＳ Ｐゴシック" charset="-128"/>
            </a:endParaRPr>
          </a:p>
          <a:p>
            <a:pPr marL="0" indent="0" eaLnBrk="1" hangingPunct="1"/>
            <a:endParaRPr lang="en-US" altLang="x-none" sz="2800">
              <a:ea typeface="ＭＳ Ｐゴシック" charset="-128"/>
            </a:endParaRPr>
          </a:p>
        </p:txBody>
      </p:sp>
      <p:sp>
        <p:nvSpPr>
          <p:cNvPr id="2150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53CDBD-0072-004A-9761-5D23F1E2CC4D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x-none" sz="1400"/>
          </a:p>
        </p:txBody>
      </p:sp>
      <p:pic>
        <p:nvPicPr>
          <p:cNvPr id="2" name="Picture 1" descr="A remote control car on dirt&#10;&#10;Description automatically generated">
            <a:extLst>
              <a:ext uri="{FF2B5EF4-FFF2-40B4-BE49-F238E27FC236}">
                <a16:creationId xmlns:a16="http://schemas.microsoft.com/office/drawing/2014/main" id="{5E34D2ED-12AA-2D84-4B68-1303DCE2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59" y="4833372"/>
            <a:ext cx="3336911" cy="1882430"/>
          </a:xfrm>
          <a:prstGeom prst="rect">
            <a:avLst/>
          </a:prstGeom>
        </p:spPr>
      </p:pic>
      <p:pic>
        <p:nvPicPr>
          <p:cNvPr id="3" name="Picture 2" descr="A person holding a sign in a sandy area&#10;&#10;Description automatically generated">
            <a:extLst>
              <a:ext uri="{FF2B5EF4-FFF2-40B4-BE49-F238E27FC236}">
                <a16:creationId xmlns:a16="http://schemas.microsoft.com/office/drawing/2014/main" id="{9D387C30-FC16-7D4B-4EFD-7C8D61BE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34727" y="2613391"/>
            <a:ext cx="5254551" cy="29529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3159-A5CF-161F-0828-2F7465E1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Challenge recognition categories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F1274-F7B6-E740-16B2-E43EB604C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F1DD-97F4-3D00-44F9-84552C8321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Best Overall &lt; 1.5kg</a:t>
            </a:r>
          </a:p>
          <a:p>
            <a:r>
              <a:rPr lang="en-US">
                <a:ea typeface="ＭＳ Ｐゴシック"/>
              </a:rPr>
              <a:t>Best Overall &gt; 1.5kg</a:t>
            </a:r>
          </a:p>
          <a:p>
            <a:r>
              <a:rPr lang="en-US">
                <a:ea typeface="ＭＳ Ｐゴシック"/>
              </a:rPr>
              <a:t>Mars Sojourner Award</a:t>
            </a:r>
            <a:endParaRPr lang="en-US"/>
          </a:p>
          <a:p>
            <a:r>
              <a:rPr lang="en-US">
                <a:ea typeface="ＭＳ Ｐゴシック"/>
              </a:rPr>
              <a:t>Mars Spirit Award</a:t>
            </a:r>
          </a:p>
          <a:p>
            <a:r>
              <a:rPr lang="en-US">
                <a:ea typeface="ＭＳ Ｐゴシック"/>
              </a:rPr>
              <a:t>Mars Opportunity Award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E3DE5-D732-3A20-E2F0-5794E5FDC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0DC38-5C81-F1BE-3DF0-90AB813E82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Outstanding Navigation</a:t>
            </a:r>
          </a:p>
          <a:p>
            <a:r>
              <a:rPr lang="en-US">
                <a:ea typeface="ＭＳ Ｐゴシック"/>
              </a:rPr>
              <a:t>Creative Locomotion</a:t>
            </a:r>
          </a:p>
          <a:p>
            <a:r>
              <a:rPr lang="en-US">
                <a:ea typeface="ＭＳ Ｐゴシック"/>
              </a:rPr>
              <a:t>Best Bioinspired Design</a:t>
            </a:r>
          </a:p>
          <a:p>
            <a:r>
              <a:rPr lang="en-US">
                <a:ea typeface="ＭＳ Ｐゴシック"/>
              </a:rPr>
              <a:t>Best Advanced Autonomy</a:t>
            </a:r>
          </a:p>
          <a:p>
            <a:r>
              <a:rPr lang="en-US">
                <a:ea typeface="ＭＳ Ｐゴシック"/>
              </a:rPr>
              <a:t>Attention to Detail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A968F-4E8A-8455-B854-42D17F0C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4DF5-7DFC-6A4C-B851-327CDFA97A83}" type="slidenum">
              <a:rPr lang="en-US" altLang="x-none"/>
              <a:pPr>
                <a:defRPr/>
              </a:pPr>
              <a:t>8</a:t>
            </a:fld>
            <a:endParaRPr lang="en-US" altLang="x-none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F7FB1B-347E-4C36-9215-97F2111A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74" r="148" b="-137"/>
          <a:stretch/>
        </p:blipFill>
        <p:spPr>
          <a:xfrm>
            <a:off x="0" y="4557954"/>
            <a:ext cx="9130431" cy="27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x-none" sz="3200">
                <a:ea typeface="ＭＳ Ｐゴシック" charset="-128"/>
              </a:rPr>
              <a:t>Night Before – System Checkout in Alamosa and sharing what works</a:t>
            </a:r>
          </a:p>
        </p:txBody>
      </p:sp>
      <p:sp>
        <p:nvSpPr>
          <p:cNvPr id="26626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Some teams use simple materials</a:t>
            </a:r>
          </a:p>
        </p:txBody>
      </p:sp>
      <p:pic>
        <p:nvPicPr>
          <p:cNvPr id="26627" name="Content Placeholder 5" descr="IMG_013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628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x-none" b="0">
                <a:ea typeface="ＭＳ Ｐゴシック" charset="-128"/>
              </a:rPr>
              <a:t>Others have high level of complexity</a:t>
            </a:r>
          </a:p>
        </p:txBody>
      </p:sp>
      <p:pic>
        <p:nvPicPr>
          <p:cNvPr id="26629" name="Content Placeholder 6" descr="IMG_013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6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63EF02-494E-2841-8E77-A56666657F02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x-none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5b5fe9-316d-49e4-b78f-c145dd872151">
      <UserInfo>
        <DisplayName>Bernadette Garcia</DisplayName>
        <AccountId>14</AccountId>
        <AccountType/>
      </UserInfo>
    </SharedWithUsers>
    <TaxCatchAll xmlns="145b5fe9-316d-49e4-b78f-c145dd872151" xsi:nil="true"/>
    <lcf76f155ced4ddcb4097134ff3c332f xmlns="8c45ed8f-ea18-4554-a0c3-6cba8b1ae9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9BD82D4D0124E829F6C27842EDED6" ma:contentTypeVersion="15" ma:contentTypeDescription="Create a new document." ma:contentTypeScope="" ma:versionID="e1d55a2a10340eb9c2c1895ef3e6463d">
  <xsd:schema xmlns:xsd="http://www.w3.org/2001/XMLSchema" xmlns:xs="http://www.w3.org/2001/XMLSchema" xmlns:p="http://schemas.microsoft.com/office/2006/metadata/properties" xmlns:ns2="8c45ed8f-ea18-4554-a0c3-6cba8b1ae902" xmlns:ns3="145b5fe9-316d-49e4-b78f-c145dd872151" targetNamespace="http://schemas.microsoft.com/office/2006/metadata/properties" ma:root="true" ma:fieldsID="49499a14e7fb48659a8bab98943f8013" ns2:_="" ns3:_="">
    <xsd:import namespace="8c45ed8f-ea18-4554-a0c3-6cba8b1ae902"/>
    <xsd:import namespace="145b5fe9-316d-49e4-b78f-c145dd872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5ed8f-ea18-4554-a0c3-6cba8b1ae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b5fe9-316d-49e4-b78f-c145dd87215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8f49204-888d-4c65-9316-726f2226d7a4}" ma:internalName="TaxCatchAll" ma:showField="CatchAllData" ma:web="145b5fe9-316d-49e4-b78f-c145dd872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96CAB7-C7EA-415E-8238-8AF3CE9192F7}">
  <ds:schemaRefs>
    <ds:schemaRef ds:uri="145b5fe9-316d-49e4-b78f-c145dd872151"/>
    <ds:schemaRef ds:uri="8c45ed8f-ea18-4554-a0c3-6cba8b1ae90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BA320DF-B741-4CAD-82D7-5274628EE5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785744-42BB-470C-8282-B9AF5F07161E}">
  <ds:schemaRefs>
    <ds:schemaRef ds:uri="145b5fe9-316d-49e4-b78f-c145dd872151"/>
    <ds:schemaRef ds:uri="8c45ed8f-ea18-4554-a0c3-6cba8b1ae9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17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Design</vt:lpstr>
      <vt:lpstr>1_Default Design</vt:lpstr>
      <vt:lpstr>COSGC Robotics Challenge 24-25</vt:lpstr>
      <vt:lpstr>Part of the Colorado Space Grant Consortium Experience</vt:lpstr>
      <vt:lpstr>Location: Great Sand Dunes National Park</vt:lpstr>
      <vt:lpstr> Challenge Basic Rules</vt:lpstr>
      <vt:lpstr> Challenge Basic Rules</vt:lpstr>
      <vt:lpstr>Robotics Challenge Overview</vt:lpstr>
      <vt:lpstr>Team Design Recognition</vt:lpstr>
      <vt:lpstr>Challenge recognition categories</vt:lpstr>
      <vt:lpstr>Night Before – System Checkout in Alamosa and sharing what works</vt:lpstr>
      <vt:lpstr>The Morning of the Event ~150 people participate in addition to the spectators</vt:lpstr>
      <vt:lpstr>Course arena</vt:lpstr>
      <vt:lpstr>The Courses – Mars like terrain</vt:lpstr>
      <vt:lpstr>Course arena conditions</vt:lpstr>
      <vt:lpstr>Show off your creativity</vt:lpstr>
      <vt:lpstr>Visitors and peers will talk to your teams and learn about your designs. Be prepared to share your design approaches and what you learned.</vt:lpstr>
      <vt:lpstr>Timeline</vt:lpstr>
      <vt:lpstr>Questions?</vt:lpstr>
    </vt:vector>
  </TitlesOfParts>
  <Manager/>
  <Company>Self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Colorado Robot Challenge</dc:title>
  <dc:subject/>
  <dc:creator>Brian Sanders</dc:creator>
  <cp:keywords/>
  <dc:description/>
  <cp:revision>74</cp:revision>
  <cp:lastPrinted>2018-01-23T18:59:24Z</cp:lastPrinted>
  <dcterms:created xsi:type="dcterms:W3CDTF">2010-02-02T16:46:35Z</dcterms:created>
  <dcterms:modified xsi:type="dcterms:W3CDTF">2024-09-26T17:40:15Z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8400.00000000000</vt:lpwstr>
  </property>
  <property fmtid="{D5CDD505-2E9C-101B-9397-08002B2CF9AE}" pid="3" name="ContentTypeId">
    <vt:lpwstr>0x0101006249BD82D4D0124E829F6C27842EDED6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{"FileActivityType":"9","FileActivityTimeStamp":"2023-01-14T13:34:10.240Z","FileActivityUsersOnPage":[{"DisplayName":"ucbmove2","Id":"ucbmove2@colorado.edu"}],"FileActivityNavigationId":null}</vt:lpwstr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