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52" r:id="rId5"/>
  </p:sldMasterIdLst>
  <p:notesMasterIdLst>
    <p:notesMasterId r:id="rId25"/>
  </p:notesMasterIdLst>
  <p:sldIdLst>
    <p:sldId id="300" r:id="rId6"/>
    <p:sldId id="259" r:id="rId7"/>
    <p:sldId id="301" r:id="rId8"/>
    <p:sldId id="295" r:id="rId9"/>
    <p:sldId id="257" r:id="rId10"/>
    <p:sldId id="284" r:id="rId11"/>
    <p:sldId id="293" r:id="rId12"/>
    <p:sldId id="310" r:id="rId13"/>
    <p:sldId id="309" r:id="rId14"/>
    <p:sldId id="308" r:id="rId15"/>
    <p:sldId id="268" r:id="rId16"/>
    <p:sldId id="273" r:id="rId17"/>
    <p:sldId id="270" r:id="rId18"/>
    <p:sldId id="287" r:id="rId19"/>
    <p:sldId id="304" r:id="rId20"/>
    <p:sldId id="306" r:id="rId21"/>
    <p:sldId id="291" r:id="rId22"/>
    <p:sldId id="307" r:id="rId23"/>
    <p:sldId id="311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0AD9F7-A50A-1A09-C2D2-97BEB9268CFD}" v="26" dt="2024-11-19T22:18:08.6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bra Sobhani" userId="S::baso8746@colorado.edu::ccef531c-8369-4e76-bf6a-addad5422ee7" providerId="AD" clId="Web-{E00AD9F7-A50A-1A09-C2D2-97BEB9268CFD}"/>
    <pc:docChg chg="modSld">
      <pc:chgData name="Barbra Sobhani" userId="S::baso8746@colorado.edu::ccef531c-8369-4e76-bf6a-addad5422ee7" providerId="AD" clId="Web-{E00AD9F7-A50A-1A09-C2D2-97BEB9268CFD}" dt="2024-11-19T22:18:08.615" v="17"/>
      <pc:docMkLst>
        <pc:docMk/>
      </pc:docMkLst>
      <pc:sldChg chg="modSp">
        <pc:chgData name="Barbra Sobhani" userId="S::baso8746@colorado.edu::ccef531c-8369-4e76-bf6a-addad5422ee7" providerId="AD" clId="Web-{E00AD9F7-A50A-1A09-C2D2-97BEB9268CFD}" dt="2024-11-19T22:17:15.880" v="11" actId="20577"/>
        <pc:sldMkLst>
          <pc:docMk/>
          <pc:sldMk cId="2274900728" sldId="257"/>
        </pc:sldMkLst>
        <pc:spChg chg="mod">
          <ac:chgData name="Barbra Sobhani" userId="S::baso8746@colorado.edu::ccef531c-8369-4e76-bf6a-addad5422ee7" providerId="AD" clId="Web-{E00AD9F7-A50A-1A09-C2D2-97BEB9268CFD}" dt="2024-11-19T22:17:15.880" v="11" actId="20577"/>
          <ac:spMkLst>
            <pc:docMk/>
            <pc:sldMk cId="2274900728" sldId="257"/>
            <ac:spMk id="15363" creationId="{2EE94F6E-4C08-405B-B07F-3DD184A23C4F}"/>
          </ac:spMkLst>
        </pc:spChg>
      </pc:sldChg>
      <pc:sldChg chg="delSp">
        <pc:chgData name="Barbra Sobhani" userId="S::baso8746@colorado.edu::ccef531c-8369-4e76-bf6a-addad5422ee7" providerId="AD" clId="Web-{E00AD9F7-A50A-1A09-C2D2-97BEB9268CFD}" dt="2024-11-19T22:17:54.162" v="13"/>
        <pc:sldMkLst>
          <pc:docMk/>
          <pc:sldMk cId="1309925667" sldId="287"/>
        </pc:sldMkLst>
        <pc:picChg chg="del">
          <ac:chgData name="Barbra Sobhani" userId="S::baso8746@colorado.edu::ccef531c-8369-4e76-bf6a-addad5422ee7" providerId="AD" clId="Web-{E00AD9F7-A50A-1A09-C2D2-97BEB9268CFD}" dt="2024-11-19T22:17:54.162" v="13"/>
          <ac:picMkLst>
            <pc:docMk/>
            <pc:sldMk cId="1309925667" sldId="287"/>
            <ac:picMk id="4" creationId="{EFB42016-A994-A77B-CEE1-2E194919BCFD}"/>
          </ac:picMkLst>
        </pc:picChg>
      </pc:sldChg>
      <pc:sldChg chg="delSp">
        <pc:chgData name="Barbra Sobhani" userId="S::baso8746@colorado.edu::ccef531c-8369-4e76-bf6a-addad5422ee7" providerId="AD" clId="Web-{E00AD9F7-A50A-1A09-C2D2-97BEB9268CFD}" dt="2024-11-19T22:18:04.068" v="16"/>
        <pc:sldMkLst>
          <pc:docMk/>
          <pc:sldMk cId="2041699243" sldId="291"/>
        </pc:sldMkLst>
        <pc:picChg chg="del">
          <ac:chgData name="Barbra Sobhani" userId="S::baso8746@colorado.edu::ccef531c-8369-4e76-bf6a-addad5422ee7" providerId="AD" clId="Web-{E00AD9F7-A50A-1A09-C2D2-97BEB9268CFD}" dt="2024-11-19T22:18:04.068" v="16"/>
          <ac:picMkLst>
            <pc:docMk/>
            <pc:sldMk cId="2041699243" sldId="291"/>
            <ac:picMk id="4" creationId="{7A53663C-AC69-4BC4-3E87-7EB8F0CF7D8F}"/>
          </ac:picMkLst>
        </pc:picChg>
      </pc:sldChg>
      <pc:sldChg chg="modSp">
        <pc:chgData name="Barbra Sobhani" userId="S::baso8746@colorado.edu::ccef531c-8369-4e76-bf6a-addad5422ee7" providerId="AD" clId="Web-{E00AD9F7-A50A-1A09-C2D2-97BEB9268CFD}" dt="2024-11-19T22:16:55.629" v="9" actId="20577"/>
        <pc:sldMkLst>
          <pc:docMk/>
          <pc:sldMk cId="0" sldId="295"/>
        </pc:sldMkLst>
        <pc:spChg chg="mod">
          <ac:chgData name="Barbra Sobhani" userId="S::baso8746@colorado.edu::ccef531c-8369-4e76-bf6a-addad5422ee7" providerId="AD" clId="Web-{E00AD9F7-A50A-1A09-C2D2-97BEB9268CFD}" dt="2024-11-19T22:16:55.629" v="9" actId="20577"/>
          <ac:spMkLst>
            <pc:docMk/>
            <pc:sldMk cId="0" sldId="295"/>
            <ac:spMk id="121" creationId="{00000000-0000-0000-0000-000000000000}"/>
          </ac:spMkLst>
        </pc:spChg>
      </pc:sldChg>
      <pc:sldChg chg="modSp">
        <pc:chgData name="Barbra Sobhani" userId="S::baso8746@colorado.edu::ccef531c-8369-4e76-bf6a-addad5422ee7" providerId="AD" clId="Web-{E00AD9F7-A50A-1A09-C2D2-97BEB9268CFD}" dt="2024-11-19T22:16:25.316" v="5" actId="20577"/>
        <pc:sldMkLst>
          <pc:docMk/>
          <pc:sldMk cId="1953721287" sldId="300"/>
        </pc:sldMkLst>
        <pc:spChg chg="mod">
          <ac:chgData name="Barbra Sobhani" userId="S::baso8746@colorado.edu::ccef531c-8369-4e76-bf6a-addad5422ee7" providerId="AD" clId="Web-{E00AD9F7-A50A-1A09-C2D2-97BEB9268CFD}" dt="2024-11-19T22:16:25.316" v="5" actId="20577"/>
          <ac:spMkLst>
            <pc:docMk/>
            <pc:sldMk cId="1953721287" sldId="300"/>
            <ac:spMk id="4" creationId="{F989445E-63E1-80E6-4EB2-605A7E1AD00D}"/>
          </ac:spMkLst>
        </pc:spChg>
      </pc:sldChg>
      <pc:sldChg chg="delSp">
        <pc:chgData name="Barbra Sobhani" userId="S::baso8746@colorado.edu::ccef531c-8369-4e76-bf6a-addad5422ee7" providerId="AD" clId="Web-{E00AD9F7-A50A-1A09-C2D2-97BEB9268CFD}" dt="2024-11-19T22:17:56.818" v="14"/>
        <pc:sldMkLst>
          <pc:docMk/>
          <pc:sldMk cId="776364626" sldId="304"/>
        </pc:sldMkLst>
        <pc:picChg chg="del">
          <ac:chgData name="Barbra Sobhani" userId="S::baso8746@colorado.edu::ccef531c-8369-4e76-bf6a-addad5422ee7" providerId="AD" clId="Web-{E00AD9F7-A50A-1A09-C2D2-97BEB9268CFD}" dt="2024-11-19T22:17:56.818" v="14"/>
          <ac:picMkLst>
            <pc:docMk/>
            <pc:sldMk cId="776364626" sldId="304"/>
            <ac:picMk id="4" creationId="{7824E6A1-8624-F642-8FF8-FE7B6096F734}"/>
          </ac:picMkLst>
        </pc:picChg>
      </pc:sldChg>
      <pc:sldChg chg="delSp">
        <pc:chgData name="Barbra Sobhani" userId="S::baso8746@colorado.edu::ccef531c-8369-4e76-bf6a-addad5422ee7" providerId="AD" clId="Web-{E00AD9F7-A50A-1A09-C2D2-97BEB9268CFD}" dt="2024-11-19T22:18:01.131" v="15"/>
        <pc:sldMkLst>
          <pc:docMk/>
          <pc:sldMk cId="0" sldId="306"/>
        </pc:sldMkLst>
        <pc:picChg chg="del">
          <ac:chgData name="Barbra Sobhani" userId="S::baso8746@colorado.edu::ccef531c-8369-4e76-bf6a-addad5422ee7" providerId="AD" clId="Web-{E00AD9F7-A50A-1A09-C2D2-97BEB9268CFD}" dt="2024-11-19T22:18:01.131" v="15"/>
          <ac:picMkLst>
            <pc:docMk/>
            <pc:sldMk cId="0" sldId="306"/>
            <ac:picMk id="3" creationId="{B1771909-00EC-7777-5703-5FCF94495A98}"/>
          </ac:picMkLst>
        </pc:picChg>
      </pc:sldChg>
      <pc:sldChg chg="delSp">
        <pc:chgData name="Barbra Sobhani" userId="S::baso8746@colorado.edu::ccef531c-8369-4e76-bf6a-addad5422ee7" providerId="AD" clId="Web-{E00AD9F7-A50A-1A09-C2D2-97BEB9268CFD}" dt="2024-11-19T22:18:08.615" v="17"/>
        <pc:sldMkLst>
          <pc:docMk/>
          <pc:sldMk cId="1237408572" sldId="307"/>
        </pc:sldMkLst>
        <pc:picChg chg="del">
          <ac:chgData name="Barbra Sobhani" userId="S::baso8746@colorado.edu::ccef531c-8369-4e76-bf6a-addad5422ee7" providerId="AD" clId="Web-{E00AD9F7-A50A-1A09-C2D2-97BEB9268CFD}" dt="2024-11-19T22:18:08.615" v="17"/>
          <ac:picMkLst>
            <pc:docMk/>
            <pc:sldMk cId="1237408572" sldId="307"/>
            <ac:picMk id="4" creationId="{F089C0DF-B5FD-4E85-51FF-23C38501B4D4}"/>
          </ac:picMkLst>
        </pc:picChg>
      </pc:sldChg>
      <pc:sldChg chg="delSp">
        <pc:chgData name="Barbra Sobhani" userId="S::baso8746@colorado.edu::ccef531c-8369-4e76-bf6a-addad5422ee7" providerId="AD" clId="Web-{E00AD9F7-A50A-1A09-C2D2-97BEB9268CFD}" dt="2024-11-19T22:17:31.521" v="12"/>
        <pc:sldMkLst>
          <pc:docMk/>
          <pc:sldMk cId="3936151975" sldId="310"/>
        </pc:sldMkLst>
        <pc:picChg chg="del">
          <ac:chgData name="Barbra Sobhani" userId="S::baso8746@colorado.edu::ccef531c-8369-4e76-bf6a-addad5422ee7" providerId="AD" clId="Web-{E00AD9F7-A50A-1A09-C2D2-97BEB9268CFD}" dt="2024-11-19T22:17:31.521" v="12"/>
          <ac:picMkLst>
            <pc:docMk/>
            <pc:sldMk cId="3936151975" sldId="310"/>
            <ac:picMk id="4" creationId="{AD308AAD-D09B-CF68-9755-B563D726B2A8}"/>
          </ac:picMkLst>
        </pc:picChg>
      </pc:sldChg>
    </pc:docChg>
  </pc:docChgLst>
  <pc:docChgLst>
    <pc:chgData name="Victor Andersen" userId="e872be2a-a7de-45c5-b176-d51ef1292531" providerId="ADAL" clId="{AFD6335C-0F0E-BA4D-88FC-0116AAA6C3F0}"/>
    <pc:docChg chg="undo custSel addSld modSld sldOrd">
      <pc:chgData name="Victor Andersen" userId="e872be2a-a7de-45c5-b176-d51ef1292531" providerId="ADAL" clId="{AFD6335C-0F0E-BA4D-88FC-0116AAA6C3F0}" dt="2022-08-31T20:34:00.269" v="938" actId="20577"/>
      <pc:docMkLst>
        <pc:docMk/>
      </pc:docMkLst>
      <pc:sldChg chg="modSp add mod">
        <pc:chgData name="Victor Andersen" userId="e872be2a-a7de-45c5-b176-d51ef1292531" providerId="ADAL" clId="{AFD6335C-0F0E-BA4D-88FC-0116AAA6C3F0}" dt="2022-08-26T16:48:26.687" v="205" actId="207"/>
        <pc:sldMkLst>
          <pc:docMk/>
          <pc:sldMk cId="2274900728" sldId="257"/>
        </pc:sldMkLst>
        <pc:spChg chg="mod">
          <ac:chgData name="Victor Andersen" userId="e872be2a-a7de-45c5-b176-d51ef1292531" providerId="ADAL" clId="{AFD6335C-0F0E-BA4D-88FC-0116AAA6C3F0}" dt="2022-08-26T16:48:26.687" v="205" actId="207"/>
          <ac:spMkLst>
            <pc:docMk/>
            <pc:sldMk cId="2274900728" sldId="257"/>
            <ac:spMk id="15363" creationId="{2EE94F6E-4C08-405B-B07F-3DD184A23C4F}"/>
          </ac:spMkLst>
        </pc:spChg>
      </pc:sldChg>
      <pc:sldChg chg="modSp mod ord">
        <pc:chgData name="Victor Andersen" userId="e872be2a-a7de-45c5-b176-d51ef1292531" providerId="ADAL" clId="{AFD6335C-0F0E-BA4D-88FC-0116AAA6C3F0}" dt="2022-08-31T20:21:30.178" v="631" actId="20577"/>
        <pc:sldMkLst>
          <pc:docMk/>
          <pc:sldMk cId="0" sldId="258"/>
        </pc:sldMkLst>
        <pc:spChg chg="mod">
          <ac:chgData name="Victor Andersen" userId="e872be2a-a7de-45c5-b176-d51ef1292531" providerId="ADAL" clId="{AFD6335C-0F0E-BA4D-88FC-0116AAA6C3F0}" dt="2022-08-31T20:21:30.178" v="631" actId="20577"/>
          <ac:spMkLst>
            <pc:docMk/>
            <pc:sldMk cId="0" sldId="258"/>
            <ac:spMk id="4098" creationId="{6BB99595-9E1D-333A-0035-1C41DF23CE2F}"/>
          </ac:spMkLst>
        </pc:spChg>
      </pc:sldChg>
      <pc:sldChg chg="modSp add mod">
        <pc:chgData name="Victor Andersen" userId="e872be2a-a7de-45c5-b176-d51ef1292531" providerId="ADAL" clId="{AFD6335C-0F0E-BA4D-88FC-0116AAA6C3F0}" dt="2022-08-25T16:42:54.867" v="9" actId="20577"/>
        <pc:sldMkLst>
          <pc:docMk/>
          <pc:sldMk cId="1176354417" sldId="259"/>
        </pc:sldMkLst>
        <pc:spChg chg="mod">
          <ac:chgData name="Victor Andersen" userId="e872be2a-a7de-45c5-b176-d51ef1292531" providerId="ADAL" clId="{AFD6335C-0F0E-BA4D-88FC-0116AAA6C3F0}" dt="2022-08-25T16:42:54.867" v="9" actId="20577"/>
          <ac:spMkLst>
            <pc:docMk/>
            <pc:sldMk cId="1176354417" sldId="259"/>
            <ac:spMk id="17411" creationId="{051F0FEA-349E-4467-A124-33976D98813A}"/>
          </ac:spMkLst>
        </pc:spChg>
      </pc:sldChg>
      <pc:sldChg chg="modSp mod">
        <pc:chgData name="Victor Andersen" userId="e872be2a-a7de-45c5-b176-d51ef1292531" providerId="ADAL" clId="{AFD6335C-0F0E-BA4D-88FC-0116AAA6C3F0}" dt="2022-08-26T16:53:57.863" v="404" actId="20577"/>
        <pc:sldMkLst>
          <pc:docMk/>
          <pc:sldMk cId="0" sldId="263"/>
        </pc:sldMkLst>
        <pc:spChg chg="mod">
          <ac:chgData name="Victor Andersen" userId="e872be2a-a7de-45c5-b176-d51ef1292531" providerId="ADAL" clId="{AFD6335C-0F0E-BA4D-88FC-0116AAA6C3F0}" dt="2022-08-26T16:53:57.863" v="404" actId="20577"/>
          <ac:spMkLst>
            <pc:docMk/>
            <pc:sldMk cId="0" sldId="263"/>
            <ac:spMk id="20481" creationId="{7CDF97FE-330C-3253-7965-C2D536EFC288}"/>
          </ac:spMkLst>
        </pc:spChg>
      </pc:sldChg>
      <pc:sldChg chg="modSp mod">
        <pc:chgData name="Victor Andersen" userId="e872be2a-a7de-45c5-b176-d51ef1292531" providerId="ADAL" clId="{AFD6335C-0F0E-BA4D-88FC-0116AAA6C3F0}" dt="2022-08-31T20:12:01.696" v="531" actId="20577"/>
        <pc:sldMkLst>
          <pc:docMk/>
          <pc:sldMk cId="0" sldId="265"/>
        </pc:sldMkLst>
        <pc:spChg chg="mod">
          <ac:chgData name="Victor Andersen" userId="e872be2a-a7de-45c5-b176-d51ef1292531" providerId="ADAL" clId="{AFD6335C-0F0E-BA4D-88FC-0116AAA6C3F0}" dt="2022-08-31T20:12:01.696" v="531" actId="20577"/>
          <ac:spMkLst>
            <pc:docMk/>
            <pc:sldMk cId="0" sldId="265"/>
            <ac:spMk id="34817" creationId="{99AB7378-5A3C-D7E9-E6B4-1CBDC9662590}"/>
          </ac:spMkLst>
        </pc:spChg>
      </pc:sldChg>
      <pc:sldChg chg="modSp">
        <pc:chgData name="Victor Andersen" userId="e872be2a-a7de-45c5-b176-d51ef1292531" providerId="ADAL" clId="{AFD6335C-0F0E-BA4D-88FC-0116AAA6C3F0}" dt="2022-08-26T16:55:40.837" v="405" actId="1076"/>
        <pc:sldMkLst>
          <pc:docMk/>
          <pc:sldMk cId="0" sldId="268"/>
        </pc:sldMkLst>
        <pc:spChg chg="mod">
          <ac:chgData name="Victor Andersen" userId="e872be2a-a7de-45c5-b176-d51ef1292531" providerId="ADAL" clId="{AFD6335C-0F0E-BA4D-88FC-0116AAA6C3F0}" dt="2022-08-26T16:55:40.837" v="405" actId="1076"/>
          <ac:spMkLst>
            <pc:docMk/>
            <pc:sldMk cId="0" sldId="268"/>
            <ac:spMk id="22529" creationId="{812D998E-5597-784E-189B-52B646ECE852}"/>
          </ac:spMkLst>
        </pc:spChg>
      </pc:sldChg>
      <pc:sldChg chg="modSp mod">
        <pc:chgData name="Victor Andersen" userId="e872be2a-a7de-45c5-b176-d51ef1292531" providerId="ADAL" clId="{AFD6335C-0F0E-BA4D-88FC-0116AAA6C3F0}" dt="2022-08-26T17:00:15.970" v="438" actId="20577"/>
        <pc:sldMkLst>
          <pc:docMk/>
          <pc:sldMk cId="0" sldId="271"/>
        </pc:sldMkLst>
        <pc:spChg chg="mod">
          <ac:chgData name="Victor Andersen" userId="e872be2a-a7de-45c5-b176-d51ef1292531" providerId="ADAL" clId="{AFD6335C-0F0E-BA4D-88FC-0116AAA6C3F0}" dt="2022-08-26T17:00:15.970" v="438" actId="20577"/>
          <ac:spMkLst>
            <pc:docMk/>
            <pc:sldMk cId="0" sldId="271"/>
            <ac:spMk id="28673" creationId="{1E20165B-AC90-1D8B-05CB-8EFE3579FAA3}"/>
          </ac:spMkLst>
        </pc:spChg>
      </pc:sldChg>
      <pc:sldChg chg="modSp mod">
        <pc:chgData name="Victor Andersen" userId="e872be2a-a7de-45c5-b176-d51ef1292531" providerId="ADAL" clId="{AFD6335C-0F0E-BA4D-88FC-0116AAA6C3F0}" dt="2022-08-26T17:01:10.788" v="440" actId="20577"/>
        <pc:sldMkLst>
          <pc:docMk/>
          <pc:sldMk cId="0" sldId="272"/>
        </pc:sldMkLst>
        <pc:spChg chg="mod">
          <ac:chgData name="Victor Andersen" userId="e872be2a-a7de-45c5-b176-d51ef1292531" providerId="ADAL" clId="{AFD6335C-0F0E-BA4D-88FC-0116AAA6C3F0}" dt="2022-08-26T17:01:10.788" v="440" actId="20577"/>
          <ac:spMkLst>
            <pc:docMk/>
            <pc:sldMk cId="0" sldId="272"/>
            <ac:spMk id="32769" creationId="{4B3AB3FE-6966-379A-273D-11D59AAC3F7A}"/>
          </ac:spMkLst>
        </pc:spChg>
      </pc:sldChg>
      <pc:sldChg chg="modSp mod">
        <pc:chgData name="Victor Andersen" userId="e872be2a-a7de-45c5-b176-d51ef1292531" providerId="ADAL" clId="{AFD6335C-0F0E-BA4D-88FC-0116AAA6C3F0}" dt="2022-08-31T20:10:30.203" v="506" actId="20577"/>
        <pc:sldMkLst>
          <pc:docMk/>
          <pc:sldMk cId="0" sldId="273"/>
        </pc:sldMkLst>
        <pc:spChg chg="mod">
          <ac:chgData name="Victor Andersen" userId="e872be2a-a7de-45c5-b176-d51ef1292531" providerId="ADAL" clId="{AFD6335C-0F0E-BA4D-88FC-0116AAA6C3F0}" dt="2022-08-31T20:10:30.203" v="506" actId="20577"/>
          <ac:spMkLst>
            <pc:docMk/>
            <pc:sldMk cId="0" sldId="273"/>
            <ac:spMk id="7170" creationId="{216B4DEE-718F-991A-1411-49AE324A9F71}"/>
          </ac:spMkLst>
        </pc:spChg>
      </pc:sldChg>
      <pc:sldChg chg="add">
        <pc:chgData name="Victor Andersen" userId="e872be2a-a7de-45c5-b176-d51ef1292531" providerId="ADAL" clId="{AFD6335C-0F0E-BA4D-88FC-0116AAA6C3F0}" dt="2022-08-25T16:40:07.772" v="0"/>
        <pc:sldMkLst>
          <pc:docMk/>
          <pc:sldMk cId="108362316" sldId="284"/>
        </pc:sldMkLst>
      </pc:sldChg>
      <pc:sldChg chg="modSp add mod">
        <pc:chgData name="Victor Andersen" userId="e872be2a-a7de-45c5-b176-d51ef1292531" providerId="ADAL" clId="{AFD6335C-0F0E-BA4D-88FC-0116AAA6C3F0}" dt="2022-08-31T20:20:01.093" v="615" actId="20577"/>
        <pc:sldMkLst>
          <pc:docMk/>
          <pc:sldMk cId="1573417244" sldId="293"/>
        </pc:sldMkLst>
        <pc:spChg chg="mod">
          <ac:chgData name="Victor Andersen" userId="e872be2a-a7de-45c5-b176-d51ef1292531" providerId="ADAL" clId="{AFD6335C-0F0E-BA4D-88FC-0116AAA6C3F0}" dt="2022-08-31T20:18:49.764" v="547" actId="14100"/>
          <ac:spMkLst>
            <pc:docMk/>
            <pc:sldMk cId="1573417244" sldId="293"/>
            <ac:spMk id="2" creationId="{5B60C384-690E-6828-F54B-674E58632669}"/>
          </ac:spMkLst>
        </pc:spChg>
        <pc:spChg chg="mod">
          <ac:chgData name="Victor Andersen" userId="e872be2a-a7de-45c5-b176-d51ef1292531" providerId="ADAL" clId="{AFD6335C-0F0E-BA4D-88FC-0116AAA6C3F0}" dt="2022-08-31T20:18:30.184" v="545" actId="1076"/>
          <ac:spMkLst>
            <pc:docMk/>
            <pc:sldMk cId="1573417244" sldId="293"/>
            <ac:spMk id="3" creationId="{A528892B-7269-BF65-4D9D-47467D7E683E}"/>
          </ac:spMkLst>
        </pc:spChg>
        <pc:spChg chg="mod">
          <ac:chgData name="Victor Andersen" userId="e872be2a-a7de-45c5-b176-d51ef1292531" providerId="ADAL" clId="{AFD6335C-0F0E-BA4D-88FC-0116AAA6C3F0}" dt="2022-08-31T20:20:01.093" v="615" actId="20577"/>
          <ac:spMkLst>
            <pc:docMk/>
            <pc:sldMk cId="1573417244" sldId="293"/>
            <ac:spMk id="4" creationId="{550D4630-EED3-D89D-3E73-9FDCC82B4E36}"/>
          </ac:spMkLst>
        </pc:spChg>
      </pc:sldChg>
      <pc:sldChg chg="modSp add mod">
        <pc:chgData name="Victor Andersen" userId="e872be2a-a7de-45c5-b176-d51ef1292531" providerId="ADAL" clId="{AFD6335C-0F0E-BA4D-88FC-0116AAA6C3F0}" dt="2022-08-31T20:15:53.542" v="541" actId="1076"/>
        <pc:sldMkLst>
          <pc:docMk/>
          <pc:sldMk cId="3547674313" sldId="294"/>
        </pc:sldMkLst>
        <pc:spChg chg="mod">
          <ac:chgData name="Victor Andersen" userId="e872be2a-a7de-45c5-b176-d51ef1292531" providerId="ADAL" clId="{AFD6335C-0F0E-BA4D-88FC-0116AAA6C3F0}" dt="2022-08-26T16:46:11.373" v="196" actId="20577"/>
          <ac:spMkLst>
            <pc:docMk/>
            <pc:sldMk cId="3547674313" sldId="294"/>
            <ac:spMk id="3" creationId="{D124BF94-6545-4359-BCED-3EE177C897EF}"/>
          </ac:spMkLst>
        </pc:spChg>
        <pc:spChg chg="mod">
          <ac:chgData name="Victor Andersen" userId="e872be2a-a7de-45c5-b176-d51ef1292531" providerId="ADAL" clId="{AFD6335C-0F0E-BA4D-88FC-0116AAA6C3F0}" dt="2022-08-31T20:15:53.542" v="541" actId="1076"/>
          <ac:spMkLst>
            <pc:docMk/>
            <pc:sldMk cId="3547674313" sldId="294"/>
            <ac:spMk id="19458" creationId="{98C175F5-0C98-4C87-B010-3C4E0412A507}"/>
          </ac:spMkLst>
        </pc:spChg>
      </pc:sldChg>
      <pc:sldChg chg="modSp add mod">
        <pc:chgData name="Victor Andersen" userId="e872be2a-a7de-45c5-b176-d51ef1292531" providerId="ADAL" clId="{AFD6335C-0F0E-BA4D-88FC-0116AAA6C3F0}" dt="2022-08-25T16:48:19.178" v="15" actId="20577"/>
        <pc:sldMkLst>
          <pc:docMk/>
          <pc:sldMk cId="0" sldId="295"/>
        </pc:sldMkLst>
        <pc:spChg chg="mod">
          <ac:chgData name="Victor Andersen" userId="e872be2a-a7de-45c5-b176-d51ef1292531" providerId="ADAL" clId="{AFD6335C-0F0E-BA4D-88FC-0116AAA6C3F0}" dt="2022-08-25T16:48:19.178" v="15" actId="20577"/>
          <ac:spMkLst>
            <pc:docMk/>
            <pc:sldMk cId="0" sldId="295"/>
            <ac:spMk id="121" creationId="{00000000-0000-0000-0000-000000000000}"/>
          </ac:spMkLst>
        </pc:spChg>
      </pc:sldChg>
      <pc:sldChg chg="modSp add mod">
        <pc:chgData name="Victor Andersen" userId="e872be2a-a7de-45c5-b176-d51ef1292531" providerId="ADAL" clId="{AFD6335C-0F0E-BA4D-88FC-0116AAA6C3F0}" dt="2022-08-31T20:34:00.269" v="938" actId="20577"/>
        <pc:sldMkLst>
          <pc:docMk/>
          <pc:sldMk cId="1027364542" sldId="299"/>
        </pc:sldMkLst>
        <pc:spChg chg="mod">
          <ac:chgData name="Victor Andersen" userId="e872be2a-a7de-45c5-b176-d51ef1292531" providerId="ADAL" clId="{AFD6335C-0F0E-BA4D-88FC-0116AAA6C3F0}" dt="2022-08-31T20:34:00.269" v="938" actId="20577"/>
          <ac:spMkLst>
            <pc:docMk/>
            <pc:sldMk cId="1027364542" sldId="299"/>
            <ac:spMk id="4" creationId="{7C90F5A3-5786-43CC-010E-86936C704F9D}"/>
          </ac:spMkLst>
        </pc:spChg>
      </pc:sldChg>
      <pc:sldChg chg="add">
        <pc:chgData name="Victor Andersen" userId="e872be2a-a7de-45c5-b176-d51ef1292531" providerId="ADAL" clId="{AFD6335C-0F0E-BA4D-88FC-0116AAA6C3F0}" dt="2022-08-25T16:40:07.772" v="0"/>
        <pc:sldMkLst>
          <pc:docMk/>
          <pc:sldMk cId="1953721287" sldId="300"/>
        </pc:sldMkLst>
      </pc:sldChg>
      <pc:sldChg chg="modSp add mod">
        <pc:chgData name="Victor Andersen" userId="e872be2a-a7de-45c5-b176-d51ef1292531" providerId="ADAL" clId="{AFD6335C-0F0E-BA4D-88FC-0116AAA6C3F0}" dt="2022-08-31T20:15:05.835" v="532" actId="20577"/>
        <pc:sldMkLst>
          <pc:docMk/>
          <pc:sldMk cId="2591814315" sldId="301"/>
        </pc:sldMkLst>
        <pc:spChg chg="mod">
          <ac:chgData name="Victor Andersen" userId="e872be2a-a7de-45c5-b176-d51ef1292531" providerId="ADAL" clId="{AFD6335C-0F0E-BA4D-88FC-0116AAA6C3F0}" dt="2022-08-25T16:50:15.961" v="155" actId="12"/>
          <ac:spMkLst>
            <pc:docMk/>
            <pc:sldMk cId="2591814315" sldId="301"/>
            <ac:spMk id="3" creationId="{D124BF94-6545-4359-BCED-3EE177C897EF}"/>
          </ac:spMkLst>
        </pc:spChg>
        <pc:spChg chg="mod">
          <ac:chgData name="Victor Andersen" userId="e872be2a-a7de-45c5-b176-d51ef1292531" providerId="ADAL" clId="{AFD6335C-0F0E-BA4D-88FC-0116AAA6C3F0}" dt="2022-08-31T20:15:05.835" v="532" actId="20577"/>
          <ac:spMkLst>
            <pc:docMk/>
            <pc:sldMk cId="2591814315" sldId="301"/>
            <ac:spMk id="19458" creationId="{98C175F5-0C98-4C87-B010-3C4E0412A507}"/>
          </ac:spMkLst>
        </pc:spChg>
      </pc:sldChg>
      <pc:sldChg chg="addSp modSp new mod">
        <pc:chgData name="Victor Andersen" userId="e872be2a-a7de-45c5-b176-d51ef1292531" providerId="ADAL" clId="{AFD6335C-0F0E-BA4D-88FC-0116AAA6C3F0}" dt="2022-08-31T20:29:31.974" v="828" actId="20577"/>
        <pc:sldMkLst>
          <pc:docMk/>
          <pc:sldMk cId="3481781086" sldId="302"/>
        </pc:sldMkLst>
        <pc:spChg chg="mod">
          <ac:chgData name="Victor Andersen" userId="e872be2a-a7de-45c5-b176-d51ef1292531" providerId="ADAL" clId="{AFD6335C-0F0E-BA4D-88FC-0116AAA6C3F0}" dt="2022-08-31T20:22:24.348" v="660" actId="20577"/>
          <ac:spMkLst>
            <pc:docMk/>
            <pc:sldMk cId="3481781086" sldId="302"/>
            <ac:spMk id="2" creationId="{50577004-B66B-3DB0-A328-922828273B63}"/>
          </ac:spMkLst>
        </pc:spChg>
        <pc:spChg chg="add mod">
          <ac:chgData name="Victor Andersen" userId="e872be2a-a7de-45c5-b176-d51ef1292531" providerId="ADAL" clId="{AFD6335C-0F0E-BA4D-88FC-0116AAA6C3F0}" dt="2022-08-31T20:29:31.974" v="828" actId="20577"/>
          <ac:spMkLst>
            <pc:docMk/>
            <pc:sldMk cId="3481781086" sldId="302"/>
            <ac:spMk id="3" creationId="{ABB5492A-9357-4726-D109-C1B2732F6607}"/>
          </ac:spMkLst>
        </pc:spChg>
      </pc:sldChg>
      <pc:sldChg chg="addSp modSp new mod">
        <pc:chgData name="Victor Andersen" userId="e872be2a-a7de-45c5-b176-d51ef1292531" providerId="ADAL" clId="{AFD6335C-0F0E-BA4D-88FC-0116AAA6C3F0}" dt="2022-08-31T20:33:05.870" v="917" actId="20577"/>
        <pc:sldMkLst>
          <pc:docMk/>
          <pc:sldMk cId="3148358328" sldId="303"/>
        </pc:sldMkLst>
        <pc:spChg chg="mod">
          <ac:chgData name="Victor Andersen" userId="e872be2a-a7de-45c5-b176-d51ef1292531" providerId="ADAL" clId="{AFD6335C-0F0E-BA4D-88FC-0116AAA6C3F0}" dt="2022-08-31T20:31:24.683" v="875" actId="20577"/>
          <ac:spMkLst>
            <pc:docMk/>
            <pc:sldMk cId="3148358328" sldId="303"/>
            <ac:spMk id="2" creationId="{048B6C0B-F603-C301-C05B-B2AA3C1B4D11}"/>
          </ac:spMkLst>
        </pc:spChg>
        <pc:spChg chg="add mod">
          <ac:chgData name="Victor Andersen" userId="e872be2a-a7de-45c5-b176-d51ef1292531" providerId="ADAL" clId="{AFD6335C-0F0E-BA4D-88FC-0116AAA6C3F0}" dt="2022-08-31T20:33:05.870" v="917" actId="20577"/>
          <ac:spMkLst>
            <pc:docMk/>
            <pc:sldMk cId="3148358328" sldId="303"/>
            <ac:spMk id="3" creationId="{58A36BE2-CD70-72A1-4E22-924D130BDB0D}"/>
          </ac:spMkLst>
        </pc:spChg>
      </pc:sldChg>
    </pc:docChg>
  </pc:docChgLst>
  <pc:docChgLst>
    <pc:chgData name="Victor Andersen" userId="S::vian3053@colorado.edu::e872be2a-a7de-45c5-b176-d51ef1292531" providerId="AD" clId="Web-{3FD35D41-8668-62C8-84B1-617589BFA451}"/>
    <pc:docChg chg="delSld modSld">
      <pc:chgData name="Victor Andersen" userId="S::vian3053@colorado.edu::e872be2a-a7de-45c5-b176-d51ef1292531" providerId="AD" clId="Web-{3FD35D41-8668-62C8-84B1-617589BFA451}" dt="2022-08-24T19:25:37.722" v="9"/>
      <pc:docMkLst>
        <pc:docMk/>
      </pc:docMkLst>
      <pc:sldChg chg="del">
        <pc:chgData name="Victor Andersen" userId="S::vian3053@colorado.edu::e872be2a-a7de-45c5-b176-d51ef1292531" providerId="AD" clId="Web-{3FD35D41-8668-62C8-84B1-617589BFA451}" dt="2022-08-24T19:25:37.722" v="3"/>
        <pc:sldMkLst>
          <pc:docMk/>
          <pc:sldMk cId="2274900728" sldId="257"/>
        </pc:sldMkLst>
      </pc:sldChg>
      <pc:sldChg chg="modSp del">
        <pc:chgData name="Victor Andersen" userId="S::vian3053@colorado.edu::e872be2a-a7de-45c5-b176-d51ef1292531" providerId="AD" clId="Web-{3FD35D41-8668-62C8-84B1-617589BFA451}" dt="2022-08-24T19:25:37.722" v="8"/>
        <pc:sldMkLst>
          <pc:docMk/>
          <pc:sldMk cId="1176354417" sldId="259"/>
        </pc:sldMkLst>
        <pc:spChg chg="mod">
          <ac:chgData name="Victor Andersen" userId="S::vian3053@colorado.edu::e872be2a-a7de-45c5-b176-d51ef1292531" providerId="AD" clId="Web-{3FD35D41-8668-62C8-84B1-617589BFA451}" dt="2022-08-24T19:22:14.968" v="0" actId="20577"/>
          <ac:spMkLst>
            <pc:docMk/>
            <pc:sldMk cId="1176354417" sldId="259"/>
            <ac:spMk id="17411" creationId="{051F0FEA-349E-4467-A124-33976D98813A}"/>
          </ac:spMkLst>
        </pc:spChg>
      </pc:sldChg>
      <pc:sldChg chg="del">
        <pc:chgData name="Victor Andersen" userId="S::vian3053@colorado.edu::e872be2a-a7de-45c5-b176-d51ef1292531" providerId="AD" clId="Web-{3FD35D41-8668-62C8-84B1-617589BFA451}" dt="2022-08-24T19:25:37.706" v="1"/>
        <pc:sldMkLst>
          <pc:docMk/>
          <pc:sldMk cId="108362316" sldId="284"/>
        </pc:sldMkLst>
      </pc:sldChg>
      <pc:sldChg chg="del">
        <pc:chgData name="Victor Andersen" userId="S::vian3053@colorado.edu::e872be2a-a7de-45c5-b176-d51ef1292531" providerId="AD" clId="Web-{3FD35D41-8668-62C8-84B1-617589BFA451}" dt="2022-08-24T19:25:37.722" v="5"/>
        <pc:sldMkLst>
          <pc:docMk/>
          <pc:sldMk cId="3547674313" sldId="294"/>
        </pc:sldMkLst>
      </pc:sldChg>
      <pc:sldChg chg="del">
        <pc:chgData name="Victor Andersen" userId="S::vian3053@colorado.edu::e872be2a-a7de-45c5-b176-d51ef1292531" providerId="AD" clId="Web-{3FD35D41-8668-62C8-84B1-617589BFA451}" dt="2022-08-24T19:25:37.722" v="4"/>
        <pc:sldMkLst>
          <pc:docMk/>
          <pc:sldMk cId="0" sldId="295"/>
        </pc:sldMkLst>
      </pc:sldChg>
      <pc:sldChg chg="del">
        <pc:chgData name="Victor Andersen" userId="S::vian3053@colorado.edu::e872be2a-a7de-45c5-b176-d51ef1292531" providerId="AD" clId="Web-{3FD35D41-8668-62C8-84B1-617589BFA451}" dt="2022-08-24T19:25:37.722" v="6"/>
        <pc:sldMkLst>
          <pc:docMk/>
          <pc:sldMk cId="1027364542" sldId="299"/>
        </pc:sldMkLst>
      </pc:sldChg>
      <pc:sldChg chg="del">
        <pc:chgData name="Victor Andersen" userId="S::vian3053@colorado.edu::e872be2a-a7de-45c5-b176-d51ef1292531" providerId="AD" clId="Web-{3FD35D41-8668-62C8-84B1-617589BFA451}" dt="2022-08-24T19:25:37.722" v="9"/>
        <pc:sldMkLst>
          <pc:docMk/>
          <pc:sldMk cId="1953721287" sldId="300"/>
        </pc:sldMkLst>
      </pc:sldChg>
      <pc:sldChg chg="del">
        <pc:chgData name="Victor Andersen" userId="S::vian3053@colorado.edu::e872be2a-a7de-45c5-b176-d51ef1292531" providerId="AD" clId="Web-{3FD35D41-8668-62C8-84B1-617589BFA451}" dt="2022-08-24T19:25:37.722" v="7"/>
        <pc:sldMkLst>
          <pc:docMk/>
          <pc:sldMk cId="2591814315" sldId="301"/>
        </pc:sldMkLst>
      </pc:sldChg>
      <pc:sldChg chg="del">
        <pc:chgData name="Victor Andersen" userId="S::vian3053@colorado.edu::e872be2a-a7de-45c5-b176-d51ef1292531" providerId="AD" clId="Web-{3FD35D41-8668-62C8-84B1-617589BFA451}" dt="2022-08-24T19:25:37.722" v="2"/>
        <pc:sldMkLst>
          <pc:docMk/>
          <pc:sldMk cId="2274900728" sldId="302"/>
        </pc:sldMkLst>
      </pc:sldChg>
    </pc:docChg>
  </pc:docChgLst>
  <pc:docChgLst>
    <pc:chgData name="Victor Andersen" userId="e872be2a-a7de-45c5-b176-d51ef1292531" providerId="ADAL" clId="{523B5297-9BD5-2D4A-B10E-70456796F711}"/>
    <pc:docChg chg="custSel addSld modSld">
      <pc:chgData name="Victor Andersen" userId="e872be2a-a7de-45c5-b176-d51ef1292531" providerId="ADAL" clId="{523B5297-9BD5-2D4A-B10E-70456796F711}" dt="2022-10-18T16:01:38.936" v="70" actId="27636"/>
      <pc:docMkLst>
        <pc:docMk/>
      </pc:docMkLst>
      <pc:sldChg chg="modSp mod">
        <pc:chgData name="Victor Andersen" userId="e872be2a-a7de-45c5-b176-d51ef1292531" providerId="ADAL" clId="{523B5297-9BD5-2D4A-B10E-70456796F711}" dt="2022-10-18T15:48:05.884" v="3" actId="27636"/>
        <pc:sldMkLst>
          <pc:docMk/>
          <pc:sldMk cId="1176354417" sldId="259"/>
        </pc:sldMkLst>
        <pc:spChg chg="mod">
          <ac:chgData name="Victor Andersen" userId="e872be2a-a7de-45c5-b176-d51ef1292531" providerId="ADAL" clId="{523B5297-9BD5-2D4A-B10E-70456796F711}" dt="2022-10-18T15:48:05.884" v="3" actId="27636"/>
          <ac:spMkLst>
            <pc:docMk/>
            <pc:sldMk cId="1176354417" sldId="259"/>
            <ac:spMk id="17411" creationId="{051F0FEA-349E-4467-A124-33976D98813A}"/>
          </ac:spMkLst>
        </pc:spChg>
      </pc:sldChg>
      <pc:sldChg chg="add">
        <pc:chgData name="Victor Andersen" userId="e872be2a-a7de-45c5-b176-d51ef1292531" providerId="ADAL" clId="{523B5297-9BD5-2D4A-B10E-70456796F711}" dt="2022-10-18T16:01:38.694" v="68"/>
        <pc:sldMkLst>
          <pc:docMk/>
          <pc:sldMk cId="1309925667" sldId="287"/>
        </pc:sldMkLst>
      </pc:sldChg>
      <pc:sldChg chg="add">
        <pc:chgData name="Victor Andersen" userId="e872be2a-a7de-45c5-b176-d51ef1292531" providerId="ADAL" clId="{523B5297-9BD5-2D4A-B10E-70456796F711}" dt="2022-10-18T16:01:38.694" v="68"/>
        <pc:sldMkLst>
          <pc:docMk/>
          <pc:sldMk cId="2041699243" sldId="291"/>
        </pc:sldMkLst>
      </pc:sldChg>
      <pc:sldChg chg="modSp mod">
        <pc:chgData name="Victor Andersen" userId="e872be2a-a7de-45c5-b176-d51ef1292531" providerId="ADAL" clId="{523B5297-9BD5-2D4A-B10E-70456796F711}" dt="2022-10-18T15:49:06.293" v="67" actId="20577"/>
        <pc:sldMkLst>
          <pc:docMk/>
          <pc:sldMk cId="1573417244" sldId="293"/>
        </pc:sldMkLst>
        <pc:spChg chg="mod">
          <ac:chgData name="Victor Andersen" userId="e872be2a-a7de-45c5-b176-d51ef1292531" providerId="ADAL" clId="{523B5297-9BD5-2D4A-B10E-70456796F711}" dt="2022-10-18T15:49:06.293" v="67" actId="20577"/>
          <ac:spMkLst>
            <pc:docMk/>
            <pc:sldMk cId="1573417244" sldId="293"/>
            <ac:spMk id="4" creationId="{550D4630-EED3-D89D-3E73-9FDCC82B4E36}"/>
          </ac:spMkLst>
        </pc:spChg>
      </pc:sldChg>
      <pc:sldChg chg="add">
        <pc:chgData name="Victor Andersen" userId="e872be2a-a7de-45c5-b176-d51ef1292531" providerId="ADAL" clId="{523B5297-9BD5-2D4A-B10E-70456796F711}" dt="2022-10-18T16:01:38.694" v="68"/>
        <pc:sldMkLst>
          <pc:docMk/>
          <pc:sldMk cId="4084569048" sldId="298"/>
        </pc:sldMkLst>
      </pc:sldChg>
      <pc:sldChg chg="modSp add mod">
        <pc:chgData name="Victor Andersen" userId="e872be2a-a7de-45c5-b176-d51ef1292531" providerId="ADAL" clId="{523B5297-9BD5-2D4A-B10E-70456796F711}" dt="2022-10-18T16:01:38.936" v="70" actId="27636"/>
        <pc:sldMkLst>
          <pc:docMk/>
          <pc:sldMk cId="776364626" sldId="304"/>
        </pc:sldMkLst>
        <pc:spChg chg="mod">
          <ac:chgData name="Victor Andersen" userId="e872be2a-a7de-45c5-b176-d51ef1292531" providerId="ADAL" clId="{523B5297-9BD5-2D4A-B10E-70456796F711}" dt="2022-10-18T16:01:38.936" v="70" actId="27636"/>
          <ac:spMkLst>
            <pc:docMk/>
            <pc:sldMk cId="776364626" sldId="304"/>
            <ac:spMk id="49155" creationId="{FCCA9D70-EF6F-4F08-844E-BE82B092F8C3}"/>
          </ac:spMkLst>
        </pc:spChg>
      </pc:sldChg>
      <pc:sldChg chg="add">
        <pc:chgData name="Victor Andersen" userId="e872be2a-a7de-45c5-b176-d51ef1292531" providerId="ADAL" clId="{523B5297-9BD5-2D4A-B10E-70456796F711}" dt="2022-10-18T16:01:38.694" v="68"/>
        <pc:sldMkLst>
          <pc:docMk/>
          <pc:sldMk cId="0" sldId="305"/>
        </pc:sldMkLst>
      </pc:sldChg>
      <pc:sldChg chg="add">
        <pc:chgData name="Victor Andersen" userId="e872be2a-a7de-45c5-b176-d51ef1292531" providerId="ADAL" clId="{523B5297-9BD5-2D4A-B10E-70456796F711}" dt="2022-10-18T16:01:38.694" v="68"/>
        <pc:sldMkLst>
          <pc:docMk/>
          <pc:sldMk cId="0" sldId="306"/>
        </pc:sldMkLst>
      </pc:sldChg>
      <pc:sldChg chg="modSp add mod">
        <pc:chgData name="Victor Andersen" userId="e872be2a-a7de-45c5-b176-d51ef1292531" providerId="ADAL" clId="{523B5297-9BD5-2D4A-B10E-70456796F711}" dt="2022-10-18T16:01:38.871" v="69" actId="27636"/>
        <pc:sldMkLst>
          <pc:docMk/>
          <pc:sldMk cId="1237408572" sldId="307"/>
        </pc:sldMkLst>
        <pc:spChg chg="mod">
          <ac:chgData name="Victor Andersen" userId="e872be2a-a7de-45c5-b176-d51ef1292531" providerId="ADAL" clId="{523B5297-9BD5-2D4A-B10E-70456796F711}" dt="2022-10-18T16:01:38.871" v="69" actId="27636"/>
          <ac:spMkLst>
            <pc:docMk/>
            <pc:sldMk cId="1237408572" sldId="307"/>
            <ac:spMk id="7" creationId="{67445E2D-3D9D-4514-A1DF-56B3D3253B59}"/>
          </ac:spMkLst>
        </pc:spChg>
      </pc:sldChg>
    </pc:docChg>
  </pc:docChgLst>
  <pc:docChgLst>
    <pc:chgData name="Victor Andersen" userId="S::vian3053@colorado.edu::e872be2a-a7de-45c5-b176-d51ef1292531" providerId="AD" clId="Web-{92F6E1EB-4694-6541-B0F2-93D72790FEF1}"/>
    <pc:docChg chg="addSld delSld modSld addMainMaster">
      <pc:chgData name="Victor Andersen" userId="S::vian3053@colorado.edu::e872be2a-a7de-45c5-b176-d51ef1292531" providerId="AD" clId="Web-{92F6E1EB-4694-6541-B0F2-93D72790FEF1}" dt="2023-02-06T22:10:21.922" v="662" actId="20577"/>
      <pc:docMkLst>
        <pc:docMk/>
      </pc:docMkLst>
      <pc:sldChg chg="modSp">
        <pc:chgData name="Victor Andersen" userId="S::vian3053@colorado.edu::e872be2a-a7de-45c5-b176-d51ef1292531" providerId="AD" clId="Web-{92F6E1EB-4694-6541-B0F2-93D72790FEF1}" dt="2023-02-06T21:15:23.265" v="76" actId="20577"/>
        <pc:sldMkLst>
          <pc:docMk/>
          <pc:sldMk cId="2274900728" sldId="257"/>
        </pc:sldMkLst>
        <pc:spChg chg="mod">
          <ac:chgData name="Victor Andersen" userId="S::vian3053@colorado.edu::e872be2a-a7de-45c5-b176-d51ef1292531" providerId="AD" clId="Web-{92F6E1EB-4694-6541-B0F2-93D72790FEF1}" dt="2023-02-06T21:15:23.265" v="76" actId="20577"/>
          <ac:spMkLst>
            <pc:docMk/>
            <pc:sldMk cId="2274900728" sldId="257"/>
            <ac:spMk id="15362" creationId="{4CBFF9E4-354E-483A-943D-7E3DDF236515}"/>
          </ac:spMkLst>
        </pc:spChg>
        <pc:spChg chg="mod">
          <ac:chgData name="Victor Andersen" userId="S::vian3053@colorado.edu::e872be2a-a7de-45c5-b176-d51ef1292531" providerId="AD" clId="Web-{92F6E1EB-4694-6541-B0F2-93D72790FEF1}" dt="2023-02-06T21:15:02.265" v="69" actId="20577"/>
          <ac:spMkLst>
            <pc:docMk/>
            <pc:sldMk cId="2274900728" sldId="257"/>
            <ac:spMk id="15363" creationId="{2EE94F6E-4C08-405B-B07F-3DD184A23C4F}"/>
          </ac:spMkLst>
        </pc:spChg>
      </pc:sldChg>
      <pc:sldChg chg="del">
        <pc:chgData name="Victor Andersen" userId="S::vian3053@colorado.edu::e872be2a-a7de-45c5-b176-d51ef1292531" providerId="AD" clId="Web-{92F6E1EB-4694-6541-B0F2-93D72790FEF1}" dt="2023-02-06T21:51:29.859" v="188"/>
        <pc:sldMkLst>
          <pc:docMk/>
          <pc:sldMk cId="0" sldId="258"/>
        </pc:sldMkLst>
      </pc:sldChg>
      <pc:sldChg chg="del">
        <pc:chgData name="Victor Andersen" userId="S::vian3053@colorado.edu::e872be2a-a7de-45c5-b176-d51ef1292531" providerId="AD" clId="Web-{92F6E1EB-4694-6541-B0F2-93D72790FEF1}" dt="2023-02-06T21:26:31.384" v="77"/>
        <pc:sldMkLst>
          <pc:docMk/>
          <pc:sldMk cId="0" sldId="263"/>
        </pc:sldMkLst>
      </pc:sldChg>
      <pc:sldChg chg="del">
        <pc:chgData name="Victor Andersen" userId="S::vian3053@colorado.edu::e872be2a-a7de-45c5-b176-d51ef1292531" providerId="AD" clId="Web-{92F6E1EB-4694-6541-B0F2-93D72790FEF1}" dt="2023-02-06T21:27:52.432" v="81"/>
        <pc:sldMkLst>
          <pc:docMk/>
          <pc:sldMk cId="0" sldId="265"/>
        </pc:sldMkLst>
      </pc:sldChg>
      <pc:sldChg chg="del">
        <pc:chgData name="Victor Andersen" userId="S::vian3053@colorado.edu::e872be2a-a7de-45c5-b176-d51ef1292531" providerId="AD" clId="Web-{92F6E1EB-4694-6541-B0F2-93D72790FEF1}" dt="2023-02-06T21:27:52.432" v="80"/>
        <pc:sldMkLst>
          <pc:docMk/>
          <pc:sldMk cId="0" sldId="267"/>
        </pc:sldMkLst>
      </pc:sldChg>
      <pc:sldChg chg="del">
        <pc:chgData name="Victor Andersen" userId="S::vian3053@colorado.edu::e872be2a-a7de-45c5-b176-d51ef1292531" providerId="AD" clId="Web-{92F6E1EB-4694-6541-B0F2-93D72790FEF1}" dt="2023-02-06T22:04:31.901" v="557"/>
        <pc:sldMkLst>
          <pc:docMk/>
          <pc:sldMk cId="0" sldId="269"/>
        </pc:sldMkLst>
      </pc:sldChg>
      <pc:sldChg chg="modSp">
        <pc:chgData name="Victor Andersen" userId="S::vian3053@colorado.edu::e872be2a-a7de-45c5-b176-d51ef1292531" providerId="AD" clId="Web-{92F6E1EB-4694-6541-B0F2-93D72790FEF1}" dt="2023-02-06T22:05:09.058" v="570" actId="20577"/>
        <pc:sldMkLst>
          <pc:docMk/>
          <pc:sldMk cId="0" sldId="270"/>
        </pc:sldMkLst>
        <pc:spChg chg="mod">
          <ac:chgData name="Victor Andersen" userId="S::vian3053@colorado.edu::e872be2a-a7de-45c5-b176-d51ef1292531" providerId="AD" clId="Web-{92F6E1EB-4694-6541-B0F2-93D72790FEF1}" dt="2023-02-06T22:05:09.058" v="570" actId="20577"/>
          <ac:spMkLst>
            <pc:docMk/>
            <pc:sldMk cId="0" sldId="270"/>
            <ac:spMk id="10242" creationId="{1977635B-6E34-21CE-83A8-55C56AF9CD1B}"/>
          </ac:spMkLst>
        </pc:spChg>
      </pc:sldChg>
      <pc:sldChg chg="del">
        <pc:chgData name="Victor Andersen" userId="S::vian3053@colorado.edu::e872be2a-a7de-45c5-b176-d51ef1292531" providerId="AD" clId="Web-{92F6E1EB-4694-6541-B0F2-93D72790FEF1}" dt="2023-02-06T22:04:37.292" v="558"/>
        <pc:sldMkLst>
          <pc:docMk/>
          <pc:sldMk cId="0" sldId="271"/>
        </pc:sldMkLst>
      </pc:sldChg>
      <pc:sldChg chg="del">
        <pc:chgData name="Victor Andersen" userId="S::vian3053@colorado.edu::e872be2a-a7de-45c5-b176-d51ef1292531" providerId="AD" clId="Web-{92F6E1EB-4694-6541-B0F2-93D72790FEF1}" dt="2023-02-06T22:05:25.699" v="571"/>
        <pc:sldMkLst>
          <pc:docMk/>
          <pc:sldMk cId="0" sldId="272"/>
        </pc:sldMkLst>
      </pc:sldChg>
      <pc:sldChg chg="del">
        <pc:chgData name="Victor Andersen" userId="S::vian3053@colorado.edu::e872be2a-a7de-45c5-b176-d51ef1292531" providerId="AD" clId="Web-{92F6E1EB-4694-6541-B0F2-93D72790FEF1}" dt="2023-02-06T21:13:42.577" v="48"/>
        <pc:sldMkLst>
          <pc:docMk/>
          <pc:sldMk cId="3547674313" sldId="294"/>
        </pc:sldMkLst>
      </pc:sldChg>
      <pc:sldChg chg="modSp">
        <pc:chgData name="Victor Andersen" userId="S::vian3053@colorado.edu::e872be2a-a7de-45c5-b176-d51ef1292531" providerId="AD" clId="Web-{92F6E1EB-4694-6541-B0F2-93D72790FEF1}" dt="2023-02-06T21:14:23.999" v="64" actId="20577"/>
        <pc:sldMkLst>
          <pc:docMk/>
          <pc:sldMk cId="0" sldId="295"/>
        </pc:sldMkLst>
        <pc:spChg chg="mod">
          <ac:chgData name="Victor Andersen" userId="S::vian3053@colorado.edu::e872be2a-a7de-45c5-b176-d51ef1292531" providerId="AD" clId="Web-{92F6E1EB-4694-6541-B0F2-93D72790FEF1}" dt="2023-02-06T21:14:23.999" v="64" actId="20577"/>
          <ac:spMkLst>
            <pc:docMk/>
            <pc:sldMk cId="0" sldId="295"/>
            <ac:spMk id="121" creationId="{00000000-0000-0000-0000-000000000000}"/>
          </ac:spMkLst>
        </pc:spChg>
      </pc:sldChg>
      <pc:sldChg chg="del">
        <pc:chgData name="Victor Andersen" userId="S::vian3053@colorado.edu::e872be2a-a7de-45c5-b176-d51ef1292531" providerId="AD" clId="Web-{92F6E1EB-4694-6541-B0F2-93D72790FEF1}" dt="2023-02-06T21:28:49.355" v="98"/>
        <pc:sldMkLst>
          <pc:docMk/>
          <pc:sldMk cId="4084569048" sldId="298"/>
        </pc:sldMkLst>
      </pc:sldChg>
      <pc:sldChg chg="del">
        <pc:chgData name="Victor Andersen" userId="S::vian3053@colorado.edu::e872be2a-a7de-45c5-b176-d51ef1292531" providerId="AD" clId="Web-{92F6E1EB-4694-6541-B0F2-93D72790FEF1}" dt="2023-02-06T21:13:36.170" v="47"/>
        <pc:sldMkLst>
          <pc:docMk/>
          <pc:sldMk cId="1027364542" sldId="299"/>
        </pc:sldMkLst>
      </pc:sldChg>
      <pc:sldChg chg="addSp modSp">
        <pc:chgData name="Victor Andersen" userId="S::vian3053@colorado.edu::e872be2a-a7de-45c5-b176-d51ef1292531" providerId="AD" clId="Web-{92F6E1EB-4694-6541-B0F2-93D72790FEF1}" dt="2023-02-06T21:50:16.076" v="186" actId="20577"/>
        <pc:sldMkLst>
          <pc:docMk/>
          <pc:sldMk cId="2591814315" sldId="301"/>
        </pc:sldMkLst>
        <pc:spChg chg="add mod">
          <ac:chgData name="Victor Andersen" userId="S::vian3053@colorado.edu::e872be2a-a7de-45c5-b176-d51ef1292531" providerId="AD" clId="Web-{92F6E1EB-4694-6541-B0F2-93D72790FEF1}" dt="2023-02-06T21:50:16.076" v="186" actId="20577"/>
          <ac:spMkLst>
            <pc:docMk/>
            <pc:sldMk cId="2591814315" sldId="301"/>
            <ac:spMk id="2" creationId="{6154214D-AA73-D3D9-0B49-46B47D14CF69}"/>
          </ac:spMkLst>
        </pc:spChg>
        <pc:spChg chg="mod">
          <ac:chgData name="Victor Andersen" userId="S::vian3053@colorado.edu::e872be2a-a7de-45c5-b176-d51ef1292531" providerId="AD" clId="Web-{92F6E1EB-4694-6541-B0F2-93D72790FEF1}" dt="2023-02-06T21:09:40.745" v="6" actId="14100"/>
          <ac:spMkLst>
            <pc:docMk/>
            <pc:sldMk cId="2591814315" sldId="301"/>
            <ac:spMk id="3" creationId="{D124BF94-6545-4359-BCED-3EE177C897EF}"/>
          </ac:spMkLst>
        </pc:spChg>
      </pc:sldChg>
      <pc:sldChg chg="del">
        <pc:chgData name="Victor Andersen" userId="S::vian3053@colorado.edu::e872be2a-a7de-45c5-b176-d51ef1292531" providerId="AD" clId="Web-{92F6E1EB-4694-6541-B0F2-93D72790FEF1}" dt="2023-02-06T21:51:47.406" v="189"/>
        <pc:sldMkLst>
          <pc:docMk/>
          <pc:sldMk cId="3481781086" sldId="302"/>
        </pc:sldMkLst>
      </pc:sldChg>
      <pc:sldChg chg="del">
        <pc:chgData name="Victor Andersen" userId="S::vian3053@colorado.edu::e872be2a-a7de-45c5-b176-d51ef1292531" providerId="AD" clId="Web-{92F6E1EB-4694-6541-B0F2-93D72790FEF1}" dt="2023-02-06T22:03:50.838" v="556"/>
        <pc:sldMkLst>
          <pc:docMk/>
          <pc:sldMk cId="3148358328" sldId="303"/>
        </pc:sldMkLst>
      </pc:sldChg>
      <pc:sldChg chg="modSp">
        <pc:chgData name="Victor Andersen" userId="S::vian3053@colorado.edu::e872be2a-a7de-45c5-b176-d51ef1292531" providerId="AD" clId="Web-{92F6E1EB-4694-6541-B0F2-93D72790FEF1}" dt="2023-02-06T22:05:38.230" v="574" actId="20577"/>
        <pc:sldMkLst>
          <pc:docMk/>
          <pc:sldMk cId="776364626" sldId="304"/>
        </pc:sldMkLst>
        <pc:spChg chg="mod">
          <ac:chgData name="Victor Andersen" userId="S::vian3053@colorado.edu::e872be2a-a7de-45c5-b176-d51ef1292531" providerId="AD" clId="Web-{92F6E1EB-4694-6541-B0F2-93D72790FEF1}" dt="2023-02-06T22:05:38.230" v="574" actId="20577"/>
          <ac:spMkLst>
            <pc:docMk/>
            <pc:sldMk cId="776364626" sldId="304"/>
            <ac:spMk id="49155" creationId="{FCCA9D70-EF6F-4F08-844E-BE82B092F8C3}"/>
          </ac:spMkLst>
        </pc:spChg>
      </pc:sldChg>
      <pc:sldChg chg="del">
        <pc:chgData name="Victor Andersen" userId="S::vian3053@colorado.edu::e872be2a-a7de-45c5-b176-d51ef1292531" providerId="AD" clId="Web-{92F6E1EB-4694-6541-B0F2-93D72790FEF1}" dt="2023-02-06T21:28:44.871" v="97"/>
        <pc:sldMkLst>
          <pc:docMk/>
          <pc:sldMk cId="0" sldId="305"/>
        </pc:sldMkLst>
      </pc:sldChg>
      <pc:sldChg chg="modSp">
        <pc:chgData name="Victor Andersen" userId="S::vian3053@colorado.edu::e872be2a-a7de-45c5-b176-d51ef1292531" providerId="AD" clId="Web-{92F6E1EB-4694-6541-B0F2-93D72790FEF1}" dt="2023-02-06T22:05:51.308" v="579" actId="20577"/>
        <pc:sldMkLst>
          <pc:docMk/>
          <pc:sldMk cId="0" sldId="306"/>
        </pc:sldMkLst>
        <pc:spChg chg="mod">
          <ac:chgData name="Victor Andersen" userId="S::vian3053@colorado.edu::e872be2a-a7de-45c5-b176-d51ef1292531" providerId="AD" clId="Web-{92F6E1EB-4694-6541-B0F2-93D72790FEF1}" dt="2023-02-06T22:05:51.308" v="579" actId="20577"/>
          <ac:spMkLst>
            <pc:docMk/>
            <pc:sldMk cId="0" sldId="306"/>
            <ac:spMk id="244" creationId="{00000000-0000-0000-0000-000000000000}"/>
          </ac:spMkLst>
        </pc:spChg>
        <pc:spChg chg="mod">
          <ac:chgData name="Victor Andersen" userId="S::vian3053@colorado.edu::e872be2a-a7de-45c5-b176-d51ef1292531" providerId="AD" clId="Web-{92F6E1EB-4694-6541-B0F2-93D72790FEF1}" dt="2023-02-06T21:47:34.496" v="168" actId="20577"/>
          <ac:spMkLst>
            <pc:docMk/>
            <pc:sldMk cId="0" sldId="306"/>
            <ac:spMk id="245" creationId="{00000000-0000-0000-0000-000000000000}"/>
          </ac:spMkLst>
        </pc:spChg>
      </pc:sldChg>
      <pc:sldChg chg="addSp delSp modSp">
        <pc:chgData name="Victor Andersen" userId="S::vian3053@colorado.edu::e872be2a-a7de-45c5-b176-d51ef1292531" providerId="AD" clId="Web-{92F6E1EB-4694-6541-B0F2-93D72790FEF1}" dt="2023-02-06T22:09:15.374" v="649" actId="20577"/>
        <pc:sldMkLst>
          <pc:docMk/>
          <pc:sldMk cId="1237408572" sldId="307"/>
        </pc:sldMkLst>
        <pc:spChg chg="add del mod">
          <ac:chgData name="Victor Andersen" userId="S::vian3053@colorado.edu::e872be2a-a7de-45c5-b176-d51ef1292531" providerId="AD" clId="Web-{92F6E1EB-4694-6541-B0F2-93D72790FEF1}" dt="2023-02-06T21:29:59.575" v="108"/>
          <ac:spMkLst>
            <pc:docMk/>
            <pc:sldMk cId="1237408572" sldId="307"/>
            <ac:spMk id="5" creationId="{A96C0CFA-3F7C-084C-BB6C-0A29E3404166}"/>
          </ac:spMkLst>
        </pc:spChg>
        <pc:spChg chg="add del mod">
          <ac:chgData name="Victor Andersen" userId="S::vian3053@colorado.edu::e872be2a-a7de-45c5-b176-d51ef1292531" providerId="AD" clId="Web-{92F6E1EB-4694-6541-B0F2-93D72790FEF1}" dt="2023-02-06T21:30:42.107" v="112"/>
          <ac:spMkLst>
            <pc:docMk/>
            <pc:sldMk cId="1237408572" sldId="307"/>
            <ac:spMk id="6" creationId="{DE6BEEF1-F03F-97B1-70DD-E51CF52C70EB}"/>
          </ac:spMkLst>
        </pc:spChg>
        <pc:spChg chg="mod">
          <ac:chgData name="Victor Andersen" userId="S::vian3053@colorado.edu::e872be2a-a7de-45c5-b176-d51ef1292531" providerId="AD" clId="Web-{92F6E1EB-4694-6541-B0F2-93D72790FEF1}" dt="2023-02-06T22:09:15.374" v="649" actId="20577"/>
          <ac:spMkLst>
            <pc:docMk/>
            <pc:sldMk cId="1237408572" sldId="307"/>
            <ac:spMk id="7" creationId="{67445E2D-3D9D-4514-A1DF-56B3D3253B59}"/>
          </ac:spMkLst>
        </pc:spChg>
      </pc:sldChg>
      <pc:sldChg chg="modSp add">
        <pc:chgData name="Victor Andersen" userId="S::vian3053@colorado.edu::e872be2a-a7de-45c5-b176-d51ef1292531" providerId="AD" clId="Web-{92F6E1EB-4694-6541-B0F2-93D72790FEF1}" dt="2023-02-06T22:03:41.947" v="555" actId="20577"/>
        <pc:sldMkLst>
          <pc:docMk/>
          <pc:sldMk cId="637696292" sldId="308"/>
        </pc:sldMkLst>
        <pc:spChg chg="mod">
          <ac:chgData name="Victor Andersen" userId="S::vian3053@colorado.edu::e872be2a-a7de-45c5-b176-d51ef1292531" providerId="AD" clId="Web-{92F6E1EB-4694-6541-B0F2-93D72790FEF1}" dt="2023-02-06T22:03:41.947" v="555" actId="20577"/>
          <ac:spMkLst>
            <pc:docMk/>
            <pc:sldMk cId="637696292" sldId="308"/>
            <ac:spMk id="157" creationId="{00000000-0000-0000-0000-000000000000}"/>
          </ac:spMkLst>
        </pc:spChg>
      </pc:sldChg>
      <pc:sldChg chg="modSp add">
        <pc:chgData name="Victor Andersen" userId="S::vian3053@colorado.edu::e872be2a-a7de-45c5-b176-d51ef1292531" providerId="AD" clId="Web-{92F6E1EB-4694-6541-B0F2-93D72790FEF1}" dt="2023-02-06T21:57:53.036" v="319" actId="20577"/>
        <pc:sldMkLst>
          <pc:docMk/>
          <pc:sldMk cId="1713722876" sldId="309"/>
        </pc:sldMkLst>
        <pc:spChg chg="mod">
          <ac:chgData name="Victor Andersen" userId="S::vian3053@colorado.edu::e872be2a-a7de-45c5-b176-d51ef1292531" providerId="AD" clId="Web-{92F6E1EB-4694-6541-B0F2-93D72790FEF1}" dt="2023-02-06T21:55:07.721" v="192" actId="20577"/>
          <ac:spMkLst>
            <pc:docMk/>
            <pc:sldMk cId="1713722876" sldId="309"/>
            <ac:spMk id="148" creationId="{00000000-0000-0000-0000-000000000000}"/>
          </ac:spMkLst>
        </pc:spChg>
        <pc:spChg chg="mod">
          <ac:chgData name="Victor Andersen" userId="S::vian3053@colorado.edu::e872be2a-a7de-45c5-b176-d51ef1292531" providerId="AD" clId="Web-{92F6E1EB-4694-6541-B0F2-93D72790FEF1}" dt="2023-02-06T21:57:53.036" v="319" actId="20577"/>
          <ac:spMkLst>
            <pc:docMk/>
            <pc:sldMk cId="1713722876" sldId="309"/>
            <ac:spMk id="149" creationId="{00000000-0000-0000-0000-000000000000}"/>
          </ac:spMkLst>
        </pc:spChg>
      </pc:sldChg>
      <pc:sldChg chg="add">
        <pc:chgData name="Victor Andersen" userId="S::vian3053@colorado.edu::e872be2a-a7de-45c5-b176-d51ef1292531" providerId="AD" clId="Web-{92F6E1EB-4694-6541-B0F2-93D72790FEF1}" dt="2023-02-06T21:51:25.281" v="187"/>
        <pc:sldMkLst>
          <pc:docMk/>
          <pc:sldMk cId="3936151975" sldId="310"/>
        </pc:sldMkLst>
      </pc:sldChg>
      <pc:sldChg chg="addSp modSp new">
        <pc:chgData name="Victor Andersen" userId="S::vian3053@colorado.edu::e872be2a-a7de-45c5-b176-d51ef1292531" providerId="AD" clId="Web-{92F6E1EB-4694-6541-B0F2-93D72790FEF1}" dt="2023-02-06T22:10:21.922" v="662" actId="20577"/>
        <pc:sldMkLst>
          <pc:docMk/>
          <pc:sldMk cId="3083995180" sldId="311"/>
        </pc:sldMkLst>
        <pc:spChg chg="mod">
          <ac:chgData name="Victor Andersen" userId="S::vian3053@colorado.edu::e872be2a-a7de-45c5-b176-d51ef1292531" providerId="AD" clId="Web-{92F6E1EB-4694-6541-B0F2-93D72790FEF1}" dt="2023-02-06T22:09:35.858" v="655" actId="20577"/>
          <ac:spMkLst>
            <pc:docMk/>
            <pc:sldMk cId="3083995180" sldId="311"/>
            <ac:spMk id="2" creationId="{C1820ACC-939C-634E-728A-C3D98B4E7841}"/>
          </ac:spMkLst>
        </pc:spChg>
        <pc:spChg chg="add mod">
          <ac:chgData name="Victor Andersen" userId="S::vian3053@colorado.edu::e872be2a-a7de-45c5-b176-d51ef1292531" providerId="AD" clId="Web-{92F6E1EB-4694-6541-B0F2-93D72790FEF1}" dt="2023-02-06T22:10:21.922" v="662" actId="20577"/>
          <ac:spMkLst>
            <pc:docMk/>
            <pc:sldMk cId="3083995180" sldId="311"/>
            <ac:spMk id="3" creationId="{9E23E43A-DF29-336F-DC8E-F0524F9EA60C}"/>
          </ac:spMkLst>
        </pc:spChg>
      </pc:sldChg>
      <pc:sldMasterChg chg="add addSldLayout">
        <pc:chgData name="Victor Andersen" userId="S::vian3053@colorado.edu::e872be2a-a7de-45c5-b176-d51ef1292531" providerId="AD" clId="Web-{92F6E1EB-4694-6541-B0F2-93D72790FEF1}" dt="2023-02-06T21:26:46.260" v="78"/>
        <pc:sldMasterMkLst>
          <pc:docMk/>
          <pc:sldMasterMk cId="99759238" sldId="2147483752"/>
        </pc:sldMasterMkLst>
        <pc:sldLayoutChg chg="add">
          <pc:chgData name="Victor Andersen" userId="S::vian3053@colorado.edu::e872be2a-a7de-45c5-b176-d51ef1292531" providerId="AD" clId="Web-{92F6E1EB-4694-6541-B0F2-93D72790FEF1}" dt="2023-02-06T21:26:46.260" v="78"/>
          <pc:sldLayoutMkLst>
            <pc:docMk/>
            <pc:sldMasterMk cId="99759238" sldId="2147483752"/>
            <pc:sldLayoutMk cId="1728616217" sldId="2147483753"/>
          </pc:sldLayoutMkLst>
        </pc:sldLayoutChg>
        <pc:sldLayoutChg chg="add">
          <pc:chgData name="Victor Andersen" userId="S::vian3053@colorado.edu::e872be2a-a7de-45c5-b176-d51ef1292531" providerId="AD" clId="Web-{92F6E1EB-4694-6541-B0F2-93D72790FEF1}" dt="2023-02-06T21:26:46.260" v="78"/>
          <pc:sldLayoutMkLst>
            <pc:docMk/>
            <pc:sldMasterMk cId="99759238" sldId="2147483752"/>
            <pc:sldLayoutMk cId="2363939496" sldId="2147483754"/>
          </pc:sldLayoutMkLst>
        </pc:sldLayoutChg>
        <pc:sldLayoutChg chg="add">
          <pc:chgData name="Victor Andersen" userId="S::vian3053@colorado.edu::e872be2a-a7de-45c5-b176-d51ef1292531" providerId="AD" clId="Web-{92F6E1EB-4694-6541-B0F2-93D72790FEF1}" dt="2023-02-06T21:26:46.260" v="78"/>
          <pc:sldLayoutMkLst>
            <pc:docMk/>
            <pc:sldMasterMk cId="99759238" sldId="2147483752"/>
            <pc:sldLayoutMk cId="460460213" sldId="2147483755"/>
          </pc:sldLayoutMkLst>
        </pc:sldLayoutChg>
        <pc:sldLayoutChg chg="add">
          <pc:chgData name="Victor Andersen" userId="S::vian3053@colorado.edu::e872be2a-a7de-45c5-b176-d51ef1292531" providerId="AD" clId="Web-{92F6E1EB-4694-6541-B0F2-93D72790FEF1}" dt="2023-02-06T21:26:46.260" v="78"/>
          <pc:sldLayoutMkLst>
            <pc:docMk/>
            <pc:sldMasterMk cId="99759238" sldId="2147483752"/>
            <pc:sldLayoutMk cId="263874757" sldId="2147483756"/>
          </pc:sldLayoutMkLst>
        </pc:sldLayoutChg>
        <pc:sldLayoutChg chg="add">
          <pc:chgData name="Victor Andersen" userId="S::vian3053@colorado.edu::e872be2a-a7de-45c5-b176-d51ef1292531" providerId="AD" clId="Web-{92F6E1EB-4694-6541-B0F2-93D72790FEF1}" dt="2023-02-06T21:26:46.260" v="78"/>
          <pc:sldLayoutMkLst>
            <pc:docMk/>
            <pc:sldMasterMk cId="99759238" sldId="2147483752"/>
            <pc:sldLayoutMk cId="1952209199" sldId="2147483757"/>
          </pc:sldLayoutMkLst>
        </pc:sldLayoutChg>
        <pc:sldLayoutChg chg="add">
          <pc:chgData name="Victor Andersen" userId="S::vian3053@colorado.edu::e872be2a-a7de-45c5-b176-d51ef1292531" providerId="AD" clId="Web-{92F6E1EB-4694-6541-B0F2-93D72790FEF1}" dt="2023-02-06T21:26:46.260" v="78"/>
          <pc:sldLayoutMkLst>
            <pc:docMk/>
            <pc:sldMasterMk cId="99759238" sldId="2147483752"/>
            <pc:sldLayoutMk cId="3771945958" sldId="2147483758"/>
          </pc:sldLayoutMkLst>
        </pc:sldLayoutChg>
        <pc:sldLayoutChg chg="add">
          <pc:chgData name="Victor Andersen" userId="S::vian3053@colorado.edu::e872be2a-a7de-45c5-b176-d51ef1292531" providerId="AD" clId="Web-{92F6E1EB-4694-6541-B0F2-93D72790FEF1}" dt="2023-02-06T21:26:46.260" v="78"/>
          <pc:sldLayoutMkLst>
            <pc:docMk/>
            <pc:sldMasterMk cId="99759238" sldId="2147483752"/>
            <pc:sldLayoutMk cId="1771226866" sldId="2147483759"/>
          </pc:sldLayoutMkLst>
        </pc:sldLayoutChg>
        <pc:sldLayoutChg chg="add">
          <pc:chgData name="Victor Andersen" userId="S::vian3053@colorado.edu::e872be2a-a7de-45c5-b176-d51ef1292531" providerId="AD" clId="Web-{92F6E1EB-4694-6541-B0F2-93D72790FEF1}" dt="2023-02-06T21:26:46.260" v="78"/>
          <pc:sldLayoutMkLst>
            <pc:docMk/>
            <pc:sldMasterMk cId="99759238" sldId="2147483752"/>
            <pc:sldLayoutMk cId="3422094432" sldId="2147483760"/>
          </pc:sldLayoutMkLst>
        </pc:sldLayoutChg>
        <pc:sldLayoutChg chg="add">
          <pc:chgData name="Victor Andersen" userId="S::vian3053@colorado.edu::e872be2a-a7de-45c5-b176-d51ef1292531" providerId="AD" clId="Web-{92F6E1EB-4694-6541-B0F2-93D72790FEF1}" dt="2023-02-06T21:26:46.260" v="78"/>
          <pc:sldLayoutMkLst>
            <pc:docMk/>
            <pc:sldMasterMk cId="99759238" sldId="2147483752"/>
            <pc:sldLayoutMk cId="1734825371" sldId="2147483761"/>
          </pc:sldLayoutMkLst>
        </pc:sldLayoutChg>
        <pc:sldLayoutChg chg="add">
          <pc:chgData name="Victor Andersen" userId="S::vian3053@colorado.edu::e872be2a-a7de-45c5-b176-d51ef1292531" providerId="AD" clId="Web-{92F6E1EB-4694-6541-B0F2-93D72790FEF1}" dt="2023-02-06T21:26:46.260" v="78"/>
          <pc:sldLayoutMkLst>
            <pc:docMk/>
            <pc:sldMasterMk cId="99759238" sldId="2147483752"/>
            <pc:sldLayoutMk cId="1777903263" sldId="2147483762"/>
          </pc:sldLayoutMkLst>
        </pc:sldLayoutChg>
        <pc:sldLayoutChg chg="add">
          <pc:chgData name="Victor Andersen" userId="S::vian3053@colorado.edu::e872be2a-a7de-45c5-b176-d51ef1292531" providerId="AD" clId="Web-{92F6E1EB-4694-6541-B0F2-93D72790FEF1}" dt="2023-02-06T21:26:46.260" v="78"/>
          <pc:sldLayoutMkLst>
            <pc:docMk/>
            <pc:sldMasterMk cId="99759238" sldId="2147483752"/>
            <pc:sldLayoutMk cId="3495996001" sldId="2147483763"/>
          </pc:sldLayoutMkLst>
        </pc:sldLayoutChg>
        <pc:sldLayoutChg chg="add">
          <pc:chgData name="Victor Andersen" userId="S::vian3053@colorado.edu::e872be2a-a7de-45c5-b176-d51ef1292531" providerId="AD" clId="Web-{92F6E1EB-4694-6541-B0F2-93D72790FEF1}" dt="2023-02-06T21:26:46.260" v="78"/>
          <pc:sldLayoutMkLst>
            <pc:docMk/>
            <pc:sldMasterMk cId="99759238" sldId="2147483752"/>
            <pc:sldLayoutMk cId="1009701026" sldId="214748376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9E4F672-03E7-4EF6-DA49-ED4AF22C7C5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61C482A-021B-F50A-8467-223F79915ED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4E0D1A6A-3FB4-3778-0C12-DD005145308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A80A4FF1-0BB9-43D6-3C14-FC7D0FC8570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F0650EFD-F0E4-AD7D-78E9-7B04250BE59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1CB57DBA-B5BA-87B1-9516-EA0CE8C3B3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87943EC-20C9-4A4B-B2D6-B9BB46B1FE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32E79558-72CC-42C7-9BA8-409E2CC6E9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8781231-5EE1-489E-8871-7740F6B74278}" type="slidenum">
              <a:rPr lang="en-US" altLang="es-419" smtClean="0"/>
              <a:pPr>
                <a:spcBef>
                  <a:spcPct val="0"/>
                </a:spcBef>
              </a:pPr>
              <a:t>2</a:t>
            </a:fld>
            <a:endParaRPr lang="en-US" altLang="es-419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14912A6D-D56C-4B7A-A5B6-1782005F19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3554B76-AD00-42AC-8E48-B46B5F9F34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419" altLang="es-419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496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>
            <a:extLst>
              <a:ext uri="{FF2B5EF4-FFF2-40B4-BE49-F238E27FC236}">
                <a16:creationId xmlns:a16="http://schemas.microsoft.com/office/drawing/2014/main" id="{30016C47-0DCF-5EA4-4FAF-4C12E09983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F92623E-2929-C540-8799-9A5C01110D1B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71F7E644-57B2-3508-480B-62CC1C777A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BAA7BC8-237E-7D07-960E-4F8D682C78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818A0482-818C-4965-2E56-F4A5E5C664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8F9EF6C-D1BC-6949-8604-6BE72EC93845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78AF1AAB-2229-584D-97F1-AF7F4EF6BE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724138F-4DB9-8317-4649-CCEF67F313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2B1A5A0E-3C19-F6BB-7E92-6138A17E0D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70B69F3-4BEC-0041-8DBF-756E5EE30C0C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464BFF0F-0A70-BF48-A406-4F7DA9E4A9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0D8A0B5-A646-BC1F-3DC6-36734E4835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84928598-45BE-4C3E-B216-288E9AE4A5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5696F77-D12B-4B36-90F8-A097E48F3620}" type="slidenum">
              <a:rPr lang="en-US" altLang="es-419" smtClean="0"/>
              <a:pPr>
                <a:spcBef>
                  <a:spcPct val="0"/>
                </a:spcBef>
              </a:pPr>
              <a:t>15</a:t>
            </a:fld>
            <a:endParaRPr lang="en-US" altLang="es-419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8E193599-E1FD-4E95-9604-B8A1F62C0B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D56E4AD8-8A0F-461A-9173-01D02D74E0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419" altLang="es-419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5763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64b4f6c543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g64b4f6c543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3BDCED9C-E30C-4104-B2DD-EF4981EFEC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3EA774A-9F78-4903-8CEA-393E181DD927}" type="slidenum">
              <a:rPr lang="en-US" altLang="es-419" smtClean="0"/>
              <a:pPr>
                <a:spcBef>
                  <a:spcPct val="0"/>
                </a:spcBef>
              </a:pPr>
              <a:t>18</a:t>
            </a:fld>
            <a:endParaRPr lang="en-US" altLang="es-419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021B64A2-5170-4B5A-81BC-262353540E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FA5F2E2B-1782-4C31-A3D3-0CB1C13E7D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419" altLang="es-419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713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Need to include links to info on r4equirements and </a:t>
            </a:r>
            <a:r>
              <a:rPr lang="en-US" err="1"/>
              <a:t>ConOps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D391-9CB5-4FBF-AFF3-0EC882BB318B}" type="slidenum">
              <a:rPr lang="es-US" smtClean="0"/>
              <a:t>3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605669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64fde4730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64fde4730e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64fde4730e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3CF10626-0F4B-4CFA-AB19-27FA76EA11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B7B2DDF-8FCF-4038-8552-3681642E4256}" type="slidenum">
              <a:rPr lang="en-US" altLang="es-419" smtClean="0"/>
              <a:pPr>
                <a:spcBef>
                  <a:spcPct val="0"/>
                </a:spcBef>
              </a:pPr>
              <a:t>5</a:t>
            </a:fld>
            <a:endParaRPr lang="en-US" altLang="es-419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32DAFB19-94E6-4D94-B80E-B6B005CE87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DBAC70C-0021-4FDB-BA44-D90826B126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s-419" altLang="es-419">
                <a:latin typeface="Arial" panose="020B0604020202020204" pitchFamily="34" charset="0"/>
              </a:rPr>
              <a:t>Titlw slide</a:t>
            </a:r>
          </a:p>
        </p:txBody>
      </p:sp>
    </p:spTree>
    <p:extLst>
      <p:ext uri="{BB962C8B-B14F-4D97-AF65-F5344CB8AC3E}">
        <p14:creationId xmlns:p14="http://schemas.microsoft.com/office/powerpoint/2010/main" val="3356897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Introduces your team to the reviewers, and gives summary of what you are planning to do, and why.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D391-9CB5-4FBF-AFF3-0EC882BB318B}" type="slidenum">
              <a:rPr lang="es-US" smtClean="0"/>
              <a:t>6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02699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Please include one slide for each team member. Include a photo of each team member.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D391-9CB5-4FBF-AFF3-0EC882BB318B}" type="slidenum">
              <a:rPr lang="es-US" smtClean="0"/>
              <a:t>7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87584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8" name="Google Shape;138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6" name="Google Shape;146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4" name="Google Shape;154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1D4215-D0A7-A2CD-C980-8F60AFDDE5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632A67-A045-033E-AC50-01993881D3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AEF7FB-0175-085B-3DAE-18116416C0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A6927-6D1F-434B-B24A-B25050ACA1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411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4944C2-9EF3-D080-86CB-D7FF0EEF0A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F17421-4583-16A7-D8B8-FBCF695D1F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5A006F-E467-205D-8705-FEBDE69B38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DF810-723F-C342-9A62-E87AD17D4A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284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A348FB-6CB5-C58C-F327-98BED9E439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03D8EB-8DF9-29AF-310A-67738CF2B5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219A6B-B8AD-E104-95F8-FD2A020B07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3283A-9409-0A4A-91D7-4F9F537038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8706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03C4-92C3-1347-9DF6-F1DED3D3B71C}" type="datetime1">
              <a:rPr lang="en-US" smtClean="0"/>
              <a:t>11/19/2024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728616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A51C0-6210-E140-9612-E96AF89D4242}" type="datetime1">
              <a:rPr lang="en-US" smtClean="0"/>
              <a:t>11/19/2024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363939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7E4-8FE6-B04E-9DFD-544D092DA87E}" type="datetime1">
              <a:rPr lang="en-US" smtClean="0"/>
              <a:t>11/19/2024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60460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27666-5628-4943-BD98-F7B3DE8F3837}" type="datetime1">
              <a:rPr lang="en-US" smtClean="0"/>
              <a:t>11/19/2024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63874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2FFF-DD9B-0F49-B74F-239AC630A8F8}" type="datetime1">
              <a:rPr lang="en-US" smtClean="0"/>
              <a:t>11/19/2024</a:t>
            </a:fld>
            <a:endParaRPr lang="es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9522091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FB6F-0C4E-1049-95D9-A604F7CFEE57}" type="datetime1">
              <a:rPr lang="en-US" smtClean="0"/>
              <a:t>11/19/2024</a:t>
            </a:fld>
            <a:endParaRPr lang="es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7719459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89FD-3839-D94A-949C-E0BF8E8FADB7}" type="datetime1">
              <a:rPr lang="en-US" smtClean="0"/>
              <a:t>11/19/2024</a:t>
            </a:fld>
            <a:endParaRPr lang="es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771226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021B-6666-5344-90D8-AFDEFF4D383C}" type="datetime1">
              <a:rPr lang="en-US" smtClean="0"/>
              <a:t>11/19/2024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422094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8F27B6-C653-7B8F-7B9D-BDA0A04947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3B59EA-73BC-92B4-8E94-B4BB2182B1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94DE2E-5CBF-C86A-81C6-CF1A8DD578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2DB79-9892-7045-B0C0-1FB06BC7C2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27588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E23A-2F97-6A47-A03D-2934FC91862C}" type="datetime1">
              <a:rPr lang="en-US" smtClean="0"/>
              <a:t>11/19/2024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7348253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6B5F-A1A4-6040-A331-5DD0E6C06E83}" type="datetime1">
              <a:rPr lang="en-US" smtClean="0"/>
              <a:t>11/19/2024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7779032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0FD12-B7A8-B54B-A7D2-E5E67598FC3E}" type="datetime1">
              <a:rPr lang="en-US" smtClean="0"/>
              <a:t>11/19/2024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4959960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ntagon 13">
            <a:extLst>
              <a:ext uri="{FF2B5EF4-FFF2-40B4-BE49-F238E27FC236}">
                <a16:creationId xmlns:a16="http://schemas.microsoft.com/office/drawing/2014/main" id="{3E2AAB81-BA08-4617-ACD1-B87C68713404}"/>
              </a:ext>
            </a:extLst>
          </p:cNvPr>
          <p:cNvSpPr/>
          <p:nvPr userDrawn="1"/>
        </p:nvSpPr>
        <p:spPr>
          <a:xfrm>
            <a:off x="0" y="914400"/>
            <a:ext cx="8153400" cy="76200"/>
          </a:xfrm>
          <a:prstGeom prst="homePlat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229600" cy="1143000"/>
          </a:xfrm>
        </p:spPr>
        <p:txBody>
          <a:bodyPr/>
          <a:lstStyle>
            <a:lvl1pPr algn="l">
              <a:defRPr sz="2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894BB69F-6D08-40AA-A227-29C906E4FC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89970A9-4EC6-9547-B0D5-478F4B6C4E2B}" type="datetime1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D23E63C0-4AA0-46C7-91CA-967D9939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474324B6-DFDF-4DDB-94C5-537560EA3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C950A-E29A-4374-9768-16BF05FFC9A8}" type="slidenum">
              <a:rPr lang="en-US" altLang="es-419"/>
              <a:pPr>
                <a:defRPr/>
              </a:pPr>
              <a:t>‹#›</a:t>
            </a:fld>
            <a:endParaRPr lang="en-US" altLang="es-419"/>
          </a:p>
        </p:txBody>
      </p:sp>
    </p:spTree>
    <p:extLst>
      <p:ext uri="{BB962C8B-B14F-4D97-AF65-F5344CB8AC3E}">
        <p14:creationId xmlns:p14="http://schemas.microsoft.com/office/powerpoint/2010/main" val="1009701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A6A16C-8148-6A86-F93E-546074F564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DFB280-F7A4-81A2-042E-4BFB15C9CA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12CE07-328C-E1A3-F61F-D750AD8CA4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2E3B7-6A4A-0441-B719-EF4D1C3475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864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99BE91-EA11-B191-D031-EDCA80F07E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D53025-33DA-D4BE-F836-C447780218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75AAA0-57E7-811C-4656-F4716B9884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26327-5C65-8E41-8EDE-0F5D281F84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526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DB26791-C703-7D0E-A068-746FBE575D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101E3FB-D815-9BCB-1F8E-D362F6743E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AA42821-D2E2-BD8D-E08F-717AA7D96D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051D4-5005-9F40-87CE-27D4B8196E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0835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D9A48DD-BF95-627F-5DC7-7D160E0651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6612393-A0DD-B5DE-BCBA-836507ACCF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B1BE13D-E371-BE4C-D7C9-075008E58A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5DCDC-F4D7-1A40-8BAB-E1283F2E1A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293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24B6F2E-B002-BDD3-A739-C163742E5D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85EDE5D-0469-E089-4657-5FCAB7ACB1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622D4-FBD9-C4E3-81E5-CBF571E344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0F853-BBB4-B74E-8166-EDA38DABEE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119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A6898A-DDE7-07C6-C11C-985224827D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CBF9A8-56F0-75D3-4DC5-7DF15CDE48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E5187F-AB46-B9B3-E711-683711CCA2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793B9-7FF7-8E49-A7BC-78B3F7ADEA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702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8027E8-D7E1-676D-91CB-235C416049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F1F424-C8EA-8BB3-4805-9F5172B721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8886E2-471C-E85E-6491-6127F032A1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CDD88-2322-EB4B-9E03-A9B466A406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893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7AE932F-1616-4A24-295D-A3F2EEB82A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E7E2FF3-25C6-1362-7610-206E76057E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DF7662A-F25B-F294-E572-48967A3D27D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F60C2B6-B03B-D657-4BDB-74D0418418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1EE4130-8004-8593-8689-8649DF66E2B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0888A54-A7CE-194C-BF39-C76AF24280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51C3E-C0EF-FC44-A6BA-FE2777F9BB46}" type="datetime1">
              <a:rPr lang="en-US" smtClean="0"/>
              <a:t>11/19/2024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22BD0-0140-4F9C-AA25-AD632E8E4A62}" type="slidenum">
              <a:rPr lang="es-US" smtClean="0"/>
              <a:t>‹#›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99759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7414B-A3E0-14D2-897A-342575AD4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COSGC Design Challenge Reviews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70FAF8-89DA-B835-2454-109353B96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1</a:t>
            </a:fld>
            <a:endParaRPr lang="es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89445E-63E1-80E6-4EB2-605A7E1AD00D}"/>
              </a:ext>
            </a:extLst>
          </p:cNvPr>
          <p:cNvSpPr txBox="1"/>
          <p:nvPr/>
        </p:nvSpPr>
        <p:spPr>
          <a:xfrm>
            <a:off x="782877" y="1816274"/>
            <a:ext cx="7820938" cy="47782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ea typeface="ＭＳ Ｐゴシック"/>
                <a:cs typeface="Calibri"/>
              </a:rPr>
              <a:t>For 1 semester projects for COSGC Design Challenges, we usually hold 2-3 reviews: </a:t>
            </a:r>
          </a:p>
          <a:p>
            <a:pPr marL="600075" lvl="1" indent="-257175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Calibri"/>
              </a:rPr>
              <a:t>A Preliminary Design Review (PDR)-Feb</a:t>
            </a:r>
            <a:endParaRPr lang="en-US" dirty="0">
              <a:cs typeface="Calibri"/>
            </a:endParaRPr>
          </a:p>
          <a:p>
            <a:pPr marL="600075" lvl="1" indent="-257175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Calibri"/>
              </a:rPr>
              <a:t>A Critical Design Review (CDR)</a:t>
            </a:r>
          </a:p>
          <a:p>
            <a:pPr marL="600075" lvl="1" indent="-257175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Calibri"/>
              </a:rPr>
              <a:t>For </a:t>
            </a:r>
            <a:r>
              <a:rPr lang="en-US" dirty="0" err="1">
                <a:latin typeface="Arial"/>
                <a:ea typeface="ＭＳ Ｐゴシック"/>
                <a:cs typeface="Calibri"/>
              </a:rPr>
              <a:t>DemoSat</a:t>
            </a:r>
            <a:r>
              <a:rPr lang="en-US" dirty="0">
                <a:latin typeface="Arial"/>
                <a:ea typeface="ＭＳ Ｐゴシック"/>
                <a:cs typeface="Calibri"/>
              </a:rPr>
              <a:t> and Wearables, there is a third review:</a:t>
            </a:r>
          </a:p>
          <a:p>
            <a:pPr marL="942975" lvl="2" indent="-257175">
              <a:buFont typeface="Arial"/>
              <a:buChar char="•"/>
            </a:pPr>
            <a:r>
              <a:rPr lang="en-US" dirty="0" err="1">
                <a:latin typeface="Arial"/>
                <a:ea typeface="ＭＳ Ｐゴシック"/>
                <a:cs typeface="Calibri"/>
              </a:rPr>
              <a:t>DemoSat</a:t>
            </a:r>
            <a:r>
              <a:rPr lang="en-US" dirty="0">
                <a:latin typeface="Arial"/>
                <a:ea typeface="ＭＳ Ｐゴシック"/>
                <a:cs typeface="Calibri"/>
              </a:rPr>
              <a:t>: Flight Readiness Review (FRR)</a:t>
            </a:r>
          </a:p>
          <a:p>
            <a:pPr marL="942975" lvl="2" indent="-257175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Calibri"/>
              </a:rPr>
              <a:t>Wearables: Final Project Review (FPR)</a:t>
            </a:r>
          </a:p>
          <a:p>
            <a:r>
              <a:rPr lang="en-US" dirty="0">
                <a:latin typeface="Arial"/>
                <a:ea typeface="+mn-lt"/>
                <a:cs typeface="+mn-lt"/>
              </a:rPr>
              <a:t>For 2 semester projects for COSGC Design Challenges, we hold 3-4 reviews: </a:t>
            </a:r>
          </a:p>
          <a:p>
            <a:pPr marL="600075" lvl="1" indent="-257175">
              <a:buFont typeface="Arial,Sans-Serif"/>
              <a:buChar char="•"/>
            </a:pPr>
            <a:r>
              <a:rPr lang="en-US" dirty="0">
                <a:latin typeface="Arial"/>
                <a:ea typeface="+mn-lt"/>
                <a:cs typeface="+mn-lt"/>
              </a:rPr>
              <a:t>A Conceptual Design Review (</a:t>
            </a:r>
            <a:r>
              <a:rPr lang="en-US" dirty="0" err="1">
                <a:latin typeface="Arial"/>
                <a:ea typeface="+mn-lt"/>
                <a:cs typeface="+mn-lt"/>
              </a:rPr>
              <a:t>CoDR</a:t>
            </a:r>
            <a:r>
              <a:rPr lang="en-US" dirty="0">
                <a:latin typeface="Arial"/>
                <a:ea typeface="+mn-lt"/>
                <a:cs typeface="+mn-lt"/>
              </a:rPr>
              <a:t>)-Nov</a:t>
            </a:r>
            <a:endParaRPr lang="en-US" dirty="0">
              <a:ea typeface="+mn-lt"/>
              <a:cs typeface="+mn-lt"/>
            </a:endParaRPr>
          </a:p>
          <a:p>
            <a:pPr marL="600075" lvl="1" indent="-257175">
              <a:buFont typeface="Arial,Sans-Serif"/>
              <a:buChar char="•"/>
            </a:pPr>
            <a:r>
              <a:rPr lang="en-US" dirty="0">
                <a:latin typeface="Arial"/>
                <a:ea typeface="+mn-lt"/>
                <a:cs typeface="+mn-lt"/>
              </a:rPr>
              <a:t>A Preliminary Design Review (PDR)-Feb</a:t>
            </a:r>
            <a:endParaRPr lang="en-US" dirty="0"/>
          </a:p>
          <a:p>
            <a:pPr marL="600075" lvl="1" indent="-257175">
              <a:buFont typeface="Arial,Sans-Serif"/>
              <a:buChar char="•"/>
            </a:pPr>
            <a:r>
              <a:rPr lang="en-US" dirty="0">
                <a:latin typeface="Arial"/>
                <a:ea typeface="+mn-lt"/>
                <a:cs typeface="+mn-lt"/>
              </a:rPr>
              <a:t>A Critical Design Review (CDR)</a:t>
            </a:r>
          </a:p>
          <a:p>
            <a:pPr marL="600075" lvl="1" indent="-257175">
              <a:buFont typeface="Arial,Sans-Serif"/>
              <a:buChar char="•"/>
            </a:pPr>
            <a:r>
              <a:rPr lang="en-US" dirty="0">
                <a:latin typeface="Arial"/>
                <a:ea typeface="+mn-lt"/>
                <a:cs typeface="+mn-lt"/>
              </a:rPr>
              <a:t>For </a:t>
            </a:r>
            <a:r>
              <a:rPr lang="en-US" dirty="0" err="1">
                <a:latin typeface="Arial"/>
                <a:ea typeface="+mn-lt"/>
                <a:cs typeface="+mn-lt"/>
              </a:rPr>
              <a:t>DemoSat</a:t>
            </a:r>
            <a:r>
              <a:rPr lang="en-US" dirty="0">
                <a:latin typeface="Arial"/>
                <a:ea typeface="+mn-lt"/>
                <a:cs typeface="+mn-lt"/>
              </a:rPr>
              <a:t> and Wearables, there is a fourth review:</a:t>
            </a:r>
          </a:p>
          <a:p>
            <a:pPr marL="942975" lvl="2" indent="-257175">
              <a:buFont typeface="Arial,Sans-Serif"/>
              <a:buChar char="•"/>
            </a:pPr>
            <a:r>
              <a:rPr lang="en-US" dirty="0" err="1">
                <a:latin typeface="Arial"/>
                <a:ea typeface="+mn-lt"/>
                <a:cs typeface="+mn-lt"/>
              </a:rPr>
              <a:t>DemoSat</a:t>
            </a:r>
            <a:r>
              <a:rPr lang="en-US" dirty="0">
                <a:latin typeface="Arial"/>
                <a:ea typeface="+mn-lt"/>
                <a:cs typeface="+mn-lt"/>
              </a:rPr>
              <a:t>: Flight Readiness Review (FRR)</a:t>
            </a:r>
          </a:p>
          <a:p>
            <a:pPr marL="942975" lvl="2" indent="-257175">
              <a:buFont typeface="Arial,Sans-Serif"/>
              <a:buChar char="•"/>
            </a:pPr>
            <a:r>
              <a:rPr lang="en-US" dirty="0">
                <a:latin typeface="Arial"/>
                <a:ea typeface="+mn-lt"/>
                <a:cs typeface="+mn-lt"/>
              </a:rPr>
              <a:t>Wearables: Final Project Review (FPR)</a:t>
            </a:r>
          </a:p>
          <a:p>
            <a:pPr lvl="1"/>
            <a:r>
              <a:rPr lang="en-US" i="1" dirty="0">
                <a:solidFill>
                  <a:srgbClr val="FF0000"/>
                </a:solidFill>
                <a:latin typeface="Arial"/>
                <a:ea typeface="+mn-lt"/>
                <a:cs typeface="+mn-lt"/>
              </a:rPr>
              <a:t>Delete this slide before presenting</a:t>
            </a:r>
            <a:endParaRPr lang="en-US" dirty="0">
              <a:solidFill>
                <a:srgbClr val="FF0000"/>
              </a:solidFill>
              <a:latin typeface="Arial"/>
            </a:endParaRPr>
          </a:p>
          <a:p>
            <a:pPr lvl="1"/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3721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ctr" anchorCtr="0">
            <a:norm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4400"/>
            </a:pPr>
            <a:r>
              <a:rPr lang="en-US"/>
              <a:t>Robotics Design Overview Continued</a:t>
            </a:r>
            <a:endParaRPr/>
          </a:p>
        </p:txBody>
      </p:sp>
      <p:sp>
        <p:nvSpPr>
          <p:cNvPr id="157" name="Google Shape;157;p8"/>
          <p:cNvSpPr txBox="1">
            <a:spLocks noGrp="1"/>
          </p:cNvSpPr>
          <p:nvPr>
            <p:ph type="body" idx="1"/>
          </p:nvPr>
        </p:nvSpPr>
        <p:spPr>
          <a:xfrm>
            <a:off x="323193" y="1828800"/>
            <a:ext cx="7677807" cy="3657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t" anchorCtr="0">
            <a:normAutofit/>
          </a:bodyPr>
          <a:lstStyle/>
          <a:p>
            <a:pPr indent="-42545">
              <a:spcBef>
                <a:spcPts val="0"/>
              </a:spcBef>
              <a:buClr>
                <a:schemeClr val="dk1"/>
              </a:buClr>
              <a:buSzPts val="2700"/>
              <a:buNone/>
            </a:pPr>
            <a:endParaRPr lang="en-US" sz="2025" dirty="0">
              <a:cs typeface="Calibri" panose="020F0502020204030204"/>
            </a:endParaRPr>
          </a:p>
          <a:p>
            <a:pPr>
              <a:buClr>
                <a:schemeClr val="dk1"/>
              </a:buClr>
              <a:buSzPts val="2700"/>
            </a:pPr>
            <a:r>
              <a:rPr lang="en-US" sz="2025" dirty="0"/>
              <a:t>Major Components (cont’d)</a:t>
            </a:r>
            <a:endParaRPr dirty="0"/>
          </a:p>
          <a:p>
            <a:pPr lvl="1">
              <a:buClr>
                <a:schemeClr val="dk1"/>
              </a:buClr>
              <a:buSzPts val="2400"/>
            </a:pPr>
            <a:r>
              <a:rPr lang="en-US" dirty="0"/>
              <a:t>Electrical:</a:t>
            </a:r>
            <a:endParaRPr dirty="0"/>
          </a:p>
          <a:p>
            <a:pPr lvl="2">
              <a:buClr>
                <a:srgbClr val="000000"/>
              </a:buClr>
              <a:buSzPts val="2000"/>
            </a:pPr>
            <a:r>
              <a:rPr lang="en-US" dirty="0">
                <a:cs typeface="Calibri"/>
              </a:rPr>
              <a:t>Provide up-to-date description (especially pictures and schematics) of your electrical systems</a:t>
            </a:r>
          </a:p>
          <a:p>
            <a:pPr lvl="2">
              <a:buClr>
                <a:srgbClr val="000000"/>
              </a:buClr>
              <a:buSzPts val="2000"/>
            </a:pPr>
            <a:endParaRPr lang="en-US" dirty="0">
              <a:cs typeface="Calibri"/>
            </a:endParaRPr>
          </a:p>
          <a:p>
            <a:pPr lvl="2">
              <a:buClr>
                <a:srgbClr val="000000"/>
              </a:buClr>
              <a:buSzPts val="2000"/>
            </a:pPr>
            <a:r>
              <a:rPr lang="en-US" dirty="0">
                <a:cs typeface="Calibri"/>
              </a:rPr>
              <a:t>Software: How much have you written, what still needs to be written?</a:t>
            </a:r>
          </a:p>
          <a:p>
            <a:pPr marL="685800" lvl="2" indent="0">
              <a:buClr>
                <a:schemeClr val="dk1"/>
              </a:buClr>
              <a:buSzPts val="2000"/>
              <a:buNone/>
            </a:pPr>
            <a:endParaRPr lang="en-US" dirty="0"/>
          </a:p>
          <a:p>
            <a:pPr>
              <a:buClr>
                <a:schemeClr val="dk1"/>
              </a:buClr>
              <a:buSzPts val="2700"/>
            </a:pPr>
            <a:r>
              <a:rPr lang="en-US" sz="2000" dirty="0"/>
              <a:t>What parts (if any) do you still need to purchase or manufacture? What is expected timeline for this?</a:t>
            </a:r>
            <a:endParaRPr lang="en-US" sz="2000" dirty="0">
              <a:cs typeface="Calibri"/>
            </a:endParaRPr>
          </a:p>
        </p:txBody>
      </p:sp>
      <p:sp>
        <p:nvSpPr>
          <p:cNvPr id="158" name="Google Shape;158;p8"/>
          <p:cNvSpPr txBox="1">
            <a:spLocks noGrp="1"/>
          </p:cNvSpPr>
          <p:nvPr>
            <p:ph type="sldNum" idx="12"/>
          </p:nvPr>
        </p:nvSpPr>
        <p:spPr>
          <a:xfrm>
            <a:off x="6457950" y="562451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ctr" anchorCtr="0">
            <a:noAutofit/>
          </a:bodyPr>
          <a:lstStyle/>
          <a:p>
            <a:pPr>
              <a:buClr>
                <a:schemeClr val="dk1"/>
              </a:buClr>
              <a:buSzPts val="1400"/>
            </a:pPr>
            <a:fld id="{00000000-1234-1234-1234-123412341234}" type="slidenum">
              <a:rPr lang="en-US" sz="1050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rPr>
              <a:pPr>
                <a:buClr>
                  <a:schemeClr val="dk1"/>
                </a:buClr>
                <a:buSzPts val="1400"/>
              </a:pPr>
              <a:t>10</a:t>
            </a:fld>
            <a:endParaRPr sz="1050">
              <a:solidFill>
                <a:schemeClr val="dk1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091D7850-A840-FB4C-4572-623AFB3084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8630" y="1030273"/>
            <a:ext cx="677437" cy="692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696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812D998E-5597-784E-189B-52B646ECE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297878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z="2400" b="1">
                <a:ea typeface="ＭＳ Ｐゴシック" panose="020B0600070205080204" pitchFamily="34" charset="-128"/>
              </a:rPr>
              <a:t>Block Diagrams</a:t>
            </a:r>
            <a:endParaRPr lang="en-US" altLang="en-US" sz="2400"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(Multiple Slides)</a:t>
            </a:r>
          </a:p>
          <a:p>
            <a:pPr marL="0" indent="0" eaLnBrk="1" hangingPunct="1">
              <a:buFontTx/>
              <a:buNone/>
            </a:pPr>
            <a:endParaRPr lang="en-US" altLang="en-US" sz="2000">
              <a:ea typeface="ＭＳ Ｐゴシック" panose="020B0600070205080204" pitchFamily="34" charset="-128"/>
            </a:endParaRPr>
          </a:p>
          <a:p>
            <a:pPr marL="0" indent="0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Block Diagrams of each of the major subsystems shall be included.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Use these as visual cues to explain the connections between subsystems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Don</a:t>
            </a:r>
            <a:r>
              <a:rPr lang="ja-JP" altLang="en-US" sz="1600">
                <a:ea typeface="ＭＳ Ｐゴシック" panose="020B0600070205080204" pitchFamily="34" charset="-128"/>
              </a:rPr>
              <a:t>’</a:t>
            </a:r>
            <a:r>
              <a:rPr lang="en-US" altLang="ja-JP" sz="1600">
                <a:ea typeface="ＭＳ Ｐゴシック" panose="020B0600070205080204" pitchFamily="34" charset="-128"/>
              </a:rPr>
              <a:t>t skimp on details… if there is a power switch or a g-switch, make sure that it is included</a:t>
            </a:r>
          </a:p>
          <a:p>
            <a:pPr marL="0" indent="0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This is where you explain the design of your system and how it operates.</a:t>
            </a:r>
          </a:p>
          <a:p>
            <a:pPr marL="0" indent="0" eaLnBrk="1" hangingPunct="1">
              <a:buFontTx/>
              <a:buChar char="-"/>
            </a:pPr>
            <a:endParaRPr lang="en-US" altLang="en-US" sz="1600">
              <a:ea typeface="ＭＳ Ｐゴシック" panose="020B0600070205080204" pitchFamily="34" charset="-128"/>
            </a:endParaRPr>
          </a:p>
          <a:p>
            <a:pPr marL="0" indent="0" eaLnBrk="1" hangingPunct="1">
              <a:buFontTx/>
              <a:buNone/>
            </a:pPr>
            <a:endParaRPr lang="en-US" altLang="en-US" sz="16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16B4DEE-718F-991A-1411-49AE324A9F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US" sz="2400" b="1">
                <a:cs typeface="+mn-cs"/>
              </a:rPr>
              <a:t>Special Requirements</a:t>
            </a:r>
          </a:p>
          <a:p>
            <a:pPr algn="ctr" eaLnBrk="1" hangingPunct="1">
              <a:buFontTx/>
              <a:buNone/>
              <a:defRPr/>
            </a:pPr>
            <a:r>
              <a:rPr lang="en-US" sz="2400" b="1">
                <a:cs typeface="+mn-cs"/>
              </a:rPr>
              <a:t>    (Multiple Slides)</a:t>
            </a:r>
          </a:p>
          <a:p>
            <a:pPr eaLnBrk="1" hangingPunct="1">
              <a:buFontTx/>
              <a:buNone/>
              <a:defRPr/>
            </a:pPr>
            <a:endParaRPr lang="en-US">
              <a:cs typeface="+mn-cs"/>
            </a:endParaRPr>
          </a:p>
          <a:p>
            <a:pPr eaLnBrk="1" hangingPunct="1">
              <a:buFontTx/>
              <a:buChar char="-"/>
              <a:defRPr/>
            </a:pPr>
            <a:r>
              <a:rPr lang="en-US" sz="2000">
                <a:cs typeface="+mn-cs"/>
              </a:rPr>
              <a:t>Some projects have very special needs that shall be addressed in detail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800"/>
              <a:t>Schematics (???)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800"/>
              <a:t>Mechanical Drawings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800"/>
              <a:t>Demonstrated Need</a:t>
            </a:r>
          </a:p>
          <a:p>
            <a:pPr eaLnBrk="1" hangingPunct="1">
              <a:buFontTx/>
              <a:buNone/>
              <a:defRPr/>
            </a:pPr>
            <a:endParaRPr lang="en-US" sz="4000"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977635B-6E34-21CE-83A8-55C56AF9CD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US" sz="2400" b="1" dirty="0">
                <a:ea typeface="ＭＳ Ｐゴシック"/>
                <a:cs typeface="+mn-cs"/>
              </a:rPr>
              <a:t>Test Plans</a:t>
            </a:r>
            <a:endParaRPr lang="en-US" sz="2400" dirty="0">
              <a:ea typeface="ＭＳ Ｐゴシック"/>
              <a:cs typeface="+mn-cs"/>
            </a:endParaRPr>
          </a:p>
          <a:p>
            <a:pPr algn="ctr" eaLnBrk="1" hangingPunct="1">
              <a:buNone/>
              <a:defRPr/>
            </a:pPr>
            <a:r>
              <a:rPr lang="en-US" sz="2400" dirty="0">
                <a:ea typeface="ＭＳ Ｐゴシック"/>
                <a:cs typeface="+mn-cs"/>
              </a:rPr>
              <a:t>(4-6 slides)</a:t>
            </a:r>
            <a:endParaRPr lang="en-US" sz="2400" dirty="0">
              <a:ea typeface="ＭＳ Ｐゴシック"/>
              <a:cs typeface="Arial"/>
            </a:endParaRPr>
          </a:p>
          <a:p>
            <a:pPr eaLnBrk="1" hangingPunct="1">
              <a:buFontTx/>
              <a:buNone/>
              <a:defRPr/>
            </a:pPr>
            <a:endParaRPr lang="en-US" sz="2000">
              <a:cs typeface="+mn-cs"/>
            </a:endParaRPr>
          </a:p>
          <a:p>
            <a:pPr eaLnBrk="1" hangingPunct="1">
              <a:buFontTx/>
              <a:buChar char="-"/>
              <a:defRPr/>
            </a:pPr>
            <a:r>
              <a:rPr lang="en-US" sz="1600" dirty="0">
                <a:ea typeface="ＭＳ Ｐゴシック"/>
                <a:cs typeface="+mn-cs"/>
              </a:rPr>
              <a:t>What type of testing can be performed on your systems?</a:t>
            </a:r>
            <a:endParaRPr lang="en-US" sz="1600" dirty="0">
              <a:ea typeface="ＭＳ Ｐゴシック"/>
              <a:cs typeface="Arial"/>
            </a:endParaRPr>
          </a:p>
          <a:p>
            <a:pPr eaLnBrk="1" hangingPunct="1">
              <a:buFontTx/>
              <a:buChar char="-"/>
              <a:defRPr/>
            </a:pPr>
            <a:r>
              <a:rPr lang="en-US" sz="1600" dirty="0">
                <a:ea typeface="ＭＳ Ｐゴシック"/>
                <a:cs typeface="+mn-cs"/>
              </a:rPr>
              <a:t>What is required to complete testing?:</a:t>
            </a:r>
            <a:endParaRPr lang="en-US" sz="1600" dirty="0">
              <a:ea typeface="ＭＳ Ｐゴシック"/>
              <a:cs typeface="Arial"/>
            </a:endParaRPr>
          </a:p>
          <a:p>
            <a:pPr lvl="1" eaLnBrk="1" hangingPunct="1">
              <a:buFontTx/>
              <a:buChar char="-"/>
              <a:defRPr/>
            </a:pPr>
            <a:r>
              <a:rPr lang="en-US" sz="1400" dirty="0">
                <a:ea typeface="ＭＳ Ｐゴシック"/>
              </a:rPr>
              <a:t>Support Hardware</a:t>
            </a:r>
            <a:endParaRPr lang="en-US" sz="1400" dirty="0">
              <a:ea typeface="ＭＳ Ｐゴシック"/>
              <a:cs typeface="Arial"/>
            </a:endParaRPr>
          </a:p>
          <a:p>
            <a:pPr lvl="2" eaLnBrk="1" hangingPunct="1">
              <a:buFontTx/>
              <a:buChar char="-"/>
              <a:defRPr/>
            </a:pPr>
            <a:r>
              <a:rPr lang="en-US" sz="1200" dirty="0">
                <a:ea typeface="ＭＳ Ｐゴシック"/>
              </a:rPr>
              <a:t>Purchase/produce?</a:t>
            </a:r>
            <a:endParaRPr lang="en-US" sz="1200" dirty="0">
              <a:ea typeface="ＭＳ Ｐゴシック"/>
              <a:cs typeface="Arial"/>
            </a:endParaRPr>
          </a:p>
          <a:p>
            <a:pPr lvl="1" eaLnBrk="1" hangingPunct="1">
              <a:buFontTx/>
              <a:buChar char="-"/>
              <a:defRPr/>
            </a:pPr>
            <a:r>
              <a:rPr lang="en-US" sz="1400" dirty="0">
                <a:ea typeface="ＭＳ Ｐゴシック"/>
              </a:rPr>
              <a:t>Software</a:t>
            </a:r>
            <a:endParaRPr lang="en-US" sz="1400" dirty="0">
              <a:ea typeface="ＭＳ Ｐゴシック"/>
              <a:cs typeface="Arial"/>
            </a:endParaRPr>
          </a:p>
          <a:p>
            <a:pPr lvl="2" eaLnBrk="1" hangingPunct="1">
              <a:buFontTx/>
              <a:buChar char="-"/>
              <a:defRPr/>
            </a:pPr>
            <a:r>
              <a:rPr lang="en-US" sz="1200" dirty="0">
                <a:ea typeface="ＭＳ Ｐゴシック"/>
              </a:rPr>
              <a:t>Purchase/in-house?</a:t>
            </a:r>
            <a:endParaRPr lang="en-US" sz="1200" dirty="0">
              <a:ea typeface="ＭＳ Ｐゴシック"/>
              <a:cs typeface="Arial"/>
            </a:endParaRPr>
          </a:p>
          <a:p>
            <a:pPr eaLnBrk="1" hangingPunct="1">
              <a:buFontTx/>
              <a:buChar char="-"/>
              <a:defRPr/>
            </a:pPr>
            <a:r>
              <a:rPr lang="en-US" sz="1600" dirty="0">
                <a:ea typeface="ＭＳ Ｐゴシック"/>
                <a:cs typeface="+mn-cs"/>
              </a:rPr>
              <a:t>Potential points of failure</a:t>
            </a:r>
            <a:endParaRPr lang="en-US" sz="1600" dirty="0">
              <a:ea typeface="ＭＳ Ｐゴシック"/>
              <a:cs typeface="Arial"/>
            </a:endParaRPr>
          </a:p>
          <a:p>
            <a:pPr eaLnBrk="1" hangingPunct="1">
              <a:buFontTx/>
              <a:buChar char="-"/>
              <a:defRPr/>
            </a:pPr>
            <a:r>
              <a:rPr lang="en-US" sz="1600" dirty="0">
                <a:ea typeface="ＭＳ Ｐゴシック"/>
                <a:cs typeface="+mn-cs"/>
              </a:rPr>
              <a:t>Testing/Troubleshooting/Modifications/Re-Testing Schedule</a:t>
            </a:r>
            <a:endParaRPr lang="en-US" sz="1600" dirty="0">
              <a:ea typeface="ＭＳ Ｐゴシック"/>
              <a:cs typeface="Arial"/>
            </a:endParaRPr>
          </a:p>
          <a:p>
            <a:pPr eaLnBrk="1" hangingPunct="1">
              <a:buFontTx/>
              <a:buChar char="-"/>
              <a:defRPr/>
            </a:pPr>
            <a:endParaRPr lang="en-US" sz="1600">
              <a:cs typeface="+mn-cs"/>
            </a:endParaRPr>
          </a:p>
          <a:p>
            <a:pPr lvl="1" eaLnBrk="1" hangingPunct="1">
              <a:buFontTx/>
              <a:buChar char="-"/>
              <a:defRPr/>
            </a:pPr>
            <a:endParaRPr lang="en-US" sz="1600"/>
          </a:p>
          <a:p>
            <a:pPr eaLnBrk="1" hangingPunct="1">
              <a:buFontTx/>
              <a:buNone/>
              <a:defRPr/>
            </a:pPr>
            <a:endParaRPr lang="en-US" sz="1600"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4">
            <a:extLst>
              <a:ext uri="{FF2B5EF4-FFF2-40B4-BE49-F238E27FC236}">
                <a16:creationId xmlns:a16="http://schemas.microsoft.com/office/drawing/2014/main" id="{D3D3FB91-2C6E-4D0A-B126-6FD418DF6F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s-419"/>
              <a:t>Project Management</a:t>
            </a:r>
          </a:p>
        </p:txBody>
      </p:sp>
      <p:sp>
        <p:nvSpPr>
          <p:cNvPr id="48131" name="Subtitle 5">
            <a:extLst>
              <a:ext uri="{FF2B5EF4-FFF2-40B4-BE49-F238E27FC236}">
                <a16:creationId xmlns:a16="http://schemas.microsoft.com/office/drawing/2014/main" id="{66C14C29-FC67-4183-ACAF-73AE203BB4A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71700" y="3429000"/>
            <a:ext cx="4800600" cy="1314450"/>
          </a:xfrm>
        </p:spPr>
        <p:txBody>
          <a:bodyPr/>
          <a:lstStyle/>
          <a:p>
            <a:r>
              <a:rPr lang="en-US" altLang="es-419" sz="1500" i="1"/>
              <a:t>Name of Presenter(s)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5B637BD-8F34-E386-73E5-2A41337B3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14</a:t>
            </a:fld>
            <a:endParaRPr lang="es-US"/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A6FA8388-90D5-DF83-6109-D97683351D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8630" y="1030273"/>
            <a:ext cx="677437" cy="692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925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5">
            <a:extLst>
              <a:ext uri="{FF2B5EF4-FFF2-40B4-BE49-F238E27FC236}">
                <a16:creationId xmlns:a16="http://schemas.microsoft.com/office/drawing/2014/main" id="{D256D66F-913D-444B-8D73-4A494F612A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419"/>
              <a:t>Management (3-4 slides)</a:t>
            </a:r>
          </a:p>
        </p:txBody>
      </p:sp>
      <p:sp>
        <p:nvSpPr>
          <p:cNvPr id="49155" name="Content Placeholder 6">
            <a:extLst>
              <a:ext uri="{FF2B5EF4-FFF2-40B4-BE49-F238E27FC236}">
                <a16:creationId xmlns:a16="http://schemas.microsoft.com/office/drawing/2014/main" id="{FCCA9D70-EF6F-4F08-844E-BE82B092F8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0" y="1863328"/>
            <a:ext cx="6172200" cy="3394472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es-419" dirty="0">
                <a:ea typeface="ＭＳ Ｐゴシック"/>
              </a:rPr>
              <a:t>Up-to-date schedule for the project</a:t>
            </a:r>
            <a:endParaRPr lang="en-US" altLang="es-419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BC9B28-C768-7620-32F0-FEB3FF74E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15</a:t>
            </a:fld>
            <a:endParaRPr lang="es-US"/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C727332B-680A-D24A-CC6C-EAC59B9177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8630" y="1030273"/>
            <a:ext cx="677437" cy="692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364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64b4f6c543_0_6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2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numCol="1" anchor="ctr" anchorCtr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en-US" dirty="0">
                <a:ea typeface="ＭＳ Ｐゴシック"/>
              </a:rPr>
              <a:t>Current Budget</a:t>
            </a:r>
            <a:endParaRPr dirty="0">
              <a:ea typeface="ＭＳ Ｐゴシック"/>
            </a:endParaRPr>
          </a:p>
        </p:txBody>
      </p:sp>
      <p:sp>
        <p:nvSpPr>
          <p:cNvPr id="245" name="Google Shape;245;g64b4f6c543_0_6"/>
          <p:cNvSpPr txBox="1">
            <a:spLocks noGrp="1"/>
          </p:cNvSpPr>
          <p:nvPr>
            <p:ph type="body" idx="1"/>
          </p:nvPr>
        </p:nvSpPr>
        <p:spPr>
          <a:xfrm>
            <a:off x="763125" y="2077142"/>
            <a:ext cx="7782300" cy="35318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n-US" dirty="0">
                <a:ea typeface="ＭＳ Ｐゴシック"/>
              </a:rPr>
              <a:t>Your up-to-date budget should show that your design is feasible. </a:t>
            </a:r>
            <a:endParaRPr lang="en-US">
              <a:ea typeface="ＭＳ Ｐゴシック"/>
            </a:endParaRPr>
          </a:p>
          <a:p>
            <a:pPr>
              <a:spcBef>
                <a:spcPts val="0"/>
              </a:spcBef>
              <a:buClr>
                <a:srgbClr val="000000"/>
              </a:buClr>
              <a:buSzPts val="2800"/>
            </a:pPr>
            <a:r>
              <a:rPr lang="en-US" dirty="0"/>
              <a:t>Your budget should include enough money (a margin) for replacement parts, etc.</a:t>
            </a:r>
            <a:endParaRPr lang="en-US" dirty="0">
              <a:cs typeface="Calibri" panose="020F0502020204030204"/>
            </a:endParaRPr>
          </a:p>
          <a:p>
            <a:pPr marL="171450" indent="-3810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pic>
        <p:nvPicPr>
          <p:cNvPr id="2" name="Picture 2" descr="Diagram&#10;&#10;Description automatically generated">
            <a:extLst>
              <a:ext uri="{FF2B5EF4-FFF2-40B4-BE49-F238E27FC236}">
                <a16:creationId xmlns:a16="http://schemas.microsoft.com/office/drawing/2014/main" id="{FA43C733-689F-41C3-25A2-F1D2706497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8630" y="1030273"/>
            <a:ext cx="677437" cy="69241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30ECCFF0-A7D7-4DCE-B26C-8841B58007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419"/>
              <a:t>Risks and Worries</a:t>
            </a:r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03E4A316-E5D4-47B3-8905-9570283BD9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0" y="1863328"/>
            <a:ext cx="6172200" cy="3394472"/>
          </a:xfrm>
        </p:spPr>
        <p:txBody>
          <a:bodyPr/>
          <a:lstStyle/>
          <a:p>
            <a:r>
              <a:rPr lang="en-US" altLang="es-419"/>
              <a:t>What are your biggest worries or potential failure points with your conceptual design?</a:t>
            </a:r>
          </a:p>
          <a:p>
            <a:r>
              <a:rPr lang="en-US" altLang="es-419"/>
              <a:t>Items identified should be completely mitigated through your design efforts and fully addressed by the Critical Design Review (CDR; the third review)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AA6003-22CB-BEAC-85A7-7093CFAD1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17</a:t>
            </a:fld>
            <a:endParaRPr lang="es-US"/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8304FE14-9E14-167A-F3B5-50DF0939F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8630" y="1030273"/>
            <a:ext cx="677437" cy="692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699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5">
            <a:extLst>
              <a:ext uri="{FF2B5EF4-FFF2-40B4-BE49-F238E27FC236}">
                <a16:creationId xmlns:a16="http://schemas.microsoft.com/office/drawing/2014/main" id="{0714C963-35FF-4651-9BC9-0A8C574AC8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419"/>
              <a:t>Conclusion (1-2 slides)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7445E2D-3D9D-4514-A1DF-56B3D3253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7801" y="1802136"/>
            <a:ext cx="6205329" cy="4673858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0" indent="0" eaLnBrk="1" hangingPunct="1">
              <a:buNone/>
              <a:defRPr/>
            </a:pPr>
            <a:r>
              <a:rPr lang="en-US" dirty="0">
                <a:ea typeface="ＭＳ Ｐゴシック"/>
              </a:rPr>
              <a:t>For conclusion, summarize the following:</a:t>
            </a:r>
            <a:endParaRPr lang="en-US" dirty="0">
              <a:ea typeface="ＭＳ Ｐゴシック"/>
              <a:cs typeface="+mn-cs"/>
            </a:endParaRPr>
          </a:p>
          <a:p>
            <a:pPr>
              <a:defRPr/>
            </a:pPr>
            <a:r>
              <a:rPr lang="en-US" dirty="0">
                <a:ea typeface="+mn-ea"/>
                <a:cs typeface="+mn-cs"/>
              </a:rPr>
              <a:t>Restate </a:t>
            </a:r>
            <a:r>
              <a:rPr lang="en-US" dirty="0">
                <a:ea typeface="ＭＳ Ｐゴシック"/>
              </a:rPr>
              <a:t>project goals</a:t>
            </a:r>
            <a:endParaRPr lang="en-US" dirty="0">
              <a:ea typeface="ＭＳ Ｐゴシック"/>
              <a:cs typeface="Calibri"/>
            </a:endParaRPr>
          </a:p>
          <a:p>
            <a:pPr>
              <a:defRPr/>
            </a:pPr>
            <a:r>
              <a:rPr lang="en-US" dirty="0">
                <a:ea typeface="+mn-ea"/>
                <a:cs typeface="+mn-cs"/>
              </a:rPr>
              <a:t>Issues, concerns</a:t>
            </a:r>
            <a:endParaRPr lang="en-US" dirty="0">
              <a:cs typeface="Calibri"/>
            </a:endParaRPr>
          </a:p>
          <a:p>
            <a:pPr>
              <a:defRPr/>
            </a:pPr>
            <a:r>
              <a:rPr lang="en-US" dirty="0">
                <a:ea typeface="ＭＳ Ｐゴシック"/>
              </a:rPr>
              <a:t>What </a:t>
            </a:r>
            <a:r>
              <a:rPr lang="en-US" dirty="0">
                <a:ea typeface="+mn-ea"/>
                <a:cs typeface="+mn-cs"/>
              </a:rPr>
              <a:t>questions</a:t>
            </a:r>
            <a:r>
              <a:rPr lang="en-US" dirty="0">
                <a:ea typeface="ＭＳ Ｐゴシック"/>
              </a:rPr>
              <a:t> do you have for us?</a:t>
            </a:r>
            <a:endParaRPr lang="en-US" dirty="0">
              <a:ea typeface="ＭＳ Ｐゴシック"/>
              <a:cs typeface="Calibri" panose="020F0502020204030204"/>
            </a:endParaRPr>
          </a:p>
          <a:p>
            <a:pPr eaLnBrk="1" hangingPunct="1">
              <a:defRPr/>
            </a:pPr>
            <a:r>
              <a:rPr lang="en-US" dirty="0">
                <a:ea typeface="+mn-ea"/>
                <a:cs typeface="+mn-cs"/>
              </a:rPr>
              <a:t>Plan for where you will take your design from here</a:t>
            </a:r>
            <a:r>
              <a:rPr lang="en-US" dirty="0">
                <a:ea typeface="ＭＳ Ｐゴシック"/>
              </a:rPr>
              <a:t>:</a:t>
            </a:r>
            <a:endParaRPr lang="en-US" dirty="0">
              <a:ea typeface="ＭＳ Ｐゴシック"/>
              <a:cs typeface="Calibri" panose="020F0502020204030204"/>
            </a:endParaRPr>
          </a:p>
          <a:p>
            <a:pPr lvl="1" eaLnBrk="1" hangingPunct="1">
              <a:defRPr/>
            </a:pPr>
            <a:r>
              <a:rPr lang="en-US" dirty="0">
                <a:ea typeface="ＭＳ Ｐゴシック"/>
              </a:rPr>
              <a:t>What are your major tasks still to be completed?</a:t>
            </a:r>
            <a:endParaRPr lang="en-US" dirty="0">
              <a:ea typeface="ＭＳ Ｐゴシック"/>
              <a:cs typeface="Arial"/>
            </a:endParaRPr>
          </a:p>
          <a:p>
            <a:pPr lvl="1">
              <a:defRPr/>
            </a:pPr>
            <a:r>
              <a:rPr lang="en-US" dirty="0">
                <a:ea typeface="ＭＳ Ｐゴシック"/>
                <a:cs typeface="Arial"/>
              </a:rPr>
              <a:t>What are the major risks to your schedule?</a:t>
            </a:r>
          </a:p>
          <a:p>
            <a:pPr lvl="1">
              <a:defRPr/>
            </a:pPr>
            <a:r>
              <a:rPr lang="en-US" dirty="0">
                <a:ea typeface="ＭＳ Ｐゴシック"/>
                <a:cs typeface="Arial"/>
              </a:rPr>
              <a:t>What descopes do you have planned if your schedule slips?</a:t>
            </a:r>
          </a:p>
          <a:p>
            <a:pPr lvl="1">
              <a:defRPr/>
            </a:pPr>
            <a:endParaRPr lang="en-US" dirty="0">
              <a:ea typeface="ＭＳ Ｐゴシック"/>
              <a:cs typeface="Arial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8E326FD-9126-0142-16F3-8C3E3528F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18</a:t>
            </a:fld>
            <a:endParaRPr lang="es-US"/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3CFADA07-5C8F-C89A-275B-74B4ACCBFB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8630" y="1030273"/>
            <a:ext cx="677437" cy="692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408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20ACC-939C-634E-728A-C3D98B4E7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/>
              </a:rPr>
              <a:t>Backup Slides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23E43A-DF29-336F-DC8E-F0524F9EA60C}"/>
              </a:ext>
            </a:extLst>
          </p:cNvPr>
          <p:cNvSpPr txBox="1"/>
          <p:nvPr/>
        </p:nvSpPr>
        <p:spPr>
          <a:xfrm>
            <a:off x="574260" y="1413564"/>
            <a:ext cx="8393043" cy="15081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300" b="0" i="1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Include any slides that you may not have time for during the presentation, but could provide more information/help you answer </a:t>
            </a:r>
            <a:r>
              <a:rPr lang="en-US" sz="2300" b="0" i="1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questions or explain better </a:t>
            </a:r>
            <a:r>
              <a:rPr lang="en-US" sz="2300" i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(e.g.</a:t>
            </a:r>
            <a:r>
              <a:rPr lang="en-US" sz="2300" b="0" i="1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pictures, math, full requirements,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995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>
            <a:extLst>
              <a:ext uri="{FF2B5EF4-FFF2-40B4-BE49-F238E27FC236}">
                <a16:creationId xmlns:a16="http://schemas.microsoft.com/office/drawing/2014/main" id="{7DA0A516-6760-4975-AA1E-44A6D47D0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419"/>
              <a:t>TEMPLATE NOTES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51F0FEA-349E-4467-A124-33976D9881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5825" y="1968836"/>
            <a:ext cx="7372350" cy="3394472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es-419" sz="2250">
                <a:cs typeface="Calibri"/>
              </a:rPr>
              <a:t>Each type of review requires somewhat different information, so each has its own template</a:t>
            </a:r>
          </a:p>
          <a:p>
            <a:pPr>
              <a:lnSpc>
                <a:spcPct val="120000"/>
              </a:lnSpc>
            </a:pPr>
            <a:r>
              <a:rPr lang="en-US" altLang="es-419" sz="2250"/>
              <a:t>You can reformat the template to fit your design, but be sure to cover at least the information requested in each review template</a:t>
            </a:r>
            <a:endParaRPr lang="en-US" altLang="es-419" sz="2250">
              <a:cs typeface="Calibri"/>
            </a:endParaRPr>
          </a:p>
          <a:p>
            <a:pPr>
              <a:lnSpc>
                <a:spcPct val="120000"/>
              </a:lnSpc>
            </a:pPr>
            <a:r>
              <a:rPr lang="en-US" altLang="es-419" sz="2250"/>
              <a:t> This template includes a lot of things.  I</a:t>
            </a:r>
            <a:r>
              <a:rPr lang="en-US" altLang="es-419" sz="2250" i="1"/>
              <a:t>f you have difficulty with concepts, or don</a:t>
            </a:r>
            <a:r>
              <a:rPr lang="ja-JP" altLang="en-US" sz="2250" i="1">
                <a:ea typeface="游ゴシック"/>
              </a:rPr>
              <a:t>’</a:t>
            </a:r>
            <a:r>
              <a:rPr lang="en-US" altLang="ja-JP" sz="2250" i="1">
                <a:ea typeface="游ゴシック"/>
              </a:rPr>
              <a:t>t think you have time to include something, just let us know! </a:t>
            </a:r>
            <a:endParaRPr lang="en-US" altLang="ja-JP" sz="2250" i="1">
              <a:ea typeface="游ゴシック"/>
              <a:cs typeface="Calibri" panose="020F0502020204030204"/>
            </a:endParaRPr>
          </a:p>
          <a:p>
            <a:pPr>
              <a:lnSpc>
                <a:spcPct val="120000"/>
              </a:lnSpc>
            </a:pPr>
            <a:r>
              <a:rPr lang="en-US" altLang="ja-JP" sz="2250">
                <a:ea typeface="游ゴシック"/>
              </a:rPr>
              <a:t>A good approach to creating effective slides is to use pictures and/or graphs – but fewer words.  Don’t just read slides.  Practice as a team, talking through each slide.  Reviewers should hear the voices of every team member.</a:t>
            </a:r>
            <a:endParaRPr lang="en-US" altLang="ja-JP" sz="2250">
              <a:ea typeface="游ゴシック"/>
              <a:cs typeface="Calibri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ja-JP" sz="2250" i="1">
                <a:solidFill>
                  <a:srgbClr val="FF0000"/>
                </a:solidFill>
                <a:ea typeface="游ゴシック"/>
              </a:rPr>
              <a:t>Delete this slide before presenting</a:t>
            </a:r>
            <a:endParaRPr lang="en-US" altLang="ja-JP" sz="2250" i="1">
              <a:solidFill>
                <a:srgbClr val="FF0000"/>
              </a:solidFill>
              <a:ea typeface="游ゴシック"/>
              <a:cs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65E5D3-5453-6A5B-8516-EA23A4725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2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176354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98C175F5-0C98-4C87-B010-3C4E0412A5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6505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br>
              <a:rPr lang="en-US" altLang="es-419"/>
            </a:br>
            <a:r>
              <a:rPr lang="en-US" altLang="es-419"/>
              <a:t>The Preliminary Design Review (PDR) should: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4BF94-6545-4359-BCED-3EE177C89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5292034"/>
            <a:ext cx="7283735" cy="1760038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en-US" sz="2100">
              <a:cs typeface="Calibri"/>
            </a:endParaRPr>
          </a:p>
          <a:p>
            <a:pPr marL="342900" lvl="1" indent="0" eaLnBrk="1" hangingPunct="1">
              <a:buNone/>
              <a:defRPr/>
            </a:pPr>
            <a:endParaRPr lang="en-US" sz="2100"/>
          </a:p>
          <a:p>
            <a:pPr marL="342900" lvl="1" indent="0">
              <a:buNone/>
              <a:defRPr/>
            </a:pPr>
            <a:r>
              <a:rPr lang="en-US" altLang="ja-JP" sz="2100" i="1">
                <a:solidFill>
                  <a:srgbClr val="FF0000"/>
                </a:solidFill>
                <a:ea typeface="游ゴシック"/>
              </a:rPr>
              <a:t>Delete this slide before presenting</a:t>
            </a:r>
            <a:endParaRPr lang="en-US" altLang="ja-JP" sz="2100" i="1">
              <a:solidFill>
                <a:srgbClr val="FF0000"/>
              </a:solidFill>
              <a:ea typeface="游ゴシック"/>
              <a:cs typeface="Calibri"/>
            </a:endParaRPr>
          </a:p>
          <a:p>
            <a:pPr marL="342900" lvl="1" indent="0" eaLnBrk="1" hangingPunct="1">
              <a:buNone/>
              <a:defRPr/>
            </a:pPr>
            <a:endParaRPr lang="en-US" sz="2100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A2BB1F3D-8805-48B9-9B9D-89994FD3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1pPr>
            <a:lvl2pPr marL="557213" indent="-214313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2pPr>
            <a:lvl3pPr marL="857250" indent="-171450">
              <a:spcBef>
                <a:spcPct val="20000"/>
              </a:spcBef>
              <a:buChar char="•"/>
              <a:defRPr sz="18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3pPr>
            <a:lvl4pPr marL="1200150" indent="-17145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4pPr>
            <a:lvl5pPr marL="1543050" indent="-17145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Century" panose="020406040505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E063F2-ED08-48F9-9FBC-7DC8DE5EB68B}" type="slidenum">
              <a:rPr lang="en-US" altLang="es-419" sz="105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s-419" sz="105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54214D-AA73-D3D9-0B49-46B47D14CF69}"/>
              </a:ext>
            </a:extLst>
          </p:cNvPr>
          <p:cNvSpPr txBox="1"/>
          <p:nvPr/>
        </p:nvSpPr>
        <p:spPr>
          <a:xfrm>
            <a:off x="927652" y="2252870"/>
            <a:ext cx="7586870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Arial"/>
                <a:ea typeface="ＭＳ Ｐゴシック"/>
                <a:cs typeface="Arial"/>
              </a:rPr>
              <a:t>-Demonstrate that preliminary design meets all system</a:t>
            </a:r>
            <a:br>
              <a:rPr lang="en-US" sz="2400" dirty="0">
                <a:cs typeface="Arial"/>
              </a:rPr>
            </a:br>
            <a:r>
              <a:rPr lang="en-US" sz="2400" dirty="0">
                <a:latin typeface="Arial"/>
                <a:ea typeface="ＭＳ Ｐゴシック"/>
                <a:cs typeface="Arial"/>
              </a:rPr>
              <a:t>requirements within cost &amp; schedule</a:t>
            </a:r>
            <a:br>
              <a:rPr lang="en-US" sz="2400" dirty="0">
                <a:cs typeface="Arial"/>
              </a:rPr>
            </a:br>
            <a:r>
              <a:rPr lang="en-US" sz="2400" dirty="0">
                <a:latin typeface="Arial"/>
                <a:ea typeface="ＭＳ Ｐゴシック"/>
                <a:cs typeface="Arial"/>
              </a:rPr>
              <a:t>– Show that suitable subsystem options have been selected &amp; interfaces identified</a:t>
            </a:r>
            <a:br>
              <a:rPr lang="en-US" sz="2400" dirty="0">
                <a:cs typeface="Arial"/>
              </a:rPr>
            </a:br>
            <a:r>
              <a:rPr lang="en-US" sz="2400" dirty="0">
                <a:latin typeface="Arial"/>
                <a:ea typeface="ＭＳ Ｐゴシック"/>
                <a:cs typeface="Arial"/>
              </a:rPr>
              <a:t>– Show at least10% of detailed design has been completed</a:t>
            </a:r>
            <a:br>
              <a:rPr lang="en-US" sz="2400" dirty="0">
                <a:cs typeface="Arial"/>
              </a:rPr>
            </a:br>
            <a:r>
              <a:rPr lang="en-US" sz="2400" dirty="0">
                <a:latin typeface="Arial"/>
                <a:ea typeface="ＭＳ Ｐゴシック"/>
                <a:cs typeface="Arial"/>
              </a:rPr>
              <a:t>– Establish the basis for proceeding with creating and building final design</a:t>
            </a:r>
            <a:br>
              <a:rPr lang="en-US" sz="2400" dirty="0">
                <a:cs typeface="Arial"/>
              </a:rPr>
            </a:br>
            <a:endParaRPr lang="en-US" sz="2400">
              <a:latin typeface="Arial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1814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64fde4730e_0_0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275"/>
          </a:xfrm>
          <a:prstGeom prst="rect">
            <a:avLst/>
          </a:prstGeom>
        </p:spPr>
        <p:txBody>
          <a:bodyPr spcFirstLastPara="1" vert="horz" wrap="square" lIns="68569" tIns="34275" rIns="68569" bIns="34275" numCol="1" anchor="ctr" anchorCtr="0" compatLnSpc="1">
            <a:prstTxWarp prst="textNoShape">
              <a:avLst/>
            </a:prstTxWarp>
            <a:no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/>
              <a:t>Later Reviews</a:t>
            </a:r>
            <a:endParaRPr/>
          </a:p>
        </p:txBody>
      </p:sp>
      <p:sp>
        <p:nvSpPr>
          <p:cNvPr id="121" name="Google Shape;121;g64fde4730e_0_0"/>
          <p:cNvSpPr txBox="1">
            <a:spLocks noGrp="1"/>
          </p:cNvSpPr>
          <p:nvPr>
            <p:ph type="body" idx="1"/>
          </p:nvPr>
        </p:nvSpPr>
        <p:spPr>
          <a:xfrm>
            <a:off x="628650" y="2226469"/>
            <a:ext cx="7886700" cy="3263400"/>
          </a:xfrm>
          <a:prstGeom prst="rect">
            <a:avLst/>
          </a:prstGeom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Autofit/>
          </a:bodyPr>
          <a:lstStyle/>
          <a:p>
            <a:pPr indent="-257175">
              <a:spcBef>
                <a:spcPts val="0"/>
              </a:spcBef>
              <a:spcAft>
                <a:spcPts val="0"/>
              </a:spcAft>
              <a:buSzPts val="1800"/>
            </a:pPr>
            <a:r>
              <a:rPr lang="en-US" sz="2400" dirty="0">
                <a:ea typeface="ＭＳ Ｐゴシック"/>
              </a:rPr>
              <a:t>Critical Design Review (CDR): Subsystems are integrated and working together</a:t>
            </a:r>
          </a:p>
          <a:p>
            <a:pPr marL="457200">
              <a:spcBef>
                <a:spcPts val="0"/>
              </a:spcBef>
              <a:buSzPts val="1800"/>
            </a:pPr>
            <a:r>
              <a:rPr lang="en-US" sz="2400" dirty="0">
                <a:ea typeface="ＭＳ Ｐゴシック"/>
                <a:cs typeface="Calibri" panose="020F0502020204030204"/>
              </a:rPr>
              <a:t>CDR is last formal review for Robotics Challenge</a:t>
            </a:r>
            <a:endParaRPr lang="en-US" sz="2400" dirty="0">
              <a:cs typeface="Calibri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SzPts val="1800"/>
            </a:pPr>
            <a:endParaRPr lang="en-US" sz="2400">
              <a:cs typeface="Calibri" panose="020F0502020204030204"/>
            </a:endParaRPr>
          </a:p>
          <a:p>
            <a:pPr marL="85725" indent="0">
              <a:spcBef>
                <a:spcPts val="0"/>
              </a:spcBef>
              <a:buSzPts val="1800"/>
              <a:buNone/>
            </a:pPr>
            <a:endParaRPr lang="en-US" sz="2400">
              <a:cs typeface="Calibri" panose="020F0502020204030204"/>
            </a:endParaRPr>
          </a:p>
          <a:p>
            <a:pPr indent="-257175">
              <a:spcBef>
                <a:spcPts val="0"/>
              </a:spcBef>
              <a:spcAft>
                <a:spcPts val="0"/>
              </a:spcAft>
              <a:buSzPts val="1800"/>
            </a:pPr>
            <a:endParaRPr lang="en-US" sz="2400">
              <a:solidFill>
                <a:srgbClr val="000000"/>
              </a:solidFill>
            </a:endParaRPr>
          </a:p>
          <a:p>
            <a:pPr indent="-257175">
              <a:spcBef>
                <a:spcPts val="0"/>
              </a:spcBef>
              <a:buSzPts val="1800"/>
            </a:pPr>
            <a:endParaRPr lang="en-US">
              <a:solidFill>
                <a:srgbClr val="000000"/>
              </a:solidFill>
            </a:endParaRPr>
          </a:p>
          <a:p>
            <a:pPr marL="85725" indent="0">
              <a:spcBef>
                <a:spcPts val="0"/>
              </a:spcBef>
              <a:buSzPts val="1800"/>
              <a:buNone/>
            </a:pPr>
            <a:r>
              <a:rPr lang="en-US" altLang="ja-JP" i="1" dirty="0">
                <a:solidFill>
                  <a:srgbClr val="FF0000"/>
                </a:solidFill>
                <a:ea typeface="ＭＳ Ｐゴシック"/>
              </a:rPr>
              <a:t>Delete this slide before presenting</a:t>
            </a:r>
          </a:p>
          <a:p>
            <a:pPr marL="85725" indent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DE93F9-E71D-16A4-EDFC-3F7419EF2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4</a:t>
            </a:fld>
            <a:endParaRPr lang="es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CBFF9E4-354E-483A-943D-7E3DDF2365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57350" y="1714501"/>
            <a:ext cx="5829300" cy="1102519"/>
          </a:xfrm>
        </p:spPr>
        <p:txBody>
          <a:bodyPr/>
          <a:lstStyle/>
          <a:p>
            <a:pPr eaLnBrk="1" hangingPunct="1"/>
            <a:r>
              <a:rPr lang="en-US" altLang="es-419" dirty="0">
                <a:ea typeface="ＭＳ Ｐゴシック"/>
              </a:rPr>
              <a:t>Team Name</a:t>
            </a:r>
            <a:br>
              <a:rPr lang="en-US" altLang="es-419" dirty="0"/>
            </a:br>
            <a:r>
              <a:rPr lang="en-US" altLang="es-419" sz="2100" dirty="0">
                <a:ea typeface="ＭＳ Ｐゴシック"/>
              </a:rPr>
              <a:t>Preliminary Design Review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EE94F6E-4C08-405B-B07F-3DD184A23C4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4100970"/>
            <a:ext cx="6858000" cy="1241822"/>
          </a:xfrm>
        </p:spPr>
        <p:txBody>
          <a:bodyPr>
            <a:normAutofit fontScale="55000" lnSpcReduction="20000"/>
          </a:bodyPr>
          <a:lstStyle/>
          <a:p>
            <a:pPr eaLnBrk="1" hangingPunct="1"/>
            <a:r>
              <a:rPr lang="en-US" altLang="es-419" dirty="0">
                <a:ea typeface="ＭＳ Ｐゴシック"/>
              </a:rPr>
              <a:t>Institution</a:t>
            </a:r>
          </a:p>
          <a:p>
            <a:pPr eaLnBrk="1" hangingPunct="1"/>
            <a:r>
              <a:rPr lang="en-US" altLang="es-419" dirty="0">
                <a:ea typeface="ＭＳ Ｐゴシック"/>
              </a:rPr>
              <a:t>Team Members</a:t>
            </a:r>
          </a:p>
          <a:p>
            <a:pPr eaLnBrk="1" hangingPunct="1"/>
            <a:r>
              <a:rPr lang="en-US" altLang="es-419" dirty="0">
                <a:ea typeface="ＭＳ Ｐゴシック"/>
              </a:rPr>
              <a:t>COSGC Robotics Challenge</a:t>
            </a:r>
            <a:endParaRPr lang="en-US" altLang="es-419" dirty="0">
              <a:solidFill>
                <a:srgbClr val="FF0000"/>
              </a:solidFill>
              <a:ea typeface="ＭＳ Ｐゴシック"/>
            </a:endParaRPr>
          </a:p>
          <a:p>
            <a:pPr eaLnBrk="1" hangingPunct="1"/>
            <a:r>
              <a:rPr lang="en-US" altLang="es-419" dirty="0">
                <a:ea typeface="ＭＳ Ｐゴシック"/>
              </a:rPr>
              <a:t>Date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387E6D-1911-72B9-7944-5E60D9A72B14}"/>
              </a:ext>
            </a:extLst>
          </p:cNvPr>
          <p:cNvSpPr txBox="1"/>
          <p:nvPr/>
        </p:nvSpPr>
        <p:spPr>
          <a:xfrm>
            <a:off x="1560786" y="3152001"/>
            <a:ext cx="6385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*Replace this text with a picture relevant to your project*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135C0-EFF5-BEFB-3097-2F0B6EC48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5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274900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4">
            <a:extLst>
              <a:ext uri="{FF2B5EF4-FFF2-40B4-BE49-F238E27FC236}">
                <a16:creationId xmlns:a16="http://schemas.microsoft.com/office/drawing/2014/main" id="{128C6D63-C571-41C3-BDF0-161B9DE1A36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s-419"/>
              <a:t>Project Overview</a:t>
            </a:r>
          </a:p>
        </p:txBody>
      </p:sp>
      <p:sp>
        <p:nvSpPr>
          <p:cNvPr id="23555" name="Subtitle 5">
            <a:extLst>
              <a:ext uri="{FF2B5EF4-FFF2-40B4-BE49-F238E27FC236}">
                <a16:creationId xmlns:a16="http://schemas.microsoft.com/office/drawing/2014/main" id="{C5B9B464-AAD1-49B6-A6CF-305F54C3CA1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71700" y="3429000"/>
            <a:ext cx="4800600" cy="1314450"/>
          </a:xfrm>
        </p:spPr>
        <p:txBody>
          <a:bodyPr/>
          <a:lstStyle/>
          <a:p>
            <a:r>
              <a:rPr lang="en-US" altLang="es-419" sz="1500" i="1"/>
              <a:t>Name of Presenter(s)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B65618-FC61-05D0-35F7-C57B95C04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6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08362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C384-690E-6828-F54B-674E58632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85800"/>
            <a:ext cx="3962400" cy="566738"/>
          </a:xfrm>
        </p:spPr>
        <p:txBody>
          <a:bodyPr/>
          <a:lstStyle/>
          <a:p>
            <a:r>
              <a:rPr lang="en-US"/>
              <a:t>Team Member Introductions (team member name here.)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28892B-7269-BF65-4D9D-47467D7E68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475956" y="583872"/>
            <a:ext cx="4154488" cy="4114800"/>
          </a:xfrm>
        </p:spPr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0D4630-EED3-D89D-3E73-9FDCC82B4E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-23648" y="1524000"/>
            <a:ext cx="4138448" cy="4038600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1800"/>
              <a:t>For each team member, slide with: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800"/>
              <a:t>Name (include preferred name and pronouns if you want.)</a:t>
            </a:r>
            <a:endParaRPr lang="en-US" sz="1800">
              <a:cs typeface="Calibri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800"/>
              <a:t>Major (and transfer plans if applicable.)</a:t>
            </a:r>
            <a:endParaRPr lang="en-US" sz="1800">
              <a:cs typeface="Calibri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800"/>
              <a:t>Role on team.</a:t>
            </a:r>
            <a:endParaRPr lang="en-US" sz="1800">
              <a:cs typeface="Calibri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800"/>
              <a:t>Something you like to do that has nothing to do with project.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1800"/>
          </a:p>
          <a:p>
            <a:r>
              <a:rPr lang="en-US" sz="1800">
                <a:solidFill>
                  <a:srgbClr val="FF0000"/>
                </a:solidFill>
              </a:rPr>
              <a:t>Only include if PDR is your team’s first review. If you’ve done these slides as part of PDR, no need to repeat.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E6F328-76CC-FB91-6A98-D861CB21B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7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573417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ctr" anchorCtr="0">
            <a:norm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4400"/>
            </a:pPr>
            <a:r>
              <a:rPr lang="en-US"/>
              <a:t>Robotics Problem Overview</a:t>
            </a:r>
            <a:r>
              <a:rPr lang="en-US" dirty="0"/>
              <a:t> (1 slide)</a:t>
            </a:r>
          </a:p>
        </p:txBody>
      </p:sp>
      <p:sp>
        <p:nvSpPr>
          <p:cNvPr id="141" name="Google Shape;141;p6"/>
          <p:cNvSpPr txBox="1">
            <a:spLocks noGrp="1"/>
          </p:cNvSpPr>
          <p:nvPr>
            <p:ph type="body" idx="1"/>
          </p:nvPr>
        </p:nvSpPr>
        <p:spPr>
          <a:xfrm>
            <a:off x="430425" y="2586912"/>
            <a:ext cx="7570575" cy="289948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t" anchorCtr="0">
            <a:normAutofit/>
          </a:bodyPr>
          <a:lstStyle/>
          <a:p>
            <a:pPr marL="0" indent="0">
              <a:spcBef>
                <a:spcPts val="0"/>
              </a:spcBef>
              <a:buClr>
                <a:schemeClr val="dk1"/>
              </a:buClr>
              <a:buSzPts val="2800"/>
              <a:buNone/>
            </a:pPr>
            <a:r>
              <a:rPr lang="en-US" dirty="0"/>
              <a:t>What capabilities must your robot have?</a:t>
            </a:r>
            <a:endParaRPr dirty="0"/>
          </a:p>
          <a:p>
            <a:pPr lvl="2">
              <a:buClr>
                <a:schemeClr val="dk1"/>
              </a:buClr>
              <a:buSzPts val="2000"/>
            </a:pPr>
            <a:r>
              <a:rPr lang="en-US" dirty="0"/>
              <a:t>What are tasks robot must complete?</a:t>
            </a:r>
            <a:endParaRPr dirty="0"/>
          </a:p>
          <a:p>
            <a:pPr lvl="2">
              <a:buClr>
                <a:schemeClr val="dk1"/>
              </a:buClr>
              <a:buSzPts val="2000"/>
            </a:pPr>
            <a:r>
              <a:rPr lang="en-US" dirty="0"/>
              <a:t>What problems (either internal or external to your robot) might keep your robot from being successful?</a:t>
            </a:r>
            <a:endParaRPr dirty="0"/>
          </a:p>
          <a:p>
            <a:pPr lvl="2">
              <a:buClr>
                <a:schemeClr val="dk1"/>
              </a:buClr>
              <a:buSzPts val="2000"/>
            </a:pPr>
            <a:r>
              <a:rPr lang="en-US" dirty="0"/>
              <a:t>What resource limitations (money, time, expertise, </a:t>
            </a:r>
            <a:r>
              <a:rPr lang="en-US" dirty="0" err="1"/>
              <a:t>etc</a:t>
            </a:r>
            <a:r>
              <a:rPr lang="en-US" dirty="0"/>
              <a:t>) may keep your team from building a successful robot?</a:t>
            </a:r>
            <a:endParaRPr dirty="0"/>
          </a:p>
          <a:p>
            <a:pPr lvl="2">
              <a:buClr>
                <a:schemeClr val="dk1"/>
              </a:buClr>
              <a:buSzPts val="2000"/>
            </a:pPr>
            <a:r>
              <a:rPr lang="en-US" dirty="0"/>
              <a:t>Anticipating these obstacles is the first step in designing a plan to avoid or mitigate their effects.</a:t>
            </a:r>
            <a:endParaRPr dirty="0"/>
          </a:p>
        </p:txBody>
      </p:sp>
      <p:sp>
        <p:nvSpPr>
          <p:cNvPr id="142" name="Google Shape;142;p6"/>
          <p:cNvSpPr txBox="1">
            <a:spLocks noGrp="1"/>
          </p:cNvSpPr>
          <p:nvPr>
            <p:ph type="sldNum" idx="12"/>
          </p:nvPr>
        </p:nvSpPr>
        <p:spPr>
          <a:xfrm>
            <a:off x="6457950" y="562451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ctr" anchorCtr="0">
            <a:noAutofit/>
          </a:bodyPr>
          <a:lstStyle/>
          <a:p>
            <a:pPr>
              <a:buClr>
                <a:schemeClr val="dk1"/>
              </a:buClr>
              <a:buSzPts val="1400"/>
            </a:pPr>
            <a:fld id="{00000000-1234-1234-1234-123412341234}" type="slidenum">
              <a:rPr lang="en-US" sz="1050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rPr>
              <a:pPr>
                <a:buClr>
                  <a:schemeClr val="dk1"/>
                </a:buClr>
                <a:buSzPts val="1400"/>
              </a:pPr>
              <a:t>8</a:t>
            </a:fld>
            <a:endParaRPr sz="1050">
              <a:solidFill>
                <a:schemeClr val="dk1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  <p:pic>
        <p:nvPicPr>
          <p:cNvPr id="2" name="Picture 2" descr="Diagram&#10;&#10;Description automatically generated">
            <a:extLst>
              <a:ext uri="{FF2B5EF4-FFF2-40B4-BE49-F238E27FC236}">
                <a16:creationId xmlns:a16="http://schemas.microsoft.com/office/drawing/2014/main" id="{E7DC8537-711F-8FB5-ABCE-D88A6038E3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8630" y="1030273"/>
            <a:ext cx="677437" cy="692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151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7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ctr" anchorCtr="0">
            <a:norm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4400"/>
            </a:pPr>
            <a:r>
              <a:rPr lang="en-US" dirty="0"/>
              <a:t>Robotics Design Overview (6-8 slides)</a:t>
            </a:r>
          </a:p>
        </p:txBody>
      </p:sp>
      <p:sp>
        <p:nvSpPr>
          <p:cNvPr id="149" name="Google Shape;149;p7"/>
          <p:cNvSpPr txBox="1">
            <a:spLocks noGrp="1"/>
          </p:cNvSpPr>
          <p:nvPr>
            <p:ph type="body" idx="1"/>
          </p:nvPr>
        </p:nvSpPr>
        <p:spPr>
          <a:xfrm>
            <a:off x="628650" y="2125266"/>
            <a:ext cx="8231571" cy="3657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t" anchorCtr="0">
            <a:normAutofit lnSpcReduction="10000"/>
          </a:bodyPr>
          <a:lstStyle/>
          <a:p>
            <a:pPr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800"/>
            </a:pPr>
            <a:r>
              <a:rPr lang="en-US" dirty="0"/>
              <a:t>What is the current state of  the major components in your robot’s design?</a:t>
            </a:r>
            <a:endParaRPr dirty="0"/>
          </a:p>
          <a:p>
            <a:pPr lvl="1"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dirty="0"/>
              <a:t>Structure: </a:t>
            </a:r>
            <a:endParaRPr lang="en-US" dirty="0">
              <a:cs typeface="Calibri"/>
            </a:endParaRPr>
          </a:p>
          <a:p>
            <a:pPr lvl="2"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dirty="0"/>
              <a:t>what are the different parts of your structure? </a:t>
            </a:r>
            <a:endParaRPr lang="en-US" dirty="0">
              <a:cs typeface="Calibri"/>
            </a:endParaRPr>
          </a:p>
          <a:p>
            <a:pPr lvl="2"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dirty="0"/>
              <a:t>What method of propulsion will you use?</a:t>
            </a:r>
            <a:endParaRPr lang="en-US" dirty="0">
              <a:cs typeface="Calibri"/>
            </a:endParaRPr>
          </a:p>
          <a:p>
            <a:pPr lvl="2"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dirty="0"/>
              <a:t>How do the motors attach?</a:t>
            </a:r>
            <a:endParaRPr dirty="0"/>
          </a:p>
          <a:p>
            <a:pPr lvl="2">
              <a:lnSpc>
                <a:spcPct val="80000"/>
              </a:lnSpc>
              <a:buClr>
                <a:schemeClr val="dk1"/>
              </a:buClr>
              <a:buSzPts val="2000"/>
            </a:pPr>
            <a:r>
              <a:rPr lang="en-US" dirty="0"/>
              <a:t>Where are electronics and batteries housed?</a:t>
            </a:r>
            <a:endParaRPr dirty="0"/>
          </a:p>
          <a:p>
            <a:pPr lvl="2">
              <a:lnSpc>
                <a:spcPct val="80000"/>
              </a:lnSpc>
              <a:buClr>
                <a:schemeClr val="dk1"/>
              </a:buClr>
              <a:buSzPts val="2000"/>
            </a:pPr>
            <a:r>
              <a:rPr lang="en-US" dirty="0"/>
              <a:t>Where are sensors mounted?</a:t>
            </a:r>
            <a:endParaRPr dirty="0"/>
          </a:p>
          <a:p>
            <a:pPr marL="685800" lvl="2" indent="0">
              <a:lnSpc>
                <a:spcPct val="80000"/>
              </a:lnSpc>
              <a:buClr>
                <a:schemeClr val="dk1"/>
              </a:buClr>
              <a:buSzPts val="2000"/>
              <a:buNone/>
            </a:pPr>
            <a:endParaRPr/>
          </a:p>
          <a:p>
            <a:pPr lvl="1"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dirty="0"/>
              <a:t>Include photos of completed parts. If integration has started, show pictures of the process. Include up-to-date drawings for parts that have not yet been made.</a:t>
            </a:r>
            <a:endParaRPr lang="en-US" dirty="0">
              <a:cs typeface="Calibri"/>
            </a:endParaRPr>
          </a:p>
          <a:p>
            <a:pPr lvl="2" indent="-76200">
              <a:lnSpc>
                <a:spcPct val="80000"/>
              </a:lnSpc>
              <a:buClr>
                <a:schemeClr val="dk1"/>
              </a:buClr>
              <a:buSzPts val="2000"/>
              <a:buNone/>
            </a:pPr>
            <a:endParaRPr/>
          </a:p>
          <a:p>
            <a:pPr lvl="1">
              <a:lnSpc>
                <a:spcPct val="80000"/>
              </a:lnSpc>
              <a:buClr>
                <a:schemeClr val="dk1"/>
              </a:buClr>
              <a:buSzPts val="2400"/>
            </a:pPr>
            <a:r>
              <a:rPr lang="en-US" dirty="0"/>
              <a:t>Major technology dependencies: what kind of sensors, motors, batteries, </a:t>
            </a:r>
            <a:r>
              <a:rPr lang="en-US" dirty="0" err="1"/>
              <a:t>etc</a:t>
            </a:r>
            <a:r>
              <a:rPr lang="en-US" dirty="0"/>
              <a:t> will you need?</a:t>
            </a:r>
            <a:endParaRPr dirty="0"/>
          </a:p>
          <a:p>
            <a:pPr lvl="2">
              <a:lnSpc>
                <a:spcPct val="80000"/>
              </a:lnSpc>
              <a:buClr>
                <a:schemeClr val="dk1"/>
              </a:buClr>
              <a:buSzPts val="2000"/>
            </a:pPr>
            <a:r>
              <a:rPr lang="en-US" dirty="0"/>
              <a:t>What do the capabilities of the sensors need to be? (ex. Think about some issues you may have when moving, what temperature you expect to operate in, etc.)</a:t>
            </a:r>
            <a:endParaRPr dirty="0"/>
          </a:p>
        </p:txBody>
      </p:sp>
      <p:sp>
        <p:nvSpPr>
          <p:cNvPr id="150" name="Google Shape;150;p7"/>
          <p:cNvSpPr txBox="1">
            <a:spLocks noGrp="1"/>
          </p:cNvSpPr>
          <p:nvPr>
            <p:ph type="sldNum" idx="12"/>
          </p:nvPr>
        </p:nvSpPr>
        <p:spPr>
          <a:xfrm>
            <a:off x="6457950" y="562451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ctr" anchorCtr="0">
            <a:noAutofit/>
          </a:bodyPr>
          <a:lstStyle/>
          <a:p>
            <a:pPr>
              <a:buClr>
                <a:schemeClr val="dk1"/>
              </a:buClr>
              <a:buSzPts val="1400"/>
            </a:pPr>
            <a:fld id="{00000000-1234-1234-1234-123412341234}" type="slidenum">
              <a:rPr lang="en-US" sz="1050">
                <a:solidFill>
                  <a:schemeClr val="dk1"/>
                </a:solidFill>
                <a:latin typeface="Century"/>
                <a:ea typeface="Century"/>
                <a:cs typeface="Century"/>
                <a:sym typeface="Century"/>
              </a:rPr>
              <a:pPr>
                <a:buClr>
                  <a:schemeClr val="dk1"/>
                </a:buClr>
                <a:buSzPts val="1400"/>
              </a:pPr>
              <a:t>9</a:t>
            </a:fld>
            <a:endParaRPr sz="1050">
              <a:solidFill>
                <a:schemeClr val="dk1"/>
              </a:solidFill>
              <a:latin typeface="Century"/>
              <a:ea typeface="Century"/>
              <a:cs typeface="Century"/>
              <a:sym typeface="Century"/>
            </a:endParaRPr>
          </a:p>
        </p:txBody>
      </p:sp>
      <p:pic>
        <p:nvPicPr>
          <p:cNvPr id="2" name="Picture 2" descr="Diagram&#10;&#10;Description automatically generated">
            <a:extLst>
              <a:ext uri="{FF2B5EF4-FFF2-40B4-BE49-F238E27FC236}">
                <a16:creationId xmlns:a16="http://schemas.microsoft.com/office/drawing/2014/main" id="{30D778EF-7502-945F-2BA9-7D59FD59F6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8630" y="1030273"/>
            <a:ext cx="677437" cy="692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72287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49BD82D4D0124E829F6C27842EDED6" ma:contentTypeVersion="15" ma:contentTypeDescription="Create a new document." ma:contentTypeScope="" ma:versionID="e1d55a2a10340eb9c2c1895ef3e6463d">
  <xsd:schema xmlns:xsd="http://www.w3.org/2001/XMLSchema" xmlns:xs="http://www.w3.org/2001/XMLSchema" xmlns:p="http://schemas.microsoft.com/office/2006/metadata/properties" xmlns:ns2="8c45ed8f-ea18-4554-a0c3-6cba8b1ae902" xmlns:ns3="145b5fe9-316d-49e4-b78f-c145dd872151" targetNamespace="http://schemas.microsoft.com/office/2006/metadata/properties" ma:root="true" ma:fieldsID="49499a14e7fb48659a8bab98943f8013" ns2:_="" ns3:_="">
    <xsd:import namespace="8c45ed8f-ea18-4554-a0c3-6cba8b1ae902"/>
    <xsd:import namespace="145b5fe9-316d-49e4-b78f-c145dd8721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45ed8f-ea18-4554-a0c3-6cba8b1ae9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52802cc5-2881-4dd7-9d75-38905e9cf7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b5fe9-316d-49e4-b78f-c145dd872151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8f49204-888d-4c65-9316-726f2226d7a4}" ma:internalName="TaxCatchAll" ma:showField="CatchAllData" ma:web="145b5fe9-316d-49e4-b78f-c145dd8721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8c45ed8f-ea18-4554-a0c3-6cba8b1ae902" xsi:nil="true"/>
    <TaxCatchAll xmlns="145b5fe9-316d-49e4-b78f-c145dd872151" xsi:nil="true"/>
    <lcf76f155ced4ddcb4097134ff3c332f xmlns="8c45ed8f-ea18-4554-a0c3-6cba8b1ae90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3F9CA73-6B87-49CF-BD37-DDA4CD1842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45ed8f-ea18-4554-a0c3-6cba8b1ae902"/>
    <ds:schemaRef ds:uri="145b5fe9-316d-49e4-b78f-c145dd8721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B0CAF7-ED28-469E-AFB9-A38CA07B02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434DA4-CD54-4E10-AC11-5D91C5973E6C}">
  <ds:schemaRefs>
    <ds:schemaRef ds:uri="145b5fe9-316d-49e4-b78f-c145dd872151"/>
    <ds:schemaRef ds:uri="8c45ed8f-ea18-4554-a0c3-6cba8b1ae90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19</Slides>
  <Notes>15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Office Theme</vt:lpstr>
      <vt:lpstr>COSGC Design Challenge Reviews</vt:lpstr>
      <vt:lpstr>TEMPLATE NOTES</vt:lpstr>
      <vt:lpstr> The Preliminary Design Review (PDR) should:</vt:lpstr>
      <vt:lpstr>Later Reviews</vt:lpstr>
      <vt:lpstr>Team Name Preliminary Design Review</vt:lpstr>
      <vt:lpstr>Project Overview</vt:lpstr>
      <vt:lpstr>Team Member Introductions (team member name here.)</vt:lpstr>
      <vt:lpstr>Robotics Problem Overview (1 slide)</vt:lpstr>
      <vt:lpstr>Robotics Design Overview (6-8 slides)</vt:lpstr>
      <vt:lpstr>Robotics Design Overview Continued</vt:lpstr>
      <vt:lpstr>PowerPoint Presentation</vt:lpstr>
      <vt:lpstr>PowerPoint Presentation</vt:lpstr>
      <vt:lpstr>PowerPoint Presentation</vt:lpstr>
      <vt:lpstr>Project Management</vt:lpstr>
      <vt:lpstr>Management (3-4 slides)</vt:lpstr>
      <vt:lpstr>Current Budget</vt:lpstr>
      <vt:lpstr>Risks and Worries</vt:lpstr>
      <vt:lpstr>Conclusion (1-2 slides)</vt:lpstr>
      <vt:lpstr>Backup Slides</vt:lpstr>
    </vt:vector>
  </TitlesOfParts>
  <Company>CSGC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COSGC Design Challenge Reviews</dc:title>
  <dc:creator>Brian Sanders</dc:creator>
  <cp:revision>194</cp:revision>
  <dcterms:created xsi:type="dcterms:W3CDTF">2006-01-13T16:26:51Z</dcterms:created>
  <dcterms:modified xsi:type="dcterms:W3CDTF">2024-11-19T22:18:09Z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0x0101006249BD82D4D0124E829F6C27842EDED6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MediaServiceImageTags">
    <vt:lpwstr/>
  </property>
</Properties>
</file>