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9" r:id="rId3"/>
  </p:sldIdLst>
  <p:sldSz cx="9144000" cy="6858000" type="screen4x3"/>
  <p:notesSz cx="6946900" cy="92837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B87C"/>
    <a:srgbClr val="A2A4A3"/>
    <a:srgbClr val="FF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40" autoAdjust="0"/>
  </p:normalViewPr>
  <p:slideViewPr>
    <p:cSldViewPr>
      <p:cViewPr varScale="1">
        <p:scale>
          <a:sx n="81" d="100"/>
          <a:sy n="81" d="100"/>
        </p:scale>
        <p:origin x="11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3B591B-E657-4104-BA17-5156422D878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06AEDB-9F7D-406A-B1E0-C233326DC5E0}">
      <dgm:prSet phldrT="[Text]"/>
      <dgm:spPr>
        <a:solidFill>
          <a:schemeClr val="bg2">
            <a:lumMod val="9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Bernadette Stewart            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Assistant Dean of Administration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ACCABB-8CBC-4A91-8E55-6ABD1D17FC9F}" type="parTrans" cxnId="{B7DDD240-A22C-46BE-B4EB-4ED2B69B081C}">
      <dgm:prSet/>
      <dgm:spPr/>
      <dgm:t>
        <a:bodyPr/>
        <a:lstStyle/>
        <a:p>
          <a:endParaRPr lang="en-US"/>
        </a:p>
      </dgm:t>
    </dgm:pt>
    <dgm:pt modelId="{E1DC2BE3-831F-44BA-AF00-A684E05C26AF}" type="sibTrans" cxnId="{B7DDD240-A22C-46BE-B4EB-4ED2B69B081C}">
      <dgm:prSet/>
      <dgm:spPr/>
      <dgm:t>
        <a:bodyPr/>
        <a:lstStyle/>
        <a:p>
          <a:endParaRPr lang="en-US"/>
        </a:p>
      </dgm:t>
    </dgm:pt>
    <dgm:pt modelId="{BAD1B8AB-EF2B-4A2A-9509-4488A711E845}">
      <dgm:prSet phldrT="[Text]"/>
      <dgm:spPr>
        <a:solidFill>
          <a:schemeClr val="bg2">
            <a:lumMod val="90000"/>
          </a:schemeClr>
        </a:solidFill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Shelly Hammonds    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Director of Personnel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9F623F-4B5F-4663-AFD1-4483176BFE9D}" type="parTrans" cxnId="{6F73A38E-7CE7-4014-B3A6-AEE8910CB6CA}">
      <dgm:prSet/>
      <dgm:spPr/>
      <dgm:t>
        <a:bodyPr/>
        <a:lstStyle/>
        <a:p>
          <a:endParaRPr lang="en-US"/>
        </a:p>
      </dgm:t>
    </dgm:pt>
    <dgm:pt modelId="{97124804-0386-4C8C-B5E8-02BC50CCCAA3}" type="sibTrans" cxnId="{6F73A38E-7CE7-4014-B3A6-AEE8910CB6CA}">
      <dgm:prSet/>
      <dgm:spPr/>
      <dgm:t>
        <a:bodyPr/>
        <a:lstStyle/>
        <a:p>
          <a:endParaRPr lang="en-US"/>
        </a:p>
      </dgm:t>
    </dgm:pt>
    <dgm:pt modelId="{60C527B2-9F3D-4D7C-8C18-04871CED7025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Kenneth Hopping    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Director of Faculty Affairs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BE3A18-84BA-40B4-840E-29A217D8F6C8}" type="parTrans" cxnId="{43A64A01-84AE-44DB-910D-C6D5D9019AA6}">
      <dgm:prSet/>
      <dgm:spPr/>
      <dgm:t>
        <a:bodyPr/>
        <a:lstStyle/>
        <a:p>
          <a:endParaRPr lang="en-US"/>
        </a:p>
      </dgm:t>
    </dgm:pt>
    <dgm:pt modelId="{CD67F91A-7BB9-46CD-826F-30B2CEFBD62C}" type="sibTrans" cxnId="{43A64A01-84AE-44DB-910D-C6D5D9019AA6}">
      <dgm:prSet/>
      <dgm:spPr/>
      <dgm:t>
        <a:bodyPr/>
        <a:lstStyle/>
        <a:p>
          <a:endParaRPr lang="en-US"/>
        </a:p>
      </dgm:t>
    </dgm:pt>
    <dgm:pt modelId="{366192FC-9C30-4762-A621-5EC12B9727D4}">
      <dgm:prSet phldrT="[Text]"/>
      <dgm:spPr>
        <a:solidFill>
          <a:schemeClr val="tx1">
            <a:lumMod val="50000"/>
            <a:lumOff val="5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Erin Cunningham          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Director of Employee Engagement 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C12B843-CC63-46EC-B98F-9E2647C7A69E}" type="parTrans" cxnId="{B34F4129-7B92-48F4-9A52-209590C8F37A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153AAE2-71C9-411E-8061-20AD9865EF99}" type="sibTrans" cxnId="{B34F4129-7B92-48F4-9A52-209590C8F37A}">
      <dgm:prSet/>
      <dgm:spPr/>
      <dgm:t>
        <a:bodyPr/>
        <a:lstStyle/>
        <a:p>
          <a:endParaRPr lang="en-US"/>
        </a:p>
      </dgm:t>
    </dgm:pt>
    <dgm:pt modelId="{9A639A24-48BE-47B0-88BE-E068C2A15D61}">
      <dgm:prSet phldrT="[Text]"/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Kathleen Noonan               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Director of Community Engagement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5AF574-E25D-4D28-A9C5-858F9DC77F2A}" type="parTrans" cxnId="{40A14C7F-8E25-4CF1-BBCE-2E0E90EAB960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BBC1285-7684-4C4C-8229-74D97408AE71}" type="sibTrans" cxnId="{40A14C7F-8E25-4CF1-BBCE-2E0E90EAB960}">
      <dgm:prSet/>
      <dgm:spPr/>
      <dgm:t>
        <a:bodyPr/>
        <a:lstStyle/>
        <a:p>
          <a:endParaRPr lang="en-US"/>
        </a:p>
      </dgm:t>
    </dgm:pt>
    <dgm:pt modelId="{D2B89BBC-8265-4CD9-A4F6-B07A5A050CC8}">
      <dgm:prSet phldrT="[Text]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Divisional Administrator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BC7BF8-2700-4CEE-9BD1-A71A8831EC5E}" type="parTrans" cxnId="{C42C4B29-628B-4AA4-B475-C97D45C03947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827C0169-C416-4DBF-8E20-E70AF8AE6AB9}" type="sibTrans" cxnId="{C42C4B29-628B-4AA4-B475-C97D45C03947}">
      <dgm:prSet/>
      <dgm:spPr/>
      <dgm:t>
        <a:bodyPr/>
        <a:lstStyle/>
        <a:p>
          <a:endParaRPr lang="en-US"/>
        </a:p>
      </dgm:t>
    </dgm:pt>
    <dgm:pt modelId="{8B267AFC-E2C1-443E-B84E-E8D08B6F3497}">
      <dgm:prSet phldrT="[Text]"/>
      <dgm:spPr>
        <a:solidFill>
          <a:schemeClr val="bg2">
            <a:lumMod val="90000"/>
          </a:schemeClr>
        </a:solidFill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Tamara Perez    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Personnel Coordinator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CD22AC-A76D-4D45-B4E5-77C0F479DBD6}" type="parTrans" cxnId="{CBDA7BB5-1D6F-469B-887A-D6956433A2CF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17D4B36A-5416-4C5B-8397-00A81AFBAF62}" type="sibTrans" cxnId="{CBDA7BB5-1D6F-469B-887A-D6956433A2CF}">
      <dgm:prSet/>
      <dgm:spPr/>
      <dgm:t>
        <a:bodyPr/>
        <a:lstStyle/>
        <a:p>
          <a:endParaRPr lang="en-US"/>
        </a:p>
      </dgm:t>
    </dgm:pt>
    <dgm:pt modelId="{6BA8DE29-7CF6-4BE2-B2C6-8368FCD33063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David Braz              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Faculty Affairs Coordinator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2C95AD-891D-4954-87F5-60ABEB968473}" type="parTrans" cxnId="{DDA31C49-5DC7-4174-A114-5FBC57CD110A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6E23424-96E6-4597-A0C1-D1B57E89A3E1}" type="sibTrans" cxnId="{DDA31C49-5DC7-4174-A114-5FBC57CD110A}">
      <dgm:prSet/>
      <dgm:spPr/>
      <dgm:t>
        <a:bodyPr/>
        <a:lstStyle/>
        <a:p>
          <a:endParaRPr lang="en-US"/>
        </a:p>
      </dgm:t>
    </dgm:pt>
    <dgm:pt modelId="{71446246-D364-4EF7-A1B2-619FEEE4D099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en-US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Logan </a:t>
          </a:r>
          <a:r>
            <a:rPr lang="en-US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Ejupi             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Faculty Affairs Coordinator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D8C54F-CFBB-4AF2-A3DF-3A2C901273B4}" type="parTrans" cxnId="{00D36042-1EA7-4AC8-8CFC-0A372B39495D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D39601B5-7B1B-4640-B709-808D325AC72D}" type="sibTrans" cxnId="{00D36042-1EA7-4AC8-8CFC-0A372B39495D}">
      <dgm:prSet/>
      <dgm:spPr/>
      <dgm:t>
        <a:bodyPr/>
        <a:lstStyle/>
        <a:p>
          <a:endParaRPr lang="en-US"/>
        </a:p>
      </dgm:t>
    </dgm:pt>
    <dgm:pt modelId="{A11DA75A-6B98-4E72-A0EC-55B94AAEB92B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Marysia Lopez       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Faculty Affairs Coordinator/ASC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2275640-65CA-4821-A7E1-10F322066F6E}" type="parTrans" cxnId="{3A46EE0E-1A4D-4B75-8F8F-87516CDC3D6F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8E965E97-C390-48B0-826F-134ABEAF27E5}" type="sibTrans" cxnId="{3A46EE0E-1A4D-4B75-8F8F-87516CDC3D6F}">
      <dgm:prSet/>
      <dgm:spPr/>
      <dgm:t>
        <a:bodyPr/>
        <a:lstStyle/>
        <a:p>
          <a:endParaRPr lang="en-US"/>
        </a:p>
      </dgm:t>
    </dgm:pt>
    <dgm:pt modelId="{344C636D-D80B-4DE8-A0C4-180C850F7666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en-US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Gavin Laing,           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Faculty Affairs Coordinator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8C41F62-FFBE-4A5F-876C-EC5CA8FEE219}" type="parTrans" cxnId="{3F67C5E3-944F-453F-8269-04246BF1D26F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B5ED1B3-7BAF-49A0-B8D7-0ED22403DFD3}" type="sibTrans" cxnId="{3F67C5E3-944F-453F-8269-04246BF1D26F}">
      <dgm:prSet/>
      <dgm:spPr/>
      <dgm:t>
        <a:bodyPr/>
        <a:lstStyle/>
        <a:p>
          <a:endParaRPr lang="en-US"/>
        </a:p>
      </dgm:t>
    </dgm:pt>
    <dgm:pt modelId="{9077162E-D296-40A1-9FF1-F87F1EDB56E9}">
      <dgm:prSet phldrT="[Text]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en-US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Jessica Brunecky,  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Divisional Administrator SS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593672E-516F-40B3-AF1D-3DC93C161364}" type="parTrans" cxnId="{B5C708E9-6A1A-4096-8D56-B95494BE7D1D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5A5FBFE3-EB31-4162-88F0-91C758C08F4C}" type="sibTrans" cxnId="{B5C708E9-6A1A-4096-8D56-B95494BE7D1D}">
      <dgm:prSet/>
      <dgm:spPr/>
      <dgm:t>
        <a:bodyPr/>
        <a:lstStyle/>
        <a:p>
          <a:endParaRPr lang="en-US"/>
        </a:p>
      </dgm:t>
    </dgm:pt>
    <dgm:pt modelId="{31345CE3-31B5-4877-86B4-D5F58302D51D}">
      <dgm:prSet phldrT="[Text]"/>
      <dgm:spPr>
        <a:solidFill>
          <a:schemeClr val="bg1">
            <a:lumMod val="65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en-US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Angie Jimenez</a:t>
          </a:r>
          <a:r>
            <a:rPr lang="en-US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            Divisional Administrator AHUM </a:t>
          </a:r>
          <a:endParaRPr lang="en-US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DC0F87-40DF-4829-A027-14EBE7B3B4A7}" type="parTrans" cxnId="{E464BD99-146F-4835-81A8-F517E075A7BB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57703CE1-4706-4A90-83B6-DADBACEA5AE9}" type="sibTrans" cxnId="{E464BD99-146F-4835-81A8-F517E075A7BB}">
      <dgm:prSet/>
      <dgm:spPr/>
      <dgm:t>
        <a:bodyPr/>
        <a:lstStyle/>
        <a:p>
          <a:endParaRPr lang="en-US"/>
        </a:p>
      </dgm:t>
    </dgm:pt>
    <dgm:pt modelId="{D5A251B2-0E1F-4EFF-A09D-39012C6E2F04}" type="pres">
      <dgm:prSet presAssocID="{D33B591B-E657-4104-BA17-5156422D87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9F733AB-0E93-47F6-B637-85B6C8377927}" type="pres">
      <dgm:prSet presAssocID="{D606AEDB-9F7D-406A-B1E0-C233326DC5E0}" presName="hierRoot1" presStyleCnt="0">
        <dgm:presLayoutVars>
          <dgm:hierBranch val="init"/>
        </dgm:presLayoutVars>
      </dgm:prSet>
      <dgm:spPr/>
    </dgm:pt>
    <dgm:pt modelId="{93E325A8-94FA-4BB7-AB55-38F0341D52B3}" type="pres">
      <dgm:prSet presAssocID="{D606AEDB-9F7D-406A-B1E0-C233326DC5E0}" presName="rootComposite1" presStyleCnt="0"/>
      <dgm:spPr/>
    </dgm:pt>
    <dgm:pt modelId="{5C52318D-AA01-4994-AD96-868B2EF261E5}" type="pres">
      <dgm:prSet presAssocID="{D606AEDB-9F7D-406A-B1E0-C233326DC5E0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92068E2A-6348-428B-935A-07F5C94805DA}" type="pres">
      <dgm:prSet presAssocID="{D606AEDB-9F7D-406A-B1E0-C233326DC5E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D286D236-F12E-4F5D-AE91-3B542B08BD3C}" type="pres">
      <dgm:prSet presAssocID="{D606AEDB-9F7D-406A-B1E0-C233326DC5E0}" presName="hierChild2" presStyleCnt="0"/>
      <dgm:spPr/>
    </dgm:pt>
    <dgm:pt modelId="{8A40A270-5090-45A8-B421-E4CE6219EAB4}" type="pres">
      <dgm:prSet presAssocID="{0C12B843-CC63-46EC-B98F-9E2647C7A69E}" presName="Name37" presStyleLbl="parChTrans1D2" presStyleIdx="0" presStyleCnt="5"/>
      <dgm:spPr/>
      <dgm:t>
        <a:bodyPr/>
        <a:lstStyle/>
        <a:p>
          <a:endParaRPr lang="en-US"/>
        </a:p>
      </dgm:t>
    </dgm:pt>
    <dgm:pt modelId="{58EE276F-DC1D-46DE-959F-B1FE23645AB9}" type="pres">
      <dgm:prSet presAssocID="{366192FC-9C30-4762-A621-5EC12B9727D4}" presName="hierRoot2" presStyleCnt="0">
        <dgm:presLayoutVars>
          <dgm:hierBranch val="init"/>
        </dgm:presLayoutVars>
      </dgm:prSet>
      <dgm:spPr/>
    </dgm:pt>
    <dgm:pt modelId="{63122DBC-90C3-4443-B35B-2D3F0DD292A1}" type="pres">
      <dgm:prSet presAssocID="{366192FC-9C30-4762-A621-5EC12B9727D4}" presName="rootComposite" presStyleCnt="0"/>
      <dgm:spPr/>
    </dgm:pt>
    <dgm:pt modelId="{28183CD6-B22E-46C9-A847-70EB64675AC0}" type="pres">
      <dgm:prSet presAssocID="{366192FC-9C30-4762-A621-5EC12B9727D4}" presName="rootText" presStyleLbl="node2" presStyleIdx="0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5D0200A-D5EE-4DAD-A0D4-4FF8992B4CB6}" type="pres">
      <dgm:prSet presAssocID="{366192FC-9C30-4762-A621-5EC12B9727D4}" presName="rootConnector" presStyleLbl="node2" presStyleIdx="0" presStyleCnt="5"/>
      <dgm:spPr/>
      <dgm:t>
        <a:bodyPr/>
        <a:lstStyle/>
        <a:p>
          <a:endParaRPr lang="en-US"/>
        </a:p>
      </dgm:t>
    </dgm:pt>
    <dgm:pt modelId="{9945FF13-58E8-474A-A6ED-A708072D95AF}" type="pres">
      <dgm:prSet presAssocID="{366192FC-9C30-4762-A621-5EC12B9727D4}" presName="hierChild4" presStyleCnt="0"/>
      <dgm:spPr/>
    </dgm:pt>
    <dgm:pt modelId="{5C4A9C2A-2A75-4006-A5D5-29B6A6B293D6}" type="pres">
      <dgm:prSet presAssocID="{366192FC-9C30-4762-A621-5EC12B9727D4}" presName="hierChild5" presStyleCnt="0"/>
      <dgm:spPr/>
    </dgm:pt>
    <dgm:pt modelId="{5BFA0B06-FF12-4378-8E1C-AD8BEA3E1DFA}" type="pres">
      <dgm:prSet presAssocID="{FB9F623F-4B5F-4663-AFD1-4483176BFE9D}" presName="Name37" presStyleLbl="parChTrans1D2" presStyleIdx="1" presStyleCnt="5"/>
      <dgm:spPr/>
      <dgm:t>
        <a:bodyPr/>
        <a:lstStyle/>
        <a:p>
          <a:endParaRPr lang="en-US"/>
        </a:p>
      </dgm:t>
    </dgm:pt>
    <dgm:pt modelId="{2A45E016-E364-4049-B8DA-4EF66A570B94}" type="pres">
      <dgm:prSet presAssocID="{BAD1B8AB-EF2B-4A2A-9509-4488A711E845}" presName="hierRoot2" presStyleCnt="0">
        <dgm:presLayoutVars>
          <dgm:hierBranch val="init"/>
        </dgm:presLayoutVars>
      </dgm:prSet>
      <dgm:spPr/>
    </dgm:pt>
    <dgm:pt modelId="{B74FC8AA-C5F0-4B98-9EDA-4B3F49188EF3}" type="pres">
      <dgm:prSet presAssocID="{BAD1B8AB-EF2B-4A2A-9509-4488A711E845}" presName="rootComposite" presStyleCnt="0"/>
      <dgm:spPr/>
    </dgm:pt>
    <dgm:pt modelId="{30A085D7-EAB1-4578-BD48-6C8B94E601B8}" type="pres">
      <dgm:prSet presAssocID="{BAD1B8AB-EF2B-4A2A-9509-4488A711E845}" presName="rootText" presStyleLbl="node2" presStyleIdx="1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844BBB0-477A-44E7-8BD4-89DC545E7E1D}" type="pres">
      <dgm:prSet presAssocID="{BAD1B8AB-EF2B-4A2A-9509-4488A711E845}" presName="rootConnector" presStyleLbl="node2" presStyleIdx="1" presStyleCnt="5"/>
      <dgm:spPr/>
      <dgm:t>
        <a:bodyPr/>
        <a:lstStyle/>
        <a:p>
          <a:endParaRPr lang="en-US"/>
        </a:p>
      </dgm:t>
    </dgm:pt>
    <dgm:pt modelId="{C22005F1-9D6C-41B5-9E2C-CD42D4FB1061}" type="pres">
      <dgm:prSet presAssocID="{BAD1B8AB-EF2B-4A2A-9509-4488A711E845}" presName="hierChild4" presStyleCnt="0"/>
      <dgm:spPr/>
    </dgm:pt>
    <dgm:pt modelId="{2730F064-AC4D-45DE-B335-598469C86F63}" type="pres">
      <dgm:prSet presAssocID="{51CD22AC-A76D-4D45-B4E5-77C0F479DBD6}" presName="Name37" presStyleLbl="parChTrans1D3" presStyleIdx="0" presStyleCnt="7"/>
      <dgm:spPr/>
      <dgm:t>
        <a:bodyPr/>
        <a:lstStyle/>
        <a:p>
          <a:endParaRPr lang="en-US"/>
        </a:p>
      </dgm:t>
    </dgm:pt>
    <dgm:pt modelId="{31F4A6F9-8F00-471C-8FA7-8320EFD8B527}" type="pres">
      <dgm:prSet presAssocID="{8B267AFC-E2C1-443E-B84E-E8D08B6F3497}" presName="hierRoot2" presStyleCnt="0">
        <dgm:presLayoutVars>
          <dgm:hierBranch val="init"/>
        </dgm:presLayoutVars>
      </dgm:prSet>
      <dgm:spPr/>
    </dgm:pt>
    <dgm:pt modelId="{918590D4-2F5D-4247-A3C6-FD7E1C71B5ED}" type="pres">
      <dgm:prSet presAssocID="{8B267AFC-E2C1-443E-B84E-E8D08B6F3497}" presName="rootComposite" presStyleCnt="0"/>
      <dgm:spPr/>
    </dgm:pt>
    <dgm:pt modelId="{E23EA3B8-443B-4F3E-8287-A3084115F277}" type="pres">
      <dgm:prSet presAssocID="{8B267AFC-E2C1-443E-B84E-E8D08B6F3497}" presName="rootText" presStyleLbl="node3" presStyleIdx="0" presStyleCnt="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882CF49-6F66-4030-B9CA-0B73EEB8BCBE}" type="pres">
      <dgm:prSet presAssocID="{8B267AFC-E2C1-443E-B84E-E8D08B6F3497}" presName="rootConnector" presStyleLbl="node3" presStyleIdx="0" presStyleCnt="7"/>
      <dgm:spPr/>
      <dgm:t>
        <a:bodyPr/>
        <a:lstStyle/>
        <a:p>
          <a:endParaRPr lang="en-US"/>
        </a:p>
      </dgm:t>
    </dgm:pt>
    <dgm:pt modelId="{24788E6D-D947-473F-B932-F8DEE5F9D86D}" type="pres">
      <dgm:prSet presAssocID="{8B267AFC-E2C1-443E-B84E-E8D08B6F3497}" presName="hierChild4" presStyleCnt="0"/>
      <dgm:spPr/>
    </dgm:pt>
    <dgm:pt modelId="{79237C02-B2E3-4718-BB9A-B9014D8309D3}" type="pres">
      <dgm:prSet presAssocID="{8B267AFC-E2C1-443E-B84E-E8D08B6F3497}" presName="hierChild5" presStyleCnt="0"/>
      <dgm:spPr/>
    </dgm:pt>
    <dgm:pt modelId="{9C2D2A32-64E1-4E62-A4F8-778417BAAB14}" type="pres">
      <dgm:prSet presAssocID="{BAD1B8AB-EF2B-4A2A-9509-4488A711E845}" presName="hierChild5" presStyleCnt="0"/>
      <dgm:spPr/>
    </dgm:pt>
    <dgm:pt modelId="{23825F2D-BA89-438B-990A-405A721E3982}" type="pres">
      <dgm:prSet presAssocID="{CBBE3A18-84BA-40B4-840E-29A217D8F6C8}" presName="Name37" presStyleLbl="parChTrans1D2" presStyleIdx="2" presStyleCnt="5"/>
      <dgm:spPr/>
      <dgm:t>
        <a:bodyPr/>
        <a:lstStyle/>
        <a:p>
          <a:endParaRPr lang="en-US"/>
        </a:p>
      </dgm:t>
    </dgm:pt>
    <dgm:pt modelId="{64ACC1E2-20C5-4537-8E91-F72C43F61C8B}" type="pres">
      <dgm:prSet presAssocID="{60C527B2-9F3D-4D7C-8C18-04871CED7025}" presName="hierRoot2" presStyleCnt="0">
        <dgm:presLayoutVars>
          <dgm:hierBranch val="init"/>
        </dgm:presLayoutVars>
      </dgm:prSet>
      <dgm:spPr/>
    </dgm:pt>
    <dgm:pt modelId="{C41BDB97-AE89-44E4-9ADF-043D0F2DED2A}" type="pres">
      <dgm:prSet presAssocID="{60C527B2-9F3D-4D7C-8C18-04871CED7025}" presName="rootComposite" presStyleCnt="0"/>
      <dgm:spPr/>
    </dgm:pt>
    <dgm:pt modelId="{80DB333D-7A7B-454A-8E11-2EB5B1D34E3F}" type="pres">
      <dgm:prSet presAssocID="{60C527B2-9F3D-4D7C-8C18-04871CED7025}" presName="rootText" presStyleLbl="node2" presStyleIdx="2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434A2CE8-69F8-4B44-9BC4-B120D8277A2C}" type="pres">
      <dgm:prSet presAssocID="{60C527B2-9F3D-4D7C-8C18-04871CED7025}" presName="rootConnector" presStyleLbl="node2" presStyleIdx="2" presStyleCnt="5"/>
      <dgm:spPr/>
      <dgm:t>
        <a:bodyPr/>
        <a:lstStyle/>
        <a:p>
          <a:endParaRPr lang="en-US"/>
        </a:p>
      </dgm:t>
    </dgm:pt>
    <dgm:pt modelId="{1930F715-C06E-44A8-AC9B-2F073792CA33}" type="pres">
      <dgm:prSet presAssocID="{60C527B2-9F3D-4D7C-8C18-04871CED7025}" presName="hierChild4" presStyleCnt="0"/>
      <dgm:spPr/>
    </dgm:pt>
    <dgm:pt modelId="{9DE2B146-5311-4812-8A6E-0294EE72C49E}" type="pres">
      <dgm:prSet presAssocID="{302C95AD-891D-4954-87F5-60ABEB968473}" presName="Name37" presStyleLbl="parChTrans1D3" presStyleIdx="1" presStyleCnt="7"/>
      <dgm:spPr/>
      <dgm:t>
        <a:bodyPr/>
        <a:lstStyle/>
        <a:p>
          <a:endParaRPr lang="en-US"/>
        </a:p>
      </dgm:t>
    </dgm:pt>
    <dgm:pt modelId="{D5821784-9C6A-4F51-81A1-E3CFCBEC60D4}" type="pres">
      <dgm:prSet presAssocID="{6BA8DE29-7CF6-4BE2-B2C6-8368FCD33063}" presName="hierRoot2" presStyleCnt="0">
        <dgm:presLayoutVars>
          <dgm:hierBranch val="init"/>
        </dgm:presLayoutVars>
      </dgm:prSet>
      <dgm:spPr/>
    </dgm:pt>
    <dgm:pt modelId="{474B211E-ABFF-4214-BAE1-DB262D1D6E17}" type="pres">
      <dgm:prSet presAssocID="{6BA8DE29-7CF6-4BE2-B2C6-8368FCD33063}" presName="rootComposite" presStyleCnt="0"/>
      <dgm:spPr/>
    </dgm:pt>
    <dgm:pt modelId="{F1262A36-B7A4-47B2-9974-E36537EC0531}" type="pres">
      <dgm:prSet presAssocID="{6BA8DE29-7CF6-4BE2-B2C6-8368FCD33063}" presName="rootText" presStyleLbl="node3" presStyleIdx="1" presStyleCnt="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CC4D002D-8D40-4D48-B28E-1911474E9FA1}" type="pres">
      <dgm:prSet presAssocID="{6BA8DE29-7CF6-4BE2-B2C6-8368FCD33063}" presName="rootConnector" presStyleLbl="node3" presStyleIdx="1" presStyleCnt="7"/>
      <dgm:spPr/>
      <dgm:t>
        <a:bodyPr/>
        <a:lstStyle/>
        <a:p>
          <a:endParaRPr lang="en-US"/>
        </a:p>
      </dgm:t>
    </dgm:pt>
    <dgm:pt modelId="{1EAE01F3-0548-4DA9-BFED-5276EF94B371}" type="pres">
      <dgm:prSet presAssocID="{6BA8DE29-7CF6-4BE2-B2C6-8368FCD33063}" presName="hierChild4" presStyleCnt="0"/>
      <dgm:spPr/>
    </dgm:pt>
    <dgm:pt modelId="{B5D35B89-3172-4BD3-BCF8-EF9C3CE87BDD}" type="pres">
      <dgm:prSet presAssocID="{6BA8DE29-7CF6-4BE2-B2C6-8368FCD33063}" presName="hierChild5" presStyleCnt="0"/>
      <dgm:spPr/>
    </dgm:pt>
    <dgm:pt modelId="{8FFCA8F5-9685-4052-BFC7-2DF67404EBC7}" type="pres">
      <dgm:prSet presAssocID="{09D8C54F-CFBB-4AF2-A3DF-3A2C901273B4}" presName="Name37" presStyleLbl="parChTrans1D3" presStyleIdx="2" presStyleCnt="7"/>
      <dgm:spPr/>
      <dgm:t>
        <a:bodyPr/>
        <a:lstStyle/>
        <a:p>
          <a:endParaRPr lang="en-US"/>
        </a:p>
      </dgm:t>
    </dgm:pt>
    <dgm:pt modelId="{DBD43303-3DFC-4ABE-BB61-C5494217B937}" type="pres">
      <dgm:prSet presAssocID="{71446246-D364-4EF7-A1B2-619FEEE4D099}" presName="hierRoot2" presStyleCnt="0">
        <dgm:presLayoutVars>
          <dgm:hierBranch val="init"/>
        </dgm:presLayoutVars>
      </dgm:prSet>
      <dgm:spPr/>
    </dgm:pt>
    <dgm:pt modelId="{73A7870B-396D-4359-828F-7097F6A6E42E}" type="pres">
      <dgm:prSet presAssocID="{71446246-D364-4EF7-A1B2-619FEEE4D099}" presName="rootComposite" presStyleCnt="0"/>
      <dgm:spPr/>
    </dgm:pt>
    <dgm:pt modelId="{5647D2D4-5FD4-49EB-ABF9-A0AF9627B1AC}" type="pres">
      <dgm:prSet presAssocID="{71446246-D364-4EF7-A1B2-619FEEE4D099}" presName="rootText" presStyleLbl="node3" presStyleIdx="2" presStyleCnt="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9A5A4D14-BE40-4084-8A06-0E02BE8BF1A0}" type="pres">
      <dgm:prSet presAssocID="{71446246-D364-4EF7-A1B2-619FEEE4D099}" presName="rootConnector" presStyleLbl="node3" presStyleIdx="2" presStyleCnt="7"/>
      <dgm:spPr/>
      <dgm:t>
        <a:bodyPr/>
        <a:lstStyle/>
        <a:p>
          <a:endParaRPr lang="en-US"/>
        </a:p>
      </dgm:t>
    </dgm:pt>
    <dgm:pt modelId="{D2B9B653-190F-4A86-854C-B62046C8037D}" type="pres">
      <dgm:prSet presAssocID="{71446246-D364-4EF7-A1B2-619FEEE4D099}" presName="hierChild4" presStyleCnt="0"/>
      <dgm:spPr/>
    </dgm:pt>
    <dgm:pt modelId="{F5634161-B953-4F01-90CF-2F0CA11038EA}" type="pres">
      <dgm:prSet presAssocID="{71446246-D364-4EF7-A1B2-619FEEE4D099}" presName="hierChild5" presStyleCnt="0"/>
      <dgm:spPr/>
    </dgm:pt>
    <dgm:pt modelId="{DDA08315-A7D9-4E3C-8489-F70E1A3A2EFD}" type="pres">
      <dgm:prSet presAssocID="{08C41F62-FFBE-4A5F-876C-EC5CA8FEE219}" presName="Name37" presStyleLbl="parChTrans1D3" presStyleIdx="3" presStyleCnt="7"/>
      <dgm:spPr/>
      <dgm:t>
        <a:bodyPr/>
        <a:lstStyle/>
        <a:p>
          <a:endParaRPr lang="en-US"/>
        </a:p>
      </dgm:t>
    </dgm:pt>
    <dgm:pt modelId="{200D5017-E17A-41A7-9F13-E2B811A9D57E}" type="pres">
      <dgm:prSet presAssocID="{344C636D-D80B-4DE8-A0C4-180C850F7666}" presName="hierRoot2" presStyleCnt="0">
        <dgm:presLayoutVars>
          <dgm:hierBranch val="init"/>
        </dgm:presLayoutVars>
      </dgm:prSet>
      <dgm:spPr/>
    </dgm:pt>
    <dgm:pt modelId="{0E23ECB0-11D6-4005-B5EE-D95DC506020B}" type="pres">
      <dgm:prSet presAssocID="{344C636D-D80B-4DE8-A0C4-180C850F7666}" presName="rootComposite" presStyleCnt="0"/>
      <dgm:spPr/>
    </dgm:pt>
    <dgm:pt modelId="{70A00B14-DB4A-4301-AD2F-6B6E926B37F6}" type="pres">
      <dgm:prSet presAssocID="{344C636D-D80B-4DE8-A0C4-180C850F7666}" presName="rootText" presStyleLbl="node3" presStyleIdx="3" presStyleCnt="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99C6F19A-0BD1-4525-A7F5-27CE8FDF00BA}" type="pres">
      <dgm:prSet presAssocID="{344C636D-D80B-4DE8-A0C4-180C850F7666}" presName="rootConnector" presStyleLbl="node3" presStyleIdx="3" presStyleCnt="7"/>
      <dgm:spPr/>
      <dgm:t>
        <a:bodyPr/>
        <a:lstStyle/>
        <a:p>
          <a:endParaRPr lang="en-US"/>
        </a:p>
      </dgm:t>
    </dgm:pt>
    <dgm:pt modelId="{0A75DB00-C8CA-420C-9142-60478902A01D}" type="pres">
      <dgm:prSet presAssocID="{344C636D-D80B-4DE8-A0C4-180C850F7666}" presName="hierChild4" presStyleCnt="0"/>
      <dgm:spPr/>
    </dgm:pt>
    <dgm:pt modelId="{2B5281FE-8DDF-490D-A717-2BD35ED48487}" type="pres">
      <dgm:prSet presAssocID="{344C636D-D80B-4DE8-A0C4-180C850F7666}" presName="hierChild5" presStyleCnt="0"/>
      <dgm:spPr/>
    </dgm:pt>
    <dgm:pt modelId="{8D6982F0-8BAE-4E98-9EDE-C14B445711F1}" type="pres">
      <dgm:prSet presAssocID="{12275640-65CA-4821-A7E1-10F322066F6E}" presName="Name37" presStyleLbl="parChTrans1D3" presStyleIdx="4" presStyleCnt="7"/>
      <dgm:spPr/>
      <dgm:t>
        <a:bodyPr/>
        <a:lstStyle/>
        <a:p>
          <a:endParaRPr lang="en-US"/>
        </a:p>
      </dgm:t>
    </dgm:pt>
    <dgm:pt modelId="{D95F2DD0-CA59-417D-911C-58C63B146B28}" type="pres">
      <dgm:prSet presAssocID="{A11DA75A-6B98-4E72-A0EC-55B94AAEB92B}" presName="hierRoot2" presStyleCnt="0">
        <dgm:presLayoutVars>
          <dgm:hierBranch val="init"/>
        </dgm:presLayoutVars>
      </dgm:prSet>
      <dgm:spPr/>
    </dgm:pt>
    <dgm:pt modelId="{4FA52F72-8F68-4BDE-B099-8AC8A67A840E}" type="pres">
      <dgm:prSet presAssocID="{A11DA75A-6B98-4E72-A0EC-55B94AAEB92B}" presName="rootComposite" presStyleCnt="0"/>
      <dgm:spPr/>
    </dgm:pt>
    <dgm:pt modelId="{C9F78626-26BF-4534-ACB6-5573A15BD120}" type="pres">
      <dgm:prSet presAssocID="{A11DA75A-6B98-4E72-A0EC-55B94AAEB92B}" presName="rootText" presStyleLbl="node3" presStyleIdx="4" presStyleCnt="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ED3E98BC-0F33-4E3D-BADA-85A40D0F5A09}" type="pres">
      <dgm:prSet presAssocID="{A11DA75A-6B98-4E72-A0EC-55B94AAEB92B}" presName="rootConnector" presStyleLbl="node3" presStyleIdx="4" presStyleCnt="7"/>
      <dgm:spPr/>
      <dgm:t>
        <a:bodyPr/>
        <a:lstStyle/>
        <a:p>
          <a:endParaRPr lang="en-US"/>
        </a:p>
      </dgm:t>
    </dgm:pt>
    <dgm:pt modelId="{0FEE572E-643D-4EDF-8940-5B4C0497B90B}" type="pres">
      <dgm:prSet presAssocID="{A11DA75A-6B98-4E72-A0EC-55B94AAEB92B}" presName="hierChild4" presStyleCnt="0"/>
      <dgm:spPr/>
    </dgm:pt>
    <dgm:pt modelId="{5ED43F83-8598-411E-9EBB-FBC5A4FFD3BF}" type="pres">
      <dgm:prSet presAssocID="{A11DA75A-6B98-4E72-A0EC-55B94AAEB92B}" presName="hierChild5" presStyleCnt="0"/>
      <dgm:spPr/>
    </dgm:pt>
    <dgm:pt modelId="{6F123DCF-1E18-4968-AD11-7847CF127703}" type="pres">
      <dgm:prSet presAssocID="{60C527B2-9F3D-4D7C-8C18-04871CED7025}" presName="hierChild5" presStyleCnt="0"/>
      <dgm:spPr/>
    </dgm:pt>
    <dgm:pt modelId="{B30D564F-0EBD-47CC-A9E5-CA716F3B0C2E}" type="pres">
      <dgm:prSet presAssocID="{775AF574-E25D-4D28-A9C5-858F9DC77F2A}" presName="Name37" presStyleLbl="parChTrans1D2" presStyleIdx="3" presStyleCnt="5"/>
      <dgm:spPr/>
      <dgm:t>
        <a:bodyPr/>
        <a:lstStyle/>
        <a:p>
          <a:endParaRPr lang="en-US"/>
        </a:p>
      </dgm:t>
    </dgm:pt>
    <dgm:pt modelId="{B0D066BE-CF37-4532-8913-97BA3E85F0F5}" type="pres">
      <dgm:prSet presAssocID="{9A639A24-48BE-47B0-88BE-E068C2A15D61}" presName="hierRoot2" presStyleCnt="0">
        <dgm:presLayoutVars>
          <dgm:hierBranch val="init"/>
        </dgm:presLayoutVars>
      </dgm:prSet>
      <dgm:spPr/>
    </dgm:pt>
    <dgm:pt modelId="{57B6192D-531E-4156-A70F-8755BD82D6CF}" type="pres">
      <dgm:prSet presAssocID="{9A639A24-48BE-47B0-88BE-E068C2A15D61}" presName="rootComposite" presStyleCnt="0"/>
      <dgm:spPr/>
    </dgm:pt>
    <dgm:pt modelId="{163BE38B-B594-4C56-8172-878D04AAD11E}" type="pres">
      <dgm:prSet presAssocID="{9A639A24-48BE-47B0-88BE-E068C2A15D61}" presName="rootText" presStyleLbl="node2" presStyleIdx="3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56E7631-8120-440C-AED7-E94344434C96}" type="pres">
      <dgm:prSet presAssocID="{9A639A24-48BE-47B0-88BE-E068C2A15D61}" presName="rootConnector" presStyleLbl="node2" presStyleIdx="3" presStyleCnt="5"/>
      <dgm:spPr/>
      <dgm:t>
        <a:bodyPr/>
        <a:lstStyle/>
        <a:p>
          <a:endParaRPr lang="en-US"/>
        </a:p>
      </dgm:t>
    </dgm:pt>
    <dgm:pt modelId="{80012BD2-C16C-4E48-B79A-12BA2C4B79CA}" type="pres">
      <dgm:prSet presAssocID="{9A639A24-48BE-47B0-88BE-E068C2A15D61}" presName="hierChild4" presStyleCnt="0"/>
      <dgm:spPr/>
    </dgm:pt>
    <dgm:pt modelId="{3AC9858E-17FB-439B-BD48-562BB5465331}" type="pres">
      <dgm:prSet presAssocID="{9A639A24-48BE-47B0-88BE-E068C2A15D61}" presName="hierChild5" presStyleCnt="0"/>
      <dgm:spPr/>
    </dgm:pt>
    <dgm:pt modelId="{C2959725-D0D0-4CC2-86A5-D25A5999807F}" type="pres">
      <dgm:prSet presAssocID="{45BC7BF8-2700-4CEE-9BD1-A71A8831EC5E}" presName="Name37" presStyleLbl="parChTrans1D2" presStyleIdx="4" presStyleCnt="5"/>
      <dgm:spPr/>
      <dgm:t>
        <a:bodyPr/>
        <a:lstStyle/>
        <a:p>
          <a:endParaRPr lang="en-US"/>
        </a:p>
      </dgm:t>
    </dgm:pt>
    <dgm:pt modelId="{1AC05F4F-CA38-4679-95AA-0E2E9E97455B}" type="pres">
      <dgm:prSet presAssocID="{D2B89BBC-8265-4CD9-A4F6-B07A5A050CC8}" presName="hierRoot2" presStyleCnt="0">
        <dgm:presLayoutVars>
          <dgm:hierBranch val="init"/>
        </dgm:presLayoutVars>
      </dgm:prSet>
      <dgm:spPr/>
    </dgm:pt>
    <dgm:pt modelId="{0C763536-4488-4556-BAC7-660B9D2EEDFA}" type="pres">
      <dgm:prSet presAssocID="{D2B89BBC-8265-4CD9-A4F6-B07A5A050CC8}" presName="rootComposite" presStyleCnt="0"/>
      <dgm:spPr/>
    </dgm:pt>
    <dgm:pt modelId="{BAC75C33-808A-40F8-8007-8F77144863C5}" type="pres">
      <dgm:prSet presAssocID="{D2B89BBC-8265-4CD9-A4F6-B07A5A050CC8}" presName="rootText" presStyleLbl="node2" presStyleIdx="4" presStyleCnt="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35BD7048-C765-4301-9D03-707985D5464D}" type="pres">
      <dgm:prSet presAssocID="{D2B89BBC-8265-4CD9-A4F6-B07A5A050CC8}" presName="rootConnector" presStyleLbl="node2" presStyleIdx="4" presStyleCnt="5"/>
      <dgm:spPr/>
      <dgm:t>
        <a:bodyPr/>
        <a:lstStyle/>
        <a:p>
          <a:endParaRPr lang="en-US"/>
        </a:p>
      </dgm:t>
    </dgm:pt>
    <dgm:pt modelId="{9BCF949F-180C-4B69-BE40-E14E5B5D77C8}" type="pres">
      <dgm:prSet presAssocID="{D2B89BBC-8265-4CD9-A4F6-B07A5A050CC8}" presName="hierChild4" presStyleCnt="0"/>
      <dgm:spPr/>
    </dgm:pt>
    <dgm:pt modelId="{E8146C8E-64C0-48D4-9690-92963A7462E6}" type="pres">
      <dgm:prSet presAssocID="{0593672E-516F-40B3-AF1D-3DC93C161364}" presName="Name37" presStyleLbl="parChTrans1D3" presStyleIdx="5" presStyleCnt="7"/>
      <dgm:spPr/>
      <dgm:t>
        <a:bodyPr/>
        <a:lstStyle/>
        <a:p>
          <a:endParaRPr lang="en-US"/>
        </a:p>
      </dgm:t>
    </dgm:pt>
    <dgm:pt modelId="{D145433A-DEE6-45BE-ACC9-836C51CBB425}" type="pres">
      <dgm:prSet presAssocID="{9077162E-D296-40A1-9FF1-F87F1EDB56E9}" presName="hierRoot2" presStyleCnt="0">
        <dgm:presLayoutVars>
          <dgm:hierBranch val="init"/>
        </dgm:presLayoutVars>
      </dgm:prSet>
      <dgm:spPr/>
    </dgm:pt>
    <dgm:pt modelId="{B0A2AAA7-CB04-4FA5-B276-430343E7994B}" type="pres">
      <dgm:prSet presAssocID="{9077162E-D296-40A1-9FF1-F87F1EDB56E9}" presName="rootComposite" presStyleCnt="0"/>
      <dgm:spPr/>
    </dgm:pt>
    <dgm:pt modelId="{C825CA37-0859-4C0F-9A49-85A6A21E7954}" type="pres">
      <dgm:prSet presAssocID="{9077162E-D296-40A1-9FF1-F87F1EDB56E9}" presName="rootText" presStyleLbl="node3" presStyleIdx="5" presStyleCnt="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6F6E6B0-FA6B-457C-A06C-A9DA4D6EFB43}" type="pres">
      <dgm:prSet presAssocID="{9077162E-D296-40A1-9FF1-F87F1EDB56E9}" presName="rootConnector" presStyleLbl="node3" presStyleIdx="5" presStyleCnt="7"/>
      <dgm:spPr/>
      <dgm:t>
        <a:bodyPr/>
        <a:lstStyle/>
        <a:p>
          <a:endParaRPr lang="en-US"/>
        </a:p>
      </dgm:t>
    </dgm:pt>
    <dgm:pt modelId="{A5F049EC-5997-44F8-B6D3-9F1E4E0C8F11}" type="pres">
      <dgm:prSet presAssocID="{9077162E-D296-40A1-9FF1-F87F1EDB56E9}" presName="hierChild4" presStyleCnt="0"/>
      <dgm:spPr/>
    </dgm:pt>
    <dgm:pt modelId="{2D16C3C7-48EF-4CFF-94DB-DBACE8CAFE5D}" type="pres">
      <dgm:prSet presAssocID="{9077162E-D296-40A1-9FF1-F87F1EDB56E9}" presName="hierChild5" presStyleCnt="0"/>
      <dgm:spPr/>
    </dgm:pt>
    <dgm:pt modelId="{F36F5233-A56E-4756-A25C-4BE80FE34B46}" type="pres">
      <dgm:prSet presAssocID="{6CDC0F87-40DF-4829-A027-14EBE7B3B4A7}" presName="Name37" presStyleLbl="parChTrans1D3" presStyleIdx="6" presStyleCnt="7"/>
      <dgm:spPr/>
      <dgm:t>
        <a:bodyPr/>
        <a:lstStyle/>
        <a:p>
          <a:endParaRPr lang="en-US"/>
        </a:p>
      </dgm:t>
    </dgm:pt>
    <dgm:pt modelId="{6A1EB289-3908-49ED-840D-CB7B36D4B646}" type="pres">
      <dgm:prSet presAssocID="{31345CE3-31B5-4877-86B4-D5F58302D51D}" presName="hierRoot2" presStyleCnt="0">
        <dgm:presLayoutVars>
          <dgm:hierBranch val="init"/>
        </dgm:presLayoutVars>
      </dgm:prSet>
      <dgm:spPr/>
    </dgm:pt>
    <dgm:pt modelId="{90408683-A8A4-4243-9E2D-1EDA9DA29F7D}" type="pres">
      <dgm:prSet presAssocID="{31345CE3-31B5-4877-86B4-D5F58302D51D}" presName="rootComposite" presStyleCnt="0"/>
      <dgm:spPr/>
    </dgm:pt>
    <dgm:pt modelId="{7247011B-33C6-4754-85D5-42B1F4251BD0}" type="pres">
      <dgm:prSet presAssocID="{31345CE3-31B5-4877-86B4-D5F58302D51D}" presName="rootText" presStyleLbl="node3" presStyleIdx="6" presStyleCnt="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FC6330A-9322-40C3-AA1B-0790AC4DFE19}" type="pres">
      <dgm:prSet presAssocID="{31345CE3-31B5-4877-86B4-D5F58302D51D}" presName="rootConnector" presStyleLbl="node3" presStyleIdx="6" presStyleCnt="7"/>
      <dgm:spPr/>
      <dgm:t>
        <a:bodyPr/>
        <a:lstStyle/>
        <a:p>
          <a:endParaRPr lang="en-US"/>
        </a:p>
      </dgm:t>
    </dgm:pt>
    <dgm:pt modelId="{79562862-03C9-4278-B710-E207CC8C63E5}" type="pres">
      <dgm:prSet presAssocID="{31345CE3-31B5-4877-86B4-D5F58302D51D}" presName="hierChild4" presStyleCnt="0"/>
      <dgm:spPr/>
    </dgm:pt>
    <dgm:pt modelId="{E5277F4B-5259-4510-9993-F0F82E62016D}" type="pres">
      <dgm:prSet presAssocID="{31345CE3-31B5-4877-86B4-D5F58302D51D}" presName="hierChild5" presStyleCnt="0"/>
      <dgm:spPr/>
    </dgm:pt>
    <dgm:pt modelId="{454E2487-42C4-4762-B024-79DD2F09524A}" type="pres">
      <dgm:prSet presAssocID="{D2B89BBC-8265-4CD9-A4F6-B07A5A050CC8}" presName="hierChild5" presStyleCnt="0"/>
      <dgm:spPr/>
    </dgm:pt>
    <dgm:pt modelId="{EF74AD62-173A-4189-9B37-072B07243BE6}" type="pres">
      <dgm:prSet presAssocID="{D606AEDB-9F7D-406A-B1E0-C233326DC5E0}" presName="hierChild3" presStyleCnt="0"/>
      <dgm:spPr/>
    </dgm:pt>
  </dgm:ptLst>
  <dgm:cxnLst>
    <dgm:cxn modelId="{82B60F5D-2131-48D7-A912-58F3209C2C3A}" type="presOf" srcId="{09D8C54F-CFBB-4AF2-A3DF-3A2C901273B4}" destId="{8FFCA8F5-9685-4052-BFC7-2DF67404EBC7}" srcOrd="0" destOrd="0" presId="urn:microsoft.com/office/officeart/2005/8/layout/orgChart1"/>
    <dgm:cxn modelId="{C42C4B29-628B-4AA4-B475-C97D45C03947}" srcId="{D606AEDB-9F7D-406A-B1E0-C233326DC5E0}" destId="{D2B89BBC-8265-4CD9-A4F6-B07A5A050CC8}" srcOrd="4" destOrd="0" parTransId="{45BC7BF8-2700-4CEE-9BD1-A71A8831EC5E}" sibTransId="{827C0169-C416-4DBF-8E20-E70AF8AE6AB9}"/>
    <dgm:cxn modelId="{3E430AF1-C9C4-493E-9395-10D3EF52AC73}" type="presOf" srcId="{BAD1B8AB-EF2B-4A2A-9509-4488A711E845}" destId="{5844BBB0-477A-44E7-8BD4-89DC545E7E1D}" srcOrd="1" destOrd="0" presId="urn:microsoft.com/office/officeart/2005/8/layout/orgChart1"/>
    <dgm:cxn modelId="{5132EFEE-D68A-4AD7-8499-1C56FE3F08FE}" type="presOf" srcId="{12275640-65CA-4821-A7E1-10F322066F6E}" destId="{8D6982F0-8BAE-4E98-9EDE-C14B445711F1}" srcOrd="0" destOrd="0" presId="urn:microsoft.com/office/officeart/2005/8/layout/orgChart1"/>
    <dgm:cxn modelId="{3A46EE0E-1A4D-4B75-8F8F-87516CDC3D6F}" srcId="{60C527B2-9F3D-4D7C-8C18-04871CED7025}" destId="{A11DA75A-6B98-4E72-A0EC-55B94AAEB92B}" srcOrd="3" destOrd="0" parTransId="{12275640-65CA-4821-A7E1-10F322066F6E}" sibTransId="{8E965E97-C390-48B0-826F-134ABEAF27E5}"/>
    <dgm:cxn modelId="{00D36042-1EA7-4AC8-8CFC-0A372B39495D}" srcId="{60C527B2-9F3D-4D7C-8C18-04871CED7025}" destId="{71446246-D364-4EF7-A1B2-619FEEE4D099}" srcOrd="1" destOrd="0" parTransId="{09D8C54F-CFBB-4AF2-A3DF-3A2C901273B4}" sibTransId="{D39601B5-7B1B-4640-B709-808D325AC72D}"/>
    <dgm:cxn modelId="{74D99128-A225-47BB-A1DA-37F8F5CF985E}" type="presOf" srcId="{6CDC0F87-40DF-4829-A027-14EBE7B3B4A7}" destId="{F36F5233-A56E-4756-A25C-4BE80FE34B46}" srcOrd="0" destOrd="0" presId="urn:microsoft.com/office/officeart/2005/8/layout/orgChart1"/>
    <dgm:cxn modelId="{DECC2E7D-8E3C-4812-9CDE-7919A27DF295}" type="presOf" srcId="{45BC7BF8-2700-4CEE-9BD1-A71A8831EC5E}" destId="{C2959725-D0D0-4CC2-86A5-D25A5999807F}" srcOrd="0" destOrd="0" presId="urn:microsoft.com/office/officeart/2005/8/layout/orgChart1"/>
    <dgm:cxn modelId="{06A62421-E393-4372-B100-0DDB7E9B3AB1}" type="presOf" srcId="{366192FC-9C30-4762-A621-5EC12B9727D4}" destId="{28183CD6-B22E-46C9-A847-70EB64675AC0}" srcOrd="0" destOrd="0" presId="urn:microsoft.com/office/officeart/2005/8/layout/orgChart1"/>
    <dgm:cxn modelId="{0D9B3EB5-4A2D-4F90-81CF-3B7D49BBBB81}" type="presOf" srcId="{8B267AFC-E2C1-443E-B84E-E8D08B6F3497}" destId="{E23EA3B8-443B-4F3E-8287-A3084115F277}" srcOrd="0" destOrd="0" presId="urn:microsoft.com/office/officeart/2005/8/layout/orgChart1"/>
    <dgm:cxn modelId="{40A14C7F-8E25-4CF1-BBCE-2E0E90EAB960}" srcId="{D606AEDB-9F7D-406A-B1E0-C233326DC5E0}" destId="{9A639A24-48BE-47B0-88BE-E068C2A15D61}" srcOrd="3" destOrd="0" parTransId="{775AF574-E25D-4D28-A9C5-858F9DC77F2A}" sibTransId="{BBBC1285-7684-4C4C-8229-74D97408AE71}"/>
    <dgm:cxn modelId="{3A0F5DD7-2FC6-4B77-956E-6BF2F32A48DE}" type="presOf" srcId="{302C95AD-891D-4954-87F5-60ABEB968473}" destId="{9DE2B146-5311-4812-8A6E-0294EE72C49E}" srcOrd="0" destOrd="0" presId="urn:microsoft.com/office/officeart/2005/8/layout/orgChart1"/>
    <dgm:cxn modelId="{6F73A38E-7CE7-4014-B3A6-AEE8910CB6CA}" srcId="{D606AEDB-9F7D-406A-B1E0-C233326DC5E0}" destId="{BAD1B8AB-EF2B-4A2A-9509-4488A711E845}" srcOrd="1" destOrd="0" parTransId="{FB9F623F-4B5F-4663-AFD1-4483176BFE9D}" sibTransId="{97124804-0386-4C8C-B5E8-02BC50CCCAA3}"/>
    <dgm:cxn modelId="{C7E81DB3-6A11-4754-B240-5140B9EE4ACB}" type="presOf" srcId="{9077162E-D296-40A1-9FF1-F87F1EDB56E9}" destId="{76F6E6B0-FA6B-457C-A06C-A9DA4D6EFB43}" srcOrd="1" destOrd="0" presId="urn:microsoft.com/office/officeart/2005/8/layout/orgChart1"/>
    <dgm:cxn modelId="{70336882-0DE0-4B66-A054-AD76673FF0FA}" type="presOf" srcId="{BAD1B8AB-EF2B-4A2A-9509-4488A711E845}" destId="{30A085D7-EAB1-4578-BD48-6C8B94E601B8}" srcOrd="0" destOrd="0" presId="urn:microsoft.com/office/officeart/2005/8/layout/orgChart1"/>
    <dgm:cxn modelId="{2396A7B4-68FA-4770-A4B8-06D90CE89C40}" type="presOf" srcId="{8B267AFC-E2C1-443E-B84E-E8D08B6F3497}" destId="{1882CF49-6F66-4030-B9CA-0B73EEB8BCBE}" srcOrd="1" destOrd="0" presId="urn:microsoft.com/office/officeart/2005/8/layout/orgChart1"/>
    <dgm:cxn modelId="{112FF199-89B3-43D1-A2A7-24641916DB22}" type="presOf" srcId="{344C636D-D80B-4DE8-A0C4-180C850F7666}" destId="{70A00B14-DB4A-4301-AD2F-6B6E926B37F6}" srcOrd="0" destOrd="0" presId="urn:microsoft.com/office/officeart/2005/8/layout/orgChart1"/>
    <dgm:cxn modelId="{DDA31C49-5DC7-4174-A114-5FBC57CD110A}" srcId="{60C527B2-9F3D-4D7C-8C18-04871CED7025}" destId="{6BA8DE29-7CF6-4BE2-B2C6-8368FCD33063}" srcOrd="0" destOrd="0" parTransId="{302C95AD-891D-4954-87F5-60ABEB968473}" sibTransId="{56E23424-96E6-4597-A0C1-D1B57E89A3E1}"/>
    <dgm:cxn modelId="{1E15C9CC-AB17-47B5-9939-E843FFFDE29A}" type="presOf" srcId="{9A639A24-48BE-47B0-88BE-E068C2A15D61}" destId="{B56E7631-8120-440C-AED7-E94344434C96}" srcOrd="1" destOrd="0" presId="urn:microsoft.com/office/officeart/2005/8/layout/orgChart1"/>
    <dgm:cxn modelId="{B08B8C8C-CB95-4362-8156-844BB9BFF3B9}" type="presOf" srcId="{CBBE3A18-84BA-40B4-840E-29A217D8F6C8}" destId="{23825F2D-BA89-438B-990A-405A721E3982}" srcOrd="0" destOrd="0" presId="urn:microsoft.com/office/officeart/2005/8/layout/orgChart1"/>
    <dgm:cxn modelId="{B34F4129-7B92-48F4-9A52-209590C8F37A}" srcId="{D606AEDB-9F7D-406A-B1E0-C233326DC5E0}" destId="{366192FC-9C30-4762-A621-5EC12B9727D4}" srcOrd="0" destOrd="0" parTransId="{0C12B843-CC63-46EC-B98F-9E2647C7A69E}" sibTransId="{2153AAE2-71C9-411E-8061-20AD9865EF99}"/>
    <dgm:cxn modelId="{E515E129-D480-479C-97D0-894CA6117C30}" type="presOf" srcId="{D606AEDB-9F7D-406A-B1E0-C233326DC5E0}" destId="{5C52318D-AA01-4994-AD96-868B2EF261E5}" srcOrd="0" destOrd="0" presId="urn:microsoft.com/office/officeart/2005/8/layout/orgChart1"/>
    <dgm:cxn modelId="{D0329575-EE8B-4A6C-95CE-C2E82B1F8738}" type="presOf" srcId="{D606AEDB-9F7D-406A-B1E0-C233326DC5E0}" destId="{92068E2A-6348-428B-935A-07F5C94805DA}" srcOrd="1" destOrd="0" presId="urn:microsoft.com/office/officeart/2005/8/layout/orgChart1"/>
    <dgm:cxn modelId="{3F67C5E3-944F-453F-8269-04246BF1D26F}" srcId="{60C527B2-9F3D-4D7C-8C18-04871CED7025}" destId="{344C636D-D80B-4DE8-A0C4-180C850F7666}" srcOrd="2" destOrd="0" parTransId="{08C41F62-FFBE-4A5F-876C-EC5CA8FEE219}" sibTransId="{BB5ED1B3-7BAF-49A0-B8D7-0ED22403DFD3}"/>
    <dgm:cxn modelId="{826CE6A2-E171-4189-A079-C895A90E8707}" type="presOf" srcId="{51CD22AC-A76D-4D45-B4E5-77C0F479DBD6}" destId="{2730F064-AC4D-45DE-B335-598469C86F63}" srcOrd="0" destOrd="0" presId="urn:microsoft.com/office/officeart/2005/8/layout/orgChart1"/>
    <dgm:cxn modelId="{78A1E86F-07B6-4123-A31F-28B157D44FF5}" type="presOf" srcId="{31345CE3-31B5-4877-86B4-D5F58302D51D}" destId="{7247011B-33C6-4754-85D5-42B1F4251BD0}" srcOrd="0" destOrd="0" presId="urn:microsoft.com/office/officeart/2005/8/layout/orgChart1"/>
    <dgm:cxn modelId="{BAB643A0-23E8-47F8-B570-44BD65442289}" type="presOf" srcId="{0C12B843-CC63-46EC-B98F-9E2647C7A69E}" destId="{8A40A270-5090-45A8-B421-E4CE6219EAB4}" srcOrd="0" destOrd="0" presId="urn:microsoft.com/office/officeart/2005/8/layout/orgChart1"/>
    <dgm:cxn modelId="{9B9ED795-764F-40E2-B2C0-9D865E503D38}" type="presOf" srcId="{9077162E-D296-40A1-9FF1-F87F1EDB56E9}" destId="{C825CA37-0859-4C0F-9A49-85A6A21E7954}" srcOrd="0" destOrd="0" presId="urn:microsoft.com/office/officeart/2005/8/layout/orgChart1"/>
    <dgm:cxn modelId="{25727FB7-906B-4D26-96A7-9891DACFB77D}" type="presOf" srcId="{71446246-D364-4EF7-A1B2-619FEEE4D099}" destId="{5647D2D4-5FD4-49EB-ABF9-A0AF9627B1AC}" srcOrd="0" destOrd="0" presId="urn:microsoft.com/office/officeart/2005/8/layout/orgChart1"/>
    <dgm:cxn modelId="{43A64A01-84AE-44DB-910D-C6D5D9019AA6}" srcId="{D606AEDB-9F7D-406A-B1E0-C233326DC5E0}" destId="{60C527B2-9F3D-4D7C-8C18-04871CED7025}" srcOrd="2" destOrd="0" parTransId="{CBBE3A18-84BA-40B4-840E-29A217D8F6C8}" sibTransId="{CD67F91A-7BB9-46CD-826F-30B2CEFBD62C}"/>
    <dgm:cxn modelId="{A955966B-B6B9-4549-A6F9-F7ABD1A9CBC1}" type="presOf" srcId="{366192FC-9C30-4762-A621-5EC12B9727D4}" destId="{D5D0200A-D5EE-4DAD-A0D4-4FF8992B4CB6}" srcOrd="1" destOrd="0" presId="urn:microsoft.com/office/officeart/2005/8/layout/orgChart1"/>
    <dgm:cxn modelId="{0DB5D4F0-2E9E-4186-8D95-BC007B8EAF8C}" type="presOf" srcId="{A11DA75A-6B98-4E72-A0EC-55B94AAEB92B}" destId="{C9F78626-26BF-4534-ACB6-5573A15BD120}" srcOrd="0" destOrd="0" presId="urn:microsoft.com/office/officeart/2005/8/layout/orgChart1"/>
    <dgm:cxn modelId="{A8BA8595-03AF-4D07-AF1C-1CC1EE30D0D4}" type="presOf" srcId="{60C527B2-9F3D-4D7C-8C18-04871CED7025}" destId="{434A2CE8-69F8-4B44-9BC4-B120D8277A2C}" srcOrd="1" destOrd="0" presId="urn:microsoft.com/office/officeart/2005/8/layout/orgChart1"/>
    <dgm:cxn modelId="{2E6673EA-104F-447C-9618-D9C1F9E3D7DC}" type="presOf" srcId="{60C527B2-9F3D-4D7C-8C18-04871CED7025}" destId="{80DB333D-7A7B-454A-8E11-2EB5B1D34E3F}" srcOrd="0" destOrd="0" presId="urn:microsoft.com/office/officeart/2005/8/layout/orgChart1"/>
    <dgm:cxn modelId="{E464BD99-146F-4835-81A8-F517E075A7BB}" srcId="{D2B89BBC-8265-4CD9-A4F6-B07A5A050CC8}" destId="{31345CE3-31B5-4877-86B4-D5F58302D51D}" srcOrd="1" destOrd="0" parTransId="{6CDC0F87-40DF-4829-A027-14EBE7B3B4A7}" sibTransId="{57703CE1-4706-4A90-83B6-DADBACEA5AE9}"/>
    <dgm:cxn modelId="{7C3CEDE5-B5C0-4813-9886-5244554C4EC4}" type="presOf" srcId="{31345CE3-31B5-4877-86B4-D5F58302D51D}" destId="{DFC6330A-9322-40C3-AA1B-0790AC4DFE19}" srcOrd="1" destOrd="0" presId="urn:microsoft.com/office/officeart/2005/8/layout/orgChart1"/>
    <dgm:cxn modelId="{FD46982D-A90F-452C-9B1D-20B0E69E6115}" type="presOf" srcId="{6BA8DE29-7CF6-4BE2-B2C6-8368FCD33063}" destId="{CC4D002D-8D40-4D48-B28E-1911474E9FA1}" srcOrd="1" destOrd="0" presId="urn:microsoft.com/office/officeart/2005/8/layout/orgChart1"/>
    <dgm:cxn modelId="{A1190070-CD62-4A8D-8EB9-1B21E9F1D5B0}" type="presOf" srcId="{A11DA75A-6B98-4E72-A0EC-55B94AAEB92B}" destId="{ED3E98BC-0F33-4E3D-BADA-85A40D0F5A09}" srcOrd="1" destOrd="0" presId="urn:microsoft.com/office/officeart/2005/8/layout/orgChart1"/>
    <dgm:cxn modelId="{B9649517-B13E-410A-B909-F0DC09B0A97E}" type="presOf" srcId="{344C636D-D80B-4DE8-A0C4-180C850F7666}" destId="{99C6F19A-0BD1-4525-A7F5-27CE8FDF00BA}" srcOrd="1" destOrd="0" presId="urn:microsoft.com/office/officeart/2005/8/layout/orgChart1"/>
    <dgm:cxn modelId="{B17658F2-5F15-4D9F-94B6-1943FE69C939}" type="presOf" srcId="{775AF574-E25D-4D28-A9C5-858F9DC77F2A}" destId="{B30D564F-0EBD-47CC-A9E5-CA716F3B0C2E}" srcOrd="0" destOrd="0" presId="urn:microsoft.com/office/officeart/2005/8/layout/orgChart1"/>
    <dgm:cxn modelId="{D3A6E3D0-DF79-4A49-8A55-B2A1208184C4}" type="presOf" srcId="{0593672E-516F-40B3-AF1D-3DC93C161364}" destId="{E8146C8E-64C0-48D4-9690-92963A7462E6}" srcOrd="0" destOrd="0" presId="urn:microsoft.com/office/officeart/2005/8/layout/orgChart1"/>
    <dgm:cxn modelId="{B7DDD240-A22C-46BE-B4EB-4ED2B69B081C}" srcId="{D33B591B-E657-4104-BA17-5156422D8781}" destId="{D606AEDB-9F7D-406A-B1E0-C233326DC5E0}" srcOrd="0" destOrd="0" parTransId="{6AACCABB-8CBC-4A91-8E55-6ABD1D17FC9F}" sibTransId="{E1DC2BE3-831F-44BA-AF00-A684E05C26AF}"/>
    <dgm:cxn modelId="{CBDA7BB5-1D6F-469B-887A-D6956433A2CF}" srcId="{BAD1B8AB-EF2B-4A2A-9509-4488A711E845}" destId="{8B267AFC-E2C1-443E-B84E-E8D08B6F3497}" srcOrd="0" destOrd="0" parTransId="{51CD22AC-A76D-4D45-B4E5-77C0F479DBD6}" sibTransId="{17D4B36A-5416-4C5B-8397-00A81AFBAF62}"/>
    <dgm:cxn modelId="{CDD078A9-94EA-4525-8F6E-F2EF76094878}" type="presOf" srcId="{9A639A24-48BE-47B0-88BE-E068C2A15D61}" destId="{163BE38B-B594-4C56-8172-878D04AAD11E}" srcOrd="0" destOrd="0" presId="urn:microsoft.com/office/officeart/2005/8/layout/orgChart1"/>
    <dgm:cxn modelId="{B5C708E9-6A1A-4096-8D56-B95494BE7D1D}" srcId="{D2B89BBC-8265-4CD9-A4F6-B07A5A050CC8}" destId="{9077162E-D296-40A1-9FF1-F87F1EDB56E9}" srcOrd="0" destOrd="0" parTransId="{0593672E-516F-40B3-AF1D-3DC93C161364}" sibTransId="{5A5FBFE3-EB31-4162-88F0-91C758C08F4C}"/>
    <dgm:cxn modelId="{E86218FA-9F1A-45F1-969E-105CEB32941A}" type="presOf" srcId="{71446246-D364-4EF7-A1B2-619FEEE4D099}" destId="{9A5A4D14-BE40-4084-8A06-0E02BE8BF1A0}" srcOrd="1" destOrd="0" presId="urn:microsoft.com/office/officeart/2005/8/layout/orgChart1"/>
    <dgm:cxn modelId="{2E7F0C89-1B5B-4506-9379-4DD65D3973A2}" type="presOf" srcId="{08C41F62-FFBE-4A5F-876C-EC5CA8FEE219}" destId="{DDA08315-A7D9-4E3C-8489-F70E1A3A2EFD}" srcOrd="0" destOrd="0" presId="urn:microsoft.com/office/officeart/2005/8/layout/orgChart1"/>
    <dgm:cxn modelId="{A667D1CD-3BA5-42FC-BA50-AF0327291841}" type="presOf" srcId="{6BA8DE29-7CF6-4BE2-B2C6-8368FCD33063}" destId="{F1262A36-B7A4-47B2-9974-E36537EC0531}" srcOrd="0" destOrd="0" presId="urn:microsoft.com/office/officeart/2005/8/layout/orgChart1"/>
    <dgm:cxn modelId="{3B4F9692-D255-4064-9C7F-B544148E8770}" type="presOf" srcId="{D33B591B-E657-4104-BA17-5156422D8781}" destId="{D5A251B2-0E1F-4EFF-A09D-39012C6E2F04}" srcOrd="0" destOrd="0" presId="urn:microsoft.com/office/officeart/2005/8/layout/orgChart1"/>
    <dgm:cxn modelId="{F1EBC289-8BFC-4C63-BFED-E76E0E4C8067}" type="presOf" srcId="{D2B89BBC-8265-4CD9-A4F6-B07A5A050CC8}" destId="{BAC75C33-808A-40F8-8007-8F77144863C5}" srcOrd="0" destOrd="0" presId="urn:microsoft.com/office/officeart/2005/8/layout/orgChart1"/>
    <dgm:cxn modelId="{0867C4C1-D742-46CF-B963-413237C2F96D}" type="presOf" srcId="{FB9F623F-4B5F-4663-AFD1-4483176BFE9D}" destId="{5BFA0B06-FF12-4378-8E1C-AD8BEA3E1DFA}" srcOrd="0" destOrd="0" presId="urn:microsoft.com/office/officeart/2005/8/layout/orgChart1"/>
    <dgm:cxn modelId="{5615CBC4-C299-484E-85ED-E75E5D6D7993}" type="presOf" srcId="{D2B89BBC-8265-4CD9-A4F6-B07A5A050CC8}" destId="{35BD7048-C765-4301-9D03-707985D5464D}" srcOrd="1" destOrd="0" presId="urn:microsoft.com/office/officeart/2005/8/layout/orgChart1"/>
    <dgm:cxn modelId="{2FCB4CDE-29DE-421D-8A52-9949745A8392}" type="presParOf" srcId="{D5A251B2-0E1F-4EFF-A09D-39012C6E2F04}" destId="{F9F733AB-0E93-47F6-B637-85B6C8377927}" srcOrd="0" destOrd="0" presId="urn:microsoft.com/office/officeart/2005/8/layout/orgChart1"/>
    <dgm:cxn modelId="{B50A385B-0B49-4C4E-B81A-B9C5EACD83BB}" type="presParOf" srcId="{F9F733AB-0E93-47F6-B637-85B6C8377927}" destId="{93E325A8-94FA-4BB7-AB55-38F0341D52B3}" srcOrd="0" destOrd="0" presId="urn:microsoft.com/office/officeart/2005/8/layout/orgChart1"/>
    <dgm:cxn modelId="{74E65804-ADC9-49D7-B9BC-AAFCCC930A90}" type="presParOf" srcId="{93E325A8-94FA-4BB7-AB55-38F0341D52B3}" destId="{5C52318D-AA01-4994-AD96-868B2EF261E5}" srcOrd="0" destOrd="0" presId="urn:microsoft.com/office/officeart/2005/8/layout/orgChart1"/>
    <dgm:cxn modelId="{E03251BC-35ED-4E37-ADF2-86BA8D3E237B}" type="presParOf" srcId="{93E325A8-94FA-4BB7-AB55-38F0341D52B3}" destId="{92068E2A-6348-428B-935A-07F5C94805DA}" srcOrd="1" destOrd="0" presId="urn:microsoft.com/office/officeart/2005/8/layout/orgChart1"/>
    <dgm:cxn modelId="{F0F669C2-C412-4409-A39C-B1319F5F6B39}" type="presParOf" srcId="{F9F733AB-0E93-47F6-B637-85B6C8377927}" destId="{D286D236-F12E-4F5D-AE91-3B542B08BD3C}" srcOrd="1" destOrd="0" presId="urn:microsoft.com/office/officeart/2005/8/layout/orgChart1"/>
    <dgm:cxn modelId="{21D03654-8655-4798-806B-B665AB420D73}" type="presParOf" srcId="{D286D236-F12E-4F5D-AE91-3B542B08BD3C}" destId="{8A40A270-5090-45A8-B421-E4CE6219EAB4}" srcOrd="0" destOrd="0" presId="urn:microsoft.com/office/officeart/2005/8/layout/orgChart1"/>
    <dgm:cxn modelId="{A91ADC03-07A0-4E3F-9E75-6E14061B3AA0}" type="presParOf" srcId="{D286D236-F12E-4F5D-AE91-3B542B08BD3C}" destId="{58EE276F-DC1D-46DE-959F-B1FE23645AB9}" srcOrd="1" destOrd="0" presId="urn:microsoft.com/office/officeart/2005/8/layout/orgChart1"/>
    <dgm:cxn modelId="{FF3A8171-AA1C-4AAD-9A79-9D9737F59BC6}" type="presParOf" srcId="{58EE276F-DC1D-46DE-959F-B1FE23645AB9}" destId="{63122DBC-90C3-4443-B35B-2D3F0DD292A1}" srcOrd="0" destOrd="0" presId="urn:microsoft.com/office/officeart/2005/8/layout/orgChart1"/>
    <dgm:cxn modelId="{0DA45D9F-CD4B-4E4A-A7F1-C10D6BC4BA14}" type="presParOf" srcId="{63122DBC-90C3-4443-B35B-2D3F0DD292A1}" destId="{28183CD6-B22E-46C9-A847-70EB64675AC0}" srcOrd="0" destOrd="0" presId="urn:microsoft.com/office/officeart/2005/8/layout/orgChart1"/>
    <dgm:cxn modelId="{CB333C0F-625D-4818-B485-432AA522FF33}" type="presParOf" srcId="{63122DBC-90C3-4443-B35B-2D3F0DD292A1}" destId="{D5D0200A-D5EE-4DAD-A0D4-4FF8992B4CB6}" srcOrd="1" destOrd="0" presId="urn:microsoft.com/office/officeart/2005/8/layout/orgChart1"/>
    <dgm:cxn modelId="{A2C53AA7-D152-4C29-A7A5-DA0EABF0FF55}" type="presParOf" srcId="{58EE276F-DC1D-46DE-959F-B1FE23645AB9}" destId="{9945FF13-58E8-474A-A6ED-A708072D95AF}" srcOrd="1" destOrd="0" presId="urn:microsoft.com/office/officeart/2005/8/layout/orgChart1"/>
    <dgm:cxn modelId="{A0087A6C-9C29-46D6-9DC5-48D51F007990}" type="presParOf" srcId="{58EE276F-DC1D-46DE-959F-B1FE23645AB9}" destId="{5C4A9C2A-2A75-4006-A5D5-29B6A6B293D6}" srcOrd="2" destOrd="0" presId="urn:microsoft.com/office/officeart/2005/8/layout/orgChart1"/>
    <dgm:cxn modelId="{3AA0F9FF-3759-4049-9CEF-33E4D76B25E5}" type="presParOf" srcId="{D286D236-F12E-4F5D-AE91-3B542B08BD3C}" destId="{5BFA0B06-FF12-4378-8E1C-AD8BEA3E1DFA}" srcOrd="2" destOrd="0" presId="urn:microsoft.com/office/officeart/2005/8/layout/orgChart1"/>
    <dgm:cxn modelId="{72103784-E7FC-469F-8AF5-952BABA1A361}" type="presParOf" srcId="{D286D236-F12E-4F5D-AE91-3B542B08BD3C}" destId="{2A45E016-E364-4049-B8DA-4EF66A570B94}" srcOrd="3" destOrd="0" presId="urn:microsoft.com/office/officeart/2005/8/layout/orgChart1"/>
    <dgm:cxn modelId="{91CD3CED-C68C-4FED-B6EA-D5F6E3997809}" type="presParOf" srcId="{2A45E016-E364-4049-B8DA-4EF66A570B94}" destId="{B74FC8AA-C5F0-4B98-9EDA-4B3F49188EF3}" srcOrd="0" destOrd="0" presId="urn:microsoft.com/office/officeart/2005/8/layout/orgChart1"/>
    <dgm:cxn modelId="{08289314-4AF7-464C-9758-9E5E0E1DDEDC}" type="presParOf" srcId="{B74FC8AA-C5F0-4B98-9EDA-4B3F49188EF3}" destId="{30A085D7-EAB1-4578-BD48-6C8B94E601B8}" srcOrd="0" destOrd="0" presId="urn:microsoft.com/office/officeart/2005/8/layout/orgChart1"/>
    <dgm:cxn modelId="{8A1F3FCA-6EB2-41E7-B0DA-D0B55784841F}" type="presParOf" srcId="{B74FC8AA-C5F0-4B98-9EDA-4B3F49188EF3}" destId="{5844BBB0-477A-44E7-8BD4-89DC545E7E1D}" srcOrd="1" destOrd="0" presId="urn:microsoft.com/office/officeart/2005/8/layout/orgChart1"/>
    <dgm:cxn modelId="{7E7DEA2D-91F6-455E-A98C-0F2968A74BBE}" type="presParOf" srcId="{2A45E016-E364-4049-B8DA-4EF66A570B94}" destId="{C22005F1-9D6C-41B5-9E2C-CD42D4FB1061}" srcOrd="1" destOrd="0" presId="urn:microsoft.com/office/officeart/2005/8/layout/orgChart1"/>
    <dgm:cxn modelId="{F0EF32F2-94E6-404A-B656-B61C43CE1DCF}" type="presParOf" srcId="{C22005F1-9D6C-41B5-9E2C-CD42D4FB1061}" destId="{2730F064-AC4D-45DE-B335-598469C86F63}" srcOrd="0" destOrd="0" presId="urn:microsoft.com/office/officeart/2005/8/layout/orgChart1"/>
    <dgm:cxn modelId="{0F23BC5F-6696-4FE0-AB28-DF7555416A4D}" type="presParOf" srcId="{C22005F1-9D6C-41B5-9E2C-CD42D4FB1061}" destId="{31F4A6F9-8F00-471C-8FA7-8320EFD8B527}" srcOrd="1" destOrd="0" presId="urn:microsoft.com/office/officeart/2005/8/layout/orgChart1"/>
    <dgm:cxn modelId="{29C6C7FA-6919-401B-8BF8-65FB1EF8536F}" type="presParOf" srcId="{31F4A6F9-8F00-471C-8FA7-8320EFD8B527}" destId="{918590D4-2F5D-4247-A3C6-FD7E1C71B5ED}" srcOrd="0" destOrd="0" presId="urn:microsoft.com/office/officeart/2005/8/layout/orgChart1"/>
    <dgm:cxn modelId="{7A53505B-22F0-4E67-ACFA-3EE5DBE429F2}" type="presParOf" srcId="{918590D4-2F5D-4247-A3C6-FD7E1C71B5ED}" destId="{E23EA3B8-443B-4F3E-8287-A3084115F277}" srcOrd="0" destOrd="0" presId="urn:microsoft.com/office/officeart/2005/8/layout/orgChart1"/>
    <dgm:cxn modelId="{05539309-D741-467F-95F5-DEF9FF7CAC6E}" type="presParOf" srcId="{918590D4-2F5D-4247-A3C6-FD7E1C71B5ED}" destId="{1882CF49-6F66-4030-B9CA-0B73EEB8BCBE}" srcOrd="1" destOrd="0" presId="urn:microsoft.com/office/officeart/2005/8/layout/orgChart1"/>
    <dgm:cxn modelId="{D38A0DCD-27D1-4EA5-8832-32F97588DABB}" type="presParOf" srcId="{31F4A6F9-8F00-471C-8FA7-8320EFD8B527}" destId="{24788E6D-D947-473F-B932-F8DEE5F9D86D}" srcOrd="1" destOrd="0" presId="urn:microsoft.com/office/officeart/2005/8/layout/orgChart1"/>
    <dgm:cxn modelId="{B8710739-8DAD-448B-BF04-5E2062ECF155}" type="presParOf" srcId="{31F4A6F9-8F00-471C-8FA7-8320EFD8B527}" destId="{79237C02-B2E3-4718-BB9A-B9014D8309D3}" srcOrd="2" destOrd="0" presId="urn:microsoft.com/office/officeart/2005/8/layout/orgChart1"/>
    <dgm:cxn modelId="{0956B337-55A1-4BD2-8401-C7978F3E9EDB}" type="presParOf" srcId="{2A45E016-E364-4049-B8DA-4EF66A570B94}" destId="{9C2D2A32-64E1-4E62-A4F8-778417BAAB14}" srcOrd="2" destOrd="0" presId="urn:microsoft.com/office/officeart/2005/8/layout/orgChart1"/>
    <dgm:cxn modelId="{AFF172B8-0BE5-45A2-A4CD-C22FF291E6DA}" type="presParOf" srcId="{D286D236-F12E-4F5D-AE91-3B542B08BD3C}" destId="{23825F2D-BA89-438B-990A-405A721E3982}" srcOrd="4" destOrd="0" presId="urn:microsoft.com/office/officeart/2005/8/layout/orgChart1"/>
    <dgm:cxn modelId="{5896F11B-B35F-425C-B7B0-1511170996C3}" type="presParOf" srcId="{D286D236-F12E-4F5D-AE91-3B542B08BD3C}" destId="{64ACC1E2-20C5-4537-8E91-F72C43F61C8B}" srcOrd="5" destOrd="0" presId="urn:microsoft.com/office/officeart/2005/8/layout/orgChart1"/>
    <dgm:cxn modelId="{E5C0B8C1-D89E-41C8-861E-FDE77D3A4C55}" type="presParOf" srcId="{64ACC1E2-20C5-4537-8E91-F72C43F61C8B}" destId="{C41BDB97-AE89-44E4-9ADF-043D0F2DED2A}" srcOrd="0" destOrd="0" presId="urn:microsoft.com/office/officeart/2005/8/layout/orgChart1"/>
    <dgm:cxn modelId="{23455138-25E2-4E0A-A606-653AC2561103}" type="presParOf" srcId="{C41BDB97-AE89-44E4-9ADF-043D0F2DED2A}" destId="{80DB333D-7A7B-454A-8E11-2EB5B1D34E3F}" srcOrd="0" destOrd="0" presId="urn:microsoft.com/office/officeart/2005/8/layout/orgChart1"/>
    <dgm:cxn modelId="{4E25C81E-3F83-446D-8AC2-9F1C982D4528}" type="presParOf" srcId="{C41BDB97-AE89-44E4-9ADF-043D0F2DED2A}" destId="{434A2CE8-69F8-4B44-9BC4-B120D8277A2C}" srcOrd="1" destOrd="0" presId="urn:microsoft.com/office/officeart/2005/8/layout/orgChart1"/>
    <dgm:cxn modelId="{418EE695-9B48-44BE-9E5D-A56F12088475}" type="presParOf" srcId="{64ACC1E2-20C5-4537-8E91-F72C43F61C8B}" destId="{1930F715-C06E-44A8-AC9B-2F073792CA33}" srcOrd="1" destOrd="0" presId="urn:microsoft.com/office/officeart/2005/8/layout/orgChart1"/>
    <dgm:cxn modelId="{1965AD26-BC7C-414B-B620-8300E162D4C9}" type="presParOf" srcId="{1930F715-C06E-44A8-AC9B-2F073792CA33}" destId="{9DE2B146-5311-4812-8A6E-0294EE72C49E}" srcOrd="0" destOrd="0" presId="urn:microsoft.com/office/officeart/2005/8/layout/orgChart1"/>
    <dgm:cxn modelId="{7DF18232-98EF-4018-8B14-B272211893C5}" type="presParOf" srcId="{1930F715-C06E-44A8-AC9B-2F073792CA33}" destId="{D5821784-9C6A-4F51-81A1-E3CFCBEC60D4}" srcOrd="1" destOrd="0" presId="urn:microsoft.com/office/officeart/2005/8/layout/orgChart1"/>
    <dgm:cxn modelId="{8D2F1021-EBCD-480C-8156-18EEE1566DA4}" type="presParOf" srcId="{D5821784-9C6A-4F51-81A1-E3CFCBEC60D4}" destId="{474B211E-ABFF-4214-BAE1-DB262D1D6E17}" srcOrd="0" destOrd="0" presId="urn:microsoft.com/office/officeart/2005/8/layout/orgChart1"/>
    <dgm:cxn modelId="{0C001DD2-212C-4DF4-9416-116542D65E2C}" type="presParOf" srcId="{474B211E-ABFF-4214-BAE1-DB262D1D6E17}" destId="{F1262A36-B7A4-47B2-9974-E36537EC0531}" srcOrd="0" destOrd="0" presId="urn:microsoft.com/office/officeart/2005/8/layout/orgChart1"/>
    <dgm:cxn modelId="{47B5DA76-8499-4A7D-8C59-55D91E1B4E9F}" type="presParOf" srcId="{474B211E-ABFF-4214-BAE1-DB262D1D6E17}" destId="{CC4D002D-8D40-4D48-B28E-1911474E9FA1}" srcOrd="1" destOrd="0" presId="urn:microsoft.com/office/officeart/2005/8/layout/orgChart1"/>
    <dgm:cxn modelId="{B804100A-3F69-4835-BE60-957B13F81F15}" type="presParOf" srcId="{D5821784-9C6A-4F51-81A1-E3CFCBEC60D4}" destId="{1EAE01F3-0548-4DA9-BFED-5276EF94B371}" srcOrd="1" destOrd="0" presId="urn:microsoft.com/office/officeart/2005/8/layout/orgChart1"/>
    <dgm:cxn modelId="{C0FA59B8-DDD6-42FA-8291-4AD278EFD3EF}" type="presParOf" srcId="{D5821784-9C6A-4F51-81A1-E3CFCBEC60D4}" destId="{B5D35B89-3172-4BD3-BCF8-EF9C3CE87BDD}" srcOrd="2" destOrd="0" presId="urn:microsoft.com/office/officeart/2005/8/layout/orgChart1"/>
    <dgm:cxn modelId="{32FFD8EF-9E41-4C41-916A-C1F738BFE50B}" type="presParOf" srcId="{1930F715-C06E-44A8-AC9B-2F073792CA33}" destId="{8FFCA8F5-9685-4052-BFC7-2DF67404EBC7}" srcOrd="2" destOrd="0" presId="urn:microsoft.com/office/officeart/2005/8/layout/orgChart1"/>
    <dgm:cxn modelId="{5E3D71D6-7A5F-49A4-8CC0-D9CDC6D136EF}" type="presParOf" srcId="{1930F715-C06E-44A8-AC9B-2F073792CA33}" destId="{DBD43303-3DFC-4ABE-BB61-C5494217B937}" srcOrd="3" destOrd="0" presId="urn:microsoft.com/office/officeart/2005/8/layout/orgChart1"/>
    <dgm:cxn modelId="{3C545E28-6A35-4704-86E9-A0FE23DE6F11}" type="presParOf" srcId="{DBD43303-3DFC-4ABE-BB61-C5494217B937}" destId="{73A7870B-396D-4359-828F-7097F6A6E42E}" srcOrd="0" destOrd="0" presId="urn:microsoft.com/office/officeart/2005/8/layout/orgChart1"/>
    <dgm:cxn modelId="{4D96FE90-03E2-4F19-BC95-9A45C0467776}" type="presParOf" srcId="{73A7870B-396D-4359-828F-7097F6A6E42E}" destId="{5647D2D4-5FD4-49EB-ABF9-A0AF9627B1AC}" srcOrd="0" destOrd="0" presId="urn:microsoft.com/office/officeart/2005/8/layout/orgChart1"/>
    <dgm:cxn modelId="{746E3F28-502D-48E9-9C2A-4D4C643E462E}" type="presParOf" srcId="{73A7870B-396D-4359-828F-7097F6A6E42E}" destId="{9A5A4D14-BE40-4084-8A06-0E02BE8BF1A0}" srcOrd="1" destOrd="0" presId="urn:microsoft.com/office/officeart/2005/8/layout/orgChart1"/>
    <dgm:cxn modelId="{F7798AFB-EEB4-41FC-8854-90095325EA35}" type="presParOf" srcId="{DBD43303-3DFC-4ABE-BB61-C5494217B937}" destId="{D2B9B653-190F-4A86-854C-B62046C8037D}" srcOrd="1" destOrd="0" presId="urn:microsoft.com/office/officeart/2005/8/layout/orgChart1"/>
    <dgm:cxn modelId="{ADB4F5AB-7E02-4EE3-8E57-11697AA869BA}" type="presParOf" srcId="{DBD43303-3DFC-4ABE-BB61-C5494217B937}" destId="{F5634161-B953-4F01-90CF-2F0CA11038EA}" srcOrd="2" destOrd="0" presId="urn:microsoft.com/office/officeart/2005/8/layout/orgChart1"/>
    <dgm:cxn modelId="{1E25DD93-4A2C-4589-8C66-060F1E07B8FC}" type="presParOf" srcId="{1930F715-C06E-44A8-AC9B-2F073792CA33}" destId="{DDA08315-A7D9-4E3C-8489-F70E1A3A2EFD}" srcOrd="4" destOrd="0" presId="urn:microsoft.com/office/officeart/2005/8/layout/orgChart1"/>
    <dgm:cxn modelId="{A75C5943-6BF5-4FDA-AFE8-6CCD0304E974}" type="presParOf" srcId="{1930F715-C06E-44A8-AC9B-2F073792CA33}" destId="{200D5017-E17A-41A7-9F13-E2B811A9D57E}" srcOrd="5" destOrd="0" presId="urn:microsoft.com/office/officeart/2005/8/layout/orgChart1"/>
    <dgm:cxn modelId="{23A6E198-4872-4541-BBAA-0F71095DDD90}" type="presParOf" srcId="{200D5017-E17A-41A7-9F13-E2B811A9D57E}" destId="{0E23ECB0-11D6-4005-B5EE-D95DC506020B}" srcOrd="0" destOrd="0" presId="urn:microsoft.com/office/officeart/2005/8/layout/orgChart1"/>
    <dgm:cxn modelId="{72C49CF6-2BA5-4D1B-919B-4BB647B27093}" type="presParOf" srcId="{0E23ECB0-11D6-4005-B5EE-D95DC506020B}" destId="{70A00B14-DB4A-4301-AD2F-6B6E926B37F6}" srcOrd="0" destOrd="0" presId="urn:microsoft.com/office/officeart/2005/8/layout/orgChart1"/>
    <dgm:cxn modelId="{5EB53D60-63C3-456E-A47E-D28EF3743FCE}" type="presParOf" srcId="{0E23ECB0-11D6-4005-B5EE-D95DC506020B}" destId="{99C6F19A-0BD1-4525-A7F5-27CE8FDF00BA}" srcOrd="1" destOrd="0" presId="urn:microsoft.com/office/officeart/2005/8/layout/orgChart1"/>
    <dgm:cxn modelId="{F396DE52-C2FA-4640-BC62-2882E43A51F9}" type="presParOf" srcId="{200D5017-E17A-41A7-9F13-E2B811A9D57E}" destId="{0A75DB00-C8CA-420C-9142-60478902A01D}" srcOrd="1" destOrd="0" presId="urn:microsoft.com/office/officeart/2005/8/layout/orgChart1"/>
    <dgm:cxn modelId="{BAA08F30-A7F8-4277-865D-366173A54422}" type="presParOf" srcId="{200D5017-E17A-41A7-9F13-E2B811A9D57E}" destId="{2B5281FE-8DDF-490D-A717-2BD35ED48487}" srcOrd="2" destOrd="0" presId="urn:microsoft.com/office/officeart/2005/8/layout/orgChart1"/>
    <dgm:cxn modelId="{EA120AA7-6C02-4929-AA50-950296C1C7D9}" type="presParOf" srcId="{1930F715-C06E-44A8-AC9B-2F073792CA33}" destId="{8D6982F0-8BAE-4E98-9EDE-C14B445711F1}" srcOrd="6" destOrd="0" presId="urn:microsoft.com/office/officeart/2005/8/layout/orgChart1"/>
    <dgm:cxn modelId="{AAF2EF1D-1B0E-4AEB-BCD9-B8925A96C3A1}" type="presParOf" srcId="{1930F715-C06E-44A8-AC9B-2F073792CA33}" destId="{D95F2DD0-CA59-417D-911C-58C63B146B28}" srcOrd="7" destOrd="0" presId="urn:microsoft.com/office/officeart/2005/8/layout/orgChart1"/>
    <dgm:cxn modelId="{060DBB25-9AEF-4062-B584-03CD17BC80FE}" type="presParOf" srcId="{D95F2DD0-CA59-417D-911C-58C63B146B28}" destId="{4FA52F72-8F68-4BDE-B099-8AC8A67A840E}" srcOrd="0" destOrd="0" presId="urn:microsoft.com/office/officeart/2005/8/layout/orgChart1"/>
    <dgm:cxn modelId="{F334158A-1262-41A4-92B8-F28860DF34F6}" type="presParOf" srcId="{4FA52F72-8F68-4BDE-B099-8AC8A67A840E}" destId="{C9F78626-26BF-4534-ACB6-5573A15BD120}" srcOrd="0" destOrd="0" presId="urn:microsoft.com/office/officeart/2005/8/layout/orgChart1"/>
    <dgm:cxn modelId="{4D06DCE3-C2EB-4377-AD4A-957C334AF372}" type="presParOf" srcId="{4FA52F72-8F68-4BDE-B099-8AC8A67A840E}" destId="{ED3E98BC-0F33-4E3D-BADA-85A40D0F5A09}" srcOrd="1" destOrd="0" presId="urn:microsoft.com/office/officeart/2005/8/layout/orgChart1"/>
    <dgm:cxn modelId="{80982DF1-3D72-47A1-9650-034695127CE2}" type="presParOf" srcId="{D95F2DD0-CA59-417D-911C-58C63B146B28}" destId="{0FEE572E-643D-4EDF-8940-5B4C0497B90B}" srcOrd="1" destOrd="0" presId="urn:microsoft.com/office/officeart/2005/8/layout/orgChart1"/>
    <dgm:cxn modelId="{C03984A0-F7E0-424F-A3F0-A3EAD1ED2AFA}" type="presParOf" srcId="{D95F2DD0-CA59-417D-911C-58C63B146B28}" destId="{5ED43F83-8598-411E-9EBB-FBC5A4FFD3BF}" srcOrd="2" destOrd="0" presId="urn:microsoft.com/office/officeart/2005/8/layout/orgChart1"/>
    <dgm:cxn modelId="{3B39D029-BE6F-4C7C-889C-5A7DC44DA652}" type="presParOf" srcId="{64ACC1E2-20C5-4537-8E91-F72C43F61C8B}" destId="{6F123DCF-1E18-4968-AD11-7847CF127703}" srcOrd="2" destOrd="0" presId="urn:microsoft.com/office/officeart/2005/8/layout/orgChart1"/>
    <dgm:cxn modelId="{85B56E15-C0B1-40B0-A7DC-F9EEC4BFD7A1}" type="presParOf" srcId="{D286D236-F12E-4F5D-AE91-3B542B08BD3C}" destId="{B30D564F-0EBD-47CC-A9E5-CA716F3B0C2E}" srcOrd="6" destOrd="0" presId="urn:microsoft.com/office/officeart/2005/8/layout/orgChart1"/>
    <dgm:cxn modelId="{5C7D0E71-B739-4A90-8312-011B2EE1CE3B}" type="presParOf" srcId="{D286D236-F12E-4F5D-AE91-3B542B08BD3C}" destId="{B0D066BE-CF37-4532-8913-97BA3E85F0F5}" srcOrd="7" destOrd="0" presId="urn:microsoft.com/office/officeart/2005/8/layout/orgChart1"/>
    <dgm:cxn modelId="{C1A4A7D9-CC7B-4864-871D-4AF342E9B148}" type="presParOf" srcId="{B0D066BE-CF37-4532-8913-97BA3E85F0F5}" destId="{57B6192D-531E-4156-A70F-8755BD82D6CF}" srcOrd="0" destOrd="0" presId="urn:microsoft.com/office/officeart/2005/8/layout/orgChart1"/>
    <dgm:cxn modelId="{A99BF66D-E47F-4D5A-8C44-D4B8EDD649F1}" type="presParOf" srcId="{57B6192D-531E-4156-A70F-8755BD82D6CF}" destId="{163BE38B-B594-4C56-8172-878D04AAD11E}" srcOrd="0" destOrd="0" presId="urn:microsoft.com/office/officeart/2005/8/layout/orgChart1"/>
    <dgm:cxn modelId="{3521819C-673D-4F7E-9DE4-986CDADCA015}" type="presParOf" srcId="{57B6192D-531E-4156-A70F-8755BD82D6CF}" destId="{B56E7631-8120-440C-AED7-E94344434C96}" srcOrd="1" destOrd="0" presId="urn:microsoft.com/office/officeart/2005/8/layout/orgChart1"/>
    <dgm:cxn modelId="{A053AD54-A445-4E0A-8534-86490F772DB3}" type="presParOf" srcId="{B0D066BE-CF37-4532-8913-97BA3E85F0F5}" destId="{80012BD2-C16C-4E48-B79A-12BA2C4B79CA}" srcOrd="1" destOrd="0" presId="urn:microsoft.com/office/officeart/2005/8/layout/orgChart1"/>
    <dgm:cxn modelId="{AD36F029-B2D8-4C52-9BA9-6F3EBA3AAA2F}" type="presParOf" srcId="{B0D066BE-CF37-4532-8913-97BA3E85F0F5}" destId="{3AC9858E-17FB-439B-BD48-562BB5465331}" srcOrd="2" destOrd="0" presId="urn:microsoft.com/office/officeart/2005/8/layout/orgChart1"/>
    <dgm:cxn modelId="{B581A815-4C08-430F-BA16-38355F5F0720}" type="presParOf" srcId="{D286D236-F12E-4F5D-AE91-3B542B08BD3C}" destId="{C2959725-D0D0-4CC2-86A5-D25A5999807F}" srcOrd="8" destOrd="0" presId="urn:microsoft.com/office/officeart/2005/8/layout/orgChart1"/>
    <dgm:cxn modelId="{F47B571F-2CA6-4A86-9852-C811EF656AFF}" type="presParOf" srcId="{D286D236-F12E-4F5D-AE91-3B542B08BD3C}" destId="{1AC05F4F-CA38-4679-95AA-0E2E9E97455B}" srcOrd="9" destOrd="0" presId="urn:microsoft.com/office/officeart/2005/8/layout/orgChart1"/>
    <dgm:cxn modelId="{9F3C5C14-A6B8-4331-B554-3AFFC2E598F1}" type="presParOf" srcId="{1AC05F4F-CA38-4679-95AA-0E2E9E97455B}" destId="{0C763536-4488-4556-BAC7-660B9D2EEDFA}" srcOrd="0" destOrd="0" presId="urn:microsoft.com/office/officeart/2005/8/layout/orgChart1"/>
    <dgm:cxn modelId="{6499796D-6D9D-4BE0-AB1C-CE56165154BC}" type="presParOf" srcId="{0C763536-4488-4556-BAC7-660B9D2EEDFA}" destId="{BAC75C33-808A-40F8-8007-8F77144863C5}" srcOrd="0" destOrd="0" presId="urn:microsoft.com/office/officeart/2005/8/layout/orgChart1"/>
    <dgm:cxn modelId="{0C3A5544-BE9B-46E5-B2DF-393B4BE5CEC0}" type="presParOf" srcId="{0C763536-4488-4556-BAC7-660B9D2EEDFA}" destId="{35BD7048-C765-4301-9D03-707985D5464D}" srcOrd="1" destOrd="0" presId="urn:microsoft.com/office/officeart/2005/8/layout/orgChart1"/>
    <dgm:cxn modelId="{B38E3F9F-2194-48B6-9503-60C82C93C31B}" type="presParOf" srcId="{1AC05F4F-CA38-4679-95AA-0E2E9E97455B}" destId="{9BCF949F-180C-4B69-BE40-E14E5B5D77C8}" srcOrd="1" destOrd="0" presId="urn:microsoft.com/office/officeart/2005/8/layout/orgChart1"/>
    <dgm:cxn modelId="{09E21E51-45C6-4DD1-A9EA-4498755CA4AC}" type="presParOf" srcId="{9BCF949F-180C-4B69-BE40-E14E5B5D77C8}" destId="{E8146C8E-64C0-48D4-9690-92963A7462E6}" srcOrd="0" destOrd="0" presId="urn:microsoft.com/office/officeart/2005/8/layout/orgChart1"/>
    <dgm:cxn modelId="{6E153929-4C81-4ACF-A1CC-3913456A71EE}" type="presParOf" srcId="{9BCF949F-180C-4B69-BE40-E14E5B5D77C8}" destId="{D145433A-DEE6-45BE-ACC9-836C51CBB425}" srcOrd="1" destOrd="0" presId="urn:microsoft.com/office/officeart/2005/8/layout/orgChart1"/>
    <dgm:cxn modelId="{33DA56B9-EE65-4346-A257-DAB39D53D2FE}" type="presParOf" srcId="{D145433A-DEE6-45BE-ACC9-836C51CBB425}" destId="{B0A2AAA7-CB04-4FA5-B276-430343E7994B}" srcOrd="0" destOrd="0" presId="urn:microsoft.com/office/officeart/2005/8/layout/orgChart1"/>
    <dgm:cxn modelId="{0919C6A2-606E-4D17-98F0-1DDBFA46F5F3}" type="presParOf" srcId="{B0A2AAA7-CB04-4FA5-B276-430343E7994B}" destId="{C825CA37-0859-4C0F-9A49-85A6A21E7954}" srcOrd="0" destOrd="0" presId="urn:microsoft.com/office/officeart/2005/8/layout/orgChart1"/>
    <dgm:cxn modelId="{8ECFA525-F91A-49D2-8ED2-2ABBEEA0CCE2}" type="presParOf" srcId="{B0A2AAA7-CB04-4FA5-B276-430343E7994B}" destId="{76F6E6B0-FA6B-457C-A06C-A9DA4D6EFB43}" srcOrd="1" destOrd="0" presId="urn:microsoft.com/office/officeart/2005/8/layout/orgChart1"/>
    <dgm:cxn modelId="{40F5614F-1B23-4E66-8C84-280FF9557B80}" type="presParOf" srcId="{D145433A-DEE6-45BE-ACC9-836C51CBB425}" destId="{A5F049EC-5997-44F8-B6D3-9F1E4E0C8F11}" srcOrd="1" destOrd="0" presId="urn:microsoft.com/office/officeart/2005/8/layout/orgChart1"/>
    <dgm:cxn modelId="{4BCB8633-FAB9-4DCA-BB87-5C29BC64BCE9}" type="presParOf" srcId="{D145433A-DEE6-45BE-ACC9-836C51CBB425}" destId="{2D16C3C7-48EF-4CFF-94DB-DBACE8CAFE5D}" srcOrd="2" destOrd="0" presId="urn:microsoft.com/office/officeart/2005/8/layout/orgChart1"/>
    <dgm:cxn modelId="{384E15E1-326C-47A2-AA0B-8CB6DDFC0F36}" type="presParOf" srcId="{9BCF949F-180C-4B69-BE40-E14E5B5D77C8}" destId="{F36F5233-A56E-4756-A25C-4BE80FE34B46}" srcOrd="2" destOrd="0" presId="urn:microsoft.com/office/officeart/2005/8/layout/orgChart1"/>
    <dgm:cxn modelId="{CF1D1A12-A72A-4A34-88AD-77B6A9A0362A}" type="presParOf" srcId="{9BCF949F-180C-4B69-BE40-E14E5B5D77C8}" destId="{6A1EB289-3908-49ED-840D-CB7B36D4B646}" srcOrd="3" destOrd="0" presId="urn:microsoft.com/office/officeart/2005/8/layout/orgChart1"/>
    <dgm:cxn modelId="{818EE7C3-F6E9-4E41-A9A9-9F0CC1C89FD0}" type="presParOf" srcId="{6A1EB289-3908-49ED-840D-CB7B36D4B646}" destId="{90408683-A8A4-4243-9E2D-1EDA9DA29F7D}" srcOrd="0" destOrd="0" presId="urn:microsoft.com/office/officeart/2005/8/layout/orgChart1"/>
    <dgm:cxn modelId="{23E91C85-A3B8-4976-A393-31A7484080DB}" type="presParOf" srcId="{90408683-A8A4-4243-9E2D-1EDA9DA29F7D}" destId="{7247011B-33C6-4754-85D5-42B1F4251BD0}" srcOrd="0" destOrd="0" presId="urn:microsoft.com/office/officeart/2005/8/layout/orgChart1"/>
    <dgm:cxn modelId="{9160CFD8-D45F-4D7C-ACE3-31AD00FA29A1}" type="presParOf" srcId="{90408683-A8A4-4243-9E2D-1EDA9DA29F7D}" destId="{DFC6330A-9322-40C3-AA1B-0790AC4DFE19}" srcOrd="1" destOrd="0" presId="urn:microsoft.com/office/officeart/2005/8/layout/orgChart1"/>
    <dgm:cxn modelId="{6FC6315C-2C50-473D-BD03-EBCC5175B976}" type="presParOf" srcId="{6A1EB289-3908-49ED-840D-CB7B36D4B646}" destId="{79562862-03C9-4278-B710-E207CC8C63E5}" srcOrd="1" destOrd="0" presId="urn:microsoft.com/office/officeart/2005/8/layout/orgChart1"/>
    <dgm:cxn modelId="{E065BC8F-8F3A-4803-832D-41F18C235FA9}" type="presParOf" srcId="{6A1EB289-3908-49ED-840D-CB7B36D4B646}" destId="{E5277F4B-5259-4510-9993-F0F82E62016D}" srcOrd="2" destOrd="0" presId="urn:microsoft.com/office/officeart/2005/8/layout/orgChart1"/>
    <dgm:cxn modelId="{BD546E1D-C262-49EF-B358-F81B2CBA13BE}" type="presParOf" srcId="{1AC05F4F-CA38-4679-95AA-0E2E9E97455B}" destId="{454E2487-42C4-4762-B024-79DD2F09524A}" srcOrd="2" destOrd="0" presId="urn:microsoft.com/office/officeart/2005/8/layout/orgChart1"/>
    <dgm:cxn modelId="{C71A99DE-13FC-43EC-98CF-5CEA346735D4}" type="presParOf" srcId="{F9F733AB-0E93-47F6-B637-85B6C8377927}" destId="{EF74AD62-173A-4189-9B37-072B07243BE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6F5233-A56E-4756-A25C-4BE80FE34B46}">
      <dsp:nvSpPr>
        <dsp:cNvPr id="0" name=""/>
        <dsp:cNvSpPr/>
      </dsp:nvSpPr>
      <dsp:spPr>
        <a:xfrm>
          <a:off x="7070170" y="1549160"/>
          <a:ext cx="191712" cy="1495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5359"/>
              </a:lnTo>
              <a:lnTo>
                <a:pt x="191712" y="1495359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E8146C8E-64C0-48D4-9690-92963A7462E6}">
      <dsp:nvSpPr>
        <dsp:cNvPr id="0" name=""/>
        <dsp:cNvSpPr/>
      </dsp:nvSpPr>
      <dsp:spPr>
        <a:xfrm>
          <a:off x="7070170" y="1549160"/>
          <a:ext cx="191712" cy="587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7918"/>
              </a:lnTo>
              <a:lnTo>
                <a:pt x="191712" y="587918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C2959725-D0D0-4CC2-86A5-D25A5999807F}">
      <dsp:nvSpPr>
        <dsp:cNvPr id="0" name=""/>
        <dsp:cNvSpPr/>
      </dsp:nvSpPr>
      <dsp:spPr>
        <a:xfrm>
          <a:off x="4488439" y="641720"/>
          <a:ext cx="3092965" cy="268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198"/>
              </a:lnTo>
              <a:lnTo>
                <a:pt x="3092965" y="134198"/>
              </a:lnTo>
              <a:lnTo>
                <a:pt x="3092965" y="268397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0D564F-0EBD-47CC-A9E5-CA716F3B0C2E}">
      <dsp:nvSpPr>
        <dsp:cNvPr id="0" name=""/>
        <dsp:cNvSpPr/>
      </dsp:nvSpPr>
      <dsp:spPr>
        <a:xfrm>
          <a:off x="4488439" y="641720"/>
          <a:ext cx="1546482" cy="268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198"/>
              </a:lnTo>
              <a:lnTo>
                <a:pt x="1546482" y="134198"/>
              </a:lnTo>
              <a:lnTo>
                <a:pt x="1546482" y="268397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6982F0-8BAE-4E98-9EDE-C14B445711F1}">
      <dsp:nvSpPr>
        <dsp:cNvPr id="0" name=""/>
        <dsp:cNvSpPr/>
      </dsp:nvSpPr>
      <dsp:spPr>
        <a:xfrm>
          <a:off x="3977205" y="1549160"/>
          <a:ext cx="191712" cy="3310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0239"/>
              </a:lnTo>
              <a:lnTo>
                <a:pt x="191712" y="331023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08315-A7D9-4E3C-8489-F70E1A3A2EFD}">
      <dsp:nvSpPr>
        <dsp:cNvPr id="0" name=""/>
        <dsp:cNvSpPr/>
      </dsp:nvSpPr>
      <dsp:spPr>
        <a:xfrm>
          <a:off x="3977205" y="1549160"/>
          <a:ext cx="191712" cy="2402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2799"/>
              </a:lnTo>
              <a:lnTo>
                <a:pt x="191712" y="240279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FCA8F5-9685-4052-BFC7-2DF67404EBC7}">
      <dsp:nvSpPr>
        <dsp:cNvPr id="0" name=""/>
        <dsp:cNvSpPr/>
      </dsp:nvSpPr>
      <dsp:spPr>
        <a:xfrm>
          <a:off x="3977205" y="1549160"/>
          <a:ext cx="191712" cy="1495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5359"/>
              </a:lnTo>
              <a:lnTo>
                <a:pt x="191712" y="149535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2B146-5311-4812-8A6E-0294EE72C49E}">
      <dsp:nvSpPr>
        <dsp:cNvPr id="0" name=""/>
        <dsp:cNvSpPr/>
      </dsp:nvSpPr>
      <dsp:spPr>
        <a:xfrm>
          <a:off x="3977205" y="1549160"/>
          <a:ext cx="191712" cy="587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7918"/>
              </a:lnTo>
              <a:lnTo>
                <a:pt x="191712" y="587918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825F2D-BA89-438B-990A-405A721E3982}">
      <dsp:nvSpPr>
        <dsp:cNvPr id="0" name=""/>
        <dsp:cNvSpPr/>
      </dsp:nvSpPr>
      <dsp:spPr>
        <a:xfrm>
          <a:off x="4442719" y="641720"/>
          <a:ext cx="91440" cy="2683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83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0F064-AC4D-45DE-B335-598469C86F63}">
      <dsp:nvSpPr>
        <dsp:cNvPr id="0" name=""/>
        <dsp:cNvSpPr/>
      </dsp:nvSpPr>
      <dsp:spPr>
        <a:xfrm>
          <a:off x="2430722" y="1549160"/>
          <a:ext cx="191712" cy="587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7918"/>
              </a:lnTo>
              <a:lnTo>
                <a:pt x="191712" y="587918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FA0B06-FF12-4378-8E1C-AD8BEA3E1DFA}">
      <dsp:nvSpPr>
        <dsp:cNvPr id="0" name=""/>
        <dsp:cNvSpPr/>
      </dsp:nvSpPr>
      <dsp:spPr>
        <a:xfrm>
          <a:off x="2941956" y="641720"/>
          <a:ext cx="1546482" cy="268397"/>
        </a:xfrm>
        <a:custGeom>
          <a:avLst/>
          <a:gdLst/>
          <a:ahLst/>
          <a:cxnLst/>
          <a:rect l="0" t="0" r="0" b="0"/>
          <a:pathLst>
            <a:path>
              <a:moveTo>
                <a:pt x="1546482" y="0"/>
              </a:moveTo>
              <a:lnTo>
                <a:pt x="1546482" y="134198"/>
              </a:lnTo>
              <a:lnTo>
                <a:pt x="0" y="134198"/>
              </a:lnTo>
              <a:lnTo>
                <a:pt x="0" y="2683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40A270-5090-45A8-B421-E4CE6219EAB4}">
      <dsp:nvSpPr>
        <dsp:cNvPr id="0" name=""/>
        <dsp:cNvSpPr/>
      </dsp:nvSpPr>
      <dsp:spPr>
        <a:xfrm>
          <a:off x="1395474" y="641720"/>
          <a:ext cx="3092965" cy="268397"/>
        </a:xfrm>
        <a:custGeom>
          <a:avLst/>
          <a:gdLst/>
          <a:ahLst/>
          <a:cxnLst/>
          <a:rect l="0" t="0" r="0" b="0"/>
          <a:pathLst>
            <a:path>
              <a:moveTo>
                <a:pt x="3092965" y="0"/>
              </a:moveTo>
              <a:lnTo>
                <a:pt x="3092965" y="134198"/>
              </a:lnTo>
              <a:lnTo>
                <a:pt x="0" y="134198"/>
              </a:lnTo>
              <a:lnTo>
                <a:pt x="0" y="268397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52318D-AA01-4994-AD96-868B2EF261E5}">
      <dsp:nvSpPr>
        <dsp:cNvPr id="0" name=""/>
        <dsp:cNvSpPr/>
      </dsp:nvSpPr>
      <dsp:spPr>
        <a:xfrm>
          <a:off x="3849397" y="2678"/>
          <a:ext cx="1278084" cy="639042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Bernadette Stewart            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Assistant Dean of Administration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880592" y="33873"/>
        <a:ext cx="1215694" cy="576652"/>
      </dsp:txXfrm>
    </dsp:sp>
    <dsp:sp modelId="{28183CD6-B22E-46C9-A847-70EB64675AC0}">
      <dsp:nvSpPr>
        <dsp:cNvPr id="0" name=""/>
        <dsp:cNvSpPr/>
      </dsp:nvSpPr>
      <dsp:spPr>
        <a:xfrm>
          <a:off x="756431" y="910118"/>
          <a:ext cx="1278084" cy="639042"/>
        </a:xfrm>
        <a:prstGeom prst="roundRect">
          <a:avLst/>
        </a:prstGeom>
        <a:solidFill>
          <a:schemeClr val="tx1">
            <a:lumMod val="50000"/>
            <a:lumOff val="5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Erin Cunningham          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Director of Employee Engagement 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87626" y="941313"/>
        <a:ext cx="1215694" cy="576652"/>
      </dsp:txXfrm>
    </dsp:sp>
    <dsp:sp modelId="{30A085D7-EAB1-4578-BD48-6C8B94E601B8}">
      <dsp:nvSpPr>
        <dsp:cNvPr id="0" name=""/>
        <dsp:cNvSpPr/>
      </dsp:nvSpPr>
      <dsp:spPr>
        <a:xfrm>
          <a:off x="2302914" y="910118"/>
          <a:ext cx="1278084" cy="639042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Shelly Hammonds    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Director of Personnel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34109" y="941313"/>
        <a:ext cx="1215694" cy="576652"/>
      </dsp:txXfrm>
    </dsp:sp>
    <dsp:sp modelId="{E23EA3B8-443B-4F3E-8287-A3084115F277}">
      <dsp:nvSpPr>
        <dsp:cNvPr id="0" name=""/>
        <dsp:cNvSpPr/>
      </dsp:nvSpPr>
      <dsp:spPr>
        <a:xfrm>
          <a:off x="2622435" y="1817558"/>
          <a:ext cx="1278084" cy="639042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bg2">
              <a:lumMod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Tamara Perez    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Personnel Coordinator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53630" y="1848753"/>
        <a:ext cx="1215694" cy="576652"/>
      </dsp:txXfrm>
    </dsp:sp>
    <dsp:sp modelId="{80DB333D-7A7B-454A-8E11-2EB5B1D34E3F}">
      <dsp:nvSpPr>
        <dsp:cNvPr id="0" name=""/>
        <dsp:cNvSpPr/>
      </dsp:nvSpPr>
      <dsp:spPr>
        <a:xfrm>
          <a:off x="3849397" y="910118"/>
          <a:ext cx="1278084" cy="639042"/>
        </a:xfrm>
        <a:prstGeom prst="round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Kenneth Hopping    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Director of Faculty Affairs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880592" y="941313"/>
        <a:ext cx="1215694" cy="576652"/>
      </dsp:txXfrm>
    </dsp:sp>
    <dsp:sp modelId="{F1262A36-B7A4-47B2-9974-E36537EC0531}">
      <dsp:nvSpPr>
        <dsp:cNvPr id="0" name=""/>
        <dsp:cNvSpPr/>
      </dsp:nvSpPr>
      <dsp:spPr>
        <a:xfrm>
          <a:off x="4168918" y="1817558"/>
          <a:ext cx="1278084" cy="639042"/>
        </a:xfrm>
        <a:prstGeom prst="round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David Braz              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Faculty Affairs Coordinator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200113" y="1848753"/>
        <a:ext cx="1215694" cy="576652"/>
      </dsp:txXfrm>
    </dsp:sp>
    <dsp:sp modelId="{5647D2D4-5FD4-49EB-ABF9-A0AF9627B1AC}">
      <dsp:nvSpPr>
        <dsp:cNvPr id="0" name=""/>
        <dsp:cNvSpPr/>
      </dsp:nvSpPr>
      <dsp:spPr>
        <a:xfrm>
          <a:off x="4168918" y="2724998"/>
          <a:ext cx="1278084" cy="639042"/>
        </a:xfrm>
        <a:prstGeom prst="round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Logan </a:t>
          </a:r>
          <a:r>
            <a:rPr lang="en-US" sz="1000" kern="120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Ejupi             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Faculty Affairs Coordinator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200113" y="2756193"/>
        <a:ext cx="1215694" cy="576652"/>
      </dsp:txXfrm>
    </dsp:sp>
    <dsp:sp modelId="{70A00B14-DB4A-4301-AD2F-6B6E926B37F6}">
      <dsp:nvSpPr>
        <dsp:cNvPr id="0" name=""/>
        <dsp:cNvSpPr/>
      </dsp:nvSpPr>
      <dsp:spPr>
        <a:xfrm>
          <a:off x="4168918" y="3632439"/>
          <a:ext cx="1278084" cy="639042"/>
        </a:xfrm>
        <a:prstGeom prst="round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Gavin Laing,           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Faculty Affairs Coordinator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200113" y="3663634"/>
        <a:ext cx="1215694" cy="576652"/>
      </dsp:txXfrm>
    </dsp:sp>
    <dsp:sp modelId="{C9F78626-26BF-4534-ACB6-5573A15BD120}">
      <dsp:nvSpPr>
        <dsp:cNvPr id="0" name=""/>
        <dsp:cNvSpPr/>
      </dsp:nvSpPr>
      <dsp:spPr>
        <a:xfrm>
          <a:off x="4168918" y="4539879"/>
          <a:ext cx="1278084" cy="639042"/>
        </a:xfrm>
        <a:prstGeom prst="round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Marysia Lopez       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Faculty Affairs Coordinator/ASC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200113" y="4571074"/>
        <a:ext cx="1215694" cy="576652"/>
      </dsp:txXfrm>
    </dsp:sp>
    <dsp:sp modelId="{163BE38B-B594-4C56-8172-878D04AAD11E}">
      <dsp:nvSpPr>
        <dsp:cNvPr id="0" name=""/>
        <dsp:cNvSpPr/>
      </dsp:nvSpPr>
      <dsp:spPr>
        <a:xfrm>
          <a:off x="5395879" y="910118"/>
          <a:ext cx="1278084" cy="639042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Kathleen Noonan               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Director of Community Engagement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427074" y="941313"/>
        <a:ext cx="1215694" cy="576652"/>
      </dsp:txXfrm>
    </dsp:sp>
    <dsp:sp modelId="{BAC75C33-808A-40F8-8007-8F77144863C5}">
      <dsp:nvSpPr>
        <dsp:cNvPr id="0" name=""/>
        <dsp:cNvSpPr/>
      </dsp:nvSpPr>
      <dsp:spPr>
        <a:xfrm>
          <a:off x="6942362" y="910118"/>
          <a:ext cx="1278084" cy="63904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Divisional Administrator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973557" y="941313"/>
        <a:ext cx="1215694" cy="576652"/>
      </dsp:txXfrm>
    </dsp:sp>
    <dsp:sp modelId="{C825CA37-0859-4C0F-9A49-85A6A21E7954}">
      <dsp:nvSpPr>
        <dsp:cNvPr id="0" name=""/>
        <dsp:cNvSpPr/>
      </dsp:nvSpPr>
      <dsp:spPr>
        <a:xfrm>
          <a:off x="7261883" y="1817558"/>
          <a:ext cx="1278084" cy="63904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Jessica Brunecky,  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Divisional Administrator SS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293078" y="1848753"/>
        <a:ext cx="1215694" cy="576652"/>
      </dsp:txXfrm>
    </dsp:sp>
    <dsp:sp modelId="{7247011B-33C6-4754-85D5-42B1F4251BD0}">
      <dsp:nvSpPr>
        <dsp:cNvPr id="0" name=""/>
        <dsp:cNvSpPr/>
      </dsp:nvSpPr>
      <dsp:spPr>
        <a:xfrm>
          <a:off x="7261883" y="2724998"/>
          <a:ext cx="1278084" cy="639042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Angie Jimenez</a:t>
          </a:r>
          <a:r>
            <a:rPr lang="en-US" sz="10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            Divisional Administrator AHUM </a:t>
          </a:r>
          <a:endParaRPr lang="en-US" sz="1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293078" y="2756193"/>
        <a:ext cx="1215694" cy="5766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413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410075"/>
            <a:ext cx="55562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413" y="8818563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fld id="{E18DDDA6-EFCA-409D-B11F-B1780CB03A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93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0C0EC-863C-4C1A-91F4-FE3B39619D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7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FE05F-650D-4980-B0F5-B12133CF5A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B0429-8C06-4B56-9C13-0CC82B3DC6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3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927C6-8960-483D-AB9B-87A4028560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44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08A28-EF99-441D-9D0B-56989D6E8D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83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69449-7F36-446B-8D9A-C6A7990883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8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E5BFCE-6C62-422B-AE23-03A2FAD31D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5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488D3-A289-4F05-94F4-10ED76804C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8AD6D-4BB6-487D-9608-10F8F5F27F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1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2CC04-0124-457D-82D8-4C4A712036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3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86AAD-7F6F-4ED7-A5A2-55CFB15BF8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968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fld id="{116C65A2-C35C-4852-BF91-061C1FB7A43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3855"/>
            <a:ext cx="8229600" cy="1112838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Calibri Light" panose="020F0302020204030204" pitchFamily="34" charset="0"/>
              </a:rPr>
            </a:br>
            <a:r>
              <a:rPr lang="en-US" sz="3200" b="1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College </a:t>
            </a:r>
            <a:r>
              <a:rPr lang="en-US" sz="3200" b="1" dirty="0">
                <a:solidFill>
                  <a:schemeClr val="tx1"/>
                </a:solidFill>
                <a:latin typeface="Calibri Light" panose="020F0302020204030204" pitchFamily="34" charset="0"/>
              </a:rPr>
              <a:t>of Arts &amp; Sciences </a:t>
            </a:r>
            <a:br>
              <a:rPr lang="en-US" sz="3200" b="1" dirty="0">
                <a:solidFill>
                  <a:schemeClr val="tx1"/>
                </a:solidFill>
                <a:latin typeface="Calibri Light" panose="020F0302020204030204" pitchFamily="34" charset="0"/>
              </a:rPr>
            </a:br>
            <a:r>
              <a:rPr lang="en-US" sz="3200" b="1" dirty="0">
                <a:solidFill>
                  <a:schemeClr val="tx1"/>
                </a:solidFill>
                <a:latin typeface="Calibri Light" panose="020F0302020204030204" pitchFamily="34" charset="0"/>
              </a:rPr>
              <a:t>Personnel Administration (CASPA)</a:t>
            </a:r>
            <a:br>
              <a:rPr lang="en-US" sz="3200" b="1" dirty="0">
                <a:solidFill>
                  <a:schemeClr val="tx1"/>
                </a:solidFill>
                <a:latin typeface="Calibri Light" panose="020F0302020204030204" pitchFamily="34" charset="0"/>
              </a:rPr>
            </a:br>
            <a:r>
              <a:rPr lang="en-US" sz="3200" b="1" dirty="0">
                <a:solidFill>
                  <a:schemeClr val="tx1"/>
                </a:solidFill>
                <a:latin typeface="Calibri Light" panose="020F0302020204030204" pitchFamily="34" charset="0"/>
              </a:rPr>
              <a:t>Organization Chart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412907"/>
              </p:ext>
            </p:extLst>
          </p:nvPr>
        </p:nvGraphicFramePr>
        <p:xfrm>
          <a:off x="-152400" y="1676400"/>
          <a:ext cx="9296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9774886"/>
      </p:ext>
    </p:extLst>
  </p:cSld>
  <p:clrMapOvr>
    <a:masterClrMapping/>
  </p:clrMapOvr>
</p:sld>
</file>

<file path=ppt/theme/theme1.xml><?xml version="1.0" encoding="utf-8"?>
<a:theme xmlns:a="http://schemas.openxmlformats.org/drawingml/2006/main" name="0608897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p1082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p1082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p1082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p1082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446318F-079A-428D-89F7-8135169F66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organizational chart</Template>
  <TotalTime>48</TotalTime>
  <Words>83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06088976</vt:lpstr>
      <vt:lpstr> College of Arts &amp; Sciences  Personnel Administration (CASPA) Organization Chart</vt:lpstr>
    </vt:vector>
  </TitlesOfParts>
  <Company>University of Colorado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Arts &amp; Sciences  Personnel Administration (ASPA) Organization Chart</dc:title>
  <dc:creator>Tiffany Brodie</dc:creator>
  <cp:keywords/>
  <cp:lastModifiedBy>Shelly Hammonds</cp:lastModifiedBy>
  <cp:revision>12</cp:revision>
  <dcterms:created xsi:type="dcterms:W3CDTF">2016-12-08T22:07:01Z</dcterms:created>
  <dcterms:modified xsi:type="dcterms:W3CDTF">2022-02-11T20:31:59Z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TC060889761033</vt:lpwstr>
  </property>
</Properties>
</file>