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3" r:id="rId1"/>
    <p:sldMasterId id="2147483674" r:id="rId2"/>
  </p:sldMasterIdLst>
  <p:notesMasterIdLst>
    <p:notesMasterId r:id="rId50"/>
  </p:notesMasterIdLst>
  <p:sldIdLst>
    <p:sldId id="256" r:id="rId3"/>
    <p:sldId id="258" r:id="rId4"/>
    <p:sldId id="261" r:id="rId5"/>
    <p:sldId id="463" r:id="rId6"/>
    <p:sldId id="410" r:id="rId7"/>
    <p:sldId id="265" r:id="rId8"/>
    <p:sldId id="411" r:id="rId9"/>
    <p:sldId id="421" r:id="rId10"/>
    <p:sldId id="269" r:id="rId11"/>
    <p:sldId id="416" r:id="rId12"/>
    <p:sldId id="459" r:id="rId13"/>
    <p:sldId id="460" r:id="rId14"/>
    <p:sldId id="461" r:id="rId15"/>
    <p:sldId id="462" r:id="rId16"/>
    <p:sldId id="270" r:id="rId17"/>
    <p:sldId id="464" r:id="rId18"/>
    <p:sldId id="465" r:id="rId19"/>
    <p:sldId id="272" r:id="rId20"/>
    <p:sldId id="467" r:id="rId21"/>
    <p:sldId id="468" r:id="rId22"/>
    <p:sldId id="470" r:id="rId23"/>
    <p:sldId id="469" r:id="rId24"/>
    <p:sldId id="445" r:id="rId25"/>
    <p:sldId id="280" r:id="rId26"/>
    <p:sldId id="443" r:id="rId27"/>
    <p:sldId id="456" r:id="rId28"/>
    <p:sldId id="294" r:id="rId29"/>
    <p:sldId id="441" r:id="rId30"/>
    <p:sldId id="447" r:id="rId31"/>
    <p:sldId id="450" r:id="rId32"/>
    <p:sldId id="449" r:id="rId33"/>
    <p:sldId id="312" r:id="rId34"/>
    <p:sldId id="321" r:id="rId35"/>
    <p:sldId id="440" r:id="rId36"/>
    <p:sldId id="422" r:id="rId37"/>
    <p:sldId id="446" r:id="rId38"/>
    <p:sldId id="435" r:id="rId39"/>
    <p:sldId id="429" r:id="rId40"/>
    <p:sldId id="436" r:id="rId41"/>
    <p:sldId id="438" r:id="rId42"/>
    <p:sldId id="437" r:id="rId43"/>
    <p:sldId id="433" r:id="rId44"/>
    <p:sldId id="442" r:id="rId45"/>
    <p:sldId id="452" r:id="rId46"/>
    <p:sldId id="314" r:id="rId47"/>
    <p:sldId id="417" r:id="rId48"/>
    <p:sldId id="466" r:id="rId4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50A4"/>
    <a:srgbClr val="A593D9"/>
    <a:srgbClr val="00FF2A"/>
    <a:srgbClr val="B8B0D1"/>
    <a:srgbClr val="8E7CC3"/>
    <a:srgbClr val="67F55D"/>
    <a:srgbClr val="00B0F0"/>
    <a:srgbClr val="92D050"/>
    <a:srgbClr val="5A1F87"/>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DF61E9-B742-49A2-9BA2-65001DFA1086}" v="26" dt="2020-03-02T01:34:04.325"/>
    <p1510:client id="{3941865A-A9C4-4A97-8D28-EB1EFAF4D4BC}" v="95" dt="2020-03-01T17:22:15.753"/>
    <p1510:client id="{3FE81BED-D6F9-4E90-A22D-414E14106715}" v="325" dt="2020-03-02T00:21:26.950"/>
    <p1510:client id="{5DC9C5F1-2264-4E1B-B1A3-A3EB3C30617D}" v="64" dt="2020-03-02T00:06:58.351"/>
    <p1510:client id="{77ED42C9-BFBA-4F0C-A1BB-5511848A3419}" v="119" dt="2020-03-01T23:11:02.311"/>
    <p1510:client id="{79DCAFAC-0A63-47B5-AC29-EDA28FAAE9F0}" v="71" dt="2020-03-01T21:01:55.620"/>
    <p1510:client id="{A61B9076-2627-4F6F-BF4A-5D0DD25323DC}" v="212" dt="2020-03-01T23:50:45.501"/>
    <p1510:client id="{BB3A351A-7192-48C9-BDF0-F1874C4AA48A}" v="379" dt="2020-03-02T02:56:44.276"/>
    <p1510:client id="{C21D1EAA-214E-4FE3-8319-CA0630C87FFE}" v="59" dt="2020-03-02T06:50:27.324"/>
    <p1510:client id="{C8949CB1-8309-459F-A610-14BCA5CF564C}" v="214" dt="2020-03-02T00:02:20.863"/>
    <p1510:client id="{DB2FB7E3-30AC-47B4-8CCD-926428737111}" v="1" dt="2020-03-01T23:33:19.873"/>
    <p1510:client id="{E20DAB81-2F8F-4C76-8337-D528CF1EDE93}" v="43" dt="2020-03-01T22:46:56.556"/>
    <p1510:client id="{FB1852BD-DAB3-4C94-BA32-0CD1BA1579A4}" v="3" dt="2020-03-01T23:46:10.833"/>
  </p1510:revLst>
</p1510:revInfo>
</file>

<file path=ppt/tableStyles.xml><?xml version="1.0" encoding="utf-8"?>
<a:tblStyleLst xmlns:a="http://schemas.openxmlformats.org/drawingml/2006/main" def="{3CD49ED0-D730-4A65-9641-EF6C9561517A}">
  <a:tblStyle styleId="{3CD49ED0-D730-4A65-9641-EF6C9561517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1C1E86A-C55A-4408-94F5-0080E58C464D}"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658"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nnon Chott" userId="0b90043dae7b0614" providerId="Windows Live" clId="Web-{CEF1B8B4-1F0D-46E7-87EE-A60270C7C520}"/>
    <pc:docChg chg="modSld">
      <pc:chgData name="Shannon Chott" userId="0b90043dae7b0614" providerId="Windows Live" clId="Web-{CEF1B8B4-1F0D-46E7-87EE-A60270C7C520}" dt="2020-02-01T01:45:23.484" v="9" actId="1076"/>
      <pc:docMkLst>
        <pc:docMk/>
      </pc:docMkLst>
      <pc:sldChg chg="addSp modSp">
        <pc:chgData name="Shannon Chott" userId="0b90043dae7b0614" providerId="Windows Live" clId="Web-{CEF1B8B4-1F0D-46E7-87EE-A60270C7C520}" dt="2020-02-01T01:45:23.484" v="9" actId="1076"/>
        <pc:sldMkLst>
          <pc:docMk/>
          <pc:sldMk cId="2154773987" sldId="438"/>
        </pc:sldMkLst>
        <pc:picChg chg="add mod">
          <ac:chgData name="Shannon Chott" userId="0b90043dae7b0614" providerId="Windows Live" clId="Web-{CEF1B8B4-1F0D-46E7-87EE-A60270C7C520}" dt="2020-02-01T01:45:23.484" v="9" actId="1076"/>
          <ac:picMkLst>
            <pc:docMk/>
            <pc:sldMk cId="2154773987" sldId="438"/>
            <ac:picMk id="4" creationId="{2B4AFE89-4061-40C9-8E46-4E58CFB40B48}"/>
          </ac:picMkLst>
        </pc:picChg>
        <pc:picChg chg="add mod">
          <ac:chgData name="Shannon Chott" userId="0b90043dae7b0614" providerId="Windows Live" clId="Web-{CEF1B8B4-1F0D-46E7-87EE-A60270C7C520}" dt="2020-02-01T01:45:20.531" v="8" actId="1076"/>
          <ac:picMkLst>
            <pc:docMk/>
            <pc:sldMk cId="2154773987" sldId="438"/>
            <ac:picMk id="6" creationId="{10D1C457-5614-4FCD-B92F-598E1F4F1F3F}"/>
          </ac:picMkLst>
        </pc:picChg>
      </pc:sldChg>
    </pc:docChg>
  </pc:docChgLst>
  <pc:docChgLst>
    <pc:chgData name="Alex Kirk" userId="f61a44e7c9a4bfdd" providerId="Windows Live" clId="Web-{B3F6C886-A60C-4976-89C2-06EA1BB2A9C1}"/>
    <pc:docChg chg="modSld">
      <pc:chgData name="Alex Kirk" userId="f61a44e7c9a4bfdd" providerId="Windows Live" clId="Web-{B3F6C886-A60C-4976-89C2-06EA1BB2A9C1}" dt="2020-01-31T01:12:22.283" v="1865" actId="20577"/>
      <pc:docMkLst>
        <pc:docMk/>
      </pc:docMkLst>
      <pc:sldChg chg="addSp delSp modSp modNotes">
        <pc:chgData name="Alex Kirk" userId="f61a44e7c9a4bfdd" providerId="Windows Live" clId="Web-{B3F6C886-A60C-4976-89C2-06EA1BB2A9C1}" dt="2020-01-31T01:12:22.283" v="1865" actId="20577"/>
        <pc:sldMkLst>
          <pc:docMk/>
          <pc:sldMk cId="3668804156" sldId="424"/>
        </pc:sldMkLst>
        <pc:spChg chg="mod">
          <ac:chgData name="Alex Kirk" userId="f61a44e7c9a4bfdd" providerId="Windows Live" clId="Web-{B3F6C886-A60C-4976-89C2-06EA1BB2A9C1}" dt="2020-01-31T00:58:25.219" v="1102" actId="20577"/>
          <ac:spMkLst>
            <pc:docMk/>
            <pc:sldMk cId="3668804156" sldId="424"/>
            <ac:spMk id="3" creationId="{0D3BDDF1-AE2E-40AD-B2EA-AB005C451F96}"/>
          </ac:spMkLst>
        </pc:spChg>
        <pc:spChg chg="add">
          <ac:chgData name="Alex Kirk" userId="f61a44e7c9a4bfdd" providerId="Windows Live" clId="Web-{B3F6C886-A60C-4976-89C2-06EA1BB2A9C1}" dt="2020-01-30T22:31:57.326" v="1"/>
          <ac:spMkLst>
            <pc:docMk/>
            <pc:sldMk cId="3668804156" sldId="424"/>
            <ac:spMk id="10" creationId="{2E0F7172-D528-4864-9A1C-F1D7DF877301}"/>
          </ac:spMkLst>
        </pc:spChg>
        <pc:spChg chg="add del mod ord">
          <ac:chgData name="Alex Kirk" userId="f61a44e7c9a4bfdd" providerId="Windows Live" clId="Web-{B3F6C886-A60C-4976-89C2-06EA1BB2A9C1}" dt="2020-01-31T00:29:49.300" v="316"/>
          <ac:spMkLst>
            <pc:docMk/>
            <pc:sldMk cId="3668804156" sldId="424"/>
            <ac:spMk id="11" creationId="{15291506-76D9-4BF4-8FC9-B746EB1BDE7D}"/>
          </ac:spMkLst>
        </pc:spChg>
        <pc:spChg chg="add mod">
          <ac:chgData name="Alex Kirk" userId="f61a44e7c9a4bfdd" providerId="Windows Live" clId="Web-{B3F6C886-A60C-4976-89C2-06EA1BB2A9C1}" dt="2020-01-31T00:45:59.997" v="728" actId="1076"/>
          <ac:spMkLst>
            <pc:docMk/>
            <pc:sldMk cId="3668804156" sldId="424"/>
            <ac:spMk id="12" creationId="{3A20CA4A-55BA-4DCC-A399-82D9A95F8D21}"/>
          </ac:spMkLst>
        </pc:spChg>
        <pc:spChg chg="add del mod">
          <ac:chgData name="Alex Kirk" userId="f61a44e7c9a4bfdd" providerId="Windows Live" clId="Web-{B3F6C886-A60C-4976-89C2-06EA1BB2A9C1}" dt="2020-01-30T22:32:44.250" v="55"/>
          <ac:spMkLst>
            <pc:docMk/>
            <pc:sldMk cId="3668804156" sldId="424"/>
            <ac:spMk id="14" creationId="{5A00FB1B-0976-45CF-BBA3-C5B4D70413D3}"/>
          </ac:spMkLst>
        </pc:spChg>
        <pc:spChg chg="add del">
          <ac:chgData name="Alex Kirk" userId="f61a44e7c9a4bfdd" providerId="Windows Live" clId="Web-{B3F6C886-A60C-4976-89C2-06EA1BB2A9C1}" dt="2020-01-30T22:32:57.141" v="57"/>
          <ac:spMkLst>
            <pc:docMk/>
            <pc:sldMk cId="3668804156" sldId="424"/>
            <ac:spMk id="16" creationId="{9028A5EA-6BBE-4EAB-8765-834FACAA665D}"/>
          </ac:spMkLst>
        </pc:spChg>
        <pc:spChg chg="add mod topLvl">
          <ac:chgData name="Alex Kirk" userId="f61a44e7c9a4bfdd" providerId="Windows Live" clId="Web-{B3F6C886-A60C-4976-89C2-06EA1BB2A9C1}" dt="2020-01-31T00:52:03.888" v="850" actId="1076"/>
          <ac:spMkLst>
            <pc:docMk/>
            <pc:sldMk cId="3668804156" sldId="424"/>
            <ac:spMk id="17" creationId="{2EB43F57-2BA1-4B5D-89B5-67C6D842B57C}"/>
          </ac:spMkLst>
        </pc:spChg>
        <pc:spChg chg="add mod">
          <ac:chgData name="Alex Kirk" userId="f61a44e7c9a4bfdd" providerId="Windows Live" clId="Web-{B3F6C886-A60C-4976-89C2-06EA1BB2A9C1}" dt="2020-01-31T00:46:10.638" v="731" actId="1076"/>
          <ac:spMkLst>
            <pc:docMk/>
            <pc:sldMk cId="3668804156" sldId="424"/>
            <ac:spMk id="18" creationId="{B0D2255F-7AC3-4779-9E3D-9A0FD0819256}"/>
          </ac:spMkLst>
        </pc:spChg>
        <pc:spChg chg="add mod">
          <ac:chgData name="Alex Kirk" userId="f61a44e7c9a4bfdd" providerId="Windows Live" clId="Web-{B3F6C886-A60C-4976-89C2-06EA1BB2A9C1}" dt="2020-01-31T00:46:03.450" v="729" actId="1076"/>
          <ac:spMkLst>
            <pc:docMk/>
            <pc:sldMk cId="3668804156" sldId="424"/>
            <ac:spMk id="20" creationId="{504E0C47-F660-483E-816B-D9E5BBF0E415}"/>
          </ac:spMkLst>
        </pc:spChg>
        <pc:spChg chg="add mod">
          <ac:chgData name="Alex Kirk" userId="f61a44e7c9a4bfdd" providerId="Windows Live" clId="Web-{B3F6C886-A60C-4976-89C2-06EA1BB2A9C1}" dt="2020-01-31T00:46:23.997" v="733" actId="14100"/>
          <ac:spMkLst>
            <pc:docMk/>
            <pc:sldMk cId="3668804156" sldId="424"/>
            <ac:spMk id="22" creationId="{8A973A16-A40A-4858-8E14-071964042052}"/>
          </ac:spMkLst>
        </pc:spChg>
        <pc:spChg chg="add del">
          <ac:chgData name="Alex Kirk" userId="f61a44e7c9a4bfdd" providerId="Windows Live" clId="Web-{B3F6C886-A60C-4976-89C2-06EA1BB2A9C1}" dt="2020-01-31T00:24:19.058" v="279"/>
          <ac:spMkLst>
            <pc:docMk/>
            <pc:sldMk cId="3668804156" sldId="424"/>
            <ac:spMk id="23" creationId="{D05931C1-88D9-4CA7-997A-6C4B2D33E7BF}"/>
          </ac:spMkLst>
        </pc:spChg>
        <pc:spChg chg="add mod">
          <ac:chgData name="Alex Kirk" userId="f61a44e7c9a4bfdd" providerId="Windows Live" clId="Web-{B3F6C886-A60C-4976-89C2-06EA1BB2A9C1}" dt="2020-01-31T00:43:54.840" v="716" actId="20577"/>
          <ac:spMkLst>
            <pc:docMk/>
            <pc:sldMk cId="3668804156" sldId="424"/>
            <ac:spMk id="24" creationId="{6099EFA7-BDF7-4808-9B34-E2E033C0AD8C}"/>
          </ac:spMkLst>
        </pc:spChg>
        <pc:spChg chg="add mod">
          <ac:chgData name="Alex Kirk" userId="f61a44e7c9a4bfdd" providerId="Windows Live" clId="Web-{B3F6C886-A60C-4976-89C2-06EA1BB2A9C1}" dt="2020-01-31T00:43:50.497" v="711" actId="20577"/>
          <ac:spMkLst>
            <pc:docMk/>
            <pc:sldMk cId="3668804156" sldId="424"/>
            <ac:spMk id="25" creationId="{9A967814-F208-4B6C-9B70-21C4F89DD1CD}"/>
          </ac:spMkLst>
        </pc:spChg>
        <pc:spChg chg="add mod">
          <ac:chgData name="Alex Kirk" userId="f61a44e7c9a4bfdd" providerId="Windows Live" clId="Web-{B3F6C886-A60C-4976-89C2-06EA1BB2A9C1}" dt="2020-01-31T00:46:34.794" v="735" actId="14100"/>
          <ac:spMkLst>
            <pc:docMk/>
            <pc:sldMk cId="3668804156" sldId="424"/>
            <ac:spMk id="26" creationId="{E5DC61D5-5665-42BB-8DF7-A5409B5F6DA9}"/>
          </ac:spMkLst>
        </pc:spChg>
        <pc:spChg chg="add mod">
          <ac:chgData name="Alex Kirk" userId="f61a44e7c9a4bfdd" providerId="Windows Live" clId="Web-{B3F6C886-A60C-4976-89C2-06EA1BB2A9C1}" dt="2020-01-30T22:38:09.732" v="161" actId="20577"/>
          <ac:spMkLst>
            <pc:docMk/>
            <pc:sldMk cId="3668804156" sldId="424"/>
            <ac:spMk id="27" creationId="{251ED931-1DD3-4F51-AC25-A3F1E0723BDC}"/>
          </ac:spMkLst>
        </pc:spChg>
        <pc:spChg chg="add del mod">
          <ac:chgData name="Alex Kirk" userId="f61a44e7c9a4bfdd" providerId="Windows Live" clId="Web-{B3F6C886-A60C-4976-89C2-06EA1BB2A9C1}" dt="2020-01-30T22:55:51.636" v="224"/>
          <ac:spMkLst>
            <pc:docMk/>
            <pc:sldMk cId="3668804156" sldId="424"/>
            <ac:spMk id="28" creationId="{8B4FEFCC-F82D-419B-92A1-A354C1E4FCD4}"/>
          </ac:spMkLst>
        </pc:spChg>
        <pc:spChg chg="add del mod">
          <ac:chgData name="Alex Kirk" userId="f61a44e7c9a4bfdd" providerId="Windows Live" clId="Web-{B3F6C886-A60C-4976-89C2-06EA1BB2A9C1}" dt="2020-01-31T00:32:26.574" v="504"/>
          <ac:spMkLst>
            <pc:docMk/>
            <pc:sldMk cId="3668804156" sldId="424"/>
            <ac:spMk id="29" creationId="{82EF6AE0-6133-4E59-A07C-628E0501DA35}"/>
          </ac:spMkLst>
        </pc:spChg>
        <pc:spChg chg="add del mod">
          <ac:chgData name="Alex Kirk" userId="f61a44e7c9a4bfdd" providerId="Windows Live" clId="Web-{B3F6C886-A60C-4976-89C2-06EA1BB2A9C1}" dt="2020-01-31T00:33:00.824" v="512"/>
          <ac:spMkLst>
            <pc:docMk/>
            <pc:sldMk cId="3668804156" sldId="424"/>
            <ac:spMk id="31" creationId="{81800EC8-9B39-4722-BB8A-38F5353D099B}"/>
          </ac:spMkLst>
        </pc:spChg>
        <pc:spChg chg="add del mod">
          <ac:chgData name="Alex Kirk" userId="f61a44e7c9a4bfdd" providerId="Windows Live" clId="Web-{B3F6C886-A60C-4976-89C2-06EA1BB2A9C1}" dt="2020-01-31T00:50:48.747" v="837"/>
          <ac:spMkLst>
            <pc:docMk/>
            <pc:sldMk cId="3668804156" sldId="424"/>
            <ac:spMk id="33" creationId="{076FA7C0-14EF-4F7F-816B-0463288B5FC8}"/>
          </ac:spMkLst>
        </pc:spChg>
        <pc:spChg chg="add del mod">
          <ac:chgData name="Alex Kirk" userId="f61a44e7c9a4bfdd" providerId="Windows Live" clId="Web-{B3F6C886-A60C-4976-89C2-06EA1BB2A9C1}" dt="2020-01-31T00:50:47.091" v="836"/>
          <ac:spMkLst>
            <pc:docMk/>
            <pc:sldMk cId="3668804156" sldId="424"/>
            <ac:spMk id="34" creationId="{A36851DE-42C1-4124-86FB-F85BCC69C2B5}"/>
          </ac:spMkLst>
        </pc:spChg>
        <pc:spChg chg="add mod">
          <ac:chgData name="Alex Kirk" userId="f61a44e7c9a4bfdd" providerId="Windows Live" clId="Web-{B3F6C886-A60C-4976-89C2-06EA1BB2A9C1}" dt="2020-01-31T00:58:47.172" v="1105"/>
          <ac:spMkLst>
            <pc:docMk/>
            <pc:sldMk cId="3668804156" sldId="424"/>
            <ac:spMk id="36" creationId="{B2985E28-D5D0-4241-B331-01F358164E33}"/>
          </ac:spMkLst>
        </pc:spChg>
        <pc:spChg chg="add del">
          <ac:chgData name="Alex Kirk" userId="f61a44e7c9a4bfdd" providerId="Windows Live" clId="Web-{B3F6C886-A60C-4976-89C2-06EA1BB2A9C1}" dt="2020-01-31T00:51:48.404" v="847"/>
          <ac:spMkLst>
            <pc:docMk/>
            <pc:sldMk cId="3668804156" sldId="424"/>
            <ac:spMk id="37" creationId="{4AE760E0-0722-4298-BCFB-82B6DC7A1BC2}"/>
          </ac:spMkLst>
        </pc:spChg>
        <pc:spChg chg="add del">
          <ac:chgData name="Alex Kirk" userId="f61a44e7c9a4bfdd" providerId="Windows Live" clId="Web-{B3F6C886-A60C-4976-89C2-06EA1BB2A9C1}" dt="2020-01-31T00:52:00.154" v="849"/>
          <ac:spMkLst>
            <pc:docMk/>
            <pc:sldMk cId="3668804156" sldId="424"/>
            <ac:spMk id="38" creationId="{958EDD62-76C3-411C-BAC7-F42EC0005874}"/>
          </ac:spMkLst>
        </pc:spChg>
        <pc:spChg chg="add mod">
          <ac:chgData name="Alex Kirk" userId="f61a44e7c9a4bfdd" providerId="Windows Live" clId="Web-{B3F6C886-A60C-4976-89C2-06EA1BB2A9C1}" dt="2020-01-31T01:12:22.283" v="1865" actId="20577"/>
          <ac:spMkLst>
            <pc:docMk/>
            <pc:sldMk cId="3668804156" sldId="424"/>
            <ac:spMk id="39" creationId="{CBDB291C-A197-450D-832A-C022CDB22184}"/>
          </ac:spMkLst>
        </pc:spChg>
        <pc:spChg chg="add del">
          <ac:chgData name="Alex Kirk" userId="f61a44e7c9a4bfdd" providerId="Windows Live" clId="Web-{B3F6C886-A60C-4976-89C2-06EA1BB2A9C1}" dt="2020-01-31T01:08:25.267" v="1687"/>
          <ac:spMkLst>
            <pc:docMk/>
            <pc:sldMk cId="3668804156" sldId="424"/>
            <ac:spMk id="40" creationId="{BA28624B-3CC8-4B62-849B-6661B2B41800}"/>
          </ac:spMkLst>
        </pc:spChg>
        <pc:grpChg chg="add">
          <ac:chgData name="Alex Kirk" userId="f61a44e7c9a4bfdd" providerId="Windows Live" clId="Web-{B3F6C886-A60C-4976-89C2-06EA1BB2A9C1}" dt="2020-01-30T22:31:40.310" v="0"/>
          <ac:grpSpMkLst>
            <pc:docMk/>
            <pc:sldMk cId="3668804156" sldId="424"/>
            <ac:grpSpMk id="8" creationId="{02EE3FD2-7070-40C0-8F3D-FBBEE16E939A}"/>
          </ac:grpSpMkLst>
        </pc:grpChg>
        <pc:grpChg chg="add del mod">
          <ac:chgData name="Alex Kirk" userId="f61a44e7c9a4bfdd" providerId="Windows Live" clId="Web-{B3F6C886-A60C-4976-89C2-06EA1BB2A9C1}" dt="2020-01-31T00:26:18.151" v="300"/>
          <ac:grpSpMkLst>
            <pc:docMk/>
            <pc:sldMk cId="3668804156" sldId="424"/>
            <ac:grpSpMk id="21" creationId="{E9E66C83-9158-4256-84E9-D149367B5E0E}"/>
          </ac:grpSpMkLst>
        </pc:grpChg>
        <pc:picChg chg="add del mod">
          <ac:chgData name="Alex Kirk" userId="f61a44e7c9a4bfdd" providerId="Windows Live" clId="Web-{B3F6C886-A60C-4976-89C2-06EA1BB2A9C1}" dt="2020-01-31T00:09:46.367" v="239"/>
          <ac:picMkLst>
            <pc:docMk/>
            <pc:sldMk cId="3668804156" sldId="424"/>
            <ac:picMk id="5" creationId="{2890581D-D5A4-412C-96B9-DBBB185695DA}"/>
          </ac:picMkLst>
        </pc:picChg>
        <pc:picChg chg="add del mod modCrop">
          <ac:chgData name="Alex Kirk" userId="f61a44e7c9a4bfdd" providerId="Windows Live" clId="Web-{B3F6C886-A60C-4976-89C2-06EA1BB2A9C1}" dt="2020-01-31T00:20:31.198" v="251"/>
          <ac:picMkLst>
            <pc:docMk/>
            <pc:sldMk cId="3668804156" sldId="424"/>
            <ac:picMk id="13" creationId="{98A1BBC1-3324-4D40-9FE5-847A4D6C932E}"/>
          </ac:picMkLst>
        </pc:picChg>
        <pc:picChg chg="add mod topLvl">
          <ac:chgData name="Alex Kirk" userId="f61a44e7c9a4bfdd" providerId="Windows Live" clId="Web-{B3F6C886-A60C-4976-89C2-06EA1BB2A9C1}" dt="2020-01-31T00:58:58.547" v="1107" actId="1076"/>
          <ac:picMkLst>
            <pc:docMk/>
            <pc:sldMk cId="3668804156" sldId="424"/>
            <ac:picMk id="15" creationId="{003AEAA2-9BE7-44A7-A4F5-201EF9D55253}"/>
          </ac:picMkLst>
        </pc:picChg>
      </pc:sldChg>
      <pc:sldChg chg="modSp">
        <pc:chgData name="Alex Kirk" userId="f61a44e7c9a4bfdd" providerId="Windows Live" clId="Web-{B3F6C886-A60C-4976-89C2-06EA1BB2A9C1}" dt="2020-01-31T00:58:14.609" v="1101"/>
        <pc:sldMkLst>
          <pc:docMk/>
          <pc:sldMk cId="817049251" sldId="427"/>
        </pc:sldMkLst>
        <pc:graphicFrameChg chg="mod modGraphic">
          <ac:chgData name="Alex Kirk" userId="f61a44e7c9a4bfdd" providerId="Windows Live" clId="Web-{B3F6C886-A60C-4976-89C2-06EA1BB2A9C1}" dt="2020-01-31T00:58:14.609" v="1101"/>
          <ac:graphicFrameMkLst>
            <pc:docMk/>
            <pc:sldMk cId="817049251" sldId="427"/>
            <ac:graphicFrameMk id="6" creationId="{8E56C340-44DC-443A-9573-4A67C2F98173}"/>
          </ac:graphicFrameMkLst>
        </pc:graphicFrameChg>
      </pc:sldChg>
    </pc:docChg>
  </pc:docChgLst>
  <pc:docChgLst>
    <pc:chgData name="noah crisler" userId="b79874ed8cf5eee7" providerId="Windows Live" clId="Web-{9C726976-0D86-4A71-B221-947DEF3698BD}"/>
    <pc:docChg chg="addSld modSld">
      <pc:chgData name="noah crisler" userId="b79874ed8cf5eee7" providerId="Windows Live" clId="Web-{9C726976-0D86-4A71-B221-947DEF3698BD}" dt="2020-01-29T18:10:24.920" v="94" actId="20577"/>
      <pc:docMkLst>
        <pc:docMk/>
      </pc:docMkLst>
      <pc:sldChg chg="modSp new">
        <pc:chgData name="noah crisler" userId="b79874ed8cf5eee7" providerId="Windows Live" clId="Web-{9C726976-0D86-4A71-B221-947DEF3698BD}" dt="2020-01-29T18:09:56.623" v="49" actId="20577"/>
        <pc:sldMkLst>
          <pc:docMk/>
          <pc:sldMk cId="3668804156" sldId="424"/>
        </pc:sldMkLst>
        <pc:spChg chg="mod">
          <ac:chgData name="noah crisler" userId="b79874ed8cf5eee7" providerId="Windows Live" clId="Web-{9C726976-0D86-4A71-B221-947DEF3698BD}" dt="2020-01-29T18:09:56.623" v="49" actId="20577"/>
          <ac:spMkLst>
            <pc:docMk/>
            <pc:sldMk cId="3668804156" sldId="424"/>
            <ac:spMk id="2" creationId="{761652D2-A794-4315-89E7-25FD102A4B4F}"/>
          </ac:spMkLst>
        </pc:spChg>
      </pc:sldChg>
      <pc:sldChg chg="modSp add replId">
        <pc:chgData name="noah crisler" userId="b79874ed8cf5eee7" providerId="Windows Live" clId="Web-{9C726976-0D86-4A71-B221-947DEF3698BD}" dt="2020-01-29T18:10:09.420" v="65" actId="20577"/>
        <pc:sldMkLst>
          <pc:docMk/>
          <pc:sldMk cId="2384817782" sldId="425"/>
        </pc:sldMkLst>
        <pc:spChg chg="mod">
          <ac:chgData name="noah crisler" userId="b79874ed8cf5eee7" providerId="Windows Live" clId="Web-{9C726976-0D86-4A71-B221-947DEF3698BD}" dt="2020-01-29T18:10:09.420" v="65" actId="20577"/>
          <ac:spMkLst>
            <pc:docMk/>
            <pc:sldMk cId="2384817782" sldId="425"/>
            <ac:spMk id="2" creationId="{761652D2-A794-4315-89E7-25FD102A4B4F}"/>
          </ac:spMkLst>
        </pc:spChg>
      </pc:sldChg>
      <pc:sldChg chg="modSp add replId">
        <pc:chgData name="noah crisler" userId="b79874ed8cf5eee7" providerId="Windows Live" clId="Web-{9C726976-0D86-4A71-B221-947DEF3698BD}" dt="2020-01-29T18:10:24.920" v="94" actId="20577"/>
        <pc:sldMkLst>
          <pc:docMk/>
          <pc:sldMk cId="1321062186" sldId="426"/>
        </pc:sldMkLst>
        <pc:spChg chg="mod">
          <ac:chgData name="noah crisler" userId="b79874ed8cf5eee7" providerId="Windows Live" clId="Web-{9C726976-0D86-4A71-B221-947DEF3698BD}" dt="2020-01-29T18:10:24.920" v="94" actId="20577"/>
          <ac:spMkLst>
            <pc:docMk/>
            <pc:sldMk cId="1321062186" sldId="426"/>
            <ac:spMk id="2" creationId="{761652D2-A794-4315-89E7-25FD102A4B4F}"/>
          </ac:spMkLst>
        </pc:spChg>
      </pc:sldChg>
    </pc:docChg>
  </pc:docChgLst>
  <pc:docChgLst>
    <pc:chgData name="Julian Jurkoic" userId="415b081d431856db" providerId="LiveId" clId="{2A96F409-E387-468D-A439-A3943E325EE7}"/>
    <pc:docChg chg="custSel addSld delSld modSld">
      <pc:chgData name="Julian Jurkoic" userId="415b081d431856db" providerId="LiveId" clId="{2A96F409-E387-468D-A439-A3943E325EE7}" dt="2020-02-02T18:32:05.164" v="128" actId="1036"/>
      <pc:docMkLst>
        <pc:docMk/>
      </pc:docMkLst>
      <pc:sldChg chg="modAnim">
        <pc:chgData name="Julian Jurkoic" userId="415b081d431856db" providerId="LiveId" clId="{2A96F409-E387-468D-A439-A3943E325EE7}" dt="2020-02-02T17:36:49.712" v="39"/>
        <pc:sldMkLst>
          <pc:docMk/>
          <pc:sldMk cId="0" sldId="261"/>
        </pc:sldMkLst>
      </pc:sldChg>
      <pc:sldChg chg="modAnim">
        <pc:chgData name="Julian Jurkoic" userId="415b081d431856db" providerId="LiveId" clId="{2A96F409-E387-468D-A439-A3943E325EE7}" dt="2020-02-02T17:38:16.324" v="40"/>
        <pc:sldMkLst>
          <pc:docMk/>
          <pc:sldMk cId="0" sldId="269"/>
        </pc:sldMkLst>
      </pc:sldChg>
      <pc:sldChg chg="modNotesTx">
        <pc:chgData name="Julian Jurkoic" userId="415b081d431856db" providerId="LiveId" clId="{2A96F409-E387-468D-A439-A3943E325EE7}" dt="2020-02-02T17:41:57.604" v="79" actId="20577"/>
        <pc:sldMkLst>
          <pc:docMk/>
          <pc:sldMk cId="0" sldId="314"/>
        </pc:sldMkLst>
      </pc:sldChg>
      <pc:sldChg chg="addSp delSp modSp delAnim modAnim">
        <pc:chgData name="Julian Jurkoic" userId="415b081d431856db" providerId="LiveId" clId="{2A96F409-E387-468D-A439-A3943E325EE7}" dt="2020-02-02T18:32:05.164" v="128" actId="1036"/>
        <pc:sldMkLst>
          <pc:docMk/>
          <pc:sldMk cId="2127133778" sldId="417"/>
        </pc:sldMkLst>
        <pc:spChg chg="add del mod">
          <ac:chgData name="Julian Jurkoic" userId="415b081d431856db" providerId="LiveId" clId="{2A96F409-E387-468D-A439-A3943E325EE7}" dt="2020-02-02T18:09:05.064" v="116" actId="478"/>
          <ac:spMkLst>
            <pc:docMk/>
            <pc:sldMk cId="2127133778" sldId="417"/>
            <ac:spMk id="32" creationId="{9DBE23C0-C9B9-4CB2-9858-5F17D1D69C12}"/>
          </ac:spMkLst>
        </pc:spChg>
        <pc:picChg chg="mod">
          <ac:chgData name="Julian Jurkoic" userId="415b081d431856db" providerId="LiveId" clId="{2A96F409-E387-468D-A439-A3943E325EE7}" dt="2020-02-02T18:32:05.164" v="128" actId="1036"/>
          <ac:picMkLst>
            <pc:docMk/>
            <pc:sldMk cId="2127133778" sldId="417"/>
            <ac:picMk id="3" creationId="{E6D42134-6EAD-4432-BD21-6074CC9A4FE4}"/>
          </ac:picMkLst>
        </pc:picChg>
        <pc:cxnChg chg="mod">
          <ac:chgData name="Julian Jurkoic" userId="415b081d431856db" providerId="LiveId" clId="{2A96F409-E387-468D-A439-A3943E325EE7}" dt="2020-02-02T17:39:07.337" v="41" actId="14100"/>
          <ac:cxnSpMkLst>
            <pc:docMk/>
            <pc:sldMk cId="2127133778" sldId="417"/>
            <ac:cxnSpMk id="1578" creationId="{00000000-0000-0000-0000-000000000000}"/>
          </ac:cxnSpMkLst>
        </pc:cxnChg>
      </pc:sldChg>
      <pc:sldChg chg="modSp modAnim">
        <pc:chgData name="Julian Jurkoic" userId="415b081d431856db" providerId="LiveId" clId="{2A96F409-E387-468D-A439-A3943E325EE7}" dt="2020-02-02T18:00:04.118" v="115"/>
        <pc:sldMkLst>
          <pc:docMk/>
          <pc:sldMk cId="3316225022" sldId="419"/>
        </pc:sldMkLst>
        <pc:grpChg chg="mod">
          <ac:chgData name="Julian Jurkoic" userId="415b081d431856db" providerId="LiveId" clId="{2A96F409-E387-468D-A439-A3943E325EE7}" dt="2020-02-02T17:58:47.440" v="112" actId="1076"/>
          <ac:grpSpMkLst>
            <pc:docMk/>
            <pc:sldMk cId="3316225022" sldId="419"/>
            <ac:grpSpMk id="18" creationId="{5241D164-A2AA-4BC4-9AF8-EB3C1B0E4485}"/>
          </ac:grpSpMkLst>
        </pc:grpChg>
        <pc:grpChg chg="mod">
          <ac:chgData name="Julian Jurkoic" userId="415b081d431856db" providerId="LiveId" clId="{2A96F409-E387-468D-A439-A3943E325EE7}" dt="2020-02-02T17:58:53.186" v="113" actId="1076"/>
          <ac:grpSpMkLst>
            <pc:docMk/>
            <pc:sldMk cId="3316225022" sldId="419"/>
            <ac:grpSpMk id="19" creationId="{D6E46889-64E2-4A1F-9F40-17748BE422BA}"/>
          </ac:grpSpMkLst>
        </pc:grpChg>
      </pc:sldChg>
      <pc:sldChg chg="modSp">
        <pc:chgData name="Julian Jurkoic" userId="415b081d431856db" providerId="LiveId" clId="{2A96F409-E387-468D-A439-A3943E325EE7}" dt="2020-02-02T17:48:36.070" v="88" actId="1076"/>
        <pc:sldMkLst>
          <pc:docMk/>
          <pc:sldMk cId="3668804156" sldId="424"/>
        </pc:sldMkLst>
        <pc:spChg chg="mod">
          <ac:chgData name="Julian Jurkoic" userId="415b081d431856db" providerId="LiveId" clId="{2A96F409-E387-468D-A439-A3943E325EE7}" dt="2020-02-02T17:48:12.819" v="85" actId="14100"/>
          <ac:spMkLst>
            <pc:docMk/>
            <pc:sldMk cId="3668804156" sldId="424"/>
            <ac:spMk id="18" creationId="{B0D2255F-7AC3-4779-9E3D-9A0FD0819256}"/>
          </ac:spMkLst>
        </pc:spChg>
        <pc:spChg chg="mod">
          <ac:chgData name="Julian Jurkoic" userId="415b081d431856db" providerId="LiveId" clId="{2A96F409-E387-468D-A439-A3943E325EE7}" dt="2020-02-02T17:48:36.070" v="88" actId="1076"/>
          <ac:spMkLst>
            <pc:docMk/>
            <pc:sldMk cId="3668804156" sldId="424"/>
            <ac:spMk id="22" creationId="{8A973A16-A40A-4858-8E14-071964042052}"/>
          </ac:spMkLst>
        </pc:spChg>
        <pc:spChg chg="mod">
          <ac:chgData name="Julian Jurkoic" userId="415b081d431856db" providerId="LiveId" clId="{2A96F409-E387-468D-A439-A3943E325EE7}" dt="2020-02-02T17:48:01.078" v="83" actId="14100"/>
          <ac:spMkLst>
            <pc:docMk/>
            <pc:sldMk cId="3668804156" sldId="424"/>
            <ac:spMk id="23" creationId="{37E84503-BA23-47F2-B047-13D047AD05C4}"/>
          </ac:spMkLst>
        </pc:spChg>
        <pc:spChg chg="mod">
          <ac:chgData name="Julian Jurkoic" userId="415b081d431856db" providerId="LiveId" clId="{2A96F409-E387-468D-A439-A3943E325EE7}" dt="2020-02-02T17:48:32.166" v="87" actId="1076"/>
          <ac:spMkLst>
            <pc:docMk/>
            <pc:sldMk cId="3668804156" sldId="424"/>
            <ac:spMk id="25" creationId="{9A967814-F208-4B6C-9B70-21C4F89DD1CD}"/>
          </ac:spMkLst>
        </pc:spChg>
        <pc:spChg chg="mod">
          <ac:chgData name="Julian Jurkoic" userId="415b081d431856db" providerId="LiveId" clId="{2A96F409-E387-468D-A439-A3943E325EE7}" dt="2020-02-02T17:48:04.173" v="84" actId="14100"/>
          <ac:spMkLst>
            <pc:docMk/>
            <pc:sldMk cId="3668804156" sldId="424"/>
            <ac:spMk id="33" creationId="{0A380340-99C7-4A72-A1D7-3AB4A4F43F7D}"/>
          </ac:spMkLst>
        </pc:spChg>
      </pc:sldChg>
      <pc:sldChg chg="modSp">
        <pc:chgData name="Julian Jurkoic" userId="415b081d431856db" providerId="LiveId" clId="{2A96F409-E387-468D-A439-A3943E325EE7}" dt="2020-02-02T17:48:59.727" v="90" actId="14100"/>
        <pc:sldMkLst>
          <pc:docMk/>
          <pc:sldMk cId="2384817782" sldId="425"/>
        </pc:sldMkLst>
        <pc:spChg chg="mod">
          <ac:chgData name="Julian Jurkoic" userId="415b081d431856db" providerId="LiveId" clId="{2A96F409-E387-468D-A439-A3943E325EE7}" dt="2020-02-02T17:48:59.727" v="90" actId="14100"/>
          <ac:spMkLst>
            <pc:docMk/>
            <pc:sldMk cId="2384817782" sldId="425"/>
            <ac:spMk id="10" creationId="{07890551-ED65-49F4-97D2-ECE3815F5EC0}"/>
          </ac:spMkLst>
        </pc:spChg>
        <pc:spChg chg="mod">
          <ac:chgData name="Julian Jurkoic" userId="415b081d431856db" providerId="LiveId" clId="{2A96F409-E387-468D-A439-A3943E325EE7}" dt="2020-02-02T17:48:53.256" v="89" actId="14100"/>
          <ac:spMkLst>
            <pc:docMk/>
            <pc:sldMk cId="2384817782" sldId="425"/>
            <ac:spMk id="11" creationId="{D06F2342-AA24-4846-BCC9-351D9DA00A74}"/>
          </ac:spMkLst>
        </pc:spChg>
      </pc:sldChg>
      <pc:sldChg chg="addSp delSp modSp">
        <pc:chgData name="Julian Jurkoic" userId="415b081d431856db" providerId="LiveId" clId="{2A96F409-E387-468D-A439-A3943E325EE7}" dt="2020-02-02T17:54:42.746" v="102" actId="14100"/>
        <pc:sldMkLst>
          <pc:docMk/>
          <pc:sldMk cId="1321062186" sldId="426"/>
        </pc:sldMkLst>
        <pc:spChg chg="add mod">
          <ac:chgData name="Julian Jurkoic" userId="415b081d431856db" providerId="LiveId" clId="{2A96F409-E387-468D-A439-A3943E325EE7}" dt="2020-02-02T17:54:42.746" v="102" actId="14100"/>
          <ac:spMkLst>
            <pc:docMk/>
            <pc:sldMk cId="1321062186" sldId="426"/>
            <ac:spMk id="6" creationId="{90D4C56D-ABD6-47F5-A7E9-165474F65E83}"/>
          </ac:spMkLst>
        </pc:spChg>
        <pc:spChg chg="del mod">
          <ac:chgData name="Julian Jurkoic" userId="415b081d431856db" providerId="LiveId" clId="{2A96F409-E387-468D-A439-A3943E325EE7}" dt="2020-02-02T17:53:27.432" v="92" actId="478"/>
          <ac:spMkLst>
            <pc:docMk/>
            <pc:sldMk cId="1321062186" sldId="426"/>
            <ac:spMk id="26" creationId="{64278688-0807-4D7A-A9D1-73C14336B8E6}"/>
          </ac:spMkLst>
        </pc:spChg>
      </pc:sldChg>
      <pc:sldChg chg="addSp modSp">
        <pc:chgData name="Julian Jurkoic" userId="415b081d431856db" providerId="LiveId" clId="{2A96F409-E387-468D-A439-A3943E325EE7}" dt="2020-01-31T16:09:03.755" v="35" actId="14100"/>
        <pc:sldMkLst>
          <pc:docMk/>
          <pc:sldMk cId="3124141087" sldId="429"/>
        </pc:sldMkLst>
        <pc:spChg chg="add mod">
          <ac:chgData name="Julian Jurkoic" userId="415b081d431856db" providerId="LiveId" clId="{2A96F409-E387-468D-A439-A3943E325EE7}" dt="2020-01-31T16:09:03.755" v="35" actId="14100"/>
          <ac:spMkLst>
            <pc:docMk/>
            <pc:sldMk cId="3124141087" sldId="429"/>
            <ac:spMk id="6" creationId="{ED96C905-3C79-45B3-A3A4-5508D27EE440}"/>
          </ac:spMkLst>
        </pc:spChg>
      </pc:sldChg>
      <pc:sldChg chg="del">
        <pc:chgData name="Julian Jurkoic" userId="415b081d431856db" providerId="LiveId" clId="{2A96F409-E387-468D-A439-A3943E325EE7}" dt="2020-01-31T16:11:55.456" v="37" actId="47"/>
        <pc:sldMkLst>
          <pc:docMk/>
          <pc:sldMk cId="1424160928" sldId="430"/>
        </pc:sldMkLst>
      </pc:sldChg>
      <pc:sldChg chg="modSp">
        <pc:chgData name="Julian Jurkoic" userId="415b081d431856db" providerId="LiveId" clId="{2A96F409-E387-468D-A439-A3943E325EE7}" dt="2020-02-02T17:43:05.668" v="81" actId="688"/>
        <pc:sldMkLst>
          <pc:docMk/>
          <pc:sldMk cId="3803981386" sldId="432"/>
        </pc:sldMkLst>
        <pc:picChg chg="mod">
          <ac:chgData name="Julian Jurkoic" userId="415b081d431856db" providerId="LiveId" clId="{2A96F409-E387-468D-A439-A3943E325EE7}" dt="2020-02-02T17:43:05.668" v="81" actId="688"/>
          <ac:picMkLst>
            <pc:docMk/>
            <pc:sldMk cId="3803981386" sldId="432"/>
            <ac:picMk id="9" creationId="{EDF964BC-9370-4A3C-9A36-8FD3353E4F8D}"/>
          </ac:picMkLst>
        </pc:picChg>
      </pc:sldChg>
      <pc:sldChg chg="add">
        <pc:chgData name="Julian Jurkoic" userId="415b081d431856db" providerId="LiveId" clId="{2A96F409-E387-468D-A439-A3943E325EE7}" dt="2020-01-31T16:11:51.498" v="36"/>
        <pc:sldMkLst>
          <pc:docMk/>
          <pc:sldMk cId="3682556681" sldId="434"/>
        </pc:sldMkLst>
      </pc:sldChg>
      <pc:sldChg chg="modSp">
        <pc:chgData name="Julian Jurkoic" userId="415b081d431856db" providerId="LiveId" clId="{2A96F409-E387-468D-A439-A3943E325EE7}" dt="2020-02-02T17:55:51.990" v="104" actId="14100"/>
        <pc:sldMkLst>
          <pc:docMk/>
          <pc:sldMk cId="3367785308" sldId="439"/>
        </pc:sldMkLst>
        <pc:cxnChg chg="mod">
          <ac:chgData name="Julian Jurkoic" userId="415b081d431856db" providerId="LiveId" clId="{2A96F409-E387-468D-A439-A3943E325EE7}" dt="2020-02-02T17:55:51.990" v="104" actId="14100"/>
          <ac:cxnSpMkLst>
            <pc:docMk/>
            <pc:sldMk cId="3367785308" sldId="439"/>
            <ac:cxnSpMk id="13" creationId="{E91069CD-96C3-44A2-862E-A01367BFDAD3}"/>
          </ac:cxnSpMkLst>
        </pc:cxnChg>
      </pc:sldChg>
      <pc:sldChg chg="modSp add">
        <pc:chgData name="Julian Jurkoic" userId="415b081d431856db" providerId="LiveId" clId="{2A96F409-E387-468D-A439-A3943E325EE7}" dt="2020-02-02T18:26:13.054" v="127" actId="20577"/>
        <pc:sldMkLst>
          <pc:docMk/>
          <pc:sldMk cId="376286216" sldId="440"/>
        </pc:sldMkLst>
        <pc:spChg chg="mod">
          <ac:chgData name="Julian Jurkoic" userId="415b081d431856db" providerId="LiveId" clId="{2A96F409-E387-468D-A439-A3943E325EE7}" dt="2020-02-02T18:26:13.054" v="127" actId="20577"/>
          <ac:spMkLst>
            <pc:docMk/>
            <pc:sldMk cId="376286216" sldId="440"/>
            <ac:spMk id="2" creationId="{8790055A-2F2E-4BF2-AE26-EA021B5BAF6C}"/>
          </ac:spMkLst>
        </pc:spChg>
      </pc:sldChg>
    </pc:docChg>
  </pc:docChgLst>
  <pc:docChgLst>
    <pc:chgData name="Guest User" providerId="Windows Live" clId="Web-{3941865A-A9C4-4A97-8D28-EB1EFAF4D4BC}"/>
    <pc:docChg chg="modSld">
      <pc:chgData name="Guest User" userId="" providerId="Windows Live" clId="Web-{3941865A-A9C4-4A97-8D28-EB1EFAF4D4BC}" dt="2020-03-01T17:22:15.753" v="80" actId="688"/>
      <pc:docMkLst>
        <pc:docMk/>
      </pc:docMkLst>
      <pc:sldChg chg="addSp delSp modSp">
        <pc:chgData name="Guest User" userId="" providerId="Windows Live" clId="Web-{3941865A-A9C4-4A97-8D28-EB1EFAF4D4BC}" dt="2020-03-01T17:22:15.753" v="80" actId="688"/>
        <pc:sldMkLst>
          <pc:docMk/>
          <pc:sldMk cId="1449215579" sldId="465"/>
        </pc:sldMkLst>
        <pc:spChg chg="add del mod">
          <ac:chgData name="Guest User" userId="" providerId="Windows Live" clId="Web-{3941865A-A9C4-4A97-8D28-EB1EFAF4D4BC}" dt="2020-03-01T17:17:35.788" v="38"/>
          <ac:spMkLst>
            <pc:docMk/>
            <pc:sldMk cId="1449215579" sldId="465"/>
            <ac:spMk id="17" creationId="{21346907-D220-4869-B6EF-7D50A1F66551}"/>
          </ac:spMkLst>
        </pc:spChg>
        <pc:spChg chg="add mod">
          <ac:chgData name="Guest User" userId="" providerId="Windows Live" clId="Web-{3941865A-A9C4-4A97-8D28-EB1EFAF4D4BC}" dt="2020-03-01T17:19:58.185" v="61" actId="1076"/>
          <ac:spMkLst>
            <pc:docMk/>
            <pc:sldMk cId="1449215579" sldId="465"/>
            <ac:spMk id="22" creationId="{0F8BCCEE-61FF-43C4-9289-3A5DABFEF2B4}"/>
          </ac:spMkLst>
        </pc:spChg>
        <pc:spChg chg="add mod ord">
          <ac:chgData name="Guest User" userId="" providerId="Windows Live" clId="Web-{3941865A-A9C4-4A97-8D28-EB1EFAF4D4BC}" dt="2020-03-01T17:19:58.169" v="59" actId="1076"/>
          <ac:spMkLst>
            <pc:docMk/>
            <pc:sldMk cId="1449215579" sldId="465"/>
            <ac:spMk id="32" creationId="{B3E81092-8CD6-478C-AABC-5E163530E408}"/>
          </ac:spMkLst>
        </pc:spChg>
        <pc:spChg chg="add mod">
          <ac:chgData name="Guest User" userId="" providerId="Windows Live" clId="Web-{3941865A-A9C4-4A97-8D28-EB1EFAF4D4BC}" dt="2020-03-01T17:22:15.753" v="80" actId="688"/>
          <ac:spMkLst>
            <pc:docMk/>
            <pc:sldMk cId="1449215579" sldId="465"/>
            <ac:spMk id="35" creationId="{561248DA-26D0-462C-9885-F9B74A0B06D9}"/>
          </ac:spMkLst>
        </pc:spChg>
        <pc:picChg chg="add del mod">
          <ac:chgData name="Guest User" userId="" providerId="Windows Live" clId="Web-{3941865A-A9C4-4A97-8D28-EB1EFAF4D4BC}" dt="2020-03-01T17:02:56" v="11"/>
          <ac:picMkLst>
            <pc:docMk/>
            <pc:sldMk cId="1449215579" sldId="465"/>
            <ac:picMk id="3" creationId="{2A10B6C9-3915-4303-9F0B-1CF4EF8F182F}"/>
          </ac:picMkLst>
        </pc:picChg>
        <pc:picChg chg="add del mod">
          <ac:chgData name="Guest User" userId="" providerId="Windows Live" clId="Web-{3941865A-A9C4-4A97-8D28-EB1EFAF4D4BC}" dt="2020-03-01T17:02:55.985" v="10"/>
          <ac:picMkLst>
            <pc:docMk/>
            <pc:sldMk cId="1449215579" sldId="465"/>
            <ac:picMk id="7" creationId="{12A1387F-6D5B-4122-84F3-8281A85FE3D1}"/>
          </ac:picMkLst>
        </pc:picChg>
        <pc:picChg chg="add del mod">
          <ac:chgData name="Guest User" userId="" providerId="Windows Live" clId="Web-{3941865A-A9C4-4A97-8D28-EB1EFAF4D4BC}" dt="2020-03-01T17:02:55.985" v="9"/>
          <ac:picMkLst>
            <pc:docMk/>
            <pc:sldMk cId="1449215579" sldId="465"/>
            <ac:picMk id="9" creationId="{456905E8-B0E5-45D9-AD03-BD437DFA45D3}"/>
          </ac:picMkLst>
        </pc:picChg>
        <pc:picChg chg="add del mod">
          <ac:chgData name="Guest User" userId="" providerId="Windows Live" clId="Web-{3941865A-A9C4-4A97-8D28-EB1EFAF4D4BC}" dt="2020-03-01T17:02:55.985" v="8"/>
          <ac:picMkLst>
            <pc:docMk/>
            <pc:sldMk cId="1449215579" sldId="465"/>
            <ac:picMk id="11" creationId="{3619B90E-849C-4193-B43D-C9F7150D09EE}"/>
          </ac:picMkLst>
        </pc:picChg>
        <pc:picChg chg="add mod">
          <ac:chgData name="Guest User" userId="" providerId="Windows Live" clId="Web-{3941865A-A9C4-4A97-8D28-EB1EFAF4D4BC}" dt="2020-03-01T17:19:58.185" v="60" actId="1076"/>
          <ac:picMkLst>
            <pc:docMk/>
            <pc:sldMk cId="1449215579" sldId="465"/>
            <ac:picMk id="13" creationId="{F5980B7D-18DC-4779-8138-75D3EC4996B1}"/>
          </ac:picMkLst>
        </pc:picChg>
        <pc:picChg chg="add mod">
          <ac:chgData name="Guest User" userId="" providerId="Windows Live" clId="Web-{3941865A-A9C4-4A97-8D28-EB1EFAF4D4BC}" dt="2020-03-01T17:08:10.686" v="24" actId="14100"/>
          <ac:picMkLst>
            <pc:docMk/>
            <pc:sldMk cId="1449215579" sldId="465"/>
            <ac:picMk id="15" creationId="{AB66AB63-B82E-4DA0-8061-3701593D101E}"/>
          </ac:picMkLst>
        </pc:picChg>
        <pc:picChg chg="add del mod">
          <ac:chgData name="Guest User" userId="" providerId="Windows Live" clId="Web-{3941865A-A9C4-4A97-8D28-EB1EFAF4D4BC}" dt="2020-03-01T17:11:07.709" v="30"/>
          <ac:picMkLst>
            <pc:docMk/>
            <pc:sldMk cId="1449215579" sldId="465"/>
            <ac:picMk id="18" creationId="{0A1A67F4-51F3-44E2-A438-87C3A61ADB8B}"/>
          </ac:picMkLst>
        </pc:picChg>
        <pc:picChg chg="add del mod">
          <ac:chgData name="Guest User" userId="" providerId="Windows Live" clId="Web-{3941865A-A9C4-4A97-8D28-EB1EFAF4D4BC}" dt="2020-03-01T17:11:07.709" v="29"/>
          <ac:picMkLst>
            <pc:docMk/>
            <pc:sldMk cId="1449215579" sldId="465"/>
            <ac:picMk id="20" creationId="{1C4EE1E0-7C02-4593-B93D-2D7E11586465}"/>
          </ac:picMkLst>
        </pc:picChg>
        <pc:picChg chg="add del mod">
          <ac:chgData name="Guest User" userId="" providerId="Windows Live" clId="Web-{3941865A-A9C4-4A97-8D28-EB1EFAF4D4BC}" dt="2020-03-01T17:18:05.430" v="42"/>
          <ac:picMkLst>
            <pc:docMk/>
            <pc:sldMk cId="1449215579" sldId="465"/>
            <ac:picMk id="23" creationId="{1AA1E9F7-26C4-4886-96AF-122CC0E43113}"/>
          </ac:picMkLst>
        </pc:picChg>
        <pc:picChg chg="add del mod">
          <ac:chgData name="Guest User" userId="" providerId="Windows Live" clId="Web-{3941865A-A9C4-4A97-8D28-EB1EFAF4D4BC}" dt="2020-03-01T17:18:02.946" v="41"/>
          <ac:picMkLst>
            <pc:docMk/>
            <pc:sldMk cId="1449215579" sldId="465"/>
            <ac:picMk id="25" creationId="{4FBD4886-0364-4814-886B-D9DC90481FA6}"/>
          </ac:picMkLst>
        </pc:picChg>
        <pc:picChg chg="add del mod">
          <ac:chgData name="Guest User" userId="" providerId="Windows Live" clId="Web-{3941865A-A9C4-4A97-8D28-EB1EFAF4D4BC}" dt="2020-03-01T17:18:08.883" v="46"/>
          <ac:picMkLst>
            <pc:docMk/>
            <pc:sldMk cId="1449215579" sldId="465"/>
            <ac:picMk id="27" creationId="{437DB9D0-4FFC-42E4-B92C-4F4F7E3EB81C}"/>
          </ac:picMkLst>
        </pc:picChg>
        <pc:picChg chg="add del mod">
          <ac:chgData name="Guest User" userId="" providerId="Windows Live" clId="Web-{3941865A-A9C4-4A97-8D28-EB1EFAF4D4BC}" dt="2020-03-01T17:18:08.883" v="45"/>
          <ac:picMkLst>
            <pc:docMk/>
            <pc:sldMk cId="1449215579" sldId="465"/>
            <ac:picMk id="29" creationId="{E6009BEE-C689-45D6-853A-56BE8026EEDD}"/>
          </ac:picMkLst>
        </pc:picChg>
        <pc:cxnChg chg="add mod">
          <ac:chgData name="Guest User" userId="" providerId="Windows Live" clId="Web-{3941865A-A9C4-4A97-8D28-EB1EFAF4D4BC}" dt="2020-03-01T17:20:24.749" v="66" actId="14100"/>
          <ac:cxnSpMkLst>
            <pc:docMk/>
            <pc:sldMk cId="1449215579" sldId="465"/>
            <ac:cxnSpMk id="33" creationId="{135D6112-3D95-4915-9BB2-927BC8051D6C}"/>
          </ac:cxnSpMkLst>
        </pc:cxnChg>
        <pc:cxnChg chg="add mod">
          <ac:chgData name="Guest User" userId="" providerId="Windows Live" clId="Web-{3941865A-A9C4-4A97-8D28-EB1EFAF4D4BC}" dt="2020-03-01T17:20:32.593" v="67" actId="14100"/>
          <ac:cxnSpMkLst>
            <pc:docMk/>
            <pc:sldMk cId="1449215579" sldId="465"/>
            <ac:cxnSpMk id="34" creationId="{59955BF8-C777-47FD-8562-6C3233205C95}"/>
          </ac:cxnSpMkLst>
        </pc:cxnChg>
      </pc:sldChg>
    </pc:docChg>
  </pc:docChgLst>
  <pc:docChgLst>
    <pc:chgData name="noah crisler" userId="b79874ed8cf5eee7" providerId="Windows Live" clId="Web-{7188BF00-0459-4A68-826B-8C62778178AC}"/>
    <pc:docChg chg="modSld">
      <pc:chgData name="noah crisler" userId="b79874ed8cf5eee7" providerId="Windows Live" clId="Web-{7188BF00-0459-4A68-826B-8C62778178AC}" dt="2020-01-29T20:50:31.160" v="1" actId="1076"/>
      <pc:docMkLst>
        <pc:docMk/>
      </pc:docMkLst>
      <pc:sldChg chg="modSp">
        <pc:chgData name="noah crisler" userId="b79874ed8cf5eee7" providerId="Windows Live" clId="Web-{7188BF00-0459-4A68-826B-8C62778178AC}" dt="2020-01-29T20:50:31.160" v="1" actId="1076"/>
        <pc:sldMkLst>
          <pc:docMk/>
          <pc:sldMk cId="3316225022" sldId="419"/>
        </pc:sldMkLst>
        <pc:spChg chg="mod">
          <ac:chgData name="noah crisler" userId="b79874ed8cf5eee7" providerId="Windows Live" clId="Web-{7188BF00-0459-4A68-826B-8C62778178AC}" dt="2020-01-29T20:50:31.160" v="1" actId="1076"/>
          <ac:spMkLst>
            <pc:docMk/>
            <pc:sldMk cId="3316225022" sldId="419"/>
            <ac:spMk id="3" creationId="{6589441F-6F9D-43CE-A27E-6E53C7848E4E}"/>
          </ac:spMkLst>
        </pc:spChg>
      </pc:sldChg>
    </pc:docChg>
  </pc:docChgLst>
  <pc:docChgLst>
    <pc:chgData name="Guest User" providerId="Windows Live" clId="Web-{17581855-4881-4CBC-B456-2AEAB8DC0DA4}"/>
    <pc:docChg chg="addSld modSld sldOrd">
      <pc:chgData name="Guest User" userId="" providerId="Windows Live" clId="Web-{17581855-4881-4CBC-B456-2AEAB8DC0DA4}" dt="2020-01-31T07:44:27.787" v="281" actId="1076"/>
      <pc:docMkLst>
        <pc:docMk/>
      </pc:docMkLst>
      <pc:sldChg chg="modSp">
        <pc:chgData name="Guest User" userId="" providerId="Windows Live" clId="Web-{17581855-4881-4CBC-B456-2AEAB8DC0DA4}" dt="2020-01-31T06:49:41.718" v="21" actId="20577"/>
        <pc:sldMkLst>
          <pc:docMk/>
          <pc:sldMk cId="3803981386" sldId="432"/>
        </pc:sldMkLst>
        <pc:spChg chg="mod">
          <ac:chgData name="Guest User" userId="" providerId="Windows Live" clId="Web-{17581855-4881-4CBC-B456-2AEAB8DC0DA4}" dt="2020-01-31T06:49:41.718" v="21" actId="20577"/>
          <ac:spMkLst>
            <pc:docMk/>
            <pc:sldMk cId="3803981386" sldId="432"/>
            <ac:spMk id="12" creationId="{504BD0D8-01C6-45FA-A405-528663A0CAEE}"/>
          </ac:spMkLst>
        </pc:spChg>
        <pc:spChg chg="mod">
          <ac:chgData name="Guest User" userId="" providerId="Windows Live" clId="Web-{17581855-4881-4CBC-B456-2AEAB8DC0DA4}" dt="2020-01-31T06:49:02.294" v="4" actId="20577"/>
          <ac:spMkLst>
            <pc:docMk/>
            <pc:sldMk cId="3803981386" sldId="432"/>
            <ac:spMk id="44" creationId="{53682930-6CF5-41A5-944F-79AACC545AA7}"/>
          </ac:spMkLst>
        </pc:spChg>
      </pc:sldChg>
      <pc:sldChg chg="addSp delSp modSp add ord replId">
        <pc:chgData name="Guest User" userId="" providerId="Windows Live" clId="Web-{17581855-4881-4CBC-B456-2AEAB8DC0DA4}" dt="2020-01-31T07:44:27.787" v="281" actId="1076"/>
        <pc:sldMkLst>
          <pc:docMk/>
          <pc:sldMk cId="2770927999" sldId="433"/>
        </pc:sldMkLst>
        <pc:spChg chg="mod">
          <ac:chgData name="Guest User" userId="" providerId="Windows Live" clId="Web-{17581855-4881-4CBC-B456-2AEAB8DC0DA4}" dt="2020-01-31T07:22:42.412" v="25" actId="20577"/>
          <ac:spMkLst>
            <pc:docMk/>
            <pc:sldMk cId="2770927999" sldId="433"/>
            <ac:spMk id="2" creationId="{FA6518F7-2DCB-4414-BD99-1C43DF24F581}"/>
          </ac:spMkLst>
        </pc:spChg>
        <pc:spChg chg="add del mod">
          <ac:chgData name="Guest User" userId="" providerId="Windows Live" clId="Web-{17581855-4881-4CBC-B456-2AEAB8DC0DA4}" dt="2020-01-31T07:30:34.269" v="277"/>
          <ac:spMkLst>
            <pc:docMk/>
            <pc:sldMk cId="2770927999" sldId="433"/>
            <ac:spMk id="4" creationId="{036B205E-55A4-46A8-97A7-E2AB1150D044}"/>
          </ac:spMkLst>
        </pc:spChg>
        <pc:spChg chg="mod">
          <ac:chgData name="Guest User" userId="" providerId="Windows Live" clId="Web-{17581855-4881-4CBC-B456-2AEAB8DC0DA4}" dt="2020-01-31T07:24:50.981" v="64" actId="1076"/>
          <ac:spMkLst>
            <pc:docMk/>
            <pc:sldMk cId="2770927999" sldId="433"/>
            <ac:spMk id="8" creationId="{4319726F-D166-46F9-BE6B-22CA1F77B96C}"/>
          </ac:spMkLst>
        </pc:spChg>
        <pc:spChg chg="mod">
          <ac:chgData name="Guest User" userId="" providerId="Windows Live" clId="Web-{17581855-4881-4CBC-B456-2AEAB8DC0DA4}" dt="2020-01-31T07:27:44.036" v="272" actId="20577"/>
          <ac:spMkLst>
            <pc:docMk/>
            <pc:sldMk cId="2770927999" sldId="433"/>
            <ac:spMk id="12" creationId="{504BD0D8-01C6-45FA-A405-528663A0CAEE}"/>
          </ac:spMkLst>
        </pc:spChg>
        <pc:spChg chg="mod">
          <ac:chgData name="Guest User" userId="" providerId="Windows Live" clId="Web-{17581855-4881-4CBC-B456-2AEAB8DC0DA4}" dt="2020-01-31T07:23:51.634" v="54" actId="14100"/>
          <ac:spMkLst>
            <pc:docMk/>
            <pc:sldMk cId="2770927999" sldId="433"/>
            <ac:spMk id="20" creationId="{719557E6-6053-4176-9E0F-F39CF8597F9F}"/>
          </ac:spMkLst>
        </pc:spChg>
        <pc:spChg chg="mod">
          <ac:chgData name="Guest User" userId="" providerId="Windows Live" clId="Web-{17581855-4881-4CBC-B456-2AEAB8DC0DA4}" dt="2020-01-31T07:23:31.539" v="51" actId="14100"/>
          <ac:spMkLst>
            <pc:docMk/>
            <pc:sldMk cId="2770927999" sldId="433"/>
            <ac:spMk id="39" creationId="{DAB24446-03EA-45A3-88B0-AE3D06D18A94}"/>
          </ac:spMkLst>
        </pc:spChg>
        <pc:spChg chg="mod">
          <ac:chgData name="Guest User" userId="" providerId="Windows Live" clId="Web-{17581855-4881-4CBC-B456-2AEAB8DC0DA4}" dt="2020-01-31T07:25:26.639" v="70"/>
          <ac:spMkLst>
            <pc:docMk/>
            <pc:sldMk cId="2770927999" sldId="433"/>
            <ac:spMk id="40" creationId="{3A0AFFE8-EBBC-4076-8ADD-AF1ABB61197C}"/>
          </ac:spMkLst>
        </pc:spChg>
        <pc:spChg chg="mod">
          <ac:chgData name="Guest User" userId="" providerId="Windows Live" clId="Web-{17581855-4881-4CBC-B456-2AEAB8DC0DA4}" dt="2020-01-31T07:26:01.406" v="105" actId="20577"/>
          <ac:spMkLst>
            <pc:docMk/>
            <pc:sldMk cId="2770927999" sldId="433"/>
            <ac:spMk id="41" creationId="{3D8EA2F9-4DD1-4842-A241-16376605008D}"/>
          </ac:spMkLst>
        </pc:spChg>
        <pc:spChg chg="mod">
          <ac:chgData name="Guest User" userId="" providerId="Windows Live" clId="Web-{17581855-4881-4CBC-B456-2AEAB8DC0DA4}" dt="2020-01-31T07:25:01.903" v="66" actId="20577"/>
          <ac:spMkLst>
            <pc:docMk/>
            <pc:sldMk cId="2770927999" sldId="433"/>
            <ac:spMk id="42" creationId="{D658621C-D1B5-4828-BDED-4F9E767E2C07}"/>
          </ac:spMkLst>
        </pc:spChg>
        <pc:spChg chg="mod">
          <ac:chgData name="Guest User" userId="" providerId="Windows Live" clId="Web-{17581855-4881-4CBC-B456-2AEAB8DC0DA4}" dt="2020-01-31T07:26:10.734" v="111" actId="20577"/>
          <ac:spMkLst>
            <pc:docMk/>
            <pc:sldMk cId="2770927999" sldId="433"/>
            <ac:spMk id="43" creationId="{774845A7-9100-4392-8355-63E6C2E66D71}"/>
          </ac:spMkLst>
        </pc:spChg>
        <pc:spChg chg="mod">
          <ac:chgData name="Guest User" userId="" providerId="Windows Live" clId="Web-{17581855-4881-4CBC-B456-2AEAB8DC0DA4}" dt="2020-01-31T07:26:04.781" v="106" actId="20577"/>
          <ac:spMkLst>
            <pc:docMk/>
            <pc:sldMk cId="2770927999" sldId="433"/>
            <ac:spMk id="44" creationId="{53682930-6CF5-41A5-944F-79AACC545AA7}"/>
          </ac:spMkLst>
        </pc:spChg>
        <pc:picChg chg="add mod">
          <ac:chgData name="Guest User" userId="" providerId="Windows Live" clId="Web-{17581855-4881-4CBC-B456-2AEAB8DC0DA4}" dt="2020-01-31T07:44:27.787" v="281" actId="1076"/>
          <ac:picMkLst>
            <pc:docMk/>
            <pc:sldMk cId="2770927999" sldId="433"/>
            <ac:picMk id="5" creationId="{336B8134-EF63-409A-A4D3-36BA3EFD0C31}"/>
          </ac:picMkLst>
        </pc:picChg>
        <pc:picChg chg="del">
          <ac:chgData name="Guest User" userId="" providerId="Windows Live" clId="Web-{17581855-4881-4CBC-B456-2AEAB8DC0DA4}" dt="2020-01-31T07:27:53.239" v="273"/>
          <ac:picMkLst>
            <pc:docMk/>
            <pc:sldMk cId="2770927999" sldId="433"/>
            <ac:picMk id="9" creationId="{EDF964BC-9370-4A3C-9A36-8FD3353E4F8D}"/>
          </ac:picMkLst>
        </pc:picChg>
      </pc:sldChg>
    </pc:docChg>
  </pc:docChgLst>
  <pc:docChgLst>
    <pc:chgData name="Guest User" providerId="Windows Live" clId="Web-{F927DA0C-9BB6-4E0C-AEB2-8220B2C61F87}"/>
    <pc:docChg chg="modSld">
      <pc:chgData name="Guest User" userId="" providerId="Windows Live" clId="Web-{F927DA0C-9BB6-4E0C-AEB2-8220B2C61F87}" dt="2020-02-29T21:09:03.358" v="457" actId="20577"/>
      <pc:docMkLst>
        <pc:docMk/>
      </pc:docMkLst>
      <pc:sldChg chg="addSp delSp modSp">
        <pc:chgData name="Guest User" userId="" providerId="Windows Live" clId="Web-{F927DA0C-9BB6-4E0C-AEB2-8220B2C61F87}" dt="2020-02-29T21:09:03.327" v="455" actId="20577"/>
        <pc:sldMkLst>
          <pc:docMk/>
          <pc:sldMk cId="2628028709" sldId="443"/>
        </pc:sldMkLst>
        <pc:spChg chg="mod">
          <ac:chgData name="Guest User" userId="" providerId="Windows Live" clId="Web-{F927DA0C-9BB6-4E0C-AEB2-8220B2C61F87}" dt="2020-02-29T21:09:03.327" v="455" actId="20577"/>
          <ac:spMkLst>
            <pc:docMk/>
            <pc:sldMk cId="2628028709" sldId="443"/>
            <ac:spMk id="49" creationId="{E3C81739-1E93-475B-8369-4D53A39CF2F8}"/>
          </ac:spMkLst>
        </pc:spChg>
        <pc:grpChg chg="add del">
          <ac:chgData name="Guest User" userId="" providerId="Windows Live" clId="Web-{F927DA0C-9BB6-4E0C-AEB2-8220B2C61F87}" dt="2020-02-29T21:08:53.561" v="451"/>
          <ac:grpSpMkLst>
            <pc:docMk/>
            <pc:sldMk cId="2628028709" sldId="443"/>
            <ac:grpSpMk id="45" creationId="{49479D09-A7B3-422D-9836-ADB9A8355D61}"/>
          </ac:grpSpMkLst>
        </pc:grpChg>
        <pc:cxnChg chg="add del mod">
          <ac:chgData name="Guest User" userId="" providerId="Windows Live" clId="Web-{F927DA0C-9BB6-4E0C-AEB2-8220B2C61F87}" dt="2020-02-29T21:08:53.561" v="451"/>
          <ac:cxnSpMkLst>
            <pc:docMk/>
            <pc:sldMk cId="2628028709" sldId="443"/>
            <ac:cxnSpMk id="43" creationId="{D34EB943-B795-48D7-ACE5-BFCCFFC66B3E}"/>
          </ac:cxnSpMkLst>
        </pc:cxnChg>
        <pc:cxnChg chg="mod">
          <ac:chgData name="Guest User" userId="" providerId="Windows Live" clId="Web-{F927DA0C-9BB6-4E0C-AEB2-8220B2C61F87}" dt="2020-02-29T21:08:53.561" v="451"/>
          <ac:cxnSpMkLst>
            <pc:docMk/>
            <pc:sldMk cId="2628028709" sldId="443"/>
            <ac:cxnSpMk id="44" creationId="{73133653-E7B1-4350-924C-3F315DFEFEAD}"/>
          </ac:cxnSpMkLst>
        </pc:cxnChg>
      </pc:sldChg>
      <pc:sldChg chg="modSp">
        <pc:chgData name="Guest User" userId="" providerId="Windows Live" clId="Web-{F927DA0C-9BB6-4E0C-AEB2-8220B2C61F87}" dt="2020-02-29T21:05:01.044" v="121" actId="14100"/>
        <pc:sldMkLst>
          <pc:docMk/>
          <pc:sldMk cId="2189822870" sldId="456"/>
        </pc:sldMkLst>
        <pc:picChg chg="mod">
          <ac:chgData name="Guest User" userId="" providerId="Windows Live" clId="Web-{F927DA0C-9BB6-4E0C-AEB2-8220B2C61F87}" dt="2020-02-29T21:04:50.935" v="119" actId="1076"/>
          <ac:picMkLst>
            <pc:docMk/>
            <pc:sldMk cId="2189822870" sldId="456"/>
            <ac:picMk id="28" creationId="{5301A696-E45E-439E-8434-EE2D0C98E4B4}"/>
          </ac:picMkLst>
        </pc:picChg>
        <pc:cxnChg chg="mod">
          <ac:chgData name="Guest User" userId="" providerId="Windows Live" clId="Web-{F927DA0C-9BB6-4E0C-AEB2-8220B2C61F87}" dt="2020-02-29T21:05:01.044" v="121" actId="14100"/>
          <ac:cxnSpMkLst>
            <pc:docMk/>
            <pc:sldMk cId="2189822870" sldId="456"/>
            <ac:cxnSpMk id="11" creationId="{8BE3D522-DF35-4958-93A7-D1323C97F6D9}"/>
          </ac:cxnSpMkLst>
        </pc:cxnChg>
        <pc:cxnChg chg="mod">
          <ac:chgData name="Guest User" userId="" providerId="Windows Live" clId="Web-{F927DA0C-9BB6-4E0C-AEB2-8220B2C61F87}" dt="2020-02-29T21:04:57.482" v="120" actId="14100"/>
          <ac:cxnSpMkLst>
            <pc:docMk/>
            <pc:sldMk cId="2189822870" sldId="456"/>
            <ac:cxnSpMk id="12" creationId="{DE54C309-B646-4B9D-88DF-FF3C99D96B91}"/>
          </ac:cxnSpMkLst>
        </pc:cxnChg>
      </pc:sldChg>
    </pc:docChg>
  </pc:docChgLst>
  <pc:docChgLst>
    <pc:chgData name="Guest User" providerId="Windows Live" clId="Web-{7DF4E9AF-7244-4481-9EC4-AEF79428972F}"/>
    <pc:docChg chg="modSld">
      <pc:chgData name="Guest User" userId="" providerId="Windows Live" clId="Web-{7DF4E9AF-7244-4481-9EC4-AEF79428972F}" dt="2020-01-27T17:24:29.191" v="5" actId="20577"/>
      <pc:docMkLst>
        <pc:docMk/>
      </pc:docMkLst>
      <pc:sldChg chg="modSp">
        <pc:chgData name="Guest User" userId="" providerId="Windows Live" clId="Web-{7DF4E9AF-7244-4481-9EC4-AEF79428972F}" dt="2020-01-27T17:24:29.191" v="5" actId="20577"/>
        <pc:sldMkLst>
          <pc:docMk/>
          <pc:sldMk cId="0" sldId="256"/>
        </pc:sldMkLst>
        <pc:spChg chg="mod">
          <ac:chgData name="Guest User" userId="" providerId="Windows Live" clId="Web-{7DF4E9AF-7244-4481-9EC4-AEF79428972F}" dt="2020-01-27T17:24:29.191" v="5" actId="20577"/>
          <ac:spMkLst>
            <pc:docMk/>
            <pc:sldMk cId="0" sldId="256"/>
            <ac:spMk id="192" creationId="{00000000-0000-0000-0000-000000000000}"/>
          </ac:spMkLst>
        </pc:spChg>
      </pc:sldChg>
    </pc:docChg>
  </pc:docChgLst>
  <pc:docChgLst>
    <pc:chgData name="Shannon Chott" userId="0b90043dae7b0614" providerId="Windows Live" clId="Web-{C760C9A3-8E34-415B-888F-134985EAC32F}"/>
    <pc:docChg chg="modSld">
      <pc:chgData name="Shannon Chott" userId="0b90043dae7b0614" providerId="Windows Live" clId="Web-{C760C9A3-8E34-415B-888F-134985EAC32F}" dt="2020-02-26T01:02:38.849" v="109"/>
      <pc:docMkLst>
        <pc:docMk/>
      </pc:docMkLst>
      <pc:sldChg chg="modSp">
        <pc:chgData name="Shannon Chott" userId="0b90043dae7b0614" providerId="Windows Live" clId="Web-{C760C9A3-8E34-415B-888F-134985EAC32F}" dt="2020-02-26T00:51:20.784" v="5" actId="1076"/>
        <pc:sldMkLst>
          <pc:docMk/>
          <pc:sldMk cId="2628028709" sldId="443"/>
        </pc:sldMkLst>
        <pc:spChg chg="mod">
          <ac:chgData name="Shannon Chott" userId="0b90043dae7b0614" providerId="Windows Live" clId="Web-{C760C9A3-8E34-415B-888F-134985EAC32F}" dt="2020-02-26T00:51:20.784" v="5" actId="1076"/>
          <ac:spMkLst>
            <pc:docMk/>
            <pc:sldMk cId="2628028709" sldId="443"/>
            <ac:spMk id="46" creationId="{93966AEB-7C4E-4E44-BB76-BF4FC1E92650}"/>
          </ac:spMkLst>
        </pc:spChg>
      </pc:sldChg>
      <pc:sldChg chg="addSp delSp modSp">
        <pc:chgData name="Shannon Chott" userId="0b90043dae7b0614" providerId="Windows Live" clId="Web-{C760C9A3-8E34-415B-888F-134985EAC32F}" dt="2020-02-26T01:02:38.849" v="109"/>
        <pc:sldMkLst>
          <pc:docMk/>
          <pc:sldMk cId="495792506" sldId="444"/>
        </pc:sldMkLst>
        <pc:spChg chg="mod">
          <ac:chgData name="Shannon Chott" userId="0b90043dae7b0614" providerId="Windows Live" clId="Web-{C760C9A3-8E34-415B-888F-134985EAC32F}" dt="2020-02-26T00:50:55.831" v="1" actId="20577"/>
          <ac:spMkLst>
            <pc:docMk/>
            <pc:sldMk cId="495792506" sldId="444"/>
            <ac:spMk id="2" creationId="{A814C2C6-77FE-4927-A6CD-8B8898801A86}"/>
          </ac:spMkLst>
        </pc:spChg>
        <pc:spChg chg="add mod">
          <ac:chgData name="Shannon Chott" userId="0b90043dae7b0614" providerId="Windows Live" clId="Web-{C760C9A3-8E34-415B-888F-134985EAC32F}" dt="2020-02-26T00:59:47.036" v="85" actId="1076"/>
          <ac:spMkLst>
            <pc:docMk/>
            <pc:sldMk cId="495792506" sldId="444"/>
            <ac:spMk id="4" creationId="{63A04817-29D9-428B-B0F2-1D61ABFA5B85}"/>
          </ac:spMkLst>
        </pc:spChg>
        <pc:spChg chg="add mod">
          <ac:chgData name="Shannon Chott" userId="0b90043dae7b0614" providerId="Windows Live" clId="Web-{C760C9A3-8E34-415B-888F-134985EAC32F}" dt="2020-02-26T01:02:11.208" v="104" actId="1076"/>
          <ac:spMkLst>
            <pc:docMk/>
            <pc:sldMk cId="495792506" sldId="444"/>
            <ac:spMk id="6" creationId="{003D2988-3E3F-4033-AF17-860B32D48D28}"/>
          </ac:spMkLst>
        </pc:spChg>
        <pc:spChg chg="del">
          <ac:chgData name="Shannon Chott" userId="0b90043dae7b0614" providerId="Windows Live" clId="Web-{C760C9A3-8E34-415B-888F-134985EAC32F}" dt="2020-02-26T00:51:39.472" v="14"/>
          <ac:spMkLst>
            <pc:docMk/>
            <pc:sldMk cId="495792506" sldId="444"/>
            <ac:spMk id="15" creationId="{71AC140C-53B5-400F-A4C9-FB73ACD8D87A}"/>
          </ac:spMkLst>
        </pc:spChg>
        <pc:spChg chg="del">
          <ac:chgData name="Shannon Chott" userId="0b90043dae7b0614" providerId="Windows Live" clId="Web-{C760C9A3-8E34-415B-888F-134985EAC32F}" dt="2020-02-26T00:51:39.472" v="13"/>
          <ac:spMkLst>
            <pc:docMk/>
            <pc:sldMk cId="495792506" sldId="444"/>
            <ac:spMk id="16" creationId="{0A61C98F-23DB-45EA-A73A-B9E9F5A40B12}"/>
          </ac:spMkLst>
        </pc:spChg>
        <pc:spChg chg="del">
          <ac:chgData name="Shannon Chott" userId="0b90043dae7b0614" providerId="Windows Live" clId="Web-{C760C9A3-8E34-415B-888F-134985EAC32F}" dt="2020-02-26T00:51:39.472" v="12"/>
          <ac:spMkLst>
            <pc:docMk/>
            <pc:sldMk cId="495792506" sldId="444"/>
            <ac:spMk id="17" creationId="{0EF2C389-B758-4EDD-AE73-56B22FC1190D}"/>
          </ac:spMkLst>
        </pc:spChg>
        <pc:spChg chg="del">
          <ac:chgData name="Shannon Chott" userId="0b90043dae7b0614" providerId="Windows Live" clId="Web-{C760C9A3-8E34-415B-888F-134985EAC32F}" dt="2020-02-26T00:51:39.472" v="11"/>
          <ac:spMkLst>
            <pc:docMk/>
            <pc:sldMk cId="495792506" sldId="444"/>
            <ac:spMk id="18" creationId="{2D95CF05-F78E-4C7F-A878-BAB985CD6142}"/>
          </ac:spMkLst>
        </pc:spChg>
        <pc:spChg chg="del">
          <ac:chgData name="Shannon Chott" userId="0b90043dae7b0614" providerId="Windows Live" clId="Web-{C760C9A3-8E34-415B-888F-134985EAC32F}" dt="2020-02-26T00:51:39.456" v="10"/>
          <ac:spMkLst>
            <pc:docMk/>
            <pc:sldMk cId="495792506" sldId="444"/>
            <ac:spMk id="19" creationId="{BC051B7C-0EB1-482F-9285-922BBF71A60D}"/>
          </ac:spMkLst>
        </pc:spChg>
        <pc:spChg chg="del">
          <ac:chgData name="Shannon Chott" userId="0b90043dae7b0614" providerId="Windows Live" clId="Web-{C760C9A3-8E34-415B-888F-134985EAC32F}" dt="2020-02-26T00:51:39.456" v="9"/>
          <ac:spMkLst>
            <pc:docMk/>
            <pc:sldMk cId="495792506" sldId="444"/>
            <ac:spMk id="20" creationId="{D9FA0A7B-99E2-4F5E-8D7D-4658219AA63F}"/>
          </ac:spMkLst>
        </pc:spChg>
        <pc:spChg chg="del">
          <ac:chgData name="Shannon Chott" userId="0b90043dae7b0614" providerId="Windows Live" clId="Web-{C760C9A3-8E34-415B-888F-134985EAC32F}" dt="2020-02-26T00:51:39.456" v="8"/>
          <ac:spMkLst>
            <pc:docMk/>
            <pc:sldMk cId="495792506" sldId="444"/>
            <ac:spMk id="21" creationId="{45607DF0-0AA0-49C4-AE97-444CA33D221A}"/>
          </ac:spMkLst>
        </pc:spChg>
        <pc:spChg chg="del">
          <ac:chgData name="Shannon Chott" userId="0b90043dae7b0614" providerId="Windows Live" clId="Web-{C760C9A3-8E34-415B-888F-134985EAC32F}" dt="2020-02-26T00:51:39.456" v="7"/>
          <ac:spMkLst>
            <pc:docMk/>
            <pc:sldMk cId="495792506" sldId="444"/>
            <ac:spMk id="22" creationId="{CFC19BAE-4970-4814-B526-30E423C849B1}"/>
          </ac:spMkLst>
        </pc:spChg>
        <pc:spChg chg="del">
          <ac:chgData name="Shannon Chott" userId="0b90043dae7b0614" providerId="Windows Live" clId="Web-{C760C9A3-8E34-415B-888F-134985EAC32F}" dt="2020-02-26T00:51:39.456" v="6"/>
          <ac:spMkLst>
            <pc:docMk/>
            <pc:sldMk cId="495792506" sldId="444"/>
            <ac:spMk id="23" creationId="{ABCD2BBB-01B8-4DDF-9156-98B2F9D2D445}"/>
          </ac:spMkLst>
        </pc:spChg>
        <pc:cxnChg chg="add del mod">
          <ac:chgData name="Shannon Chott" userId="0b90043dae7b0614" providerId="Windows Live" clId="Web-{C760C9A3-8E34-415B-888F-134985EAC32F}" dt="2020-02-26T01:02:38.849" v="109"/>
          <ac:cxnSpMkLst>
            <pc:docMk/>
            <pc:sldMk cId="495792506" sldId="444"/>
            <ac:cxnSpMk id="5" creationId="{5A22DD03-08BE-4C52-A79B-86AD2768E78B}"/>
          </ac:cxnSpMkLst>
        </pc:cxnChg>
        <pc:cxnChg chg="add del mod">
          <ac:chgData name="Shannon Chott" userId="0b90043dae7b0614" providerId="Windows Live" clId="Web-{C760C9A3-8E34-415B-888F-134985EAC32F}" dt="2020-02-26T01:02:36.974" v="108"/>
          <ac:cxnSpMkLst>
            <pc:docMk/>
            <pc:sldMk cId="495792506" sldId="444"/>
            <ac:cxnSpMk id="24" creationId="{7BD48E10-1497-4D96-B025-79D41E58257B}"/>
          </ac:cxnSpMkLst>
        </pc:cxnChg>
      </pc:sldChg>
    </pc:docChg>
  </pc:docChgLst>
  <pc:docChgLst>
    <pc:chgData name="Guest User" providerId="Windows Live" clId="Web-{1E0725DC-9E0C-4893-B910-917B8001ED52}"/>
    <pc:docChg chg="modSld">
      <pc:chgData name="Guest User" userId="" providerId="Windows Live" clId="Web-{1E0725DC-9E0C-4893-B910-917B8001ED52}" dt="2020-02-26T00:10:42.295" v="298" actId="20577"/>
      <pc:docMkLst>
        <pc:docMk/>
      </pc:docMkLst>
      <pc:sldChg chg="modSp modNotes">
        <pc:chgData name="Guest User" userId="" providerId="Windows Live" clId="Web-{1E0725DC-9E0C-4893-B910-917B8001ED52}" dt="2020-02-26T00:10:42.295" v="298" actId="20577"/>
        <pc:sldMkLst>
          <pc:docMk/>
          <pc:sldMk cId="2628028709" sldId="443"/>
        </pc:sldMkLst>
        <pc:spChg chg="mod">
          <ac:chgData name="Guest User" userId="" providerId="Windows Live" clId="Web-{1E0725DC-9E0C-4893-B910-917B8001ED52}" dt="2020-02-26T00:06:35.955" v="63" actId="20577"/>
          <ac:spMkLst>
            <pc:docMk/>
            <pc:sldMk cId="2628028709" sldId="443"/>
            <ac:spMk id="46" creationId="{93966AEB-7C4E-4E44-BB76-BF4FC1E92650}"/>
          </ac:spMkLst>
        </pc:spChg>
        <pc:spChg chg="mod">
          <ac:chgData name="Guest User" userId="" providerId="Windows Live" clId="Web-{1E0725DC-9E0C-4893-B910-917B8001ED52}" dt="2020-02-26T00:06:51.096" v="112" actId="20577"/>
          <ac:spMkLst>
            <pc:docMk/>
            <pc:sldMk cId="2628028709" sldId="443"/>
            <ac:spMk id="49" creationId="{E3C81739-1E93-475B-8369-4D53A39CF2F8}"/>
          </ac:spMkLst>
        </pc:spChg>
        <pc:spChg chg="mod">
          <ac:chgData name="Guest User" userId="" providerId="Windows Live" clId="Web-{1E0725DC-9E0C-4893-B910-917B8001ED52}" dt="2020-02-26T00:10:42.295" v="298" actId="20577"/>
          <ac:spMkLst>
            <pc:docMk/>
            <pc:sldMk cId="2628028709" sldId="443"/>
            <ac:spMk id="52" creationId="{358511DA-10DC-4868-8380-E90B0E12A5DC}"/>
          </ac:spMkLst>
        </pc:spChg>
      </pc:sldChg>
    </pc:docChg>
  </pc:docChgLst>
  <pc:docChgLst>
    <pc:chgData name="Gastbenutzer" providerId="Windows Live" clId="Web-{C8949CB1-8309-459F-A610-14BCA5CF564C}"/>
    <pc:docChg chg="modSld">
      <pc:chgData name="Gastbenutzer" userId="" providerId="Windows Live" clId="Web-{C8949CB1-8309-459F-A610-14BCA5CF564C}" dt="2020-03-02T00:02:20.863" v="212"/>
      <pc:docMkLst>
        <pc:docMk/>
      </pc:docMkLst>
      <pc:sldChg chg="addSp delSp modSp addAnim modAnim">
        <pc:chgData name="Gastbenutzer" userId="" providerId="Windows Live" clId="Web-{C8949CB1-8309-459F-A610-14BCA5CF564C}" dt="2020-03-02T00:02:20.863" v="212"/>
        <pc:sldMkLst>
          <pc:docMk/>
          <pc:sldMk cId="2628028709" sldId="443"/>
        </pc:sldMkLst>
        <pc:spChg chg="add mod">
          <ac:chgData name="Gastbenutzer" userId="" providerId="Windows Live" clId="Web-{C8949CB1-8309-459F-A610-14BCA5CF564C}" dt="2020-03-01T23:49:32.748" v="204" actId="1076"/>
          <ac:spMkLst>
            <pc:docMk/>
            <pc:sldMk cId="2628028709" sldId="443"/>
            <ac:spMk id="4" creationId="{34905011-A2E5-4CA9-B402-114D82516510}"/>
          </ac:spMkLst>
        </pc:spChg>
        <pc:spChg chg="del">
          <ac:chgData name="Gastbenutzer" userId="" providerId="Windows Live" clId="Web-{C8949CB1-8309-459F-A610-14BCA5CF564C}" dt="2020-03-01T23:44:55.095" v="47"/>
          <ac:spMkLst>
            <pc:docMk/>
            <pc:sldMk cId="2628028709" sldId="443"/>
            <ac:spMk id="9" creationId="{A81E1038-7EB9-477E-A7AD-BDB863D9D0D1}"/>
          </ac:spMkLst>
        </pc:spChg>
        <pc:spChg chg="del">
          <ac:chgData name="Gastbenutzer" userId="" providerId="Windows Live" clId="Web-{C8949CB1-8309-459F-A610-14BCA5CF564C}" dt="2020-03-01T23:44:55.095" v="46"/>
          <ac:spMkLst>
            <pc:docMk/>
            <pc:sldMk cId="2628028709" sldId="443"/>
            <ac:spMk id="11" creationId="{3C5508F0-2EC2-477B-AFA0-648D20206BBA}"/>
          </ac:spMkLst>
        </pc:spChg>
        <pc:spChg chg="del">
          <ac:chgData name="Gastbenutzer" userId="" providerId="Windows Live" clId="Web-{C8949CB1-8309-459F-A610-14BCA5CF564C}" dt="2020-03-01T23:44:55.095" v="45"/>
          <ac:spMkLst>
            <pc:docMk/>
            <pc:sldMk cId="2628028709" sldId="443"/>
            <ac:spMk id="13" creationId="{90E91183-4E4C-473A-9195-536BD57D97AB}"/>
          </ac:spMkLst>
        </pc:spChg>
        <pc:spChg chg="del">
          <ac:chgData name="Gastbenutzer" userId="" providerId="Windows Live" clId="Web-{C8949CB1-8309-459F-A610-14BCA5CF564C}" dt="2020-03-01T23:44:55.079" v="43"/>
          <ac:spMkLst>
            <pc:docMk/>
            <pc:sldMk cId="2628028709" sldId="443"/>
            <ac:spMk id="22" creationId="{B24EB4F0-DDCF-4812-BEF1-1D6DB964C755}"/>
          </ac:spMkLst>
        </pc:spChg>
        <pc:spChg chg="del">
          <ac:chgData name="Gastbenutzer" userId="" providerId="Windows Live" clId="Web-{C8949CB1-8309-459F-A610-14BCA5CF564C}" dt="2020-03-01T23:44:55.079" v="42"/>
          <ac:spMkLst>
            <pc:docMk/>
            <pc:sldMk cId="2628028709" sldId="443"/>
            <ac:spMk id="24" creationId="{6189E196-0F7E-419C-B645-BFF411222B7E}"/>
          </ac:spMkLst>
        </pc:spChg>
        <pc:spChg chg="del">
          <ac:chgData name="Gastbenutzer" userId="" providerId="Windows Live" clId="Web-{C8949CB1-8309-459F-A610-14BCA5CF564C}" dt="2020-03-01T23:44:55.079" v="41"/>
          <ac:spMkLst>
            <pc:docMk/>
            <pc:sldMk cId="2628028709" sldId="443"/>
            <ac:spMk id="26" creationId="{A5157057-E6BA-44B6-96DA-108F8E5DF55C}"/>
          </ac:spMkLst>
        </pc:spChg>
        <pc:grpChg chg="del">
          <ac:chgData name="Gastbenutzer" userId="" providerId="Windows Live" clId="Web-{C8949CB1-8309-459F-A610-14BCA5CF564C}" dt="2020-03-01T23:44:55.079" v="44"/>
          <ac:grpSpMkLst>
            <pc:docMk/>
            <pc:sldMk cId="2628028709" sldId="443"/>
            <ac:grpSpMk id="20" creationId="{1AA225EC-AF96-4DF6-AA89-E8E533E94097}"/>
          </ac:grpSpMkLst>
        </pc:grpChg>
      </pc:sldChg>
      <pc:sldChg chg="addSp delSp modSp">
        <pc:chgData name="Gastbenutzer" userId="" providerId="Windows Live" clId="Web-{C8949CB1-8309-459F-A610-14BCA5CF564C}" dt="2020-03-01T23:20:40.339" v="40" actId="1076"/>
        <pc:sldMkLst>
          <pc:docMk/>
          <pc:sldMk cId="2189822870" sldId="456"/>
        </pc:sldMkLst>
        <pc:spChg chg="add del mod">
          <ac:chgData name="Gastbenutzer" userId="" providerId="Windows Live" clId="Web-{C8949CB1-8309-459F-A610-14BCA5CF564C}" dt="2020-03-01T23:18:13.408" v="3"/>
          <ac:spMkLst>
            <pc:docMk/>
            <pc:sldMk cId="2189822870" sldId="456"/>
            <ac:spMk id="4" creationId="{F5CCFB0F-5FA9-4C33-84A3-0D900D3C285E}"/>
          </ac:spMkLst>
        </pc:spChg>
        <pc:spChg chg="add mod">
          <ac:chgData name="Gastbenutzer" userId="" providerId="Windows Live" clId="Web-{C8949CB1-8309-459F-A610-14BCA5CF564C}" dt="2020-03-01T23:19:03.645" v="10" actId="14100"/>
          <ac:spMkLst>
            <pc:docMk/>
            <pc:sldMk cId="2189822870" sldId="456"/>
            <ac:spMk id="8" creationId="{5E00A2DD-B441-4996-9D58-D0C9A48B3FCA}"/>
          </ac:spMkLst>
        </pc:spChg>
        <pc:spChg chg="add mod">
          <ac:chgData name="Gastbenutzer" userId="" providerId="Windows Live" clId="Web-{C8949CB1-8309-459F-A610-14BCA5CF564C}" dt="2020-03-01T23:20:12.586" v="27" actId="1076"/>
          <ac:spMkLst>
            <pc:docMk/>
            <pc:sldMk cId="2189822870" sldId="456"/>
            <ac:spMk id="10" creationId="{71C2BD29-5A02-47B8-96A6-CF908AB33C16}"/>
          </ac:spMkLst>
        </pc:spChg>
        <pc:spChg chg="add mod">
          <ac:chgData name="Gastbenutzer" userId="" providerId="Windows Live" clId="Web-{C8949CB1-8309-459F-A610-14BCA5CF564C}" dt="2020-03-01T23:20:40.339" v="40" actId="1076"/>
          <ac:spMkLst>
            <pc:docMk/>
            <pc:sldMk cId="2189822870" sldId="456"/>
            <ac:spMk id="15" creationId="{444D4406-3F9E-4F82-984A-A169FB3174B4}"/>
          </ac:spMkLst>
        </pc:spChg>
        <pc:spChg chg="add mod">
          <ac:chgData name="Gastbenutzer" userId="" providerId="Windows Live" clId="Web-{C8949CB1-8309-459F-A610-14BCA5CF564C}" dt="2020-03-01T23:19:30.806" v="17" actId="14100"/>
          <ac:spMkLst>
            <pc:docMk/>
            <pc:sldMk cId="2189822870" sldId="456"/>
            <ac:spMk id="22" creationId="{0FDEF634-9CB4-4E4E-9A1F-E2E8029D3358}"/>
          </ac:spMkLst>
        </pc:spChg>
      </pc:sldChg>
    </pc:docChg>
  </pc:docChgLst>
  <pc:docChgLst>
    <pc:chgData name="Guest User" providerId="Windows Live" clId="Web-{F10A6620-8802-47D7-AC20-9513A2998594}"/>
    <pc:docChg chg="modSld">
      <pc:chgData name="Guest User" userId="" providerId="Windows Live" clId="Web-{F10A6620-8802-47D7-AC20-9513A2998594}" dt="2020-02-26T17:20:00.576" v="972" actId="20577"/>
      <pc:docMkLst>
        <pc:docMk/>
      </pc:docMkLst>
      <pc:sldChg chg="addSp modSp">
        <pc:chgData name="Guest User" userId="" providerId="Windows Live" clId="Web-{F10A6620-8802-47D7-AC20-9513A2998594}" dt="2020-02-26T17:20:00.576" v="972" actId="20577"/>
        <pc:sldMkLst>
          <pc:docMk/>
          <pc:sldMk cId="3921214776" sldId="453"/>
        </pc:sldMkLst>
        <pc:spChg chg="mod">
          <ac:chgData name="Guest User" userId="" providerId="Windows Live" clId="Web-{F10A6620-8802-47D7-AC20-9513A2998594}" dt="2020-02-26T16:30:22.343" v="71" actId="20577"/>
          <ac:spMkLst>
            <pc:docMk/>
            <pc:sldMk cId="3921214776" sldId="453"/>
            <ac:spMk id="2" creationId="{FA6518F7-2DCB-4414-BD99-1C43DF24F581}"/>
          </ac:spMkLst>
        </pc:spChg>
        <pc:spChg chg="add mod">
          <ac:chgData name="Guest User" userId="" providerId="Windows Live" clId="Web-{F10A6620-8802-47D7-AC20-9513A2998594}" dt="2020-02-26T16:43:37.749" v="732" actId="14100"/>
          <ac:spMkLst>
            <pc:docMk/>
            <pc:sldMk cId="3921214776" sldId="453"/>
            <ac:spMk id="4" creationId="{939B71F0-D0A1-4C62-A759-53792AB7F91D}"/>
          </ac:spMkLst>
        </pc:spChg>
        <pc:spChg chg="add mod">
          <ac:chgData name="Guest User" userId="" providerId="Windows Live" clId="Web-{F10A6620-8802-47D7-AC20-9513A2998594}" dt="2020-02-26T17:20:00.576" v="972" actId="20577"/>
          <ac:spMkLst>
            <pc:docMk/>
            <pc:sldMk cId="3921214776" sldId="453"/>
            <ac:spMk id="5" creationId="{655F9B12-D154-4112-B77A-810EB6A1AE6A}"/>
          </ac:spMkLst>
        </pc:spChg>
        <pc:spChg chg="add mod">
          <ac:chgData name="Guest User" userId="" providerId="Windows Live" clId="Web-{F10A6620-8802-47D7-AC20-9513A2998594}" dt="2020-02-26T17:09:24.655" v="803" actId="20577"/>
          <ac:spMkLst>
            <pc:docMk/>
            <pc:sldMk cId="3921214776" sldId="453"/>
            <ac:spMk id="6" creationId="{F064F40C-7268-4526-AAAF-F86C22E59DD2}"/>
          </ac:spMkLst>
        </pc:spChg>
        <pc:spChg chg="mod">
          <ac:chgData name="Guest User" userId="" providerId="Windows Live" clId="Web-{F10A6620-8802-47D7-AC20-9513A2998594}" dt="2020-02-26T16:29:13.108" v="2" actId="20577"/>
          <ac:spMkLst>
            <pc:docMk/>
            <pc:sldMk cId="3921214776" sldId="453"/>
            <ac:spMk id="11" creationId="{F8C8FBE6-CB5E-4C89-BA9F-1967BD6BF06F}"/>
          </ac:spMkLst>
        </pc:spChg>
      </pc:sldChg>
    </pc:docChg>
  </pc:docChgLst>
  <pc:docChgLst>
    <pc:chgData name="Shannon Chott" userId="0b90043dae7b0614" providerId="Windows Live" clId="Web-{0A5C17AE-BF28-4771-8C25-FAA31C642DB4}"/>
    <pc:docChg chg="addSld modSld">
      <pc:chgData name="Shannon Chott" userId="0b90043dae7b0614" providerId="Windows Live" clId="Web-{0A5C17AE-BF28-4771-8C25-FAA31C642DB4}" dt="2020-02-26T17:21:01.924" v="834" actId="1076"/>
      <pc:docMkLst>
        <pc:docMk/>
      </pc:docMkLst>
      <pc:sldChg chg="addSp delSp modSp addAnim modAnim modNotes">
        <pc:chgData name="Shannon Chott" userId="0b90043dae7b0614" providerId="Windows Live" clId="Web-{0A5C17AE-BF28-4771-8C25-FAA31C642DB4}" dt="2020-02-26T05:35:32.488" v="465"/>
        <pc:sldMkLst>
          <pc:docMk/>
          <pc:sldMk cId="495792506" sldId="444"/>
        </pc:sldMkLst>
        <pc:spChg chg="mod">
          <ac:chgData name="Shannon Chott" userId="0b90043dae7b0614" providerId="Windows Live" clId="Web-{0A5C17AE-BF28-4771-8C25-FAA31C642DB4}" dt="2020-02-26T05:21:51.277" v="2" actId="1076"/>
          <ac:spMkLst>
            <pc:docMk/>
            <pc:sldMk cId="495792506" sldId="444"/>
            <ac:spMk id="4" creationId="{63A04817-29D9-428B-B0F2-1D61ABFA5B85}"/>
          </ac:spMkLst>
        </pc:spChg>
        <pc:spChg chg="add mod">
          <ac:chgData name="Shannon Chott" userId="0b90043dae7b0614" providerId="Windows Live" clId="Web-{0A5C17AE-BF28-4771-8C25-FAA31C642DB4}" dt="2020-02-26T05:23:08.465" v="53" actId="1076"/>
          <ac:spMkLst>
            <pc:docMk/>
            <pc:sldMk cId="495792506" sldId="444"/>
            <ac:spMk id="5" creationId="{7E43CDE2-35ED-4419-9BFD-F45828A9195B}"/>
          </ac:spMkLst>
        </pc:spChg>
        <pc:spChg chg="del">
          <ac:chgData name="Shannon Chott" userId="0b90043dae7b0614" providerId="Windows Live" clId="Web-{0A5C17AE-BF28-4771-8C25-FAA31C642DB4}" dt="2020-02-26T05:21:38.449" v="0"/>
          <ac:spMkLst>
            <pc:docMk/>
            <pc:sldMk cId="495792506" sldId="444"/>
            <ac:spMk id="6" creationId="{003D2988-3E3F-4033-AF17-860B32D48D28}"/>
          </ac:spMkLst>
        </pc:spChg>
        <pc:spChg chg="add mod">
          <ac:chgData name="Shannon Chott" userId="0b90043dae7b0614" providerId="Windows Live" clId="Web-{0A5C17AE-BF28-4771-8C25-FAA31C642DB4}" dt="2020-02-26T05:22:53.512" v="51" actId="1076"/>
          <ac:spMkLst>
            <pc:docMk/>
            <pc:sldMk cId="495792506" sldId="444"/>
            <ac:spMk id="7" creationId="{9DAF9CC1-37EF-4412-B12B-566A66718144}"/>
          </ac:spMkLst>
        </pc:spChg>
        <pc:spChg chg="add mod">
          <ac:chgData name="Shannon Chott" userId="0b90043dae7b0614" providerId="Windows Live" clId="Web-{0A5C17AE-BF28-4771-8C25-FAA31C642DB4}" dt="2020-02-26T05:24:16.560" v="63" actId="1076"/>
          <ac:spMkLst>
            <pc:docMk/>
            <pc:sldMk cId="495792506" sldId="444"/>
            <ac:spMk id="8" creationId="{464B1AB8-0ED2-495E-8290-BDF903009DF8}"/>
          </ac:spMkLst>
        </pc:spChg>
        <pc:spChg chg="add mod">
          <ac:chgData name="Shannon Chott" userId="0b90043dae7b0614" providerId="Windows Live" clId="Web-{0A5C17AE-BF28-4771-8C25-FAA31C642DB4}" dt="2020-02-26T05:24:41.607" v="70" actId="1076"/>
          <ac:spMkLst>
            <pc:docMk/>
            <pc:sldMk cId="495792506" sldId="444"/>
            <ac:spMk id="9" creationId="{9D531FEF-840D-49F2-8F86-84FB3346B60D}"/>
          </ac:spMkLst>
        </pc:spChg>
        <pc:spChg chg="add mod">
          <ac:chgData name="Shannon Chott" userId="0b90043dae7b0614" providerId="Windows Live" clId="Web-{0A5C17AE-BF28-4771-8C25-FAA31C642DB4}" dt="2020-02-26T05:28:52.343" v="316" actId="20577"/>
          <ac:spMkLst>
            <pc:docMk/>
            <pc:sldMk cId="495792506" sldId="444"/>
            <ac:spMk id="10" creationId="{87EAD76F-9A72-45B7-AF60-77D3B85350AE}"/>
          </ac:spMkLst>
        </pc:spChg>
        <pc:spChg chg="add mod">
          <ac:chgData name="Shannon Chott" userId="0b90043dae7b0614" providerId="Windows Live" clId="Web-{0A5C17AE-BF28-4771-8C25-FAA31C642DB4}" dt="2020-02-26T05:28:35.218" v="310" actId="20577"/>
          <ac:spMkLst>
            <pc:docMk/>
            <pc:sldMk cId="495792506" sldId="444"/>
            <ac:spMk id="11" creationId="{5D4144AA-56B8-405A-9B7A-7847EBF057AC}"/>
          </ac:spMkLst>
        </pc:spChg>
        <pc:spChg chg="add mod">
          <ac:chgData name="Shannon Chott" userId="0b90043dae7b0614" providerId="Windows Live" clId="Web-{0A5C17AE-BF28-4771-8C25-FAA31C642DB4}" dt="2020-02-26T05:34:42.551" v="422" actId="1076"/>
          <ac:spMkLst>
            <pc:docMk/>
            <pc:sldMk cId="495792506" sldId="444"/>
            <ac:spMk id="12" creationId="{A3D048F8-816D-4FE3-A594-FA71D43D384E}"/>
          </ac:spMkLst>
        </pc:spChg>
        <pc:spChg chg="add del mod">
          <ac:chgData name="Shannon Chott" userId="0b90043dae7b0614" providerId="Windows Live" clId="Web-{0A5C17AE-BF28-4771-8C25-FAA31C642DB4}" dt="2020-02-26T05:31:39.970" v="395"/>
          <ac:spMkLst>
            <pc:docMk/>
            <pc:sldMk cId="495792506" sldId="444"/>
            <ac:spMk id="13" creationId="{8339A360-51D9-4FD5-A3E6-E6FDFBD54C71}"/>
          </ac:spMkLst>
        </pc:spChg>
        <pc:spChg chg="add del mod">
          <ac:chgData name="Shannon Chott" userId="0b90043dae7b0614" providerId="Windows Live" clId="Web-{0A5C17AE-BF28-4771-8C25-FAA31C642DB4}" dt="2020-02-26T05:31:38.907" v="394"/>
          <ac:spMkLst>
            <pc:docMk/>
            <pc:sldMk cId="495792506" sldId="444"/>
            <ac:spMk id="14" creationId="{C8F4E6B7-62FA-40F0-BA31-9C01DED0A575}"/>
          </ac:spMkLst>
        </pc:spChg>
        <pc:spChg chg="add mod">
          <ac:chgData name="Shannon Chott" userId="0b90043dae7b0614" providerId="Windows Live" clId="Web-{0A5C17AE-BF28-4771-8C25-FAA31C642DB4}" dt="2020-02-26T05:32:06.861" v="402" actId="1076"/>
          <ac:spMkLst>
            <pc:docMk/>
            <pc:sldMk cId="495792506" sldId="444"/>
            <ac:spMk id="15" creationId="{9477CF88-C506-42FB-A2D9-A92C4E5BA254}"/>
          </ac:spMkLst>
        </pc:spChg>
        <pc:spChg chg="add mod">
          <ac:chgData name="Shannon Chott" userId="0b90043dae7b0614" providerId="Windows Live" clId="Web-{0A5C17AE-BF28-4771-8C25-FAA31C642DB4}" dt="2020-02-26T05:32:23.502" v="408" actId="1076"/>
          <ac:spMkLst>
            <pc:docMk/>
            <pc:sldMk cId="495792506" sldId="444"/>
            <ac:spMk id="16" creationId="{1E0CC68C-6DE1-4491-ABA3-5A4E7F89DC75}"/>
          </ac:spMkLst>
        </pc:spChg>
        <pc:grpChg chg="add">
          <ac:chgData name="Shannon Chott" userId="0b90043dae7b0614" providerId="Windows Live" clId="Web-{0A5C17AE-BF28-4771-8C25-FAA31C642DB4}" dt="2020-02-26T05:32:42.174" v="409"/>
          <ac:grpSpMkLst>
            <pc:docMk/>
            <pc:sldMk cId="495792506" sldId="444"/>
            <ac:grpSpMk id="17" creationId="{178BCF48-0B85-4040-AB43-1FBB3F303CA8}"/>
          </ac:grpSpMkLst>
        </pc:grpChg>
        <pc:grpChg chg="add">
          <ac:chgData name="Shannon Chott" userId="0b90043dae7b0614" providerId="Windows Live" clId="Web-{0A5C17AE-BF28-4771-8C25-FAA31C642DB4}" dt="2020-02-26T05:32:54.831" v="410"/>
          <ac:grpSpMkLst>
            <pc:docMk/>
            <pc:sldMk cId="495792506" sldId="444"/>
            <ac:grpSpMk id="18" creationId="{3535D1A5-A9D8-4515-B556-B9279739396B}"/>
          </ac:grpSpMkLst>
        </pc:grpChg>
        <pc:grpChg chg="add">
          <ac:chgData name="Shannon Chott" userId="0b90043dae7b0614" providerId="Windows Live" clId="Web-{0A5C17AE-BF28-4771-8C25-FAA31C642DB4}" dt="2020-02-26T05:33:03.112" v="411"/>
          <ac:grpSpMkLst>
            <pc:docMk/>
            <pc:sldMk cId="495792506" sldId="444"/>
            <ac:grpSpMk id="19" creationId="{98B3CA00-9261-4745-8225-92A85157F2E4}"/>
          </ac:grpSpMkLst>
        </pc:grpChg>
      </pc:sldChg>
      <pc:sldChg chg="addSp delSp modSp new modNotes">
        <pc:chgData name="Shannon Chott" userId="0b90043dae7b0614" providerId="Windows Live" clId="Web-{0A5C17AE-BF28-4771-8C25-FAA31C642DB4}" dt="2020-02-26T17:21:01.924" v="834" actId="1076"/>
        <pc:sldMkLst>
          <pc:docMk/>
          <pc:sldMk cId="3906205488" sldId="454"/>
        </pc:sldMkLst>
        <pc:spChg chg="mod">
          <ac:chgData name="Shannon Chott" userId="0b90043dae7b0614" providerId="Windows Live" clId="Web-{0A5C17AE-BF28-4771-8C25-FAA31C642DB4}" dt="2020-02-26T16:56:32.938" v="494" actId="20577"/>
          <ac:spMkLst>
            <pc:docMk/>
            <pc:sldMk cId="3906205488" sldId="454"/>
            <ac:spMk id="2" creationId="{17BD5010-8E18-4A34-BDF9-B158BD9CF325}"/>
          </ac:spMkLst>
        </pc:spChg>
        <pc:spChg chg="add mod">
          <ac:chgData name="Shannon Chott" userId="0b90043dae7b0614" providerId="Windows Live" clId="Web-{0A5C17AE-BF28-4771-8C25-FAA31C642DB4}" dt="2020-02-26T16:59:24.313" v="534" actId="1076"/>
          <ac:spMkLst>
            <pc:docMk/>
            <pc:sldMk cId="3906205488" sldId="454"/>
            <ac:spMk id="5" creationId="{F7A71777-3852-427A-AB19-8ABA4FD0AFAB}"/>
          </ac:spMkLst>
        </pc:spChg>
        <pc:spChg chg="add mod">
          <ac:chgData name="Shannon Chott" userId="0b90043dae7b0614" providerId="Windows Live" clId="Web-{0A5C17AE-BF28-4771-8C25-FAA31C642DB4}" dt="2020-02-26T16:59:18.001" v="533" actId="1076"/>
          <ac:spMkLst>
            <pc:docMk/>
            <pc:sldMk cId="3906205488" sldId="454"/>
            <ac:spMk id="6" creationId="{8AC6CDB4-1113-4F6A-88ED-86DAE43B4ED0}"/>
          </ac:spMkLst>
        </pc:spChg>
        <pc:spChg chg="add mod">
          <ac:chgData name="Shannon Chott" userId="0b90043dae7b0614" providerId="Windows Live" clId="Web-{0A5C17AE-BF28-4771-8C25-FAA31C642DB4}" dt="2020-02-26T17:03:16.657" v="633" actId="1076"/>
          <ac:spMkLst>
            <pc:docMk/>
            <pc:sldMk cId="3906205488" sldId="454"/>
            <ac:spMk id="7" creationId="{8490431C-188F-4CE2-9479-4011B0BCF7EB}"/>
          </ac:spMkLst>
        </pc:spChg>
        <pc:spChg chg="add mod">
          <ac:chgData name="Shannon Chott" userId="0b90043dae7b0614" providerId="Windows Live" clId="Web-{0A5C17AE-BF28-4771-8C25-FAA31C642DB4}" dt="2020-02-26T17:07:04.205" v="658" actId="1076"/>
          <ac:spMkLst>
            <pc:docMk/>
            <pc:sldMk cId="3906205488" sldId="454"/>
            <ac:spMk id="8" creationId="{0805A46C-27B1-4B5D-AF01-C1A98D1EE223}"/>
          </ac:spMkLst>
        </pc:spChg>
        <pc:spChg chg="add mod">
          <ac:chgData name="Shannon Chott" userId="0b90043dae7b0614" providerId="Windows Live" clId="Web-{0A5C17AE-BF28-4771-8C25-FAA31C642DB4}" dt="2020-02-26T17:05:54.970" v="643" actId="1076"/>
          <ac:spMkLst>
            <pc:docMk/>
            <pc:sldMk cId="3906205488" sldId="454"/>
            <ac:spMk id="9" creationId="{308F5441-BC76-4650-830D-3AFD2F6F5169}"/>
          </ac:spMkLst>
        </pc:spChg>
        <pc:spChg chg="add mod">
          <ac:chgData name="Shannon Chott" userId="0b90043dae7b0614" providerId="Windows Live" clId="Web-{0A5C17AE-BF28-4771-8C25-FAA31C642DB4}" dt="2020-02-26T17:10:35.627" v="704" actId="1076"/>
          <ac:spMkLst>
            <pc:docMk/>
            <pc:sldMk cId="3906205488" sldId="454"/>
            <ac:spMk id="10" creationId="{165B08E5-D0EF-4CEE-96F1-2FE618FC10C1}"/>
          </ac:spMkLst>
        </pc:spChg>
        <pc:spChg chg="add mod">
          <ac:chgData name="Shannon Chott" userId="0b90043dae7b0614" providerId="Windows Live" clId="Web-{0A5C17AE-BF28-4771-8C25-FAA31C642DB4}" dt="2020-02-26T17:20:55.206" v="832" actId="1076"/>
          <ac:spMkLst>
            <pc:docMk/>
            <pc:sldMk cId="3906205488" sldId="454"/>
            <ac:spMk id="13" creationId="{80C06199-91A7-4535-89F1-E0551657FE52}"/>
          </ac:spMkLst>
        </pc:spChg>
        <pc:spChg chg="add mod">
          <ac:chgData name="Shannon Chott" userId="0b90043dae7b0614" providerId="Windows Live" clId="Web-{0A5C17AE-BF28-4771-8C25-FAA31C642DB4}" dt="2020-02-26T17:10:29.689" v="703" actId="1076"/>
          <ac:spMkLst>
            <pc:docMk/>
            <pc:sldMk cId="3906205488" sldId="454"/>
            <ac:spMk id="14" creationId="{43CB76C4-0B76-4FBC-B909-2F6702557501}"/>
          </ac:spMkLst>
        </pc:spChg>
        <pc:spChg chg="add del mod">
          <ac:chgData name="Shannon Chott" userId="0b90043dae7b0614" providerId="Windows Live" clId="Web-{0A5C17AE-BF28-4771-8C25-FAA31C642DB4}" dt="2020-02-26T17:10:47.377" v="708"/>
          <ac:spMkLst>
            <pc:docMk/>
            <pc:sldMk cId="3906205488" sldId="454"/>
            <ac:spMk id="15" creationId="{0C63BDF3-DB3A-41E4-B053-BD2E24C3E5EF}"/>
          </ac:spMkLst>
        </pc:spChg>
        <pc:spChg chg="add mod">
          <ac:chgData name="Shannon Chott" userId="0b90043dae7b0614" providerId="Windows Live" clId="Web-{0A5C17AE-BF28-4771-8C25-FAA31C642DB4}" dt="2020-02-26T17:10:59.236" v="711" actId="1076"/>
          <ac:spMkLst>
            <pc:docMk/>
            <pc:sldMk cId="3906205488" sldId="454"/>
            <ac:spMk id="16" creationId="{264E8B39-5741-4408-8E9D-95F901C44703}"/>
          </ac:spMkLst>
        </pc:spChg>
        <pc:spChg chg="add mod">
          <ac:chgData name="Shannon Chott" userId="0b90043dae7b0614" providerId="Windows Live" clId="Web-{0A5C17AE-BF28-4771-8C25-FAA31C642DB4}" dt="2020-02-26T17:11:16.580" v="750" actId="1076"/>
          <ac:spMkLst>
            <pc:docMk/>
            <pc:sldMk cId="3906205488" sldId="454"/>
            <ac:spMk id="17" creationId="{CABA498F-081B-4968-8267-12C66E2BD341}"/>
          </ac:spMkLst>
        </pc:spChg>
        <pc:spChg chg="add mod">
          <ac:chgData name="Shannon Chott" userId="0b90043dae7b0614" providerId="Windows Live" clId="Web-{0A5C17AE-BF28-4771-8C25-FAA31C642DB4}" dt="2020-02-26T17:11:38.752" v="774" actId="1076"/>
          <ac:spMkLst>
            <pc:docMk/>
            <pc:sldMk cId="3906205488" sldId="454"/>
            <ac:spMk id="18" creationId="{7B65E8DB-36E6-44C2-8521-67FF6946B5ED}"/>
          </ac:spMkLst>
        </pc:spChg>
        <pc:spChg chg="add mod">
          <ac:chgData name="Shannon Chott" userId="0b90043dae7b0614" providerId="Windows Live" clId="Web-{0A5C17AE-BF28-4771-8C25-FAA31C642DB4}" dt="2020-02-26T17:14:55.268" v="810" actId="1076"/>
          <ac:spMkLst>
            <pc:docMk/>
            <pc:sldMk cId="3906205488" sldId="454"/>
            <ac:spMk id="24" creationId="{23FFC550-EC08-4517-8A19-2AB9BFCB8EB0}"/>
          </ac:spMkLst>
        </pc:spChg>
        <pc:spChg chg="add mod">
          <ac:chgData name="Shannon Chott" userId="0b90043dae7b0614" providerId="Windows Live" clId="Web-{0A5C17AE-BF28-4771-8C25-FAA31C642DB4}" dt="2020-02-26T17:21:01.924" v="834" actId="1076"/>
          <ac:spMkLst>
            <pc:docMk/>
            <pc:sldMk cId="3906205488" sldId="454"/>
            <ac:spMk id="26" creationId="{F8BC34EF-5914-4E8B-9A0B-2DE69012D4E9}"/>
          </ac:spMkLst>
        </pc:spChg>
        <pc:cxnChg chg="add mod">
          <ac:chgData name="Shannon Chott" userId="0b90043dae7b0614" providerId="Windows Live" clId="Web-{0A5C17AE-BF28-4771-8C25-FAA31C642DB4}" dt="2020-02-26T16:57:51.423" v="503" actId="1076"/>
          <ac:cxnSpMkLst>
            <pc:docMk/>
            <pc:sldMk cId="3906205488" sldId="454"/>
            <ac:cxnSpMk id="4" creationId="{F01FED90-33FB-48B9-BE14-284DD4BD177A}"/>
          </ac:cxnSpMkLst>
        </pc:cxnChg>
        <pc:cxnChg chg="add mod">
          <ac:chgData name="Shannon Chott" userId="0b90043dae7b0614" providerId="Windows Live" clId="Web-{0A5C17AE-BF28-4771-8C25-FAA31C642DB4}" dt="2020-02-26T17:08:15.173" v="667" actId="1076"/>
          <ac:cxnSpMkLst>
            <pc:docMk/>
            <pc:sldMk cId="3906205488" sldId="454"/>
            <ac:cxnSpMk id="11" creationId="{31E7833A-9D95-4B6C-92B5-038A45A0BFBD}"/>
          </ac:cxnSpMkLst>
        </pc:cxnChg>
        <pc:cxnChg chg="add del mod">
          <ac:chgData name="Shannon Chott" userId="0b90043dae7b0614" providerId="Windows Live" clId="Web-{0A5C17AE-BF28-4771-8C25-FAA31C642DB4}" dt="2020-02-26T17:07:28.345" v="662"/>
          <ac:cxnSpMkLst>
            <pc:docMk/>
            <pc:sldMk cId="3906205488" sldId="454"/>
            <ac:cxnSpMk id="12" creationId="{72E67743-59F1-4BF7-ABE4-FF071B952FD7}"/>
          </ac:cxnSpMkLst>
        </pc:cxnChg>
        <pc:cxnChg chg="add del">
          <ac:chgData name="Shannon Chott" userId="0b90043dae7b0614" providerId="Windows Live" clId="Web-{0A5C17AE-BF28-4771-8C25-FAA31C642DB4}" dt="2020-02-26T17:11:49.033" v="776"/>
          <ac:cxnSpMkLst>
            <pc:docMk/>
            <pc:sldMk cId="3906205488" sldId="454"/>
            <ac:cxnSpMk id="19" creationId="{3297FFB3-84CD-45BB-851D-F7D72EEA0B71}"/>
          </ac:cxnSpMkLst>
        </pc:cxnChg>
        <pc:cxnChg chg="add mod">
          <ac:chgData name="Shannon Chott" userId="0b90043dae7b0614" providerId="Windows Live" clId="Web-{0A5C17AE-BF28-4771-8C25-FAA31C642DB4}" dt="2020-02-26T17:13:10.971" v="784" actId="14100"/>
          <ac:cxnSpMkLst>
            <pc:docMk/>
            <pc:sldMk cId="3906205488" sldId="454"/>
            <ac:cxnSpMk id="20" creationId="{68B02EE7-9CAE-4308-807D-68077145D3ED}"/>
          </ac:cxnSpMkLst>
        </pc:cxnChg>
        <pc:cxnChg chg="add mod">
          <ac:chgData name="Shannon Chott" userId="0b90043dae7b0614" providerId="Windows Live" clId="Web-{0A5C17AE-BF28-4771-8C25-FAA31C642DB4}" dt="2020-02-26T17:13:19.346" v="788" actId="1076"/>
          <ac:cxnSpMkLst>
            <pc:docMk/>
            <pc:sldMk cId="3906205488" sldId="454"/>
            <ac:cxnSpMk id="21" creationId="{7C1B8552-E54F-411E-B268-404C5DBBFE2B}"/>
          </ac:cxnSpMkLst>
        </pc:cxnChg>
        <pc:cxnChg chg="add mod">
          <ac:chgData name="Shannon Chott" userId="0b90043dae7b0614" providerId="Windows Live" clId="Web-{0A5C17AE-BF28-4771-8C25-FAA31C642DB4}" dt="2020-02-26T17:13:39.705" v="794" actId="1076"/>
          <ac:cxnSpMkLst>
            <pc:docMk/>
            <pc:sldMk cId="3906205488" sldId="454"/>
            <ac:cxnSpMk id="22" creationId="{43EBB1CB-9A2B-4D90-AB88-B681B7BF1866}"/>
          </ac:cxnSpMkLst>
        </pc:cxnChg>
        <pc:cxnChg chg="add mod">
          <ac:chgData name="Shannon Chott" userId="0b90043dae7b0614" providerId="Windows Live" clId="Web-{0A5C17AE-BF28-4771-8C25-FAA31C642DB4}" dt="2020-02-26T17:13:50.439" v="799" actId="14100"/>
          <ac:cxnSpMkLst>
            <pc:docMk/>
            <pc:sldMk cId="3906205488" sldId="454"/>
            <ac:cxnSpMk id="23" creationId="{0B259A16-4C46-45C1-95EE-3D109797C393}"/>
          </ac:cxnSpMkLst>
        </pc:cxnChg>
        <pc:cxnChg chg="add mod">
          <ac:chgData name="Shannon Chott" userId="0b90043dae7b0614" providerId="Windows Live" clId="Web-{0A5C17AE-BF28-4771-8C25-FAA31C642DB4}" dt="2020-02-26T17:19:50.440" v="820"/>
          <ac:cxnSpMkLst>
            <pc:docMk/>
            <pc:sldMk cId="3906205488" sldId="454"/>
            <ac:cxnSpMk id="25" creationId="{ABFF2000-9057-452C-8B67-42D7E230C5EE}"/>
          </ac:cxnSpMkLst>
        </pc:cxnChg>
      </pc:sldChg>
    </pc:docChg>
  </pc:docChgLst>
  <pc:docChgLst>
    <pc:chgData name="Guest User" providerId="Windows Live" clId="Web-{1B1B69F2-6464-4955-86AB-26910BF2659F}"/>
    <pc:docChg chg="addSld delSld modSld sldOrd">
      <pc:chgData name="Guest User" userId="" providerId="Windows Live" clId="Web-{1B1B69F2-6464-4955-86AB-26910BF2659F}" dt="2020-02-28T21:11:21.744" v="1145"/>
      <pc:docMkLst>
        <pc:docMk/>
      </pc:docMkLst>
      <pc:sldChg chg="modSp">
        <pc:chgData name="Guest User" userId="" providerId="Windows Live" clId="Web-{1B1B69F2-6464-4955-86AB-26910BF2659F}" dt="2020-02-28T20:51:25.298" v="370" actId="1076"/>
        <pc:sldMkLst>
          <pc:docMk/>
          <pc:sldMk cId="0" sldId="261"/>
        </pc:sldMkLst>
        <pc:spChg chg="mod">
          <ac:chgData name="Guest User" userId="" providerId="Windows Live" clId="Web-{1B1B69F2-6464-4955-86AB-26910BF2659F}" dt="2020-02-28T20:51:21.204" v="369" actId="14100"/>
          <ac:spMkLst>
            <pc:docMk/>
            <pc:sldMk cId="0" sldId="261"/>
            <ac:spMk id="263" creationId="{00000000-0000-0000-0000-000000000000}"/>
          </ac:spMkLst>
        </pc:spChg>
        <pc:spChg chg="mod">
          <ac:chgData name="Guest User" userId="" providerId="Windows Live" clId="Web-{1B1B69F2-6464-4955-86AB-26910BF2659F}" dt="2020-02-28T20:51:14.954" v="367" actId="14100"/>
          <ac:spMkLst>
            <pc:docMk/>
            <pc:sldMk cId="0" sldId="261"/>
            <ac:spMk id="265" creationId="{00000000-0000-0000-0000-000000000000}"/>
          </ac:spMkLst>
        </pc:spChg>
        <pc:spChg chg="mod">
          <ac:chgData name="Guest User" userId="" providerId="Windows Live" clId="Web-{1B1B69F2-6464-4955-86AB-26910BF2659F}" dt="2020-02-28T20:51:25.298" v="370" actId="1076"/>
          <ac:spMkLst>
            <pc:docMk/>
            <pc:sldMk cId="0" sldId="261"/>
            <ac:spMk id="270" creationId="{00000000-0000-0000-0000-000000000000}"/>
          </ac:spMkLst>
        </pc:spChg>
        <pc:spChg chg="mod">
          <ac:chgData name="Guest User" userId="" providerId="Windows Live" clId="Web-{1B1B69F2-6464-4955-86AB-26910BF2659F}" dt="2020-02-28T20:51:17.485" v="368" actId="14100"/>
          <ac:spMkLst>
            <pc:docMk/>
            <pc:sldMk cId="0" sldId="261"/>
            <ac:spMk id="271" creationId="{00000000-0000-0000-0000-000000000000}"/>
          </ac:spMkLst>
        </pc:spChg>
      </pc:sldChg>
      <pc:sldChg chg="ord">
        <pc:chgData name="Guest User" userId="" providerId="Windows Live" clId="Web-{1B1B69F2-6464-4955-86AB-26910BF2659F}" dt="2020-02-28T20:24:28.800" v="0"/>
        <pc:sldMkLst>
          <pc:docMk/>
          <pc:sldMk cId="0" sldId="314"/>
        </pc:sldMkLst>
      </pc:sldChg>
      <pc:sldChg chg="addSp delSp modSp ord delAnim">
        <pc:chgData name="Guest User" userId="" providerId="Windows Live" clId="Web-{1B1B69F2-6464-4955-86AB-26910BF2659F}" dt="2020-02-28T20:48:44.540" v="362"/>
        <pc:sldMkLst>
          <pc:docMk/>
          <pc:sldMk cId="2127133778" sldId="417"/>
        </pc:sldMkLst>
        <pc:spChg chg="del">
          <ac:chgData name="Guest User" userId="" providerId="Windows Live" clId="Web-{1B1B69F2-6464-4955-86AB-26910BF2659F}" dt="2020-02-28T20:47:18.552" v="341"/>
          <ac:spMkLst>
            <pc:docMk/>
            <pc:sldMk cId="2127133778" sldId="417"/>
            <ac:spMk id="2" creationId="{4863079D-E19D-4123-86DD-CAE4630303E6}"/>
          </ac:spMkLst>
        </pc:spChg>
        <pc:spChg chg="add del">
          <ac:chgData name="Guest User" userId="" providerId="Windows Live" clId="Web-{1B1B69F2-6464-4955-86AB-26910BF2659F}" dt="2020-02-28T20:47:26.224" v="356"/>
          <ac:spMkLst>
            <pc:docMk/>
            <pc:sldMk cId="2127133778" sldId="417"/>
            <ac:spMk id="17" creationId="{A513D34E-2ADB-4E3B-9659-F88677BB5099}"/>
          </ac:spMkLst>
        </pc:spChg>
        <pc:spChg chg="del">
          <ac:chgData name="Guest User" userId="" providerId="Windows Live" clId="Web-{1B1B69F2-6464-4955-86AB-26910BF2659F}" dt="2020-02-28T20:47:18.552" v="340"/>
          <ac:spMkLst>
            <pc:docMk/>
            <pc:sldMk cId="2127133778" sldId="417"/>
            <ac:spMk id="32" creationId="{F6FA7540-9A24-40E1-87D2-D53138E4E3F4}"/>
          </ac:spMkLst>
        </pc:spChg>
        <pc:spChg chg="del">
          <ac:chgData name="Guest User" userId="" providerId="Windows Live" clId="Web-{1B1B69F2-6464-4955-86AB-26910BF2659F}" dt="2020-02-28T20:47:18.552" v="339"/>
          <ac:spMkLst>
            <pc:docMk/>
            <pc:sldMk cId="2127133778" sldId="417"/>
            <ac:spMk id="33" creationId="{B82C1829-2716-43BF-831C-93A174383C71}"/>
          </ac:spMkLst>
        </pc:spChg>
        <pc:spChg chg="del">
          <ac:chgData name="Guest User" userId="" providerId="Windows Live" clId="Web-{1B1B69F2-6464-4955-86AB-26910BF2659F}" dt="2020-02-28T20:26:20.149" v="3"/>
          <ac:spMkLst>
            <pc:docMk/>
            <pc:sldMk cId="2127133778" sldId="417"/>
            <ac:spMk id="38" creationId="{4D3B2B4F-7075-417C-9156-3D0665D455A2}"/>
          </ac:spMkLst>
        </pc:spChg>
        <pc:spChg chg="del mod">
          <ac:chgData name="Guest User" userId="" providerId="Windows Live" clId="Web-{1B1B69F2-6464-4955-86AB-26910BF2659F}" dt="2020-02-28T20:26:16.336" v="2"/>
          <ac:spMkLst>
            <pc:docMk/>
            <pc:sldMk cId="2127133778" sldId="417"/>
            <ac:spMk id="39" creationId="{A8B8A0BB-549C-4687-8770-8175CBB63D1F}"/>
          </ac:spMkLst>
        </pc:spChg>
        <pc:spChg chg="del mod">
          <ac:chgData name="Guest User" userId="" providerId="Windows Live" clId="Web-{1B1B69F2-6464-4955-86AB-26910BF2659F}" dt="2020-02-28T20:47:20.661" v="352"/>
          <ac:spMkLst>
            <pc:docMk/>
            <pc:sldMk cId="2127133778" sldId="417"/>
            <ac:spMk id="40" creationId="{999F78C8-DD37-4FFB-8740-6964D328B186}"/>
          </ac:spMkLst>
        </pc:spChg>
        <pc:spChg chg="del mod">
          <ac:chgData name="Guest User" userId="" providerId="Windows Live" clId="Web-{1B1B69F2-6464-4955-86AB-26910BF2659F}" dt="2020-02-28T20:47:26.224" v="355"/>
          <ac:spMkLst>
            <pc:docMk/>
            <pc:sldMk cId="2127133778" sldId="417"/>
            <ac:spMk id="67" creationId="{F78784A2-C7C8-4FC9-A1B3-C9F6C19EEA28}"/>
          </ac:spMkLst>
        </pc:spChg>
        <pc:spChg chg="del">
          <ac:chgData name="Guest User" userId="" providerId="Windows Live" clId="Web-{1B1B69F2-6464-4955-86AB-26910BF2659F}" dt="2020-02-28T20:47:26.224" v="358"/>
          <ac:spMkLst>
            <pc:docMk/>
            <pc:sldMk cId="2127133778" sldId="417"/>
            <ac:spMk id="1565" creationId="{00000000-0000-0000-0000-000000000000}"/>
          </ac:spMkLst>
        </pc:spChg>
        <pc:spChg chg="del">
          <ac:chgData name="Guest User" userId="" providerId="Windows Live" clId="Web-{1B1B69F2-6464-4955-86AB-26910BF2659F}" dt="2020-02-28T20:47:26.224" v="357"/>
          <ac:spMkLst>
            <pc:docMk/>
            <pc:sldMk cId="2127133778" sldId="417"/>
            <ac:spMk id="1566" creationId="{00000000-0000-0000-0000-000000000000}"/>
          </ac:spMkLst>
        </pc:spChg>
        <pc:grpChg chg="del">
          <ac:chgData name="Guest User" userId="" providerId="Windows Live" clId="Web-{1B1B69F2-6464-4955-86AB-26910BF2659F}" dt="2020-02-28T20:47:18.567" v="350"/>
          <ac:grpSpMkLst>
            <pc:docMk/>
            <pc:sldMk cId="2127133778" sldId="417"/>
            <ac:grpSpMk id="1574" creationId="{00000000-0000-0000-0000-000000000000}"/>
          </ac:grpSpMkLst>
        </pc:grpChg>
        <pc:grpChg chg="del">
          <ac:chgData name="Guest User" userId="" providerId="Windows Live" clId="Web-{1B1B69F2-6464-4955-86AB-26910BF2659F}" dt="2020-02-28T20:47:18.567" v="349"/>
          <ac:grpSpMkLst>
            <pc:docMk/>
            <pc:sldMk cId="2127133778" sldId="417"/>
            <ac:grpSpMk id="1579" creationId="{00000000-0000-0000-0000-000000000000}"/>
          </ac:grpSpMkLst>
        </pc:grpChg>
        <pc:grpChg chg="del">
          <ac:chgData name="Guest User" userId="" providerId="Windows Live" clId="Web-{1B1B69F2-6464-4955-86AB-26910BF2659F}" dt="2020-02-28T20:47:19.864" v="351"/>
          <ac:grpSpMkLst>
            <pc:docMk/>
            <pc:sldMk cId="2127133778" sldId="417"/>
            <ac:grpSpMk id="1584" creationId="{00000000-0000-0000-0000-000000000000}"/>
          </ac:grpSpMkLst>
        </pc:grpChg>
        <pc:picChg chg="del">
          <ac:chgData name="Guest User" userId="" providerId="Windows Live" clId="Web-{1B1B69F2-6464-4955-86AB-26910BF2659F}" dt="2020-02-28T20:27:35.606" v="14"/>
          <ac:picMkLst>
            <pc:docMk/>
            <pc:sldMk cId="2127133778" sldId="417"/>
            <ac:picMk id="3" creationId="{E6D42134-6EAD-4432-BD21-6074CC9A4FE4}"/>
          </ac:picMkLst>
        </pc:picChg>
        <pc:picChg chg="add mod">
          <ac:chgData name="Guest User" userId="" providerId="Windows Live" clId="Web-{1B1B69F2-6464-4955-86AB-26910BF2659F}" dt="2020-02-28T20:47:39.193" v="361" actId="14100"/>
          <ac:picMkLst>
            <pc:docMk/>
            <pc:sldMk cId="2127133778" sldId="417"/>
            <ac:picMk id="4" creationId="{534C8CF4-6119-4B4D-923F-B9C40829732E}"/>
          </ac:picMkLst>
        </pc:picChg>
        <pc:cxnChg chg="del">
          <ac:chgData name="Guest User" userId="" providerId="Windows Live" clId="Web-{1B1B69F2-6464-4955-86AB-26910BF2659F}" dt="2020-02-28T20:47:18.567" v="348"/>
          <ac:cxnSpMkLst>
            <pc:docMk/>
            <pc:sldMk cId="2127133778" sldId="417"/>
            <ac:cxnSpMk id="20" creationId="{9F0BC4A4-AD28-4441-8635-A28A95F82609}"/>
          </ac:cxnSpMkLst>
        </pc:cxnChg>
        <pc:cxnChg chg="del">
          <ac:chgData name="Guest User" userId="" providerId="Windows Live" clId="Web-{1B1B69F2-6464-4955-86AB-26910BF2659F}" dt="2020-02-28T20:47:18.567" v="347"/>
          <ac:cxnSpMkLst>
            <pc:docMk/>
            <pc:sldMk cId="2127133778" sldId="417"/>
            <ac:cxnSpMk id="52" creationId="{E0BDE282-FF39-410F-BEB3-C908FE06B468}"/>
          </ac:cxnSpMkLst>
        </pc:cxnChg>
        <pc:cxnChg chg="del">
          <ac:chgData name="Guest User" userId="" providerId="Windows Live" clId="Web-{1B1B69F2-6464-4955-86AB-26910BF2659F}" dt="2020-02-28T20:47:18.552" v="346"/>
          <ac:cxnSpMkLst>
            <pc:docMk/>
            <pc:sldMk cId="2127133778" sldId="417"/>
            <ac:cxnSpMk id="54" creationId="{C4ECF5C9-9FEB-47B7-9CC9-DEFCBF0B4F57}"/>
          </ac:cxnSpMkLst>
        </pc:cxnChg>
        <pc:cxnChg chg="del">
          <ac:chgData name="Guest User" userId="" providerId="Windows Live" clId="Web-{1B1B69F2-6464-4955-86AB-26910BF2659F}" dt="2020-02-28T20:47:18.552" v="345"/>
          <ac:cxnSpMkLst>
            <pc:docMk/>
            <pc:sldMk cId="2127133778" sldId="417"/>
            <ac:cxnSpMk id="56" creationId="{5347C880-0A48-407F-BA66-4B88BB1976B8}"/>
          </ac:cxnSpMkLst>
        </pc:cxnChg>
        <pc:cxnChg chg="del">
          <ac:chgData name="Guest User" userId="" providerId="Windows Live" clId="Web-{1B1B69F2-6464-4955-86AB-26910BF2659F}" dt="2020-02-28T20:47:18.552" v="344"/>
          <ac:cxnSpMkLst>
            <pc:docMk/>
            <pc:sldMk cId="2127133778" sldId="417"/>
            <ac:cxnSpMk id="58" creationId="{04E8CB67-13F5-42E6-B739-989C3169434E}"/>
          </ac:cxnSpMkLst>
        </pc:cxnChg>
        <pc:cxnChg chg="del">
          <ac:chgData name="Guest User" userId="" providerId="Windows Live" clId="Web-{1B1B69F2-6464-4955-86AB-26910BF2659F}" dt="2020-02-28T20:47:18.552" v="343"/>
          <ac:cxnSpMkLst>
            <pc:docMk/>
            <pc:sldMk cId="2127133778" sldId="417"/>
            <ac:cxnSpMk id="61" creationId="{7356BEB3-28F0-4AD4-A6AD-13D246C433DD}"/>
          </ac:cxnSpMkLst>
        </pc:cxnChg>
        <pc:cxnChg chg="del">
          <ac:chgData name="Guest User" userId="" providerId="Windows Live" clId="Web-{1B1B69F2-6464-4955-86AB-26910BF2659F}" dt="2020-02-28T20:47:18.552" v="342"/>
          <ac:cxnSpMkLst>
            <pc:docMk/>
            <pc:sldMk cId="2127133778" sldId="417"/>
            <ac:cxnSpMk id="63" creationId="{28699F34-16F9-4F25-8BA0-D12CE2F9FD05}"/>
          </ac:cxnSpMkLst>
        </pc:cxnChg>
        <pc:cxnChg chg="del">
          <ac:chgData name="Guest User" userId="" providerId="Windows Live" clId="Web-{1B1B69F2-6464-4955-86AB-26910BF2659F}" dt="2020-02-28T20:47:21.849" v="353"/>
          <ac:cxnSpMkLst>
            <pc:docMk/>
            <pc:sldMk cId="2127133778" sldId="417"/>
            <ac:cxnSpMk id="65" creationId="{3ECD53E2-242F-4E62-A1BD-9A62F0144092}"/>
          </ac:cxnSpMkLst>
        </pc:cxnChg>
      </pc:sldChg>
      <pc:sldChg chg="modSp add del ord">
        <pc:chgData name="Guest User" userId="" providerId="Windows Live" clId="Web-{1B1B69F2-6464-4955-86AB-26910BF2659F}" dt="2020-02-28T20:53:20.241" v="371"/>
        <pc:sldMkLst>
          <pc:docMk/>
          <pc:sldMk cId="234821572" sldId="448"/>
        </pc:sldMkLst>
        <pc:picChg chg="mod">
          <ac:chgData name="Guest User" userId="" providerId="Windows Live" clId="Web-{1B1B69F2-6464-4955-86AB-26910BF2659F}" dt="2020-02-28T20:50:08.060" v="366" actId="1076"/>
          <ac:picMkLst>
            <pc:docMk/>
            <pc:sldMk cId="234821572" sldId="448"/>
            <ac:picMk id="5" creationId="{825A15E2-37EA-4632-B0CB-C53045FF0C92}"/>
          </ac:picMkLst>
        </pc:picChg>
      </pc:sldChg>
      <pc:sldChg chg="addSp delSp modSp">
        <pc:chgData name="Guest User" userId="" providerId="Windows Live" clId="Web-{1B1B69F2-6464-4955-86AB-26910BF2659F}" dt="2020-02-28T20:35:06.002" v="228" actId="14100"/>
        <pc:sldMkLst>
          <pc:docMk/>
          <pc:sldMk cId="14800225" sldId="457"/>
        </pc:sldMkLst>
        <pc:spChg chg="add del">
          <ac:chgData name="Guest User" userId="" providerId="Windows Live" clId="Web-{1B1B69F2-6464-4955-86AB-26910BF2659F}" dt="2020-02-28T20:35:02.439" v="225"/>
          <ac:spMkLst>
            <pc:docMk/>
            <pc:sldMk cId="14800225" sldId="457"/>
            <ac:spMk id="6" creationId="{1E0E20EB-2851-4EE8-B57C-70A4E3CE8BBF}"/>
          </ac:spMkLst>
        </pc:spChg>
        <pc:spChg chg="mod">
          <ac:chgData name="Guest User" userId="" providerId="Windows Live" clId="Web-{1B1B69F2-6464-4955-86AB-26910BF2659F}" dt="2020-02-28T20:35:06.002" v="228" actId="14100"/>
          <ac:spMkLst>
            <pc:docMk/>
            <pc:sldMk cId="14800225" sldId="457"/>
            <ac:spMk id="13" creationId="{31E95318-DFE9-40E6-8F84-390A4CA0322E}"/>
          </ac:spMkLst>
        </pc:spChg>
        <pc:spChg chg="mod">
          <ac:chgData name="Guest User" userId="" providerId="Windows Live" clId="Web-{1B1B69F2-6464-4955-86AB-26910BF2659F}" dt="2020-02-28T20:34:49.079" v="223" actId="14100"/>
          <ac:spMkLst>
            <pc:docMk/>
            <pc:sldMk cId="14800225" sldId="457"/>
            <ac:spMk id="23" creationId="{7B724312-A1F6-440D-856F-54C1D1105830}"/>
          </ac:spMkLst>
        </pc:spChg>
        <pc:spChg chg="mod">
          <ac:chgData name="Guest User" userId="" providerId="Windows Live" clId="Web-{1B1B69F2-6464-4955-86AB-26910BF2659F}" dt="2020-02-28T20:35:04.892" v="227" actId="1076"/>
          <ac:spMkLst>
            <pc:docMk/>
            <pc:sldMk cId="14800225" sldId="457"/>
            <ac:spMk id="27" creationId="{1E056180-2229-44AE-B380-E19729EEA8CA}"/>
          </ac:spMkLst>
        </pc:spChg>
        <pc:spChg chg="mod">
          <ac:chgData name="Guest User" userId="" providerId="Windows Live" clId="Web-{1B1B69F2-6464-4955-86AB-26910BF2659F}" dt="2020-02-28T20:35:03.767" v="226" actId="1076"/>
          <ac:spMkLst>
            <pc:docMk/>
            <pc:sldMk cId="14800225" sldId="457"/>
            <ac:spMk id="28" creationId="{B5BC3FD8-5E3F-4501-BD9F-1DAFB6A0F5CF}"/>
          </ac:spMkLst>
        </pc:spChg>
        <pc:spChg chg="mod">
          <ac:chgData name="Guest User" userId="" providerId="Windows Live" clId="Web-{1B1B69F2-6464-4955-86AB-26910BF2659F}" dt="2020-02-28T20:35:01.252" v="224" actId="1076"/>
          <ac:spMkLst>
            <pc:docMk/>
            <pc:sldMk cId="14800225" sldId="457"/>
            <ac:spMk id="30" creationId="{1E61995B-1CB9-49D1-B028-ED92492EC044}"/>
          </ac:spMkLst>
        </pc:spChg>
      </pc:sldChg>
      <pc:sldChg chg="addSp modSp new">
        <pc:chgData name="Guest User" userId="" providerId="Windows Live" clId="Web-{1B1B69F2-6464-4955-86AB-26910BF2659F}" dt="2020-02-28T20:42:43.805" v="311" actId="1076"/>
        <pc:sldMkLst>
          <pc:docMk/>
          <pc:sldMk cId="3243130887" sldId="459"/>
        </pc:sldMkLst>
        <pc:spChg chg="mod">
          <ac:chgData name="Guest User" userId="" providerId="Windows Live" clId="Web-{1B1B69F2-6464-4955-86AB-26910BF2659F}" dt="2020-02-28T20:29:17.111" v="61" actId="20577"/>
          <ac:spMkLst>
            <pc:docMk/>
            <pc:sldMk cId="3243130887" sldId="459"/>
            <ac:spMk id="2" creationId="{FEB2AD18-5842-49BF-B7AC-003FCC5A8222}"/>
          </ac:spMkLst>
        </pc:spChg>
        <pc:spChg chg="add mod">
          <ac:chgData name="Guest User" userId="" providerId="Windows Live" clId="Web-{1B1B69F2-6464-4955-86AB-26910BF2659F}" dt="2020-02-28T20:28:55.219" v="47" actId="1076"/>
          <ac:spMkLst>
            <pc:docMk/>
            <pc:sldMk cId="3243130887" sldId="459"/>
            <ac:spMk id="7" creationId="{F02ECA45-6DED-41F7-9920-42DF09843FEE}"/>
          </ac:spMkLst>
        </pc:spChg>
        <pc:spChg chg="add mod">
          <ac:chgData name="Guest User" userId="" providerId="Windows Live" clId="Web-{1B1B69F2-6464-4955-86AB-26910BF2659F}" dt="2020-02-28T20:28:55.219" v="46" actId="1076"/>
          <ac:spMkLst>
            <pc:docMk/>
            <pc:sldMk cId="3243130887" sldId="459"/>
            <ac:spMk id="9" creationId="{22EB7273-C51F-4829-AB62-F6C413745F05}"/>
          </ac:spMkLst>
        </pc:spChg>
        <pc:spChg chg="add mod">
          <ac:chgData name="Guest User" userId="" providerId="Windows Live" clId="Web-{1B1B69F2-6464-4955-86AB-26910BF2659F}" dt="2020-02-28T20:28:39.376" v="41" actId="1076"/>
          <ac:spMkLst>
            <pc:docMk/>
            <pc:sldMk cId="3243130887" sldId="459"/>
            <ac:spMk id="11" creationId="{B2498824-71B6-44EE-8342-FD836070AC4E}"/>
          </ac:spMkLst>
        </pc:spChg>
        <pc:spChg chg="add mod">
          <ac:chgData name="Guest User" userId="" providerId="Windows Live" clId="Web-{1B1B69F2-6464-4955-86AB-26910BF2659F}" dt="2020-02-28T20:41:26.442" v="294" actId="1076"/>
          <ac:spMkLst>
            <pc:docMk/>
            <pc:sldMk cId="3243130887" sldId="459"/>
            <ac:spMk id="19" creationId="{68F7F28C-B7AB-4826-8732-D6566F5E83DA}"/>
          </ac:spMkLst>
        </pc:spChg>
        <pc:spChg chg="add mod">
          <ac:chgData name="Guest User" userId="" providerId="Windows Live" clId="Web-{1B1B69F2-6464-4955-86AB-26910BF2659F}" dt="2020-02-28T20:41:26.442" v="295" actId="1076"/>
          <ac:spMkLst>
            <pc:docMk/>
            <pc:sldMk cId="3243130887" sldId="459"/>
            <ac:spMk id="21" creationId="{62ECB812-4131-4B0B-BDF2-FF39E8FFD91B}"/>
          </ac:spMkLst>
        </pc:spChg>
        <pc:spChg chg="add mod">
          <ac:chgData name="Guest User" userId="" providerId="Windows Live" clId="Web-{1B1B69F2-6464-4955-86AB-26910BF2659F}" dt="2020-02-28T20:41:26.457" v="296" actId="1076"/>
          <ac:spMkLst>
            <pc:docMk/>
            <pc:sldMk cId="3243130887" sldId="459"/>
            <ac:spMk id="23" creationId="{83AE13EF-3132-48DC-A8D7-60B0A67AD114}"/>
          </ac:spMkLst>
        </pc:spChg>
        <pc:spChg chg="add mod">
          <ac:chgData name="Guest User" userId="" providerId="Windows Live" clId="Web-{1B1B69F2-6464-4955-86AB-26910BF2659F}" dt="2020-02-28T20:42:32.398" v="309" actId="1076"/>
          <ac:spMkLst>
            <pc:docMk/>
            <pc:sldMk cId="3243130887" sldId="459"/>
            <ac:spMk id="24" creationId="{61BDE09B-4FA4-4CA9-9098-013D4B6F1B46}"/>
          </ac:spMkLst>
        </pc:spChg>
        <pc:spChg chg="add mod">
          <ac:chgData name="Guest User" userId="" providerId="Windows Live" clId="Web-{1B1B69F2-6464-4955-86AB-26910BF2659F}" dt="2020-02-28T20:42:43.805" v="311" actId="1076"/>
          <ac:spMkLst>
            <pc:docMk/>
            <pc:sldMk cId="3243130887" sldId="459"/>
            <ac:spMk id="25" creationId="{0699C17C-4A8F-46BC-A1F0-D2BC8CC8C59A}"/>
          </ac:spMkLst>
        </pc:spChg>
        <pc:picChg chg="add mod">
          <ac:chgData name="Guest User" userId="" providerId="Windows Live" clId="Web-{1B1B69F2-6464-4955-86AB-26910BF2659F}" dt="2020-02-28T20:27:25.683" v="13" actId="14100"/>
          <ac:picMkLst>
            <pc:docMk/>
            <pc:sldMk cId="3243130887" sldId="459"/>
            <ac:picMk id="4" creationId="{6B1DFBDD-12C4-4FF9-86D0-251743599D23}"/>
          </ac:picMkLst>
        </pc:picChg>
        <pc:cxnChg chg="add mod">
          <ac:chgData name="Guest User" userId="" providerId="Windows Live" clId="Web-{1B1B69F2-6464-4955-86AB-26910BF2659F}" dt="2020-02-28T20:28:44.844" v="43" actId="14100"/>
          <ac:cxnSpMkLst>
            <pc:docMk/>
            <pc:sldMk cId="3243130887" sldId="459"/>
            <ac:cxnSpMk id="13" creationId="{126644F5-DAA2-4553-B041-D32AD99D2DAC}"/>
          </ac:cxnSpMkLst>
        </pc:cxnChg>
        <pc:cxnChg chg="add mod">
          <ac:chgData name="Guest User" userId="" providerId="Windows Live" clId="Web-{1B1B69F2-6464-4955-86AB-26910BF2659F}" dt="2020-02-28T20:29:23.126" v="62" actId="14100"/>
          <ac:cxnSpMkLst>
            <pc:docMk/>
            <pc:sldMk cId="3243130887" sldId="459"/>
            <ac:cxnSpMk id="14" creationId="{EF8A4A9B-DA49-4E86-B835-9ABDD1963D67}"/>
          </ac:cxnSpMkLst>
        </pc:cxnChg>
        <pc:cxnChg chg="add mod">
          <ac:chgData name="Guest User" userId="" providerId="Windows Live" clId="Web-{1B1B69F2-6464-4955-86AB-26910BF2659F}" dt="2020-02-28T20:29:49.284" v="68" actId="14100"/>
          <ac:cxnSpMkLst>
            <pc:docMk/>
            <pc:sldMk cId="3243130887" sldId="459"/>
            <ac:cxnSpMk id="15" creationId="{865D0FA8-B7AA-4A85-9875-571159EA44EF}"/>
          </ac:cxnSpMkLst>
        </pc:cxnChg>
        <pc:cxnChg chg="add mod">
          <ac:chgData name="Guest User" userId="" providerId="Windows Live" clId="Web-{1B1B69F2-6464-4955-86AB-26910BF2659F}" dt="2020-02-28T20:29:58.175" v="71" actId="14100"/>
          <ac:cxnSpMkLst>
            <pc:docMk/>
            <pc:sldMk cId="3243130887" sldId="459"/>
            <ac:cxnSpMk id="16" creationId="{C3A0BF3E-DECF-4F3C-B6D9-78B5EB4EAA49}"/>
          </ac:cxnSpMkLst>
        </pc:cxnChg>
        <pc:cxnChg chg="add mod">
          <ac:chgData name="Guest User" userId="" providerId="Windows Live" clId="Web-{1B1B69F2-6464-4955-86AB-26910BF2659F}" dt="2020-02-28T20:30:15.051" v="74" actId="14100"/>
          <ac:cxnSpMkLst>
            <pc:docMk/>
            <pc:sldMk cId="3243130887" sldId="459"/>
            <ac:cxnSpMk id="17" creationId="{3AAE1538-A433-4140-A2DE-F3A70C1BD0B0}"/>
          </ac:cxnSpMkLst>
        </pc:cxnChg>
      </pc:sldChg>
      <pc:sldChg chg="addSp delSp modSp new">
        <pc:chgData name="Guest User" userId="" providerId="Windows Live" clId="Web-{1B1B69F2-6464-4955-86AB-26910BF2659F}" dt="2020-02-28T20:44:04.762" v="326" actId="14100"/>
        <pc:sldMkLst>
          <pc:docMk/>
          <pc:sldMk cId="1255001154" sldId="460"/>
        </pc:sldMkLst>
        <pc:spChg chg="mod">
          <ac:chgData name="Guest User" userId="" providerId="Windows Live" clId="Web-{1B1B69F2-6464-4955-86AB-26910BF2659F}" dt="2020-02-28T20:30:30.520" v="90" actId="20577"/>
          <ac:spMkLst>
            <pc:docMk/>
            <pc:sldMk cId="1255001154" sldId="460"/>
            <ac:spMk id="2" creationId="{83211F52-13AC-4086-AFD0-EA10D4923592}"/>
          </ac:spMkLst>
        </pc:spChg>
        <pc:spChg chg="add del">
          <ac:chgData name="Guest User" userId="" providerId="Windows Live" clId="Web-{1B1B69F2-6464-4955-86AB-26910BF2659F}" dt="2020-02-28T20:35:07.018" v="232"/>
          <ac:spMkLst>
            <pc:docMk/>
            <pc:sldMk cId="1255001154" sldId="460"/>
            <ac:spMk id="7" creationId="{0717543E-4FDB-4DF4-A230-0BFC78944ADE}"/>
          </ac:spMkLst>
        </pc:spChg>
        <pc:spChg chg="add del">
          <ac:chgData name="Guest User" userId="" providerId="Windows Live" clId="Web-{1B1B69F2-6464-4955-86AB-26910BF2659F}" dt="2020-02-28T20:35:07.018" v="231"/>
          <ac:spMkLst>
            <pc:docMk/>
            <pc:sldMk cId="1255001154" sldId="460"/>
            <ac:spMk id="9" creationId="{A3D3EB36-6469-44FC-AB0B-FCD087C0869D}"/>
          </ac:spMkLst>
        </pc:spChg>
        <pc:spChg chg="add del">
          <ac:chgData name="Guest User" userId="" providerId="Windows Live" clId="Web-{1B1B69F2-6464-4955-86AB-26910BF2659F}" dt="2020-02-28T20:35:07.018" v="230"/>
          <ac:spMkLst>
            <pc:docMk/>
            <pc:sldMk cId="1255001154" sldId="460"/>
            <ac:spMk id="11" creationId="{9301A95B-B9CD-4F60-B32D-532D63500EE3}"/>
          </ac:spMkLst>
        </pc:spChg>
        <pc:spChg chg="add">
          <ac:chgData name="Guest User" userId="" providerId="Windows Live" clId="Web-{1B1B69F2-6464-4955-86AB-26910BF2659F}" dt="2020-02-28T20:38:38.043" v="239"/>
          <ac:spMkLst>
            <pc:docMk/>
            <pc:sldMk cId="1255001154" sldId="460"/>
            <ac:spMk id="15" creationId="{B5012607-5DA9-4893-9DCC-A158FA69F8C6}"/>
          </ac:spMkLst>
        </pc:spChg>
        <pc:spChg chg="add">
          <ac:chgData name="Guest User" userId="" providerId="Windows Live" clId="Web-{1B1B69F2-6464-4955-86AB-26910BF2659F}" dt="2020-02-28T20:38:38.059" v="240"/>
          <ac:spMkLst>
            <pc:docMk/>
            <pc:sldMk cId="1255001154" sldId="460"/>
            <ac:spMk id="17" creationId="{3CAFFF05-8E51-48E6-B182-D287B363F97C}"/>
          </ac:spMkLst>
        </pc:spChg>
        <pc:spChg chg="add">
          <ac:chgData name="Guest User" userId="" providerId="Windows Live" clId="Web-{1B1B69F2-6464-4955-86AB-26910BF2659F}" dt="2020-02-28T20:38:38.059" v="241"/>
          <ac:spMkLst>
            <pc:docMk/>
            <pc:sldMk cId="1255001154" sldId="460"/>
            <ac:spMk id="19" creationId="{E97EDCEE-54CF-4D39-90F3-78799BF40426}"/>
          </ac:spMkLst>
        </pc:spChg>
        <pc:spChg chg="add mod">
          <ac:chgData name="Guest User" userId="" providerId="Windows Live" clId="Web-{1B1B69F2-6464-4955-86AB-26910BF2659F}" dt="2020-02-28T20:41:40.755" v="299" actId="1076"/>
          <ac:spMkLst>
            <pc:docMk/>
            <pc:sldMk cId="1255001154" sldId="460"/>
            <ac:spMk id="23" creationId="{F24F25CE-D733-4278-87A0-B04E3109E4DC}"/>
          </ac:spMkLst>
        </pc:spChg>
        <pc:spChg chg="add mod">
          <ac:chgData name="Guest User" userId="" providerId="Windows Live" clId="Web-{1B1B69F2-6464-4955-86AB-26910BF2659F}" dt="2020-02-28T20:41:40.770" v="300" actId="1076"/>
          <ac:spMkLst>
            <pc:docMk/>
            <pc:sldMk cId="1255001154" sldId="460"/>
            <ac:spMk id="25" creationId="{90F0654E-8A9C-4245-AF1D-98F5C8E9FB81}"/>
          </ac:spMkLst>
        </pc:spChg>
        <pc:spChg chg="add mod">
          <ac:chgData name="Guest User" userId="" providerId="Windows Live" clId="Web-{1B1B69F2-6464-4955-86AB-26910BF2659F}" dt="2020-02-28T20:41:40.770" v="301" actId="1076"/>
          <ac:spMkLst>
            <pc:docMk/>
            <pc:sldMk cId="1255001154" sldId="460"/>
            <ac:spMk id="27" creationId="{AFE141B3-FD52-4B68-9BC5-FE12B23A227A}"/>
          </ac:spMkLst>
        </pc:spChg>
        <pc:spChg chg="add mod">
          <ac:chgData name="Guest User" userId="" providerId="Windows Live" clId="Web-{1B1B69F2-6464-4955-86AB-26910BF2659F}" dt="2020-02-28T20:41:52.396" v="303" actId="1076"/>
          <ac:spMkLst>
            <pc:docMk/>
            <pc:sldMk cId="1255001154" sldId="460"/>
            <ac:spMk id="28" creationId="{BF25446E-7EA3-4628-B2BE-197C1B1C75C5}"/>
          </ac:spMkLst>
        </pc:spChg>
        <pc:picChg chg="add mod">
          <ac:chgData name="Guest User" userId="" providerId="Windows Live" clId="Web-{1B1B69F2-6464-4955-86AB-26910BF2659F}" dt="2020-02-28T20:31:32.273" v="112" actId="14100"/>
          <ac:picMkLst>
            <pc:docMk/>
            <pc:sldMk cId="1255001154" sldId="460"/>
            <ac:picMk id="4" creationId="{A72AD3FB-FEDE-412E-996E-663AEDA8B265}"/>
          </ac:picMkLst>
        </pc:picChg>
        <pc:cxnChg chg="add del">
          <ac:chgData name="Guest User" userId="" providerId="Windows Live" clId="Web-{1B1B69F2-6464-4955-86AB-26910BF2659F}" dt="2020-02-28T20:35:07.018" v="229"/>
          <ac:cxnSpMkLst>
            <pc:docMk/>
            <pc:sldMk cId="1255001154" sldId="460"/>
            <ac:cxnSpMk id="13" creationId="{E0856C29-20E4-4B74-96AB-1EBE4BA2D7F3}"/>
          </ac:cxnSpMkLst>
        </pc:cxnChg>
        <pc:cxnChg chg="add">
          <ac:chgData name="Guest User" userId="" providerId="Windows Live" clId="Web-{1B1B69F2-6464-4955-86AB-26910BF2659F}" dt="2020-02-28T20:38:38.074" v="242"/>
          <ac:cxnSpMkLst>
            <pc:docMk/>
            <pc:sldMk cId="1255001154" sldId="460"/>
            <ac:cxnSpMk id="21" creationId="{740CBC22-62DB-4E9F-BBF0-1F423F4429E4}"/>
          </ac:cxnSpMkLst>
        </pc:cxnChg>
        <pc:cxnChg chg="add mod">
          <ac:chgData name="Guest User" userId="" providerId="Windows Live" clId="Web-{1B1B69F2-6464-4955-86AB-26910BF2659F}" dt="2020-02-28T20:43:20.541" v="314" actId="14100"/>
          <ac:cxnSpMkLst>
            <pc:docMk/>
            <pc:sldMk cId="1255001154" sldId="460"/>
            <ac:cxnSpMk id="30" creationId="{EA84AFDE-AB3A-425E-A0D3-64944E2C4E99}"/>
          </ac:cxnSpMkLst>
        </pc:cxnChg>
        <pc:cxnChg chg="add mod">
          <ac:chgData name="Guest User" userId="" providerId="Windows Live" clId="Web-{1B1B69F2-6464-4955-86AB-26910BF2659F}" dt="2020-02-28T20:43:31.885" v="317" actId="14100"/>
          <ac:cxnSpMkLst>
            <pc:docMk/>
            <pc:sldMk cId="1255001154" sldId="460"/>
            <ac:cxnSpMk id="32" creationId="{0DCBEDC4-B127-4703-918D-22636F46212F}"/>
          </ac:cxnSpMkLst>
        </pc:cxnChg>
        <pc:cxnChg chg="add mod">
          <ac:chgData name="Guest User" userId="" providerId="Windows Live" clId="Web-{1B1B69F2-6464-4955-86AB-26910BF2659F}" dt="2020-02-28T20:43:41.213" v="320" actId="14100"/>
          <ac:cxnSpMkLst>
            <pc:docMk/>
            <pc:sldMk cId="1255001154" sldId="460"/>
            <ac:cxnSpMk id="33" creationId="{0B163CCC-E7F4-4DD9-B80F-52D6A6B34FA6}"/>
          </ac:cxnSpMkLst>
        </pc:cxnChg>
        <pc:cxnChg chg="add mod">
          <ac:chgData name="Guest User" userId="" providerId="Windows Live" clId="Web-{1B1B69F2-6464-4955-86AB-26910BF2659F}" dt="2020-02-28T20:43:50.683" v="323" actId="14100"/>
          <ac:cxnSpMkLst>
            <pc:docMk/>
            <pc:sldMk cId="1255001154" sldId="460"/>
            <ac:cxnSpMk id="34" creationId="{90DD20E3-F8B8-44B4-BF8A-442C57395CCC}"/>
          </ac:cxnSpMkLst>
        </pc:cxnChg>
        <pc:cxnChg chg="add mod">
          <ac:chgData name="Guest User" userId="" providerId="Windows Live" clId="Web-{1B1B69F2-6464-4955-86AB-26910BF2659F}" dt="2020-02-28T20:44:04.762" v="326" actId="14100"/>
          <ac:cxnSpMkLst>
            <pc:docMk/>
            <pc:sldMk cId="1255001154" sldId="460"/>
            <ac:cxnSpMk id="35" creationId="{9B0421FA-8DFF-4322-A27A-A70FF90711FA}"/>
          </ac:cxnSpMkLst>
        </pc:cxnChg>
      </pc:sldChg>
      <pc:sldChg chg="addSp delSp modSp new">
        <pc:chgData name="Guest User" userId="" providerId="Windows Live" clId="Web-{1B1B69F2-6464-4955-86AB-26910BF2659F}" dt="2020-02-28T20:44:55.748" v="338" actId="14100"/>
        <pc:sldMkLst>
          <pc:docMk/>
          <pc:sldMk cId="3980472167" sldId="461"/>
        </pc:sldMkLst>
        <pc:spChg chg="mod">
          <ac:chgData name="Guest User" userId="" providerId="Windows Live" clId="Web-{1B1B69F2-6464-4955-86AB-26910BF2659F}" dt="2020-02-28T20:30:37.225" v="107" actId="20577"/>
          <ac:spMkLst>
            <pc:docMk/>
            <pc:sldMk cId="3980472167" sldId="461"/>
            <ac:spMk id="2" creationId="{8F4C446C-EBDE-4097-8212-2DBA361B5599}"/>
          </ac:spMkLst>
        </pc:spChg>
        <pc:spChg chg="add mod">
          <ac:chgData name="Guest User" userId="" providerId="Windows Live" clId="Web-{1B1B69F2-6464-4955-86AB-26910BF2659F}" dt="2020-02-28T20:38:47.512" v="247" actId="1076"/>
          <ac:spMkLst>
            <pc:docMk/>
            <pc:sldMk cId="3980472167" sldId="461"/>
            <ac:spMk id="7" creationId="{C1FD8BBB-557A-44D5-9747-59B681AE0317}"/>
          </ac:spMkLst>
        </pc:spChg>
        <pc:spChg chg="add mod">
          <ac:chgData name="Guest User" userId="" providerId="Windows Live" clId="Web-{1B1B69F2-6464-4955-86AB-26910BF2659F}" dt="2020-02-28T20:38:47.512" v="248" actId="1076"/>
          <ac:spMkLst>
            <pc:docMk/>
            <pc:sldMk cId="3980472167" sldId="461"/>
            <ac:spMk id="9" creationId="{235AF9FA-00EF-4703-B21E-A3B9CCC9F446}"/>
          </ac:spMkLst>
        </pc:spChg>
        <pc:spChg chg="add mod">
          <ac:chgData name="Guest User" userId="" providerId="Windows Live" clId="Web-{1B1B69F2-6464-4955-86AB-26910BF2659F}" dt="2020-02-28T20:38:47.528" v="249" actId="1076"/>
          <ac:spMkLst>
            <pc:docMk/>
            <pc:sldMk cId="3980472167" sldId="461"/>
            <ac:spMk id="11" creationId="{4E765D51-C501-49E1-A3B1-509724568863}"/>
          </ac:spMkLst>
        </pc:spChg>
        <pc:spChg chg="add del">
          <ac:chgData name="Guest User" userId="" providerId="Windows Live" clId="Web-{1B1B69F2-6464-4955-86AB-26910BF2659F}" dt="2020-02-28T20:38:57.841" v="258"/>
          <ac:spMkLst>
            <pc:docMk/>
            <pc:sldMk cId="3980472167" sldId="461"/>
            <ac:spMk id="15" creationId="{48504390-059D-47E5-BB7E-0FAA4364E3E2}"/>
          </ac:spMkLst>
        </pc:spChg>
        <pc:spChg chg="add del">
          <ac:chgData name="Guest User" userId="" providerId="Windows Live" clId="Web-{1B1B69F2-6464-4955-86AB-26910BF2659F}" dt="2020-02-28T20:38:57.841" v="257"/>
          <ac:spMkLst>
            <pc:docMk/>
            <pc:sldMk cId="3980472167" sldId="461"/>
            <ac:spMk id="17" creationId="{D3528C33-544A-47CC-BFDF-DD8BEEA043AF}"/>
          </ac:spMkLst>
        </pc:spChg>
        <pc:spChg chg="add del">
          <ac:chgData name="Guest User" userId="" providerId="Windows Live" clId="Web-{1B1B69F2-6464-4955-86AB-26910BF2659F}" dt="2020-02-28T20:38:57.841" v="256"/>
          <ac:spMkLst>
            <pc:docMk/>
            <pc:sldMk cId="3980472167" sldId="461"/>
            <ac:spMk id="19" creationId="{4BF7A350-CA29-41D2-A911-1DCD22EFE334}"/>
          </ac:spMkLst>
        </pc:spChg>
        <pc:spChg chg="add mod">
          <ac:chgData name="Guest User" userId="" providerId="Windows Live" clId="Web-{1B1B69F2-6464-4955-86AB-26910BF2659F}" dt="2020-02-28T20:39:20.764" v="271" actId="20577"/>
          <ac:spMkLst>
            <pc:docMk/>
            <pc:sldMk cId="3980472167" sldId="461"/>
            <ac:spMk id="23" creationId="{DC3E0FEB-ED4D-4EF4-B2FD-1CD186C44360}"/>
          </ac:spMkLst>
        </pc:spChg>
        <pc:spChg chg="add mod">
          <ac:chgData name="Guest User" userId="" providerId="Windows Live" clId="Web-{1B1B69F2-6464-4955-86AB-26910BF2659F}" dt="2020-02-28T20:39:09.045" v="269" actId="20577"/>
          <ac:spMkLst>
            <pc:docMk/>
            <pc:sldMk cId="3980472167" sldId="461"/>
            <ac:spMk id="25" creationId="{BE6B6869-F799-46EA-94C1-1CF1018F6E23}"/>
          </ac:spMkLst>
        </pc:spChg>
        <pc:spChg chg="add del mod">
          <ac:chgData name="Guest User" userId="" providerId="Windows Live" clId="Web-{1B1B69F2-6464-4955-86AB-26910BF2659F}" dt="2020-02-28T20:39:07.107" v="268"/>
          <ac:spMkLst>
            <pc:docMk/>
            <pc:sldMk cId="3980472167" sldId="461"/>
            <ac:spMk id="27" creationId="{8D361ECE-9C07-47EA-8F0C-45C254EFB938}"/>
          </ac:spMkLst>
        </pc:spChg>
        <pc:spChg chg="add mod">
          <ac:chgData name="Guest User" userId="" providerId="Windows Live" clId="Web-{1B1B69F2-6464-4955-86AB-26910BF2659F}" dt="2020-02-28T20:41:02.190" v="282" actId="1076"/>
          <ac:spMkLst>
            <pc:docMk/>
            <pc:sldMk cId="3980472167" sldId="461"/>
            <ac:spMk id="31" creationId="{D1660897-EAF4-4C81-B48C-346E1EF5BB11}"/>
          </ac:spMkLst>
        </pc:spChg>
        <pc:spChg chg="add mod">
          <ac:chgData name="Guest User" userId="" providerId="Windows Live" clId="Web-{1B1B69F2-6464-4955-86AB-26910BF2659F}" dt="2020-02-28T20:41:09.691" v="285" actId="14100"/>
          <ac:spMkLst>
            <pc:docMk/>
            <pc:sldMk cId="3980472167" sldId="461"/>
            <ac:spMk id="32" creationId="{7E2F76E7-5294-4998-B50D-C62D3CCF95CA}"/>
          </ac:spMkLst>
        </pc:spChg>
        <pc:spChg chg="add mod">
          <ac:chgData name="Guest User" userId="" providerId="Windows Live" clId="Web-{1B1B69F2-6464-4955-86AB-26910BF2659F}" dt="2020-02-28T20:41:16.894" v="287" actId="1076"/>
          <ac:spMkLst>
            <pc:docMk/>
            <pc:sldMk cId="3980472167" sldId="461"/>
            <ac:spMk id="33" creationId="{DCC56D64-FF11-46F1-BEE8-C036D8C42838}"/>
          </ac:spMkLst>
        </pc:spChg>
        <pc:picChg chg="add mod">
          <ac:chgData name="Guest User" userId="" providerId="Windows Live" clId="Web-{1B1B69F2-6464-4955-86AB-26910BF2659F}" dt="2020-02-28T20:38:22.308" v="238" actId="1076"/>
          <ac:picMkLst>
            <pc:docMk/>
            <pc:sldMk cId="3980472167" sldId="461"/>
            <ac:picMk id="4" creationId="{5F5E2259-A7BD-4B5E-91DF-68E26FEC6759}"/>
          </ac:picMkLst>
        </pc:picChg>
        <pc:cxnChg chg="add mod">
          <ac:chgData name="Guest User" userId="" providerId="Windows Live" clId="Web-{1B1B69F2-6464-4955-86AB-26910BF2659F}" dt="2020-02-28T20:38:47.528" v="250" actId="1076"/>
          <ac:cxnSpMkLst>
            <pc:docMk/>
            <pc:sldMk cId="3980472167" sldId="461"/>
            <ac:cxnSpMk id="13" creationId="{0135A8D7-299D-4071-9622-6CC7F06977D7}"/>
          </ac:cxnSpMkLst>
        </pc:cxnChg>
        <pc:cxnChg chg="add del">
          <ac:chgData name="Guest User" userId="" providerId="Windows Live" clId="Web-{1B1B69F2-6464-4955-86AB-26910BF2659F}" dt="2020-02-28T20:38:57.841" v="255"/>
          <ac:cxnSpMkLst>
            <pc:docMk/>
            <pc:sldMk cId="3980472167" sldId="461"/>
            <ac:cxnSpMk id="21" creationId="{A95627B9-9CEB-48E7-8BA5-8B92B89C225E}"/>
          </ac:cxnSpMkLst>
        </pc:cxnChg>
        <pc:cxnChg chg="add del mod">
          <ac:chgData name="Guest User" userId="" providerId="Windows Live" clId="Web-{1B1B69F2-6464-4955-86AB-26910BF2659F}" dt="2020-02-28T20:39:07.107" v="267"/>
          <ac:cxnSpMkLst>
            <pc:docMk/>
            <pc:sldMk cId="3980472167" sldId="461"/>
            <ac:cxnSpMk id="29" creationId="{C2F07C81-72DC-4D76-8DC1-C258BC023619}"/>
          </ac:cxnSpMkLst>
        </pc:cxnChg>
        <pc:cxnChg chg="add mod">
          <ac:chgData name="Guest User" userId="" providerId="Windows Live" clId="Web-{1B1B69F2-6464-4955-86AB-26910BF2659F}" dt="2020-02-28T20:44:18.719" v="329" actId="14100"/>
          <ac:cxnSpMkLst>
            <pc:docMk/>
            <pc:sldMk cId="3980472167" sldId="461"/>
            <ac:cxnSpMk id="35" creationId="{275A48D8-8927-4C1F-A415-460D136561D6}"/>
          </ac:cxnSpMkLst>
        </pc:cxnChg>
        <pc:cxnChg chg="add mod">
          <ac:chgData name="Guest User" userId="" providerId="Windows Live" clId="Web-{1B1B69F2-6464-4955-86AB-26910BF2659F}" dt="2020-02-28T20:44:29.778" v="332" actId="14100"/>
          <ac:cxnSpMkLst>
            <pc:docMk/>
            <pc:sldMk cId="3980472167" sldId="461"/>
            <ac:cxnSpMk id="36" creationId="{E05D9012-285D-4962-BFA3-A54321401CD5}"/>
          </ac:cxnSpMkLst>
        </pc:cxnChg>
        <pc:cxnChg chg="add mod">
          <ac:chgData name="Guest User" userId="" providerId="Windows Live" clId="Web-{1B1B69F2-6464-4955-86AB-26910BF2659F}" dt="2020-02-28T20:44:47.560" v="335" actId="14100"/>
          <ac:cxnSpMkLst>
            <pc:docMk/>
            <pc:sldMk cId="3980472167" sldId="461"/>
            <ac:cxnSpMk id="37" creationId="{3F451D19-F74D-46C8-9A2F-34FF4B45A1A3}"/>
          </ac:cxnSpMkLst>
        </pc:cxnChg>
        <pc:cxnChg chg="add mod">
          <ac:chgData name="Guest User" userId="" providerId="Windows Live" clId="Web-{1B1B69F2-6464-4955-86AB-26910BF2659F}" dt="2020-02-28T20:44:55.748" v="338" actId="14100"/>
          <ac:cxnSpMkLst>
            <pc:docMk/>
            <pc:sldMk cId="3980472167" sldId="461"/>
            <ac:cxnSpMk id="38" creationId="{7C1D7BDA-C8AC-4F52-9EAF-9A41B98CAB03}"/>
          </ac:cxnSpMkLst>
        </pc:cxnChg>
      </pc:sldChg>
      <pc:sldChg chg="add del replId">
        <pc:chgData name="Guest User" userId="" providerId="Windows Live" clId="Web-{1B1B69F2-6464-4955-86AB-26910BF2659F}" dt="2020-02-28T20:42:14.834" v="305"/>
        <pc:sldMkLst>
          <pc:docMk/>
          <pc:sldMk cId="756481959" sldId="463"/>
        </pc:sldMkLst>
      </pc:sldChg>
      <pc:sldChg chg="addSp modSp new ord">
        <pc:chgData name="Guest User" userId="" providerId="Windows Live" clId="Web-{1B1B69F2-6464-4955-86AB-26910BF2659F}" dt="2020-02-28T21:11:21.744" v="1145"/>
        <pc:sldMkLst>
          <pc:docMk/>
          <pc:sldMk cId="3348247691" sldId="463"/>
        </pc:sldMkLst>
        <pc:spChg chg="mod">
          <ac:chgData name="Guest User" userId="" providerId="Windows Live" clId="Web-{1B1B69F2-6464-4955-86AB-26910BF2659F}" dt="2020-02-28T20:56:01.467" v="385" actId="20577"/>
          <ac:spMkLst>
            <pc:docMk/>
            <pc:sldMk cId="3348247691" sldId="463"/>
            <ac:spMk id="2" creationId="{E9A5D81C-2D4A-4520-8C25-A34B852512DB}"/>
          </ac:spMkLst>
        </pc:spChg>
        <pc:graphicFrameChg chg="add mod modGraphic">
          <ac:chgData name="Guest User" userId="" providerId="Windows Live" clId="Web-{1B1B69F2-6464-4955-86AB-26910BF2659F}" dt="2020-02-28T21:11:21.744" v="1145"/>
          <ac:graphicFrameMkLst>
            <pc:docMk/>
            <pc:sldMk cId="3348247691" sldId="463"/>
            <ac:graphicFrameMk id="4" creationId="{C4E099F8-E0B9-4061-8109-57FB973FBCA0}"/>
          </ac:graphicFrameMkLst>
        </pc:graphicFrameChg>
      </pc:sldChg>
      <pc:sldChg chg="add del replId">
        <pc:chgData name="Guest User" userId="" providerId="Windows Live" clId="Web-{1B1B69F2-6464-4955-86AB-26910BF2659F}" dt="2020-02-28T20:42:17.960" v="307"/>
        <pc:sldMkLst>
          <pc:docMk/>
          <pc:sldMk cId="3932506656" sldId="463"/>
        </pc:sldMkLst>
      </pc:sldChg>
    </pc:docChg>
  </pc:docChgLst>
  <pc:docChgLst>
    <pc:chgData name="Guest User" providerId="Windows Live" clId="Web-{7629ED88-8409-4120-A3DF-C0B8FE22F84E}"/>
    <pc:docChg chg="addSld modSld">
      <pc:chgData name="Guest User" userId="" providerId="Windows Live" clId="Web-{7629ED88-8409-4120-A3DF-C0B8FE22F84E}" dt="2020-02-26T16:28:40.371" v="146"/>
      <pc:docMkLst>
        <pc:docMk/>
      </pc:docMkLst>
      <pc:sldChg chg="addSp delSp modSp add replId delAnim">
        <pc:chgData name="Guest User" userId="" providerId="Windows Live" clId="Web-{7629ED88-8409-4120-A3DF-C0B8FE22F84E}" dt="2020-02-26T16:28:40.371" v="146"/>
        <pc:sldMkLst>
          <pc:docMk/>
          <pc:sldMk cId="3921214776" sldId="453"/>
        </pc:sldMkLst>
        <pc:spChg chg="mod">
          <ac:chgData name="Guest User" userId="" providerId="Windows Live" clId="Web-{7629ED88-8409-4120-A3DF-C0B8FE22F84E}" dt="2020-02-26T16:13:22.935" v="5" actId="20577"/>
          <ac:spMkLst>
            <pc:docMk/>
            <pc:sldMk cId="3921214776" sldId="453"/>
            <ac:spMk id="2" creationId="{FA6518F7-2DCB-4414-BD99-1C43DF24F581}"/>
          </ac:spMkLst>
        </pc:spChg>
        <pc:spChg chg="del">
          <ac:chgData name="Guest User" userId="" providerId="Windows Live" clId="Web-{7629ED88-8409-4120-A3DF-C0B8FE22F84E}" dt="2020-02-26T16:23:06.309" v="129"/>
          <ac:spMkLst>
            <pc:docMk/>
            <pc:sldMk cId="3921214776" sldId="453"/>
            <ac:spMk id="4" creationId="{54522864-4727-4CEF-AED5-82987AAFC02B}"/>
          </ac:spMkLst>
        </pc:spChg>
        <pc:spChg chg="del">
          <ac:chgData name="Guest User" userId="" providerId="Windows Live" clId="Web-{7629ED88-8409-4120-A3DF-C0B8FE22F84E}" dt="2020-02-26T16:23:29.778" v="142"/>
          <ac:spMkLst>
            <pc:docMk/>
            <pc:sldMk cId="3921214776" sldId="453"/>
            <ac:spMk id="8" creationId="{4319726F-D166-46F9-BE6B-22CA1F77B96C}"/>
          </ac:spMkLst>
        </pc:spChg>
        <pc:spChg chg="del">
          <ac:chgData name="Guest User" userId="" providerId="Windows Live" clId="Web-{7629ED88-8409-4120-A3DF-C0B8FE22F84E}" dt="2020-02-26T16:23:23.247" v="140"/>
          <ac:spMkLst>
            <pc:docMk/>
            <pc:sldMk cId="3921214776" sldId="453"/>
            <ac:spMk id="10" creationId="{A3549A12-F2D8-463D-97BE-5B30C61389C4}"/>
          </ac:spMkLst>
        </pc:spChg>
        <pc:spChg chg="add mod">
          <ac:chgData name="Guest User" userId="" providerId="Windows Live" clId="Web-{7629ED88-8409-4120-A3DF-C0B8FE22F84E}" dt="2020-02-26T16:28:40.371" v="146"/>
          <ac:spMkLst>
            <pc:docMk/>
            <pc:sldMk cId="3921214776" sldId="453"/>
            <ac:spMk id="11" creationId="{F8C8FBE6-CB5E-4C89-BA9F-1967BD6BF06F}"/>
          </ac:spMkLst>
        </pc:spChg>
        <pc:spChg chg="del mod">
          <ac:chgData name="Guest User" userId="" providerId="Windows Live" clId="Web-{7629ED88-8409-4120-A3DF-C0B8FE22F84E}" dt="2020-02-26T16:28:37.762" v="144"/>
          <ac:spMkLst>
            <pc:docMk/>
            <pc:sldMk cId="3921214776" sldId="453"/>
            <ac:spMk id="12" creationId="{504BD0D8-01C6-45FA-A405-528663A0CAEE}"/>
          </ac:spMkLst>
        </pc:spChg>
        <pc:spChg chg="del">
          <ac:chgData name="Guest User" userId="" providerId="Windows Live" clId="Web-{7629ED88-8409-4120-A3DF-C0B8FE22F84E}" dt="2020-02-26T16:23:18.043" v="138"/>
          <ac:spMkLst>
            <pc:docMk/>
            <pc:sldMk cId="3921214776" sldId="453"/>
            <ac:spMk id="20" creationId="{719557E6-6053-4176-9E0F-F39CF8597F9F}"/>
          </ac:spMkLst>
        </pc:spChg>
        <pc:spChg chg="del">
          <ac:chgData name="Guest User" userId="" providerId="Windows Live" clId="Web-{7629ED88-8409-4120-A3DF-C0B8FE22F84E}" dt="2020-02-26T16:23:18.043" v="137"/>
          <ac:spMkLst>
            <pc:docMk/>
            <pc:sldMk cId="3921214776" sldId="453"/>
            <ac:spMk id="39" creationId="{DAB24446-03EA-45A3-88B0-AE3D06D18A94}"/>
          </ac:spMkLst>
        </pc:spChg>
        <pc:spChg chg="del">
          <ac:chgData name="Guest User" userId="" providerId="Windows Live" clId="Web-{7629ED88-8409-4120-A3DF-C0B8FE22F84E}" dt="2020-02-26T16:23:18.043" v="136"/>
          <ac:spMkLst>
            <pc:docMk/>
            <pc:sldMk cId="3921214776" sldId="453"/>
            <ac:spMk id="40" creationId="{3A0AFFE8-EBBC-4076-8ADD-AF1ABB61197C}"/>
          </ac:spMkLst>
        </pc:spChg>
        <pc:spChg chg="del">
          <ac:chgData name="Guest User" userId="" providerId="Windows Live" clId="Web-{7629ED88-8409-4120-A3DF-C0B8FE22F84E}" dt="2020-02-26T16:23:14.263" v="135"/>
          <ac:spMkLst>
            <pc:docMk/>
            <pc:sldMk cId="3921214776" sldId="453"/>
            <ac:spMk id="41" creationId="{3D8EA2F9-4DD1-4842-A241-16376605008D}"/>
          </ac:spMkLst>
        </pc:spChg>
        <pc:spChg chg="del">
          <ac:chgData name="Guest User" userId="" providerId="Windows Live" clId="Web-{7629ED88-8409-4120-A3DF-C0B8FE22F84E}" dt="2020-02-26T16:23:08.200" v="130"/>
          <ac:spMkLst>
            <pc:docMk/>
            <pc:sldMk cId="3921214776" sldId="453"/>
            <ac:spMk id="42" creationId="{D658621C-D1B5-4828-BDED-4F9E767E2C07}"/>
          </ac:spMkLst>
        </pc:spChg>
        <pc:spChg chg="del">
          <ac:chgData name="Guest User" userId="" providerId="Windows Live" clId="Web-{7629ED88-8409-4120-A3DF-C0B8FE22F84E}" dt="2020-02-26T16:23:10.294" v="131"/>
          <ac:spMkLst>
            <pc:docMk/>
            <pc:sldMk cId="3921214776" sldId="453"/>
            <ac:spMk id="43" creationId="{774845A7-9100-4392-8355-63E6C2E66D71}"/>
          </ac:spMkLst>
        </pc:spChg>
        <pc:spChg chg="del mod">
          <ac:chgData name="Guest User" userId="" providerId="Windows Live" clId="Web-{7629ED88-8409-4120-A3DF-C0B8FE22F84E}" dt="2020-02-26T16:23:21.059" v="139"/>
          <ac:spMkLst>
            <pc:docMk/>
            <pc:sldMk cId="3921214776" sldId="453"/>
            <ac:spMk id="44" creationId="{53682930-6CF5-41A5-944F-79AACC545AA7}"/>
          </ac:spMkLst>
        </pc:spChg>
        <pc:grpChg chg="del">
          <ac:chgData name="Guest User" userId="" providerId="Windows Live" clId="Web-{7629ED88-8409-4120-A3DF-C0B8FE22F84E}" dt="2020-02-26T16:15:17.076" v="7"/>
          <ac:grpSpMkLst>
            <pc:docMk/>
            <pc:sldMk cId="3921214776" sldId="453"/>
            <ac:grpSpMk id="7" creationId="{49585208-D2D4-4802-88D7-17A44729057A}"/>
          </ac:grpSpMkLst>
        </pc:grpChg>
        <pc:grpChg chg="del">
          <ac:chgData name="Guest User" userId="" providerId="Windows Live" clId="Web-{7629ED88-8409-4120-A3DF-C0B8FE22F84E}" dt="2020-02-26T16:23:25.559" v="141"/>
          <ac:grpSpMkLst>
            <pc:docMk/>
            <pc:sldMk cId="3921214776" sldId="453"/>
            <ac:grpSpMk id="38" creationId="{945E5EC2-6272-4CDD-A1FE-F996715C1242}"/>
          </ac:grpSpMkLst>
        </pc:grpChg>
        <pc:picChg chg="del">
          <ac:chgData name="Guest User" userId="" providerId="Windows Live" clId="Web-{7629ED88-8409-4120-A3DF-C0B8FE22F84E}" dt="2020-02-26T16:15:15.638" v="6"/>
          <ac:picMkLst>
            <pc:docMk/>
            <pc:sldMk cId="3921214776" sldId="453"/>
            <ac:picMk id="6" creationId="{ED82BC2D-797C-47BE-A21D-FDC0BEA90A8F}"/>
          </ac:picMkLst>
        </pc:picChg>
      </pc:sldChg>
    </pc:docChg>
  </pc:docChgLst>
  <pc:docChgLst>
    <pc:chgData name="Julian Jurkoic" userId="415b081d431856db" providerId="LiveId" clId="{C21D1EAA-214E-4FE3-8319-CA0630C87FFE}"/>
    <pc:docChg chg="undo addSld delSld modSld sldOrd">
      <pc:chgData name="Julian Jurkoic" userId="415b081d431856db" providerId="LiveId" clId="{C21D1EAA-214E-4FE3-8319-CA0630C87FFE}" dt="2020-03-02T06:50:51.668" v="188" actId="2696"/>
      <pc:docMkLst>
        <pc:docMk/>
      </pc:docMkLst>
      <pc:sldChg chg="modAnim">
        <pc:chgData name="Julian Jurkoic" userId="415b081d431856db" providerId="LiveId" clId="{C21D1EAA-214E-4FE3-8319-CA0630C87FFE}" dt="2020-03-02T06:36:28.275" v="122"/>
        <pc:sldMkLst>
          <pc:docMk/>
          <pc:sldMk cId="0" sldId="265"/>
        </pc:sldMkLst>
      </pc:sldChg>
      <pc:sldChg chg="modAnim">
        <pc:chgData name="Julian Jurkoic" userId="415b081d431856db" providerId="LiveId" clId="{C21D1EAA-214E-4FE3-8319-CA0630C87FFE}" dt="2020-03-02T06:40:01.406" v="123"/>
        <pc:sldMkLst>
          <pc:docMk/>
          <pc:sldMk cId="86053665" sldId="411"/>
        </pc:sldMkLst>
      </pc:sldChg>
      <pc:sldChg chg="addSp">
        <pc:chgData name="Julian Jurkoic" userId="415b081d431856db" providerId="LiveId" clId="{C21D1EAA-214E-4FE3-8319-CA0630C87FFE}" dt="2020-03-02T06:35:17.819" v="116"/>
        <pc:sldMkLst>
          <pc:docMk/>
          <pc:sldMk cId="1680997830" sldId="441"/>
        </pc:sldMkLst>
        <pc:spChg chg="add">
          <ac:chgData name="Julian Jurkoic" userId="415b081d431856db" providerId="LiveId" clId="{C21D1EAA-214E-4FE3-8319-CA0630C87FFE}" dt="2020-03-02T06:35:17.819" v="116"/>
          <ac:spMkLst>
            <pc:docMk/>
            <pc:sldMk cId="1680997830" sldId="441"/>
            <ac:spMk id="37" creationId="{11105B7E-725E-4EBA-A19B-F247687A764C}"/>
          </ac:spMkLst>
        </pc:spChg>
        <pc:spChg chg="add">
          <ac:chgData name="Julian Jurkoic" userId="415b081d431856db" providerId="LiveId" clId="{C21D1EAA-214E-4FE3-8319-CA0630C87FFE}" dt="2020-03-02T06:35:17.819" v="116"/>
          <ac:spMkLst>
            <pc:docMk/>
            <pc:sldMk cId="1680997830" sldId="441"/>
            <ac:spMk id="38" creationId="{8DE25585-B10A-4E22-BEFD-CDC85C0623FB}"/>
          </ac:spMkLst>
        </pc:spChg>
        <pc:spChg chg="add">
          <ac:chgData name="Julian Jurkoic" userId="415b081d431856db" providerId="LiveId" clId="{C21D1EAA-214E-4FE3-8319-CA0630C87FFE}" dt="2020-03-02T06:35:17.819" v="116"/>
          <ac:spMkLst>
            <pc:docMk/>
            <pc:sldMk cId="1680997830" sldId="441"/>
            <ac:spMk id="39" creationId="{C5B149B5-A0C1-4A6C-A67A-B880207A2616}"/>
          </ac:spMkLst>
        </pc:spChg>
        <pc:spChg chg="add">
          <ac:chgData name="Julian Jurkoic" userId="415b081d431856db" providerId="LiveId" clId="{C21D1EAA-214E-4FE3-8319-CA0630C87FFE}" dt="2020-03-02T06:35:17.819" v="116"/>
          <ac:spMkLst>
            <pc:docMk/>
            <pc:sldMk cId="1680997830" sldId="441"/>
            <ac:spMk id="40" creationId="{31229A1A-7AEE-4E95-8970-39A1074712FE}"/>
          </ac:spMkLst>
        </pc:spChg>
      </pc:sldChg>
      <pc:sldChg chg="addSp modAnim">
        <pc:chgData name="Julian Jurkoic" userId="415b081d431856db" providerId="LiveId" clId="{C21D1EAA-214E-4FE3-8319-CA0630C87FFE}" dt="2020-03-02T06:48:25.739" v="177"/>
        <pc:sldMkLst>
          <pc:docMk/>
          <pc:sldMk cId="2628028709" sldId="443"/>
        </pc:sldMkLst>
        <pc:spChg chg="add">
          <ac:chgData name="Julian Jurkoic" userId="415b081d431856db" providerId="LiveId" clId="{C21D1EAA-214E-4FE3-8319-CA0630C87FFE}" dt="2020-03-02T06:35:14.790" v="114"/>
          <ac:spMkLst>
            <pc:docMk/>
            <pc:sldMk cId="2628028709" sldId="443"/>
            <ac:spMk id="20" creationId="{728A5A36-956A-43CF-9BF4-10357E7ACA07}"/>
          </ac:spMkLst>
        </pc:spChg>
        <pc:spChg chg="add">
          <ac:chgData name="Julian Jurkoic" userId="415b081d431856db" providerId="LiveId" clId="{C21D1EAA-214E-4FE3-8319-CA0630C87FFE}" dt="2020-03-02T06:35:14.790" v="114"/>
          <ac:spMkLst>
            <pc:docMk/>
            <pc:sldMk cId="2628028709" sldId="443"/>
            <ac:spMk id="21" creationId="{A20EBAF6-3AAD-45E8-A2E0-50515FC0E000}"/>
          </ac:spMkLst>
        </pc:spChg>
        <pc:spChg chg="add">
          <ac:chgData name="Julian Jurkoic" userId="415b081d431856db" providerId="LiveId" clId="{C21D1EAA-214E-4FE3-8319-CA0630C87FFE}" dt="2020-03-02T06:35:14.790" v="114"/>
          <ac:spMkLst>
            <pc:docMk/>
            <pc:sldMk cId="2628028709" sldId="443"/>
            <ac:spMk id="22" creationId="{3AAAB9D2-D16B-4A16-9B27-589DACB1C409}"/>
          </ac:spMkLst>
        </pc:spChg>
        <pc:spChg chg="add">
          <ac:chgData name="Julian Jurkoic" userId="415b081d431856db" providerId="LiveId" clId="{C21D1EAA-214E-4FE3-8319-CA0630C87FFE}" dt="2020-03-02T06:35:14.790" v="114"/>
          <ac:spMkLst>
            <pc:docMk/>
            <pc:sldMk cId="2628028709" sldId="443"/>
            <ac:spMk id="23" creationId="{3CA89A90-576A-46D1-A317-A6288895E631}"/>
          </ac:spMkLst>
        </pc:spChg>
      </pc:sldChg>
      <pc:sldChg chg="addSp">
        <pc:chgData name="Julian Jurkoic" userId="415b081d431856db" providerId="LiveId" clId="{C21D1EAA-214E-4FE3-8319-CA0630C87FFE}" dt="2020-03-02T06:35:12.811" v="113"/>
        <pc:sldMkLst>
          <pc:docMk/>
          <pc:sldMk cId="2114963737" sldId="445"/>
        </pc:sldMkLst>
        <pc:spChg chg="add">
          <ac:chgData name="Julian Jurkoic" userId="415b081d431856db" providerId="LiveId" clId="{C21D1EAA-214E-4FE3-8319-CA0630C87FFE}" dt="2020-03-02T06:35:12.811" v="113"/>
          <ac:spMkLst>
            <pc:docMk/>
            <pc:sldMk cId="2114963737" sldId="445"/>
            <ac:spMk id="8" creationId="{8123EEB9-DF2A-4998-BC7D-B80CB2714927}"/>
          </ac:spMkLst>
        </pc:spChg>
        <pc:spChg chg="add">
          <ac:chgData name="Julian Jurkoic" userId="415b081d431856db" providerId="LiveId" clId="{C21D1EAA-214E-4FE3-8319-CA0630C87FFE}" dt="2020-03-02T06:35:12.811" v="113"/>
          <ac:spMkLst>
            <pc:docMk/>
            <pc:sldMk cId="2114963737" sldId="445"/>
            <ac:spMk id="11" creationId="{71A4EE95-19BE-4908-9C48-01519E10330E}"/>
          </ac:spMkLst>
        </pc:spChg>
        <pc:spChg chg="add">
          <ac:chgData name="Julian Jurkoic" userId="415b081d431856db" providerId="LiveId" clId="{C21D1EAA-214E-4FE3-8319-CA0630C87FFE}" dt="2020-03-02T06:35:12.811" v="113"/>
          <ac:spMkLst>
            <pc:docMk/>
            <pc:sldMk cId="2114963737" sldId="445"/>
            <ac:spMk id="12" creationId="{53A13A9A-8A8B-4B70-BEDC-1EA9AEF9FE48}"/>
          </ac:spMkLst>
        </pc:spChg>
        <pc:spChg chg="add">
          <ac:chgData name="Julian Jurkoic" userId="415b081d431856db" providerId="LiveId" clId="{C21D1EAA-214E-4FE3-8319-CA0630C87FFE}" dt="2020-03-02T06:35:12.811" v="113"/>
          <ac:spMkLst>
            <pc:docMk/>
            <pc:sldMk cId="2114963737" sldId="445"/>
            <ac:spMk id="13" creationId="{AFD2087D-192F-4C60-960A-5FAA6AD49A09}"/>
          </ac:spMkLst>
        </pc:spChg>
      </pc:sldChg>
      <pc:sldChg chg="addSp modAnim">
        <pc:chgData name="Julian Jurkoic" userId="415b081d431856db" providerId="LiveId" clId="{C21D1EAA-214E-4FE3-8319-CA0630C87FFE}" dt="2020-03-02T06:47:26.473" v="174"/>
        <pc:sldMkLst>
          <pc:docMk/>
          <pc:sldMk cId="2461859500" sldId="447"/>
        </pc:sldMkLst>
        <pc:spChg chg="add">
          <ac:chgData name="Julian Jurkoic" userId="415b081d431856db" providerId="LiveId" clId="{C21D1EAA-214E-4FE3-8319-CA0630C87FFE}" dt="2020-03-02T06:35:19.092" v="117"/>
          <ac:spMkLst>
            <pc:docMk/>
            <pc:sldMk cId="2461859500" sldId="447"/>
            <ac:spMk id="19" creationId="{0C6FFA10-29BD-4EAE-955B-5B76277216CE}"/>
          </ac:spMkLst>
        </pc:spChg>
        <pc:spChg chg="add">
          <ac:chgData name="Julian Jurkoic" userId="415b081d431856db" providerId="LiveId" clId="{C21D1EAA-214E-4FE3-8319-CA0630C87FFE}" dt="2020-03-02T06:35:19.092" v="117"/>
          <ac:spMkLst>
            <pc:docMk/>
            <pc:sldMk cId="2461859500" sldId="447"/>
            <ac:spMk id="20" creationId="{2C415E93-0D1D-45B8-9DAE-B6004EA00FEF}"/>
          </ac:spMkLst>
        </pc:spChg>
        <pc:spChg chg="add">
          <ac:chgData name="Julian Jurkoic" userId="415b081d431856db" providerId="LiveId" clId="{C21D1EAA-214E-4FE3-8319-CA0630C87FFE}" dt="2020-03-02T06:35:19.092" v="117"/>
          <ac:spMkLst>
            <pc:docMk/>
            <pc:sldMk cId="2461859500" sldId="447"/>
            <ac:spMk id="21" creationId="{FE5765E9-B2B5-4418-A198-D6630E93B3DD}"/>
          </ac:spMkLst>
        </pc:spChg>
        <pc:spChg chg="add">
          <ac:chgData name="Julian Jurkoic" userId="415b081d431856db" providerId="LiveId" clId="{C21D1EAA-214E-4FE3-8319-CA0630C87FFE}" dt="2020-03-02T06:35:19.092" v="117"/>
          <ac:spMkLst>
            <pc:docMk/>
            <pc:sldMk cId="2461859500" sldId="447"/>
            <ac:spMk id="22" creationId="{6B337832-37B1-49F5-8425-2206ABDB6981}"/>
          </ac:spMkLst>
        </pc:spChg>
      </pc:sldChg>
      <pc:sldChg chg="addSp modSp add ord">
        <pc:chgData name="Julian Jurkoic" userId="415b081d431856db" providerId="LiveId" clId="{C21D1EAA-214E-4FE3-8319-CA0630C87FFE}" dt="2020-02-26T04:42:21.537" v="30"/>
        <pc:sldMkLst>
          <pc:docMk/>
          <pc:sldMk cId="234821572" sldId="448"/>
        </pc:sldMkLst>
        <pc:spChg chg="mod">
          <ac:chgData name="Julian Jurkoic" userId="415b081d431856db" providerId="LiveId" clId="{C21D1EAA-214E-4FE3-8319-CA0630C87FFE}" dt="2020-02-26T01:46:43.455" v="23" actId="20577"/>
          <ac:spMkLst>
            <pc:docMk/>
            <pc:sldMk cId="234821572" sldId="448"/>
            <ac:spMk id="2" creationId="{4BA017A1-31C8-4CD9-BDFA-95B159C77FBE}"/>
          </ac:spMkLst>
        </pc:spChg>
        <pc:picChg chg="add mod">
          <ac:chgData name="Julian Jurkoic" userId="415b081d431856db" providerId="LiveId" clId="{C21D1EAA-214E-4FE3-8319-CA0630C87FFE}" dt="2020-02-26T01:47:47.212" v="29" actId="1076"/>
          <ac:picMkLst>
            <pc:docMk/>
            <pc:sldMk cId="234821572" sldId="448"/>
            <ac:picMk id="5" creationId="{825A15E2-37EA-4632-B0CB-C53045FF0C92}"/>
          </ac:picMkLst>
        </pc:picChg>
      </pc:sldChg>
      <pc:sldChg chg="addSp modAnim">
        <pc:chgData name="Julian Jurkoic" userId="415b081d431856db" providerId="LiveId" clId="{C21D1EAA-214E-4FE3-8319-CA0630C87FFE}" dt="2020-03-02T06:48:09.541" v="176"/>
        <pc:sldMkLst>
          <pc:docMk/>
          <pc:sldMk cId="203541929" sldId="449"/>
        </pc:sldMkLst>
        <pc:spChg chg="add">
          <ac:chgData name="Julian Jurkoic" userId="415b081d431856db" providerId="LiveId" clId="{C21D1EAA-214E-4FE3-8319-CA0630C87FFE}" dt="2020-03-02T06:35:22.030" v="119"/>
          <ac:spMkLst>
            <pc:docMk/>
            <pc:sldMk cId="203541929" sldId="449"/>
            <ac:spMk id="9" creationId="{689616CB-8643-4B09-9D99-9DE1057CA151}"/>
          </ac:spMkLst>
        </pc:spChg>
        <pc:spChg chg="add">
          <ac:chgData name="Julian Jurkoic" userId="415b081d431856db" providerId="LiveId" clId="{C21D1EAA-214E-4FE3-8319-CA0630C87FFE}" dt="2020-03-02T06:35:22.030" v="119"/>
          <ac:spMkLst>
            <pc:docMk/>
            <pc:sldMk cId="203541929" sldId="449"/>
            <ac:spMk id="10" creationId="{E7FAD9D2-6865-484B-9133-660D83487697}"/>
          </ac:spMkLst>
        </pc:spChg>
        <pc:spChg chg="add">
          <ac:chgData name="Julian Jurkoic" userId="415b081d431856db" providerId="LiveId" clId="{C21D1EAA-214E-4FE3-8319-CA0630C87FFE}" dt="2020-03-02T06:35:22.030" v="119"/>
          <ac:spMkLst>
            <pc:docMk/>
            <pc:sldMk cId="203541929" sldId="449"/>
            <ac:spMk id="12" creationId="{1F387873-D65A-4D44-ABFD-751C130641FA}"/>
          </ac:spMkLst>
        </pc:spChg>
        <pc:spChg chg="add">
          <ac:chgData name="Julian Jurkoic" userId="415b081d431856db" providerId="LiveId" clId="{C21D1EAA-214E-4FE3-8319-CA0630C87FFE}" dt="2020-03-02T06:35:22.030" v="119"/>
          <ac:spMkLst>
            <pc:docMk/>
            <pc:sldMk cId="203541929" sldId="449"/>
            <ac:spMk id="13" creationId="{5DFD3AEE-54DE-4B12-B65D-36DFC7F07510}"/>
          </ac:spMkLst>
        </pc:spChg>
      </pc:sldChg>
      <pc:sldChg chg="addSp">
        <pc:chgData name="Julian Jurkoic" userId="415b081d431856db" providerId="LiveId" clId="{C21D1EAA-214E-4FE3-8319-CA0630C87FFE}" dt="2020-03-02T06:35:20.509" v="118"/>
        <pc:sldMkLst>
          <pc:docMk/>
          <pc:sldMk cId="1286102482" sldId="450"/>
        </pc:sldMkLst>
        <pc:spChg chg="add">
          <ac:chgData name="Julian Jurkoic" userId="415b081d431856db" providerId="LiveId" clId="{C21D1EAA-214E-4FE3-8319-CA0630C87FFE}" dt="2020-03-02T06:35:20.509" v="118"/>
          <ac:spMkLst>
            <pc:docMk/>
            <pc:sldMk cId="1286102482" sldId="450"/>
            <ac:spMk id="8" creationId="{F5DFBBAB-6E56-4A00-8204-33939E64A9C3}"/>
          </ac:spMkLst>
        </pc:spChg>
        <pc:spChg chg="add">
          <ac:chgData name="Julian Jurkoic" userId="415b081d431856db" providerId="LiveId" clId="{C21D1EAA-214E-4FE3-8319-CA0630C87FFE}" dt="2020-03-02T06:35:20.509" v="118"/>
          <ac:spMkLst>
            <pc:docMk/>
            <pc:sldMk cId="1286102482" sldId="450"/>
            <ac:spMk id="10" creationId="{1F6D0C0F-487D-4DEF-8840-89D948007042}"/>
          </ac:spMkLst>
        </pc:spChg>
        <pc:spChg chg="add">
          <ac:chgData name="Julian Jurkoic" userId="415b081d431856db" providerId="LiveId" clId="{C21D1EAA-214E-4FE3-8319-CA0630C87FFE}" dt="2020-03-02T06:35:20.509" v="118"/>
          <ac:spMkLst>
            <pc:docMk/>
            <pc:sldMk cId="1286102482" sldId="450"/>
            <ac:spMk id="12" creationId="{11042162-2F2F-45AF-BB5E-0738128DA024}"/>
          </ac:spMkLst>
        </pc:spChg>
        <pc:spChg chg="add">
          <ac:chgData name="Julian Jurkoic" userId="415b081d431856db" providerId="LiveId" clId="{C21D1EAA-214E-4FE3-8319-CA0630C87FFE}" dt="2020-03-02T06:35:20.509" v="118"/>
          <ac:spMkLst>
            <pc:docMk/>
            <pc:sldMk cId="1286102482" sldId="450"/>
            <ac:spMk id="13" creationId="{0BD29D66-E307-4118-A42D-C3FAA228ADB1}"/>
          </ac:spMkLst>
        </pc:spChg>
      </pc:sldChg>
      <pc:sldChg chg="addSp">
        <pc:chgData name="Julian Jurkoic" userId="415b081d431856db" providerId="LiveId" clId="{C21D1EAA-214E-4FE3-8319-CA0630C87FFE}" dt="2020-03-02T06:35:16.054" v="115"/>
        <pc:sldMkLst>
          <pc:docMk/>
          <pc:sldMk cId="2189822870" sldId="456"/>
        </pc:sldMkLst>
        <pc:spChg chg="add">
          <ac:chgData name="Julian Jurkoic" userId="415b081d431856db" providerId="LiveId" clId="{C21D1EAA-214E-4FE3-8319-CA0630C87FFE}" dt="2020-03-02T06:35:16.054" v="115"/>
          <ac:spMkLst>
            <pc:docMk/>
            <pc:sldMk cId="2189822870" sldId="456"/>
            <ac:spMk id="24" creationId="{C4150704-41EB-44DE-AD85-366C652574B6}"/>
          </ac:spMkLst>
        </pc:spChg>
        <pc:spChg chg="add">
          <ac:chgData name="Julian Jurkoic" userId="415b081d431856db" providerId="LiveId" clId="{C21D1EAA-214E-4FE3-8319-CA0630C87FFE}" dt="2020-03-02T06:35:16.054" v="115"/>
          <ac:spMkLst>
            <pc:docMk/>
            <pc:sldMk cId="2189822870" sldId="456"/>
            <ac:spMk id="26" creationId="{D01B1D54-EB78-4F89-A67E-4419138AB52B}"/>
          </ac:spMkLst>
        </pc:spChg>
        <pc:spChg chg="add">
          <ac:chgData name="Julian Jurkoic" userId="415b081d431856db" providerId="LiveId" clId="{C21D1EAA-214E-4FE3-8319-CA0630C87FFE}" dt="2020-03-02T06:35:16.054" v="115"/>
          <ac:spMkLst>
            <pc:docMk/>
            <pc:sldMk cId="2189822870" sldId="456"/>
            <ac:spMk id="27" creationId="{245EC60F-5D5E-486A-A894-DE7DB6098B90}"/>
          </ac:spMkLst>
        </pc:spChg>
        <pc:spChg chg="add">
          <ac:chgData name="Julian Jurkoic" userId="415b081d431856db" providerId="LiveId" clId="{C21D1EAA-214E-4FE3-8319-CA0630C87FFE}" dt="2020-03-02T06:35:16.054" v="115"/>
          <ac:spMkLst>
            <pc:docMk/>
            <pc:sldMk cId="2189822870" sldId="456"/>
            <ac:spMk id="29" creationId="{D202F574-B751-472B-9077-23C6BDA4C098}"/>
          </ac:spMkLst>
        </pc:spChg>
      </pc:sldChg>
      <pc:sldChg chg="addSp del">
        <pc:chgData name="Julian Jurkoic" userId="415b081d431856db" providerId="LiveId" clId="{C21D1EAA-214E-4FE3-8319-CA0630C87FFE}" dt="2020-03-02T06:50:51.668" v="188" actId="2696"/>
        <pc:sldMkLst>
          <pc:docMk/>
          <pc:sldMk cId="4170088449" sldId="458"/>
        </pc:sldMkLst>
        <pc:spChg chg="add">
          <ac:chgData name="Julian Jurkoic" userId="415b081d431856db" providerId="LiveId" clId="{C21D1EAA-214E-4FE3-8319-CA0630C87FFE}" dt="2020-03-02T06:35:06.996" v="108"/>
          <ac:spMkLst>
            <pc:docMk/>
            <pc:sldMk cId="4170088449" sldId="458"/>
            <ac:spMk id="43" creationId="{55D97653-0470-4114-90B0-A282CDE57ED0}"/>
          </ac:spMkLst>
        </pc:spChg>
        <pc:spChg chg="add">
          <ac:chgData name="Julian Jurkoic" userId="415b081d431856db" providerId="LiveId" clId="{C21D1EAA-214E-4FE3-8319-CA0630C87FFE}" dt="2020-03-02T06:35:06.996" v="108"/>
          <ac:spMkLst>
            <pc:docMk/>
            <pc:sldMk cId="4170088449" sldId="458"/>
            <ac:spMk id="44" creationId="{7D693892-9161-4B77-BBA7-F27BF7EE07A0}"/>
          </ac:spMkLst>
        </pc:spChg>
        <pc:spChg chg="add">
          <ac:chgData name="Julian Jurkoic" userId="415b081d431856db" providerId="LiveId" clId="{C21D1EAA-214E-4FE3-8319-CA0630C87FFE}" dt="2020-03-02T06:35:06.996" v="108"/>
          <ac:spMkLst>
            <pc:docMk/>
            <pc:sldMk cId="4170088449" sldId="458"/>
            <ac:spMk id="45" creationId="{CD0BECAE-4A18-4839-9E40-518D5D9A2A1C}"/>
          </ac:spMkLst>
        </pc:spChg>
        <pc:spChg chg="add">
          <ac:chgData name="Julian Jurkoic" userId="415b081d431856db" providerId="LiveId" clId="{C21D1EAA-214E-4FE3-8319-CA0630C87FFE}" dt="2020-03-02T06:35:06.996" v="108"/>
          <ac:spMkLst>
            <pc:docMk/>
            <pc:sldMk cId="4170088449" sldId="458"/>
            <ac:spMk id="46" creationId="{964DD1A5-4FC7-4896-A4A2-7E4C56545980}"/>
          </ac:spMkLst>
        </pc:spChg>
      </pc:sldChg>
      <pc:sldChg chg="addSp delSp modSp">
        <pc:chgData name="Julian Jurkoic" userId="415b081d431856db" providerId="LiveId" clId="{C21D1EAA-214E-4FE3-8319-CA0630C87FFE}" dt="2020-03-02T06:33:53.782" v="83" actId="1036"/>
        <pc:sldMkLst>
          <pc:docMk/>
          <pc:sldMk cId="3243130887" sldId="459"/>
        </pc:sldMkLst>
        <pc:spChg chg="add del">
          <ac:chgData name="Julian Jurkoic" userId="415b081d431856db" providerId="LiveId" clId="{C21D1EAA-214E-4FE3-8319-CA0630C87FFE}" dt="2020-03-02T06:28:43.968" v="37"/>
          <ac:spMkLst>
            <pc:docMk/>
            <pc:sldMk cId="3243130887" sldId="459"/>
            <ac:spMk id="5" creationId="{C3A39FEF-7357-496D-B3FC-AC30027AEE92}"/>
          </ac:spMkLst>
        </pc:spChg>
        <pc:spChg chg="add mod">
          <ac:chgData name="Julian Jurkoic" userId="415b081d431856db" providerId="LiveId" clId="{C21D1EAA-214E-4FE3-8319-CA0630C87FFE}" dt="2020-03-02T06:33:03.353" v="44" actId="207"/>
          <ac:spMkLst>
            <pc:docMk/>
            <pc:sldMk cId="3243130887" sldId="459"/>
            <ac:spMk id="20" creationId="{9E01A397-19F8-4D96-94C8-430CE08307E6}"/>
          </ac:spMkLst>
        </pc:spChg>
        <pc:spChg chg="add mod">
          <ac:chgData name="Julian Jurkoic" userId="415b081d431856db" providerId="LiveId" clId="{C21D1EAA-214E-4FE3-8319-CA0630C87FFE}" dt="2020-03-02T06:32:51.869" v="41" actId="208"/>
          <ac:spMkLst>
            <pc:docMk/>
            <pc:sldMk cId="3243130887" sldId="459"/>
            <ac:spMk id="22" creationId="{A65A367F-B97C-4565-BA34-677E2A736852}"/>
          </ac:spMkLst>
        </pc:spChg>
        <pc:spChg chg="add">
          <ac:chgData name="Julian Jurkoic" userId="415b081d431856db" providerId="LiveId" clId="{C21D1EAA-214E-4FE3-8319-CA0630C87FFE}" dt="2020-03-02T06:28:52.896" v="38"/>
          <ac:spMkLst>
            <pc:docMk/>
            <pc:sldMk cId="3243130887" sldId="459"/>
            <ac:spMk id="26" creationId="{CC40A401-E6F8-4682-B165-DB5ED1B8F61C}"/>
          </ac:spMkLst>
        </pc:spChg>
        <pc:spChg chg="add">
          <ac:chgData name="Julian Jurkoic" userId="415b081d431856db" providerId="LiveId" clId="{C21D1EAA-214E-4FE3-8319-CA0630C87FFE}" dt="2020-03-02T06:28:52.896" v="38"/>
          <ac:spMkLst>
            <pc:docMk/>
            <pc:sldMk cId="3243130887" sldId="459"/>
            <ac:spMk id="27" creationId="{C2B7CCD3-0929-4D8B-BF52-3782B8D3F111}"/>
          </ac:spMkLst>
        </pc:spChg>
        <pc:spChg chg="add mod">
          <ac:chgData name="Julian Jurkoic" userId="415b081d431856db" providerId="LiveId" clId="{C21D1EAA-214E-4FE3-8319-CA0630C87FFE}" dt="2020-03-02T06:33:53.782" v="83" actId="1036"/>
          <ac:spMkLst>
            <pc:docMk/>
            <pc:sldMk cId="3243130887" sldId="459"/>
            <ac:spMk id="28" creationId="{05525A1A-6622-4068-BF39-EDEE9AB95712}"/>
          </ac:spMkLst>
        </pc:spChg>
      </pc:sldChg>
      <pc:sldChg chg="addSp modSp">
        <pc:chgData name="Julian Jurkoic" userId="415b081d431856db" providerId="LiveId" clId="{C21D1EAA-214E-4FE3-8319-CA0630C87FFE}" dt="2020-03-02T06:41:03.747" v="171" actId="1037"/>
        <pc:sldMkLst>
          <pc:docMk/>
          <pc:sldMk cId="1255001154" sldId="460"/>
        </pc:sldMkLst>
        <pc:spChg chg="add">
          <ac:chgData name="Julian Jurkoic" userId="415b081d431856db" providerId="LiveId" clId="{C21D1EAA-214E-4FE3-8319-CA0630C87FFE}" dt="2020-03-02T06:33:17.448" v="45"/>
          <ac:spMkLst>
            <pc:docMk/>
            <pc:sldMk cId="1255001154" sldId="460"/>
            <ac:spMk id="18" creationId="{E4CD4D1F-EF31-4173-A1A8-BFF692C1B608}"/>
          </ac:spMkLst>
        </pc:spChg>
        <pc:spChg chg="add">
          <ac:chgData name="Julian Jurkoic" userId="415b081d431856db" providerId="LiveId" clId="{C21D1EAA-214E-4FE3-8319-CA0630C87FFE}" dt="2020-03-02T06:33:17.448" v="45"/>
          <ac:spMkLst>
            <pc:docMk/>
            <pc:sldMk cId="1255001154" sldId="460"/>
            <ac:spMk id="20" creationId="{1B1AFCBA-DFEC-4575-8EA3-B148C7BC2160}"/>
          </ac:spMkLst>
        </pc:spChg>
        <pc:spChg chg="add">
          <ac:chgData name="Julian Jurkoic" userId="415b081d431856db" providerId="LiveId" clId="{C21D1EAA-214E-4FE3-8319-CA0630C87FFE}" dt="2020-03-02T06:33:17.448" v="45"/>
          <ac:spMkLst>
            <pc:docMk/>
            <pc:sldMk cId="1255001154" sldId="460"/>
            <ac:spMk id="22" creationId="{45C67D4B-C470-4356-BF57-9EE4406F506E}"/>
          </ac:spMkLst>
        </pc:spChg>
        <pc:spChg chg="add">
          <ac:chgData name="Julian Jurkoic" userId="415b081d431856db" providerId="LiveId" clId="{C21D1EAA-214E-4FE3-8319-CA0630C87FFE}" dt="2020-03-02T06:33:17.448" v="45"/>
          <ac:spMkLst>
            <pc:docMk/>
            <pc:sldMk cId="1255001154" sldId="460"/>
            <ac:spMk id="24" creationId="{D0A1C31B-C6D0-4B16-9CAF-4FC8BCB8B4BF}"/>
          </ac:spMkLst>
        </pc:spChg>
        <pc:spChg chg="add mod">
          <ac:chgData name="Julian Jurkoic" userId="415b081d431856db" providerId="LiveId" clId="{C21D1EAA-214E-4FE3-8319-CA0630C87FFE}" dt="2020-03-02T06:33:45.390" v="63" actId="1036"/>
          <ac:spMkLst>
            <pc:docMk/>
            <pc:sldMk cId="1255001154" sldId="460"/>
            <ac:spMk id="26" creationId="{C924EA0A-A16A-44A6-9709-D33586482DEA}"/>
          </ac:spMkLst>
        </pc:spChg>
        <pc:spChg chg="add mod">
          <ac:chgData name="Julian Jurkoic" userId="415b081d431856db" providerId="LiveId" clId="{C21D1EAA-214E-4FE3-8319-CA0630C87FFE}" dt="2020-03-02T06:40:47.228" v="127" actId="1076"/>
          <ac:spMkLst>
            <pc:docMk/>
            <pc:sldMk cId="1255001154" sldId="460"/>
            <ac:spMk id="29" creationId="{39C1B09E-A093-448C-95DA-FBFA04D4510B}"/>
          </ac:spMkLst>
        </pc:spChg>
        <pc:spChg chg="add mod">
          <ac:chgData name="Julian Jurkoic" userId="415b081d431856db" providerId="LiveId" clId="{C21D1EAA-214E-4FE3-8319-CA0630C87FFE}" dt="2020-03-02T06:41:03.747" v="171" actId="1037"/>
          <ac:spMkLst>
            <pc:docMk/>
            <pc:sldMk cId="1255001154" sldId="460"/>
            <ac:spMk id="31" creationId="{349A1653-CE8F-420C-994D-00377186EBB4}"/>
          </ac:spMkLst>
        </pc:spChg>
        <pc:picChg chg="mod">
          <ac:chgData name="Julian Jurkoic" userId="415b081d431856db" providerId="LiveId" clId="{C21D1EAA-214E-4FE3-8319-CA0630C87FFE}" dt="2020-03-02T06:40:24.203" v="126" actId="1076"/>
          <ac:picMkLst>
            <pc:docMk/>
            <pc:sldMk cId="1255001154" sldId="460"/>
            <ac:picMk id="4" creationId="{A72AD3FB-FEDE-412E-996E-663AEDA8B265}"/>
          </ac:picMkLst>
        </pc:picChg>
      </pc:sldChg>
      <pc:sldChg chg="addSp modSp">
        <pc:chgData name="Julian Jurkoic" userId="415b081d431856db" providerId="LiveId" clId="{C21D1EAA-214E-4FE3-8319-CA0630C87FFE}" dt="2020-03-02T06:41:19.924" v="173" actId="1076"/>
        <pc:sldMkLst>
          <pc:docMk/>
          <pc:sldMk cId="3980472167" sldId="461"/>
        </pc:sldMkLst>
        <pc:spChg chg="add">
          <ac:chgData name="Julian Jurkoic" userId="415b081d431856db" providerId="LiveId" clId="{C21D1EAA-214E-4FE3-8319-CA0630C87FFE}" dt="2020-03-02T06:33:18.826" v="46"/>
          <ac:spMkLst>
            <pc:docMk/>
            <pc:sldMk cId="3980472167" sldId="461"/>
            <ac:spMk id="18" creationId="{DDE31E35-E188-488A-A23D-FC6AEC38129A}"/>
          </ac:spMkLst>
        </pc:spChg>
        <pc:spChg chg="add">
          <ac:chgData name="Julian Jurkoic" userId="415b081d431856db" providerId="LiveId" clId="{C21D1EAA-214E-4FE3-8319-CA0630C87FFE}" dt="2020-03-02T06:33:18.826" v="46"/>
          <ac:spMkLst>
            <pc:docMk/>
            <pc:sldMk cId="3980472167" sldId="461"/>
            <ac:spMk id="19" creationId="{18601428-C72A-4283-87FA-5B73001C685B}"/>
          </ac:spMkLst>
        </pc:spChg>
        <pc:spChg chg="add">
          <ac:chgData name="Julian Jurkoic" userId="415b081d431856db" providerId="LiveId" clId="{C21D1EAA-214E-4FE3-8319-CA0630C87FFE}" dt="2020-03-02T06:33:18.826" v="46"/>
          <ac:spMkLst>
            <pc:docMk/>
            <pc:sldMk cId="3980472167" sldId="461"/>
            <ac:spMk id="20" creationId="{C7DDF608-6996-46FB-A590-851D73C5AF98}"/>
          </ac:spMkLst>
        </pc:spChg>
        <pc:spChg chg="add">
          <ac:chgData name="Julian Jurkoic" userId="415b081d431856db" providerId="LiveId" clId="{C21D1EAA-214E-4FE3-8319-CA0630C87FFE}" dt="2020-03-02T06:33:18.826" v="46"/>
          <ac:spMkLst>
            <pc:docMk/>
            <pc:sldMk cId="3980472167" sldId="461"/>
            <ac:spMk id="21" creationId="{94D18A99-1CDB-42D5-ACF2-39000115FE8D}"/>
          </ac:spMkLst>
        </pc:spChg>
        <pc:spChg chg="add mod">
          <ac:chgData name="Julian Jurkoic" userId="415b081d431856db" providerId="LiveId" clId="{C21D1EAA-214E-4FE3-8319-CA0630C87FFE}" dt="2020-03-02T06:33:38.983" v="49" actId="1076"/>
          <ac:spMkLst>
            <pc:docMk/>
            <pc:sldMk cId="3980472167" sldId="461"/>
            <ac:spMk id="22" creationId="{51B16A9A-924F-4716-ACD9-A40BFBB5B856}"/>
          </ac:spMkLst>
        </pc:spChg>
        <pc:spChg chg="add mod">
          <ac:chgData name="Julian Jurkoic" userId="415b081d431856db" providerId="LiveId" clId="{C21D1EAA-214E-4FE3-8319-CA0630C87FFE}" dt="2020-03-02T06:41:19.924" v="173" actId="1076"/>
          <ac:spMkLst>
            <pc:docMk/>
            <pc:sldMk cId="3980472167" sldId="461"/>
            <ac:spMk id="24" creationId="{1AA7479A-D604-4195-8C79-5BCDC614B854}"/>
          </ac:spMkLst>
        </pc:spChg>
      </pc:sldChg>
      <pc:sldChg chg="addSp modSp">
        <pc:chgData name="Julian Jurkoic" userId="415b081d431856db" providerId="LiveId" clId="{C21D1EAA-214E-4FE3-8319-CA0630C87FFE}" dt="2020-03-02T06:34:12.245" v="84"/>
        <pc:sldMkLst>
          <pc:docMk/>
          <pc:sldMk cId="1425783346" sldId="462"/>
        </pc:sldMkLst>
        <pc:spChg chg="mod">
          <ac:chgData name="Julian Jurkoic" userId="415b081d431856db" providerId="LiveId" clId="{C21D1EAA-214E-4FE3-8319-CA0630C87FFE}" dt="2020-03-02T03:00:16.646" v="35" actId="13926"/>
          <ac:spMkLst>
            <pc:docMk/>
            <pc:sldMk cId="1425783346" sldId="462"/>
            <ac:spMk id="3" creationId="{C567E531-75BA-46B7-AEF7-42E32D95EAAC}"/>
          </ac:spMkLst>
        </pc:spChg>
        <pc:spChg chg="mod">
          <ac:chgData name="Julian Jurkoic" userId="415b081d431856db" providerId="LiveId" clId="{C21D1EAA-214E-4FE3-8319-CA0630C87FFE}" dt="2020-03-02T03:00:09.848" v="34" actId="13926"/>
          <ac:spMkLst>
            <pc:docMk/>
            <pc:sldMk cId="1425783346" sldId="462"/>
            <ac:spMk id="6" creationId="{0FF896E0-6343-43D9-A3B8-1CB92BB543F3}"/>
          </ac:spMkLst>
        </pc:spChg>
        <pc:spChg chg="mod">
          <ac:chgData name="Julian Jurkoic" userId="415b081d431856db" providerId="LiveId" clId="{C21D1EAA-214E-4FE3-8319-CA0630C87FFE}" dt="2020-03-02T03:00:01.873" v="32" actId="13926"/>
          <ac:spMkLst>
            <pc:docMk/>
            <pc:sldMk cId="1425783346" sldId="462"/>
            <ac:spMk id="8" creationId="{671F75AF-2D9E-410F-81E2-005E96309631}"/>
          </ac:spMkLst>
        </pc:spChg>
        <pc:spChg chg="add">
          <ac:chgData name="Julian Jurkoic" userId="415b081d431856db" providerId="LiveId" clId="{C21D1EAA-214E-4FE3-8319-CA0630C87FFE}" dt="2020-03-02T06:34:12.245" v="84"/>
          <ac:spMkLst>
            <pc:docMk/>
            <pc:sldMk cId="1425783346" sldId="462"/>
            <ac:spMk id="15" creationId="{5AE7D865-A13D-4B3B-8385-13266556DF69}"/>
          </ac:spMkLst>
        </pc:spChg>
        <pc:spChg chg="add">
          <ac:chgData name="Julian Jurkoic" userId="415b081d431856db" providerId="LiveId" clId="{C21D1EAA-214E-4FE3-8319-CA0630C87FFE}" dt="2020-03-02T06:34:12.245" v="84"/>
          <ac:spMkLst>
            <pc:docMk/>
            <pc:sldMk cId="1425783346" sldId="462"/>
            <ac:spMk id="16" creationId="{3986F3E7-1A56-4688-B4B1-E72BDC7A09E6}"/>
          </ac:spMkLst>
        </pc:spChg>
        <pc:spChg chg="add">
          <ac:chgData name="Julian Jurkoic" userId="415b081d431856db" providerId="LiveId" clId="{C21D1EAA-214E-4FE3-8319-CA0630C87FFE}" dt="2020-03-02T06:34:12.245" v="84"/>
          <ac:spMkLst>
            <pc:docMk/>
            <pc:sldMk cId="1425783346" sldId="462"/>
            <ac:spMk id="17" creationId="{35E35D6A-893F-4886-BEE7-6DBA31CCE5FE}"/>
          </ac:spMkLst>
        </pc:spChg>
        <pc:spChg chg="add">
          <ac:chgData name="Julian Jurkoic" userId="415b081d431856db" providerId="LiveId" clId="{C21D1EAA-214E-4FE3-8319-CA0630C87FFE}" dt="2020-03-02T06:34:12.245" v="84"/>
          <ac:spMkLst>
            <pc:docMk/>
            <pc:sldMk cId="1425783346" sldId="462"/>
            <ac:spMk id="18" creationId="{432127D6-150E-4F10-A33F-E2B49F7329E3}"/>
          </ac:spMkLst>
        </pc:spChg>
      </pc:sldChg>
      <pc:sldChg chg="addSp modSp">
        <pc:chgData name="Julian Jurkoic" userId="415b081d431856db" providerId="LiveId" clId="{C21D1EAA-214E-4FE3-8319-CA0630C87FFE}" dt="2020-03-02T06:34:57.785" v="107" actId="208"/>
        <pc:sldMkLst>
          <pc:docMk/>
          <pc:sldMk cId="1449215579" sldId="465"/>
        </pc:sldMkLst>
        <pc:spChg chg="add">
          <ac:chgData name="Julian Jurkoic" userId="415b081d431856db" providerId="LiveId" clId="{C21D1EAA-214E-4FE3-8319-CA0630C87FFE}" dt="2020-03-02T06:34:24.136" v="85"/>
          <ac:spMkLst>
            <pc:docMk/>
            <pc:sldMk cId="1449215579" sldId="465"/>
            <ac:spMk id="15" creationId="{887B9DEB-4E59-4788-AB2C-B7634082C75E}"/>
          </ac:spMkLst>
        </pc:spChg>
        <pc:spChg chg="add mod">
          <ac:chgData name="Julian Jurkoic" userId="415b081d431856db" providerId="LiveId" clId="{C21D1EAA-214E-4FE3-8319-CA0630C87FFE}" dt="2020-03-02T06:34:48.065" v="105" actId="207"/>
          <ac:spMkLst>
            <pc:docMk/>
            <pc:sldMk cId="1449215579" sldId="465"/>
            <ac:spMk id="16" creationId="{9467A4BC-C080-4871-9E84-54F27088EC0A}"/>
          </ac:spMkLst>
        </pc:spChg>
        <pc:spChg chg="add">
          <ac:chgData name="Julian Jurkoic" userId="415b081d431856db" providerId="LiveId" clId="{C21D1EAA-214E-4FE3-8319-CA0630C87FFE}" dt="2020-03-02T06:34:24.136" v="85"/>
          <ac:spMkLst>
            <pc:docMk/>
            <pc:sldMk cId="1449215579" sldId="465"/>
            <ac:spMk id="17" creationId="{A7C0FD01-EFD6-4597-93CF-7A01B4BBE58A}"/>
          </ac:spMkLst>
        </pc:spChg>
        <pc:spChg chg="add mod">
          <ac:chgData name="Julian Jurkoic" userId="415b081d431856db" providerId="LiveId" clId="{C21D1EAA-214E-4FE3-8319-CA0630C87FFE}" dt="2020-03-02T06:34:57.785" v="107" actId="208"/>
          <ac:spMkLst>
            <pc:docMk/>
            <pc:sldMk cId="1449215579" sldId="465"/>
            <ac:spMk id="18" creationId="{86CB0954-9FFB-4B3E-985E-2455728B5389}"/>
          </ac:spMkLst>
        </pc:spChg>
      </pc:sldChg>
      <pc:sldChg chg="addSp modSp modAnim">
        <pc:chgData name="Julian Jurkoic" userId="415b081d431856db" providerId="LiveId" clId="{C21D1EAA-214E-4FE3-8319-CA0630C87FFE}" dt="2020-03-02T06:50:08.102" v="186"/>
        <pc:sldMkLst>
          <pc:docMk/>
          <pc:sldMk cId="654854514" sldId="467"/>
        </pc:sldMkLst>
        <pc:spChg chg="mod">
          <ac:chgData name="Julian Jurkoic" userId="415b081d431856db" providerId="LiveId" clId="{C21D1EAA-214E-4FE3-8319-CA0630C87FFE}" dt="2020-03-02T06:49:33.101" v="184" actId="207"/>
          <ac:spMkLst>
            <pc:docMk/>
            <pc:sldMk cId="654854514" sldId="467"/>
            <ac:spMk id="7" creationId="{7A744EF7-3D0D-4F17-95E9-0A2F78D85F07}"/>
          </ac:spMkLst>
        </pc:spChg>
        <pc:spChg chg="add">
          <ac:chgData name="Julian Jurkoic" userId="415b081d431856db" providerId="LiveId" clId="{C21D1EAA-214E-4FE3-8319-CA0630C87FFE}" dt="2020-03-02T06:35:08.274" v="109"/>
          <ac:spMkLst>
            <pc:docMk/>
            <pc:sldMk cId="654854514" sldId="467"/>
            <ac:spMk id="32" creationId="{968051D8-FF04-4189-B55E-DF3EFA2F9E48}"/>
          </ac:spMkLst>
        </pc:spChg>
        <pc:spChg chg="add">
          <ac:chgData name="Julian Jurkoic" userId="415b081d431856db" providerId="LiveId" clId="{C21D1EAA-214E-4FE3-8319-CA0630C87FFE}" dt="2020-03-02T06:35:08.274" v="109"/>
          <ac:spMkLst>
            <pc:docMk/>
            <pc:sldMk cId="654854514" sldId="467"/>
            <ac:spMk id="33" creationId="{327D7351-D88E-423C-A7EB-1E6017C49771}"/>
          </ac:spMkLst>
        </pc:spChg>
        <pc:spChg chg="mod">
          <ac:chgData name="Julian Jurkoic" userId="415b081d431856db" providerId="LiveId" clId="{C21D1EAA-214E-4FE3-8319-CA0630C87FFE}" dt="2020-03-02T06:49:29.635" v="183" actId="207"/>
          <ac:spMkLst>
            <pc:docMk/>
            <pc:sldMk cId="654854514" sldId="467"/>
            <ac:spMk id="34" creationId="{FD149EF3-180B-40E0-BCFF-6772F7CF0B81}"/>
          </ac:spMkLst>
        </pc:spChg>
        <pc:spChg chg="add">
          <ac:chgData name="Julian Jurkoic" userId="415b081d431856db" providerId="LiveId" clId="{C21D1EAA-214E-4FE3-8319-CA0630C87FFE}" dt="2020-03-02T06:35:08.274" v="109"/>
          <ac:spMkLst>
            <pc:docMk/>
            <pc:sldMk cId="654854514" sldId="467"/>
            <ac:spMk id="35" creationId="{2DE11219-B3A0-48F6-A2E7-F0B7C2B43732}"/>
          </ac:spMkLst>
        </pc:spChg>
        <pc:spChg chg="add">
          <ac:chgData name="Julian Jurkoic" userId="415b081d431856db" providerId="LiveId" clId="{C21D1EAA-214E-4FE3-8319-CA0630C87FFE}" dt="2020-03-02T06:35:08.274" v="109"/>
          <ac:spMkLst>
            <pc:docMk/>
            <pc:sldMk cId="654854514" sldId="467"/>
            <ac:spMk id="36" creationId="{811EFC09-5085-482E-B521-6D0DB3701C94}"/>
          </ac:spMkLst>
        </pc:spChg>
      </pc:sldChg>
      <pc:sldChg chg="addSp">
        <pc:chgData name="Julian Jurkoic" userId="415b081d431856db" providerId="LiveId" clId="{C21D1EAA-214E-4FE3-8319-CA0630C87FFE}" dt="2020-03-02T06:35:09.140" v="110"/>
        <pc:sldMkLst>
          <pc:docMk/>
          <pc:sldMk cId="2801120138" sldId="468"/>
        </pc:sldMkLst>
        <pc:spChg chg="add">
          <ac:chgData name="Julian Jurkoic" userId="415b081d431856db" providerId="LiveId" clId="{C21D1EAA-214E-4FE3-8319-CA0630C87FFE}" dt="2020-03-02T06:35:09.140" v="110"/>
          <ac:spMkLst>
            <pc:docMk/>
            <pc:sldMk cId="2801120138" sldId="468"/>
            <ac:spMk id="21" creationId="{802206A9-1419-4FB5-A48D-3A8B92B22B35}"/>
          </ac:spMkLst>
        </pc:spChg>
        <pc:spChg chg="add">
          <ac:chgData name="Julian Jurkoic" userId="415b081d431856db" providerId="LiveId" clId="{C21D1EAA-214E-4FE3-8319-CA0630C87FFE}" dt="2020-03-02T06:35:09.140" v="110"/>
          <ac:spMkLst>
            <pc:docMk/>
            <pc:sldMk cId="2801120138" sldId="468"/>
            <ac:spMk id="22" creationId="{69DBCC0B-4DAB-4753-8308-4F7BA4AB2086}"/>
          </ac:spMkLst>
        </pc:spChg>
        <pc:spChg chg="add">
          <ac:chgData name="Julian Jurkoic" userId="415b081d431856db" providerId="LiveId" clId="{C21D1EAA-214E-4FE3-8319-CA0630C87FFE}" dt="2020-03-02T06:35:09.140" v="110"/>
          <ac:spMkLst>
            <pc:docMk/>
            <pc:sldMk cId="2801120138" sldId="468"/>
            <ac:spMk id="23" creationId="{916AB28B-19E7-481B-9BAB-750401A7EF24}"/>
          </ac:spMkLst>
        </pc:spChg>
        <pc:spChg chg="add">
          <ac:chgData name="Julian Jurkoic" userId="415b081d431856db" providerId="LiveId" clId="{C21D1EAA-214E-4FE3-8319-CA0630C87FFE}" dt="2020-03-02T06:35:09.140" v="110"/>
          <ac:spMkLst>
            <pc:docMk/>
            <pc:sldMk cId="2801120138" sldId="468"/>
            <ac:spMk id="24" creationId="{7E1AC5F7-C087-404E-8870-7E0396759F32}"/>
          </ac:spMkLst>
        </pc:spChg>
      </pc:sldChg>
      <pc:sldChg chg="addSp">
        <pc:chgData name="Julian Jurkoic" userId="415b081d431856db" providerId="LiveId" clId="{C21D1EAA-214E-4FE3-8319-CA0630C87FFE}" dt="2020-03-02T06:35:11.918" v="112"/>
        <pc:sldMkLst>
          <pc:docMk/>
          <pc:sldMk cId="385165765" sldId="469"/>
        </pc:sldMkLst>
        <pc:spChg chg="add">
          <ac:chgData name="Julian Jurkoic" userId="415b081d431856db" providerId="LiveId" clId="{C21D1EAA-214E-4FE3-8319-CA0630C87FFE}" dt="2020-03-02T06:35:11.918" v="112"/>
          <ac:spMkLst>
            <pc:docMk/>
            <pc:sldMk cId="385165765" sldId="469"/>
            <ac:spMk id="6" creationId="{5EB48E7E-A193-46E9-8F2A-33BD51A5AA72}"/>
          </ac:spMkLst>
        </pc:spChg>
        <pc:spChg chg="add">
          <ac:chgData name="Julian Jurkoic" userId="415b081d431856db" providerId="LiveId" clId="{C21D1EAA-214E-4FE3-8319-CA0630C87FFE}" dt="2020-03-02T06:35:11.918" v="112"/>
          <ac:spMkLst>
            <pc:docMk/>
            <pc:sldMk cId="385165765" sldId="469"/>
            <ac:spMk id="7" creationId="{F5DE5FF7-CEB5-4E26-80F3-6DB571B612EA}"/>
          </ac:spMkLst>
        </pc:spChg>
        <pc:spChg chg="add">
          <ac:chgData name="Julian Jurkoic" userId="415b081d431856db" providerId="LiveId" clId="{C21D1EAA-214E-4FE3-8319-CA0630C87FFE}" dt="2020-03-02T06:35:11.918" v="112"/>
          <ac:spMkLst>
            <pc:docMk/>
            <pc:sldMk cId="385165765" sldId="469"/>
            <ac:spMk id="8" creationId="{ABD9FD2E-9858-47FC-9867-987FC7073844}"/>
          </ac:spMkLst>
        </pc:spChg>
        <pc:spChg chg="add">
          <ac:chgData name="Julian Jurkoic" userId="415b081d431856db" providerId="LiveId" clId="{C21D1EAA-214E-4FE3-8319-CA0630C87FFE}" dt="2020-03-02T06:35:11.918" v="112"/>
          <ac:spMkLst>
            <pc:docMk/>
            <pc:sldMk cId="385165765" sldId="469"/>
            <ac:spMk id="9" creationId="{B867420C-6547-4C7D-87E4-E726E49839F9}"/>
          </ac:spMkLst>
        </pc:spChg>
      </pc:sldChg>
      <pc:sldChg chg="addSp modAnim">
        <pc:chgData name="Julian Jurkoic" userId="415b081d431856db" providerId="LiveId" clId="{C21D1EAA-214E-4FE3-8319-CA0630C87FFE}" dt="2020-03-02T06:50:27.324" v="187"/>
        <pc:sldMkLst>
          <pc:docMk/>
          <pc:sldMk cId="3231173230" sldId="470"/>
        </pc:sldMkLst>
        <pc:spChg chg="add">
          <ac:chgData name="Julian Jurkoic" userId="415b081d431856db" providerId="LiveId" clId="{C21D1EAA-214E-4FE3-8319-CA0630C87FFE}" dt="2020-03-02T06:35:10.515" v="111"/>
          <ac:spMkLst>
            <pc:docMk/>
            <pc:sldMk cId="3231173230" sldId="470"/>
            <ac:spMk id="5" creationId="{D021DA8E-D388-4863-9205-D17E65F71B3B}"/>
          </ac:spMkLst>
        </pc:spChg>
        <pc:spChg chg="add">
          <ac:chgData name="Julian Jurkoic" userId="415b081d431856db" providerId="LiveId" clId="{C21D1EAA-214E-4FE3-8319-CA0630C87FFE}" dt="2020-03-02T06:35:10.515" v="111"/>
          <ac:spMkLst>
            <pc:docMk/>
            <pc:sldMk cId="3231173230" sldId="470"/>
            <ac:spMk id="6" creationId="{03F9119A-0B67-4CB6-9389-47B5FA3051C7}"/>
          </ac:spMkLst>
        </pc:spChg>
        <pc:spChg chg="add">
          <ac:chgData name="Julian Jurkoic" userId="415b081d431856db" providerId="LiveId" clId="{C21D1EAA-214E-4FE3-8319-CA0630C87FFE}" dt="2020-03-02T06:35:10.515" v="111"/>
          <ac:spMkLst>
            <pc:docMk/>
            <pc:sldMk cId="3231173230" sldId="470"/>
            <ac:spMk id="7" creationId="{FC3BC9A6-B955-4170-A96F-711C577134EB}"/>
          </ac:spMkLst>
        </pc:spChg>
        <pc:spChg chg="add">
          <ac:chgData name="Julian Jurkoic" userId="415b081d431856db" providerId="LiveId" clId="{C21D1EAA-214E-4FE3-8319-CA0630C87FFE}" dt="2020-03-02T06:35:10.515" v="111"/>
          <ac:spMkLst>
            <pc:docMk/>
            <pc:sldMk cId="3231173230" sldId="470"/>
            <ac:spMk id="8" creationId="{597F7CEB-BA86-47F4-81A3-FA29CD958CBA}"/>
          </ac:spMkLst>
        </pc:spChg>
      </pc:sldChg>
    </pc:docChg>
  </pc:docChgLst>
  <pc:docChgLst>
    <pc:chgData name="Guest User" providerId="Windows Live" clId="Web-{453821B0-27D9-46B2-A887-1FB739C18302}"/>
    <pc:docChg chg="addSld modSld">
      <pc:chgData name="Guest User" userId="" providerId="Windows Live" clId="Web-{453821B0-27D9-46B2-A887-1FB739C18302}" dt="2020-02-25T15:51:10.883" v="681"/>
      <pc:docMkLst>
        <pc:docMk/>
      </pc:docMkLst>
      <pc:sldChg chg="addSp delSp modSp addAnim delAnim modAnim">
        <pc:chgData name="Guest User" userId="" providerId="Windows Live" clId="Web-{453821B0-27D9-46B2-A887-1FB739C18302}" dt="2020-02-25T15:51:10.883" v="681"/>
        <pc:sldMkLst>
          <pc:docMk/>
          <pc:sldMk cId="1680997830" sldId="441"/>
        </pc:sldMkLst>
        <pc:spChg chg="mod">
          <ac:chgData name="Guest User" userId="" providerId="Windows Live" clId="Web-{453821B0-27D9-46B2-A887-1FB739C18302}" dt="2020-02-25T04:19:39.861" v="416" actId="20577"/>
          <ac:spMkLst>
            <pc:docMk/>
            <pc:sldMk cId="1680997830" sldId="441"/>
            <ac:spMk id="2" creationId="{BA1F4C54-E956-42A0-B7BB-219D9DEA66BB}"/>
          </ac:spMkLst>
        </pc:spChg>
        <pc:spChg chg="mod">
          <ac:chgData name="Guest User" userId="" providerId="Windows Live" clId="Web-{453821B0-27D9-46B2-A887-1FB739C18302}" dt="2020-02-25T04:25:05.607" v="514" actId="20577"/>
          <ac:spMkLst>
            <pc:docMk/>
            <pc:sldMk cId="1680997830" sldId="441"/>
            <ac:spMk id="3" creationId="{7B4205EC-2A83-4BBD-AE3B-A2AEF0B57388}"/>
          </ac:spMkLst>
        </pc:spChg>
        <pc:spChg chg="add mod">
          <ac:chgData name="Guest User" userId="" providerId="Windows Live" clId="Web-{453821B0-27D9-46B2-A887-1FB739C18302}" dt="2020-02-25T04:25:49.749" v="537" actId="1076"/>
          <ac:spMkLst>
            <pc:docMk/>
            <pc:sldMk cId="1680997830" sldId="441"/>
            <ac:spMk id="5" creationId="{B775D4CB-16C3-488D-96B7-7B910F1705D0}"/>
          </ac:spMkLst>
        </pc:spChg>
        <pc:spChg chg="add mod">
          <ac:chgData name="Guest User" userId="" providerId="Windows Live" clId="Web-{453821B0-27D9-46B2-A887-1FB739C18302}" dt="2020-02-25T04:25:49.765" v="538" actId="1076"/>
          <ac:spMkLst>
            <pc:docMk/>
            <pc:sldMk cId="1680997830" sldId="441"/>
            <ac:spMk id="6" creationId="{5D170069-1678-4856-9FDA-3F574C247D60}"/>
          </ac:spMkLst>
        </pc:spChg>
        <pc:spChg chg="add mod">
          <ac:chgData name="Guest User" userId="" providerId="Windows Live" clId="Web-{453821B0-27D9-46B2-A887-1FB739C18302}" dt="2020-02-25T04:25:49.796" v="542" actId="1076"/>
          <ac:spMkLst>
            <pc:docMk/>
            <pc:sldMk cId="1680997830" sldId="441"/>
            <ac:spMk id="10" creationId="{E3EC9DE7-E51E-42A1-A948-B0ED3998EC40}"/>
          </ac:spMkLst>
        </pc:spChg>
        <pc:spChg chg="add mod">
          <ac:chgData name="Guest User" userId="" providerId="Windows Live" clId="Web-{453821B0-27D9-46B2-A887-1FB739C18302}" dt="2020-02-25T04:27:18.752" v="553" actId="1076"/>
          <ac:spMkLst>
            <pc:docMk/>
            <pc:sldMk cId="1680997830" sldId="441"/>
            <ac:spMk id="14" creationId="{7972DAD3-8318-43B4-946E-0CDB080E04C2}"/>
          </ac:spMkLst>
        </pc:spChg>
        <pc:spChg chg="add del">
          <ac:chgData name="Guest User" userId="" providerId="Windows Live" clId="Web-{453821B0-27D9-46B2-A887-1FB739C18302}" dt="2020-02-25T04:15:06.976" v="287"/>
          <ac:spMkLst>
            <pc:docMk/>
            <pc:sldMk cId="1680997830" sldId="441"/>
            <ac:spMk id="18" creationId="{734514AC-2213-4875-A714-5983E5319DBF}"/>
          </ac:spMkLst>
        </pc:spChg>
        <pc:spChg chg="add mod">
          <ac:chgData name="Guest User" userId="" providerId="Windows Live" clId="Web-{453821B0-27D9-46B2-A887-1FB739C18302}" dt="2020-02-25T04:25:49.843" v="547" actId="1076"/>
          <ac:spMkLst>
            <pc:docMk/>
            <pc:sldMk cId="1680997830" sldId="441"/>
            <ac:spMk id="19" creationId="{8016F954-B493-4D99-96B9-0FF2DCA6746B}"/>
          </ac:spMkLst>
        </pc:spChg>
        <pc:spChg chg="add mod">
          <ac:chgData name="Guest User" userId="" providerId="Windows Live" clId="Web-{453821B0-27D9-46B2-A887-1FB739C18302}" dt="2020-02-25T04:25:49.858" v="549" actId="1076"/>
          <ac:spMkLst>
            <pc:docMk/>
            <pc:sldMk cId="1680997830" sldId="441"/>
            <ac:spMk id="21" creationId="{0DEDD6CB-6137-425A-A5F2-C426B81ACAA0}"/>
          </ac:spMkLst>
        </pc:spChg>
        <pc:spChg chg="add mod">
          <ac:chgData name="Guest User" userId="" providerId="Windows Live" clId="Web-{453821B0-27D9-46B2-A887-1FB739C18302}" dt="2020-02-25T15:49:58.489" v="674" actId="20577"/>
          <ac:spMkLst>
            <pc:docMk/>
            <pc:sldMk cId="1680997830" sldId="441"/>
            <ac:spMk id="36" creationId="{A7D8F340-F186-49AD-BD10-A1A109F30366}"/>
          </ac:spMkLst>
        </pc:spChg>
        <pc:grpChg chg="add mod">
          <ac:chgData name="Guest User" userId="" providerId="Windows Live" clId="Web-{453821B0-27D9-46B2-A887-1FB739C18302}" dt="2020-02-25T15:48:14.204" v="631" actId="1076"/>
          <ac:grpSpMkLst>
            <pc:docMk/>
            <pc:sldMk cId="1680997830" sldId="441"/>
            <ac:grpSpMk id="16" creationId="{C0EB9D5C-5322-431D-975E-470EF353F847}"/>
          </ac:grpSpMkLst>
        </pc:grpChg>
        <pc:grpChg chg="add">
          <ac:chgData name="Guest User" userId="" providerId="Windows Live" clId="Web-{453821B0-27D9-46B2-A887-1FB739C18302}" dt="2020-02-25T15:13:38.912" v="601"/>
          <ac:grpSpMkLst>
            <pc:docMk/>
            <pc:sldMk cId="1680997830" sldId="441"/>
            <ac:grpSpMk id="17" creationId="{5D478CD4-595C-444D-84C1-B8E833E9BD4F}"/>
          </ac:grpSpMkLst>
        </pc:grpChg>
        <pc:grpChg chg="add mod">
          <ac:chgData name="Guest User" userId="" providerId="Windows Live" clId="Web-{453821B0-27D9-46B2-A887-1FB739C18302}" dt="2020-02-25T15:48:09.110" v="630" actId="1076"/>
          <ac:grpSpMkLst>
            <pc:docMk/>
            <pc:sldMk cId="1680997830" sldId="441"/>
            <ac:grpSpMk id="22" creationId="{65846322-F5F7-44A4-A0E1-9DE4B500C128}"/>
          </ac:grpSpMkLst>
        </pc:grpChg>
        <pc:grpChg chg="add mod">
          <ac:chgData name="Guest User" userId="" providerId="Windows Live" clId="Web-{453821B0-27D9-46B2-A887-1FB739C18302}" dt="2020-02-25T15:48:44.674" v="636" actId="1076"/>
          <ac:grpSpMkLst>
            <pc:docMk/>
            <pc:sldMk cId="1680997830" sldId="441"/>
            <ac:grpSpMk id="24" creationId="{0C932F06-F314-400F-AF46-9B396CA10122}"/>
          </ac:grpSpMkLst>
        </pc:grpChg>
        <pc:grpChg chg="add del">
          <ac:chgData name="Guest User" userId="" providerId="Windows Live" clId="Web-{453821B0-27D9-46B2-A887-1FB739C18302}" dt="2020-02-25T15:51:01.257" v="679"/>
          <ac:grpSpMkLst>
            <pc:docMk/>
            <pc:sldMk cId="1680997830" sldId="441"/>
            <ac:grpSpMk id="41" creationId="{17D2F2F8-A6FD-4A56-AA51-2D81AA0B5694}"/>
          </ac:grpSpMkLst>
        </pc:grpChg>
        <pc:grpChg chg="add del">
          <ac:chgData name="Guest User" userId="" providerId="Windows Live" clId="Web-{453821B0-27D9-46B2-A887-1FB739C18302}" dt="2020-02-25T15:51:10.883" v="681"/>
          <ac:grpSpMkLst>
            <pc:docMk/>
            <pc:sldMk cId="1680997830" sldId="441"/>
            <ac:grpSpMk id="46" creationId="{0E6A07D8-9D50-4E4D-A8C0-6A92B46B8917}"/>
          </ac:grpSpMkLst>
        </pc:grpChg>
        <pc:cxnChg chg="add mod">
          <ac:chgData name="Guest User" userId="" providerId="Windows Live" clId="Web-{453821B0-27D9-46B2-A887-1FB739C18302}" dt="2020-02-25T04:25:49.765" v="539" actId="1076"/>
          <ac:cxnSpMkLst>
            <pc:docMk/>
            <pc:sldMk cId="1680997830" sldId="441"/>
            <ac:cxnSpMk id="7" creationId="{997ADAD2-D08A-4BC1-9037-435EA49CC5DC}"/>
          </ac:cxnSpMkLst>
        </pc:cxnChg>
        <pc:cxnChg chg="add mod">
          <ac:chgData name="Guest User" userId="" providerId="Windows Live" clId="Web-{453821B0-27D9-46B2-A887-1FB739C18302}" dt="2020-02-25T04:25:49.780" v="540" actId="1076"/>
          <ac:cxnSpMkLst>
            <pc:docMk/>
            <pc:sldMk cId="1680997830" sldId="441"/>
            <ac:cxnSpMk id="8" creationId="{C018C9BC-2FD9-48D7-B036-EDF6AE9146D2}"/>
          </ac:cxnSpMkLst>
        </pc:cxnChg>
        <pc:cxnChg chg="add mod">
          <ac:chgData name="Guest User" userId="" providerId="Windows Live" clId="Web-{453821B0-27D9-46B2-A887-1FB739C18302}" dt="2020-02-25T04:25:49.780" v="541" actId="1076"/>
          <ac:cxnSpMkLst>
            <pc:docMk/>
            <pc:sldMk cId="1680997830" sldId="441"/>
            <ac:cxnSpMk id="9" creationId="{0999C10D-0640-4B4F-AF69-5AA448A40D32}"/>
          </ac:cxnSpMkLst>
        </pc:cxnChg>
        <pc:cxnChg chg="add mod">
          <ac:chgData name="Guest User" userId="" providerId="Windows Live" clId="Web-{453821B0-27D9-46B2-A887-1FB739C18302}" dt="2020-02-25T04:25:49.812" v="543" actId="1076"/>
          <ac:cxnSpMkLst>
            <pc:docMk/>
            <pc:sldMk cId="1680997830" sldId="441"/>
            <ac:cxnSpMk id="11" creationId="{F62B1D48-B8A9-4EBB-BE41-8470EBFDB9E8}"/>
          </ac:cxnSpMkLst>
        </pc:cxnChg>
        <pc:cxnChg chg="add mod">
          <ac:chgData name="Guest User" userId="" providerId="Windows Live" clId="Web-{453821B0-27D9-46B2-A887-1FB739C18302}" dt="2020-02-25T04:25:49.812" v="544" actId="1076"/>
          <ac:cxnSpMkLst>
            <pc:docMk/>
            <pc:sldMk cId="1680997830" sldId="441"/>
            <ac:cxnSpMk id="12" creationId="{71655F77-0549-4EAC-AD8D-26C74F453D90}"/>
          </ac:cxnSpMkLst>
        </pc:cxnChg>
        <pc:cxnChg chg="add mod">
          <ac:chgData name="Guest User" userId="" providerId="Windows Live" clId="Web-{453821B0-27D9-46B2-A887-1FB739C18302}" dt="2020-02-25T04:25:49.827" v="545" actId="1076"/>
          <ac:cxnSpMkLst>
            <pc:docMk/>
            <pc:sldMk cId="1680997830" sldId="441"/>
            <ac:cxnSpMk id="13" creationId="{7101CFAD-CA2D-4A42-819B-E7D86E1F8EC5}"/>
          </ac:cxnSpMkLst>
        </pc:cxnChg>
        <pc:cxnChg chg="add mod">
          <ac:chgData name="Guest User" userId="" providerId="Windows Live" clId="Web-{453821B0-27D9-46B2-A887-1FB739C18302}" dt="2020-02-25T15:13:10.693" v="596"/>
          <ac:cxnSpMkLst>
            <pc:docMk/>
            <pc:sldMk cId="1680997830" sldId="441"/>
            <ac:cxnSpMk id="15" creationId="{6F9EB1D5-9EAA-4E4F-952C-5B05DCCE3A5A}"/>
          </ac:cxnSpMkLst>
        </pc:cxnChg>
        <pc:cxnChg chg="add del mod">
          <ac:chgData name="Guest User" userId="" providerId="Windows Live" clId="Web-{453821B0-27D9-46B2-A887-1FB739C18302}" dt="2020-02-25T04:15:06.976" v="290"/>
          <ac:cxnSpMkLst>
            <pc:docMk/>
            <pc:sldMk cId="1680997830" sldId="441"/>
            <ac:cxnSpMk id="15" creationId="{D5D99137-F7FF-424C-8DB2-917C6663763C}"/>
          </ac:cxnSpMkLst>
        </pc:cxnChg>
        <pc:cxnChg chg="add del mod">
          <ac:chgData name="Guest User" userId="" providerId="Windows Live" clId="Web-{453821B0-27D9-46B2-A887-1FB739C18302}" dt="2020-02-25T04:15:06.976" v="289"/>
          <ac:cxnSpMkLst>
            <pc:docMk/>
            <pc:sldMk cId="1680997830" sldId="441"/>
            <ac:cxnSpMk id="16" creationId="{C352ECFF-029D-4402-844A-472CC9876FAC}"/>
          </ac:cxnSpMkLst>
        </pc:cxnChg>
        <pc:cxnChg chg="add del mod">
          <ac:chgData name="Guest User" userId="" providerId="Windows Live" clId="Web-{453821B0-27D9-46B2-A887-1FB739C18302}" dt="2020-02-25T04:15:06.976" v="288"/>
          <ac:cxnSpMkLst>
            <pc:docMk/>
            <pc:sldMk cId="1680997830" sldId="441"/>
            <ac:cxnSpMk id="17" creationId="{C71BCA12-9D9E-4E3D-AC7F-710020D64236}"/>
          </ac:cxnSpMkLst>
        </pc:cxnChg>
        <pc:cxnChg chg="add del mod">
          <ac:chgData name="Guest User" userId="" providerId="Windows Live" clId="Web-{453821B0-27D9-46B2-A887-1FB739C18302}" dt="2020-02-25T15:46:52.092" v="622"/>
          <ac:cxnSpMkLst>
            <pc:docMk/>
            <pc:sldMk cId="1680997830" sldId="441"/>
            <ac:cxnSpMk id="18" creationId="{8A5F2162-D11E-489B-86BC-636E2E0C8686}"/>
          </ac:cxnSpMkLst>
        </pc:cxnChg>
        <pc:cxnChg chg="add mod">
          <ac:chgData name="Guest User" userId="" providerId="Windows Live" clId="Web-{453821B0-27D9-46B2-A887-1FB739C18302}" dt="2020-02-25T15:13:23.521" v="600" actId="1076"/>
          <ac:cxnSpMkLst>
            <pc:docMk/>
            <pc:sldMk cId="1680997830" sldId="441"/>
            <ac:cxnSpMk id="20" creationId="{0CA66912-CBEB-4A14-9648-56B4B2704F46}"/>
          </ac:cxnSpMkLst>
        </pc:cxnChg>
        <pc:cxnChg chg="add del mod">
          <ac:chgData name="Guest User" userId="" providerId="Windows Live" clId="Web-{453821B0-27D9-46B2-A887-1FB739C18302}" dt="2020-02-25T15:09:44.130" v="562"/>
          <ac:cxnSpMkLst>
            <pc:docMk/>
            <pc:sldMk cId="1680997830" sldId="441"/>
            <ac:cxnSpMk id="22" creationId="{7B2AF3FC-625C-4F12-AD7A-E875C699E50E}"/>
          </ac:cxnSpMkLst>
        </pc:cxnChg>
        <pc:cxnChg chg="add del mod">
          <ac:chgData name="Guest User" userId="" providerId="Windows Live" clId="Web-{453821B0-27D9-46B2-A887-1FB739C18302}" dt="2020-02-25T15:09:46.677" v="563"/>
          <ac:cxnSpMkLst>
            <pc:docMk/>
            <pc:sldMk cId="1680997830" sldId="441"/>
            <ac:cxnSpMk id="23" creationId="{77115D99-E975-4EFA-A0D7-141B68B20B92}"/>
          </ac:cxnSpMkLst>
        </pc:cxnChg>
        <pc:cxnChg chg="add del mod">
          <ac:chgData name="Guest User" userId="" providerId="Windows Live" clId="Web-{453821B0-27D9-46B2-A887-1FB739C18302}" dt="2020-02-25T15:10:50.396" v="573"/>
          <ac:cxnSpMkLst>
            <pc:docMk/>
            <pc:sldMk cId="1680997830" sldId="441"/>
            <ac:cxnSpMk id="24" creationId="{540FB4D0-55E3-4BAE-A1E9-0CE8A08350E7}"/>
          </ac:cxnSpMkLst>
        </pc:cxnChg>
        <pc:cxnChg chg="add del mod">
          <ac:chgData name="Guest User" userId="" providerId="Windows Live" clId="Web-{453821B0-27D9-46B2-A887-1FB739C18302}" dt="2020-02-25T15:10:52.130" v="574"/>
          <ac:cxnSpMkLst>
            <pc:docMk/>
            <pc:sldMk cId="1680997830" sldId="441"/>
            <ac:cxnSpMk id="25" creationId="{23379909-4C88-47B9-9057-481A905F50CA}"/>
          </ac:cxnSpMkLst>
        </pc:cxnChg>
        <pc:cxnChg chg="add del mod">
          <ac:chgData name="Guest User" userId="" providerId="Windows Live" clId="Web-{453821B0-27D9-46B2-A887-1FB739C18302}" dt="2020-02-25T15:46:44.467" v="620"/>
          <ac:cxnSpMkLst>
            <pc:docMk/>
            <pc:sldMk cId="1680997830" sldId="441"/>
            <ac:cxnSpMk id="25" creationId="{344D4FD7-3354-41E9-822B-B97DF472512A}"/>
          </ac:cxnSpMkLst>
        </pc:cxnChg>
        <pc:cxnChg chg="add mod">
          <ac:chgData name="Guest User" userId="" providerId="Windows Live" clId="Web-{453821B0-27D9-46B2-A887-1FB739C18302}" dt="2020-02-25T15:13:10.708" v="597"/>
          <ac:cxnSpMkLst>
            <pc:docMk/>
            <pc:sldMk cId="1680997830" sldId="441"/>
            <ac:cxnSpMk id="26" creationId="{F54A2D0D-B5DD-4A56-8E53-E2EAB71A8323}"/>
          </ac:cxnSpMkLst>
        </pc:cxnChg>
        <pc:cxnChg chg="add mod">
          <ac:chgData name="Guest User" userId="" providerId="Windows Live" clId="Web-{453821B0-27D9-46B2-A887-1FB739C18302}" dt="2020-02-25T15:13:10.740" v="598"/>
          <ac:cxnSpMkLst>
            <pc:docMk/>
            <pc:sldMk cId="1680997830" sldId="441"/>
            <ac:cxnSpMk id="27" creationId="{19E42394-A4BC-47D8-9021-61756C8194FA}"/>
          </ac:cxnSpMkLst>
        </pc:cxnChg>
        <pc:cxnChg chg="mod">
          <ac:chgData name="Guest User" userId="" providerId="Windows Live" clId="Web-{453821B0-27D9-46B2-A887-1FB739C18302}" dt="2020-02-25T15:47:46.016" v="627"/>
          <ac:cxnSpMkLst>
            <pc:docMk/>
            <pc:sldMk cId="1680997830" sldId="441"/>
            <ac:cxnSpMk id="29" creationId="{DB7257E3-CD2A-4EE2-836B-E354899CB393}"/>
          </ac:cxnSpMkLst>
        </pc:cxnChg>
        <pc:cxnChg chg="mod">
          <ac:chgData name="Guest User" userId="" providerId="Windows Live" clId="Web-{453821B0-27D9-46B2-A887-1FB739C18302}" dt="2020-02-25T15:47:57.891" v="628"/>
          <ac:cxnSpMkLst>
            <pc:docMk/>
            <pc:sldMk cId="1680997830" sldId="441"/>
            <ac:cxnSpMk id="30" creationId="{D16FD758-66EB-48DB-9951-FA9F3B5FC933}"/>
          </ac:cxnSpMkLst>
        </pc:cxnChg>
        <pc:cxnChg chg="mod">
          <ac:chgData name="Guest User" userId="" providerId="Windows Live" clId="Web-{453821B0-27D9-46B2-A887-1FB739C18302}" dt="2020-02-25T15:47:57.907" v="629"/>
          <ac:cxnSpMkLst>
            <pc:docMk/>
            <pc:sldMk cId="1680997830" sldId="441"/>
            <ac:cxnSpMk id="31" creationId="{E7472E85-7450-48C8-B41B-4F589A6C39D0}"/>
          </ac:cxnSpMkLst>
        </pc:cxnChg>
        <pc:cxnChg chg="mod">
          <ac:chgData name="Guest User" userId="" providerId="Windows Live" clId="Web-{453821B0-27D9-46B2-A887-1FB739C18302}" dt="2020-02-25T15:48:31.674" v="635" actId="1076"/>
          <ac:cxnSpMkLst>
            <pc:docMk/>
            <pc:sldMk cId="1680997830" sldId="441"/>
            <ac:cxnSpMk id="34" creationId="{8E2D9B16-7339-4C0B-A6AE-D1FF2AC0D4E4}"/>
          </ac:cxnSpMkLst>
        </pc:cxnChg>
      </pc:sldChg>
      <pc:sldChg chg="modSp new">
        <pc:chgData name="Guest User" userId="" providerId="Windows Live" clId="Web-{453821B0-27D9-46B2-A887-1FB739C18302}" dt="2020-02-25T04:20:14.909" v="422" actId="20577"/>
        <pc:sldMkLst>
          <pc:docMk/>
          <pc:sldMk cId="3267966383" sldId="442"/>
        </pc:sldMkLst>
        <pc:spChg chg="mod">
          <ac:chgData name="Guest User" userId="" providerId="Windows Live" clId="Web-{453821B0-27D9-46B2-A887-1FB739C18302}" dt="2020-02-25T04:20:14.909" v="422" actId="20577"/>
          <ac:spMkLst>
            <pc:docMk/>
            <pc:sldMk cId="3267966383" sldId="442"/>
            <ac:spMk id="2" creationId="{1CD8380B-5DEB-4BBA-8C03-F60621293717}"/>
          </ac:spMkLst>
        </pc:spChg>
        <pc:spChg chg="mod">
          <ac:chgData name="Guest User" userId="" providerId="Windows Live" clId="Web-{453821B0-27D9-46B2-A887-1FB739C18302}" dt="2020-02-25T04:03:28.014" v="104" actId="20577"/>
          <ac:spMkLst>
            <pc:docMk/>
            <pc:sldMk cId="3267966383" sldId="442"/>
            <ac:spMk id="3" creationId="{B938012B-0067-4896-8059-A6068EC78E29}"/>
          </ac:spMkLst>
        </pc:spChg>
      </pc:sldChg>
    </pc:docChg>
  </pc:docChgLst>
  <pc:docChgLst>
    <pc:chgData name="Shannon Chott" userId="0b90043dae7b0614" providerId="Windows Live" clId="Web-{3DDC868C-694A-484C-9B56-61631AAECECA}"/>
    <pc:docChg chg="addSld modSld sldOrd">
      <pc:chgData name="Shannon Chott" userId="0b90043dae7b0614" providerId="Windows Live" clId="Web-{3DDC868C-694A-484C-9B56-61631AAECECA}" dt="2020-01-31T22:19:18.142" v="223" actId="20577"/>
      <pc:docMkLst>
        <pc:docMk/>
      </pc:docMkLst>
      <pc:sldChg chg="modSp">
        <pc:chgData name="Shannon Chott" userId="0b90043dae7b0614" providerId="Windows Live" clId="Web-{3DDC868C-694A-484C-9B56-61631AAECECA}" dt="2020-01-31T22:13:57.598" v="115" actId="1076"/>
        <pc:sldMkLst>
          <pc:docMk/>
          <pc:sldMk cId="3124141087" sldId="429"/>
        </pc:sldMkLst>
        <pc:spChg chg="mod">
          <ac:chgData name="Shannon Chott" userId="0b90043dae7b0614" providerId="Windows Live" clId="Web-{3DDC868C-694A-484C-9B56-61631AAECECA}" dt="2020-01-31T22:13:48.300" v="114" actId="1076"/>
          <ac:spMkLst>
            <pc:docMk/>
            <pc:sldMk cId="3124141087" sldId="429"/>
            <ac:spMk id="5" creationId="{CD77FB0B-D1FE-4B95-856B-D44819467531}"/>
          </ac:spMkLst>
        </pc:spChg>
        <pc:spChg chg="mod">
          <ac:chgData name="Shannon Chott" userId="0b90043dae7b0614" providerId="Windows Live" clId="Web-{3DDC868C-694A-484C-9B56-61631AAECECA}" dt="2020-01-31T22:13:57.598" v="115" actId="1076"/>
          <ac:spMkLst>
            <pc:docMk/>
            <pc:sldMk cId="3124141087" sldId="429"/>
            <ac:spMk id="21" creationId="{B615EEEE-AFED-416B-8431-84458F6B8DAF}"/>
          </ac:spMkLst>
        </pc:spChg>
      </pc:sldChg>
      <pc:sldChg chg="modSp new ord">
        <pc:chgData name="Shannon Chott" userId="0b90043dae7b0614" providerId="Windows Live" clId="Web-{3DDC868C-694A-484C-9B56-61631AAECECA}" dt="2020-01-31T22:18:32.156" v="172" actId="20577"/>
        <pc:sldMkLst>
          <pc:docMk/>
          <pc:sldMk cId="3349302667" sldId="436"/>
        </pc:sldMkLst>
        <pc:spChg chg="mod">
          <ac:chgData name="Shannon Chott" userId="0b90043dae7b0614" providerId="Windows Live" clId="Web-{3DDC868C-694A-484C-9B56-61631AAECECA}" dt="2020-01-31T22:18:32.156" v="172" actId="20577"/>
          <ac:spMkLst>
            <pc:docMk/>
            <pc:sldMk cId="3349302667" sldId="436"/>
            <ac:spMk id="2" creationId="{01405904-FCF4-466B-99E4-529F68086FC3}"/>
          </ac:spMkLst>
        </pc:spChg>
      </pc:sldChg>
      <pc:sldChg chg="modSp new">
        <pc:chgData name="Shannon Chott" userId="0b90043dae7b0614" providerId="Windows Live" clId="Web-{3DDC868C-694A-484C-9B56-61631AAECECA}" dt="2020-01-31T22:19:18.142" v="223" actId="20577"/>
        <pc:sldMkLst>
          <pc:docMk/>
          <pc:sldMk cId="939327469" sldId="437"/>
        </pc:sldMkLst>
        <pc:spChg chg="mod">
          <ac:chgData name="Shannon Chott" userId="0b90043dae7b0614" providerId="Windows Live" clId="Web-{3DDC868C-694A-484C-9B56-61631AAECECA}" dt="2020-01-31T22:19:18.142" v="223" actId="20577"/>
          <ac:spMkLst>
            <pc:docMk/>
            <pc:sldMk cId="939327469" sldId="437"/>
            <ac:spMk id="2" creationId="{21DACC81-58A2-445B-A0CE-E6C1CD0D10AD}"/>
          </ac:spMkLst>
        </pc:spChg>
      </pc:sldChg>
    </pc:docChg>
  </pc:docChgLst>
  <pc:docChgLst>
    <pc:chgData name="Shannon Chott" userId="0b90043dae7b0614" providerId="Windows Live" clId="Web-{4DAC2E9D-5F78-4C8D-BAE0-D528CD4490EF}"/>
    <pc:docChg chg="addSld modSld">
      <pc:chgData name="Shannon Chott" userId="0b90043dae7b0614" providerId="Windows Live" clId="Web-{4DAC2E9D-5F78-4C8D-BAE0-D528CD4490EF}" dt="2020-01-30T00:16:54.313" v="834" actId="1076"/>
      <pc:docMkLst>
        <pc:docMk/>
      </pc:docMkLst>
      <pc:sldChg chg="addSp delSp modSp new">
        <pc:chgData name="Shannon Chott" userId="0b90043dae7b0614" providerId="Windows Live" clId="Web-{4DAC2E9D-5F78-4C8D-BAE0-D528CD4490EF}" dt="2020-01-30T00:16:54.313" v="834" actId="1076"/>
        <pc:sldMkLst>
          <pc:docMk/>
          <pc:sldMk cId="3124141087" sldId="429"/>
        </pc:sldMkLst>
        <pc:spChg chg="mod">
          <ac:chgData name="Shannon Chott" userId="0b90043dae7b0614" providerId="Windows Live" clId="Web-{4DAC2E9D-5F78-4C8D-BAE0-D528CD4490EF}" dt="2020-01-29T22:55:05.617" v="36" actId="20577"/>
          <ac:spMkLst>
            <pc:docMk/>
            <pc:sldMk cId="3124141087" sldId="429"/>
            <ac:spMk id="2" creationId="{FA6518F7-2DCB-4414-BD99-1C43DF24F581}"/>
          </ac:spMkLst>
        </pc:spChg>
        <pc:spChg chg="add mod">
          <ac:chgData name="Shannon Chott" userId="0b90043dae7b0614" providerId="Windows Live" clId="Web-{4DAC2E9D-5F78-4C8D-BAE0-D528CD4490EF}" dt="2020-01-30T00:16:54.313" v="834" actId="1076"/>
          <ac:spMkLst>
            <pc:docMk/>
            <pc:sldMk cId="3124141087" sldId="429"/>
            <ac:spMk id="5" creationId="{CD77FB0B-D1FE-4B95-856B-D44819467531}"/>
          </ac:spMkLst>
        </pc:spChg>
        <pc:spChg chg="add del mod">
          <ac:chgData name="Shannon Chott" userId="0b90043dae7b0614" providerId="Windows Live" clId="Web-{4DAC2E9D-5F78-4C8D-BAE0-D528CD4490EF}" dt="2020-01-30T00:09:53.562" v="830"/>
          <ac:spMkLst>
            <pc:docMk/>
            <pc:sldMk cId="3124141087" sldId="429"/>
            <ac:spMk id="6" creationId="{5192CFB9-A0B3-4580-87D1-B5706086D509}"/>
          </ac:spMkLst>
        </pc:spChg>
        <pc:spChg chg="add mod">
          <ac:chgData name="Shannon Chott" userId="0b90043dae7b0614" providerId="Windows Live" clId="Web-{4DAC2E9D-5F78-4C8D-BAE0-D528CD4490EF}" dt="2020-01-29T23:26:10.425" v="502" actId="1076"/>
          <ac:spMkLst>
            <pc:docMk/>
            <pc:sldMk cId="3124141087" sldId="429"/>
            <ac:spMk id="8" creationId="{4319726F-D166-46F9-BE6B-22CA1F77B96C}"/>
          </ac:spMkLst>
        </pc:spChg>
        <pc:spChg chg="add mod">
          <ac:chgData name="Shannon Chott" userId="0b90043dae7b0614" providerId="Windows Live" clId="Web-{4DAC2E9D-5F78-4C8D-BAE0-D528CD4490EF}" dt="2020-01-29T23:35:07.442" v="613" actId="1076"/>
          <ac:spMkLst>
            <pc:docMk/>
            <pc:sldMk cId="3124141087" sldId="429"/>
            <ac:spMk id="10" creationId="{A3549A12-F2D8-463D-97BE-5B30C61389C4}"/>
          </ac:spMkLst>
        </pc:spChg>
        <pc:spChg chg="add del">
          <ac:chgData name="Shannon Chott" userId="0b90043dae7b0614" providerId="Windows Live" clId="Web-{4DAC2E9D-5F78-4C8D-BAE0-D528CD4490EF}" dt="2020-01-29T23:25:51.065" v="501"/>
          <ac:spMkLst>
            <pc:docMk/>
            <pc:sldMk cId="3124141087" sldId="429"/>
            <ac:spMk id="12" creationId="{ABF4C3AA-8E5C-4C1B-B32A-1835733D82F4}"/>
          </ac:spMkLst>
        </pc:spChg>
        <pc:spChg chg="add del">
          <ac:chgData name="Shannon Chott" userId="0b90043dae7b0614" providerId="Windows Live" clId="Web-{4DAC2E9D-5F78-4C8D-BAE0-D528CD4490EF}" dt="2020-01-29T23:26:14.457" v="503"/>
          <ac:spMkLst>
            <pc:docMk/>
            <pc:sldMk cId="3124141087" sldId="429"/>
            <ac:spMk id="14" creationId="{F1F42EF2-8656-4679-A2DA-E61AC7269990}"/>
          </ac:spMkLst>
        </pc:spChg>
        <pc:spChg chg="add del">
          <ac:chgData name="Shannon Chott" userId="0b90043dae7b0614" providerId="Windows Live" clId="Web-{4DAC2E9D-5F78-4C8D-BAE0-D528CD4490EF}" dt="2020-01-29T23:26:17.753" v="505"/>
          <ac:spMkLst>
            <pc:docMk/>
            <pc:sldMk cId="3124141087" sldId="429"/>
            <ac:spMk id="16" creationId="{A9D63292-34FD-425B-8EE4-905F445603F2}"/>
          </ac:spMkLst>
        </pc:spChg>
        <pc:spChg chg="add del">
          <ac:chgData name="Shannon Chott" userId="0b90043dae7b0614" providerId="Windows Live" clId="Web-{4DAC2E9D-5F78-4C8D-BAE0-D528CD4490EF}" dt="2020-01-29T23:26:15.816" v="504"/>
          <ac:spMkLst>
            <pc:docMk/>
            <pc:sldMk cId="3124141087" sldId="429"/>
            <ac:spMk id="18" creationId="{336D0D51-3CDF-48F1-BC2E-F30410AA3EB2}"/>
          </ac:spMkLst>
        </pc:spChg>
        <pc:spChg chg="add mod">
          <ac:chgData name="Shannon Chott" userId="0b90043dae7b0614" providerId="Windows Live" clId="Web-{4DAC2E9D-5F78-4C8D-BAE0-D528CD4490EF}" dt="2020-01-29T23:35:20.114" v="615" actId="1076"/>
          <ac:spMkLst>
            <pc:docMk/>
            <pc:sldMk cId="3124141087" sldId="429"/>
            <ac:spMk id="20" creationId="{719557E6-6053-4176-9E0F-F39CF8597F9F}"/>
          </ac:spMkLst>
        </pc:spChg>
        <pc:spChg chg="add mod">
          <ac:chgData name="Shannon Chott" userId="0b90043dae7b0614" providerId="Windows Live" clId="Web-{4DAC2E9D-5F78-4C8D-BAE0-D528CD4490EF}" dt="2020-01-29T23:40:31.264" v="656" actId="1076"/>
          <ac:spMkLst>
            <pc:docMk/>
            <pc:sldMk cId="3124141087" sldId="429"/>
            <ac:spMk id="22" creationId="{4FF78778-984B-4403-98AA-1D43B7174979}"/>
          </ac:spMkLst>
        </pc:spChg>
        <pc:spChg chg="add mod">
          <ac:chgData name="Shannon Chott" userId="0b90043dae7b0614" providerId="Windows Live" clId="Web-{4DAC2E9D-5F78-4C8D-BAE0-D528CD4490EF}" dt="2020-01-29T23:39:31.559" v="629" actId="20577"/>
          <ac:spMkLst>
            <pc:docMk/>
            <pc:sldMk cId="3124141087" sldId="429"/>
            <ac:spMk id="24" creationId="{25189893-FCA9-447D-BC1B-C2388E39E88F}"/>
          </ac:spMkLst>
        </pc:spChg>
        <pc:spChg chg="add del">
          <ac:chgData name="Shannon Chott" userId="0b90043dae7b0614" providerId="Windows Live" clId="Web-{4DAC2E9D-5F78-4C8D-BAE0-D528CD4490EF}" dt="2020-01-29T23:39:34.763" v="632"/>
          <ac:spMkLst>
            <pc:docMk/>
            <pc:sldMk cId="3124141087" sldId="429"/>
            <ac:spMk id="26" creationId="{908E95AF-B694-4F95-B176-5D88FEB1A79E}"/>
          </ac:spMkLst>
        </pc:spChg>
        <pc:spChg chg="add del">
          <ac:chgData name="Shannon Chott" userId="0b90043dae7b0614" providerId="Windows Live" clId="Web-{4DAC2E9D-5F78-4C8D-BAE0-D528CD4490EF}" dt="2020-01-29T23:39:37.278" v="634"/>
          <ac:spMkLst>
            <pc:docMk/>
            <pc:sldMk cId="3124141087" sldId="429"/>
            <ac:spMk id="28" creationId="{077E35A7-7867-426F-BACD-167B9C94B04C}"/>
          </ac:spMkLst>
        </pc:spChg>
        <pc:spChg chg="add del">
          <ac:chgData name="Shannon Chott" userId="0b90043dae7b0614" providerId="Windows Live" clId="Web-{4DAC2E9D-5F78-4C8D-BAE0-D528CD4490EF}" dt="2020-01-29T23:39:36.075" v="633"/>
          <ac:spMkLst>
            <pc:docMk/>
            <pc:sldMk cId="3124141087" sldId="429"/>
            <ac:spMk id="30" creationId="{5A5FB24F-6847-42E7-8DA0-3866409BF6FB}"/>
          </ac:spMkLst>
        </pc:spChg>
        <pc:spChg chg="mod topLvl">
          <ac:chgData name="Shannon Chott" userId="0b90043dae7b0614" providerId="Windows Live" clId="Web-{4DAC2E9D-5F78-4C8D-BAE0-D528CD4490EF}" dt="2020-01-29T23:30:29.543" v="534" actId="1076"/>
          <ac:spMkLst>
            <pc:docMk/>
            <pc:sldMk cId="3124141087" sldId="429"/>
            <ac:spMk id="32" creationId="{4D93FF17-27C9-4CF9-92C6-E90D1E263ACD}"/>
          </ac:spMkLst>
        </pc:spChg>
        <pc:spChg chg="mod topLvl">
          <ac:chgData name="Shannon Chott" userId="0b90043dae7b0614" providerId="Windows Live" clId="Web-{4DAC2E9D-5F78-4C8D-BAE0-D528CD4490EF}" dt="2020-01-29T23:30:55.215" v="540" actId="1076"/>
          <ac:spMkLst>
            <pc:docMk/>
            <pc:sldMk cId="3124141087" sldId="429"/>
            <ac:spMk id="33" creationId="{85FA671A-83EA-4C6F-8120-3BADC3680369}"/>
          </ac:spMkLst>
        </pc:spChg>
        <pc:spChg chg="add del">
          <ac:chgData name="Shannon Chott" userId="0b90043dae7b0614" providerId="Windows Live" clId="Web-{4DAC2E9D-5F78-4C8D-BAE0-D528CD4490EF}" dt="2020-01-29T23:39:38.497" v="635"/>
          <ac:spMkLst>
            <pc:docMk/>
            <pc:sldMk cId="3124141087" sldId="429"/>
            <ac:spMk id="36" creationId="{8724F9CF-0FE5-4E28-B6F4-13ECEEFDC2BD}"/>
          </ac:spMkLst>
        </pc:spChg>
        <pc:spChg chg="add mod">
          <ac:chgData name="Shannon Chott" userId="0b90043dae7b0614" providerId="Windows Live" clId="Web-{4DAC2E9D-5F78-4C8D-BAE0-D528CD4490EF}" dt="2020-01-29T23:36:06.272" v="618" actId="20577"/>
          <ac:spMkLst>
            <pc:docMk/>
            <pc:sldMk cId="3124141087" sldId="429"/>
            <ac:spMk id="37" creationId="{DC5477BD-85D8-4715-9246-8554E27658CE}"/>
          </ac:spMkLst>
        </pc:spChg>
        <pc:spChg chg="add mod">
          <ac:chgData name="Shannon Chott" userId="0b90043dae7b0614" providerId="Windows Live" clId="Web-{4DAC2E9D-5F78-4C8D-BAE0-D528CD4490EF}" dt="2020-01-29T23:35:12.817" v="614" actId="1076"/>
          <ac:spMkLst>
            <pc:docMk/>
            <pc:sldMk cId="3124141087" sldId="429"/>
            <ac:spMk id="39" creationId="{DAB24446-03EA-45A3-88B0-AE3D06D18A94}"/>
          </ac:spMkLst>
        </pc:spChg>
        <pc:spChg chg="add mod">
          <ac:chgData name="Shannon Chott" userId="0b90043dae7b0614" providerId="Windows Live" clId="Web-{4DAC2E9D-5F78-4C8D-BAE0-D528CD4490EF}" dt="2020-01-29T23:35:25.989" v="616" actId="1076"/>
          <ac:spMkLst>
            <pc:docMk/>
            <pc:sldMk cId="3124141087" sldId="429"/>
            <ac:spMk id="40" creationId="{3A0AFFE8-EBBC-4076-8ADD-AF1ABB61197C}"/>
          </ac:spMkLst>
        </pc:spChg>
        <pc:spChg chg="add mod">
          <ac:chgData name="Shannon Chott" userId="0b90043dae7b0614" providerId="Windows Live" clId="Web-{4DAC2E9D-5F78-4C8D-BAE0-D528CD4490EF}" dt="2020-01-29T23:35:30.880" v="617" actId="1076"/>
          <ac:spMkLst>
            <pc:docMk/>
            <pc:sldMk cId="3124141087" sldId="429"/>
            <ac:spMk id="41" creationId="{3D8EA2F9-4DD1-4842-A241-16376605008D}"/>
          </ac:spMkLst>
        </pc:spChg>
        <pc:spChg chg="add mod">
          <ac:chgData name="Shannon Chott" userId="0b90043dae7b0614" providerId="Windows Live" clId="Web-{4DAC2E9D-5F78-4C8D-BAE0-D528CD4490EF}" dt="2020-01-29T23:39:45.482" v="637" actId="1076"/>
          <ac:spMkLst>
            <pc:docMk/>
            <pc:sldMk cId="3124141087" sldId="429"/>
            <ac:spMk id="42" creationId="{D658621C-D1B5-4828-BDED-4F9E767E2C07}"/>
          </ac:spMkLst>
        </pc:spChg>
        <pc:spChg chg="add mod">
          <ac:chgData name="Shannon Chott" userId="0b90043dae7b0614" providerId="Windows Live" clId="Web-{4DAC2E9D-5F78-4C8D-BAE0-D528CD4490EF}" dt="2020-01-29T23:40:09.217" v="646" actId="20577"/>
          <ac:spMkLst>
            <pc:docMk/>
            <pc:sldMk cId="3124141087" sldId="429"/>
            <ac:spMk id="43" creationId="{774845A7-9100-4392-8355-63E6C2E66D71}"/>
          </ac:spMkLst>
        </pc:spChg>
        <pc:spChg chg="add mod">
          <ac:chgData name="Shannon Chott" userId="0b90043dae7b0614" providerId="Windows Live" clId="Web-{4DAC2E9D-5F78-4C8D-BAE0-D528CD4490EF}" dt="2020-01-29T23:40:17.717" v="653" actId="20577"/>
          <ac:spMkLst>
            <pc:docMk/>
            <pc:sldMk cId="3124141087" sldId="429"/>
            <ac:spMk id="44" creationId="{53682930-6CF5-41A5-944F-79AACC545AA7}"/>
          </ac:spMkLst>
        </pc:spChg>
        <pc:spChg chg="add mod">
          <ac:chgData name="Shannon Chott" userId="0b90043dae7b0614" providerId="Windows Live" clId="Web-{4DAC2E9D-5F78-4C8D-BAE0-D528CD4490EF}" dt="2020-01-30T00:09:13.797" v="821" actId="1076"/>
          <ac:spMkLst>
            <pc:docMk/>
            <pc:sldMk cId="3124141087" sldId="429"/>
            <ac:spMk id="45" creationId="{505AB7B2-356B-469C-BE5A-6558F28F02AE}"/>
          </ac:spMkLst>
        </pc:spChg>
        <pc:grpChg chg="add del mod">
          <ac:chgData name="Shannon Chott" userId="0b90043dae7b0614" providerId="Windows Live" clId="Web-{4DAC2E9D-5F78-4C8D-BAE0-D528CD4490EF}" dt="2020-01-29T23:30:26.464" v="533"/>
          <ac:grpSpMkLst>
            <pc:docMk/>
            <pc:sldMk cId="3124141087" sldId="429"/>
            <ac:grpSpMk id="34" creationId="{8E6F06DC-1FB0-498F-B955-D55AC3BA3C9B}"/>
          </ac:grpSpMkLst>
        </pc:grpChg>
        <pc:grpChg chg="add mod">
          <ac:chgData name="Shannon Chott" userId="0b90043dae7b0614" providerId="Windows Live" clId="Web-{4DAC2E9D-5F78-4C8D-BAE0-D528CD4490EF}" dt="2020-01-29T23:31:02.715" v="541" actId="1076"/>
          <ac:grpSpMkLst>
            <pc:docMk/>
            <pc:sldMk cId="3124141087" sldId="429"/>
            <ac:grpSpMk id="38" creationId="{945E5EC2-6272-4CDD-A1FE-F996715C1242}"/>
          </ac:grpSpMkLst>
        </pc:grpChg>
        <pc:picChg chg="add mod">
          <ac:chgData name="Shannon Chott" userId="0b90043dae7b0614" providerId="Windows Live" clId="Web-{4DAC2E9D-5F78-4C8D-BAE0-D528CD4490EF}" dt="2020-01-30T00:10:27.953" v="833" actId="1076"/>
          <ac:picMkLst>
            <pc:docMk/>
            <pc:sldMk cId="3124141087" sldId="429"/>
            <ac:picMk id="4" creationId="{9E954FFD-E4BA-4686-A989-8B28E35583E0}"/>
          </ac:picMkLst>
        </pc:picChg>
      </pc:sldChg>
    </pc:docChg>
  </pc:docChgLst>
  <pc:docChgLst>
    <pc:chgData name="Julian Jurkoic" userId="415b081d431856db" providerId="Windows Live" clId="Web-{25110CAE-9586-4FB2-A9DC-5482256B82F7}"/>
    <pc:docChg chg="modSld">
      <pc:chgData name="Julian Jurkoic" userId="415b081d431856db" providerId="Windows Live" clId="Web-{25110CAE-9586-4FB2-A9DC-5482256B82F7}" dt="2020-02-24T18:06:51.172" v="17" actId="20577"/>
      <pc:docMkLst>
        <pc:docMk/>
      </pc:docMkLst>
      <pc:sldChg chg="modSp">
        <pc:chgData name="Julian Jurkoic" userId="415b081d431856db" providerId="Windows Live" clId="Web-{25110CAE-9586-4FB2-A9DC-5482256B82F7}" dt="2020-02-24T18:04:36.166" v="5" actId="20577"/>
        <pc:sldMkLst>
          <pc:docMk/>
          <pc:sldMk cId="0" sldId="256"/>
        </pc:sldMkLst>
        <pc:spChg chg="mod">
          <ac:chgData name="Julian Jurkoic" userId="415b081d431856db" providerId="Windows Live" clId="Web-{25110CAE-9586-4FB2-A9DC-5482256B82F7}" dt="2020-02-24T18:04:36.166" v="5" actId="20577"/>
          <ac:spMkLst>
            <pc:docMk/>
            <pc:sldMk cId="0" sldId="256"/>
            <ac:spMk id="192" creationId="{00000000-0000-0000-0000-000000000000}"/>
          </ac:spMkLst>
        </pc:spChg>
      </pc:sldChg>
      <pc:sldChg chg="modSp">
        <pc:chgData name="Julian Jurkoic" userId="415b081d431856db" providerId="Windows Live" clId="Web-{25110CAE-9586-4FB2-A9DC-5482256B82F7}" dt="2020-02-24T18:06:51.172" v="17" actId="20577"/>
        <pc:sldMkLst>
          <pc:docMk/>
          <pc:sldMk cId="0" sldId="270"/>
        </pc:sldMkLst>
        <pc:spChg chg="mod">
          <ac:chgData name="Julian Jurkoic" userId="415b081d431856db" providerId="Windows Live" clId="Web-{25110CAE-9586-4FB2-A9DC-5482256B82F7}" dt="2020-02-24T18:06:51.172" v="17" actId="20577"/>
          <ac:spMkLst>
            <pc:docMk/>
            <pc:sldMk cId="0" sldId="270"/>
            <ac:spMk id="577" creationId="{00000000-0000-0000-0000-000000000000}"/>
          </ac:spMkLst>
        </pc:spChg>
      </pc:sldChg>
    </pc:docChg>
  </pc:docChgLst>
  <pc:docChgLst>
    <pc:chgData name="Guest User" userId="eea152128de0b2b1" providerId="Windows Live" clId="Web-{FB1852BD-DAB3-4C94-BA32-0CD1BA1579A4}"/>
    <pc:docChg chg="modSld">
      <pc:chgData name="Guest User" userId="eea152128de0b2b1" providerId="Windows Live" clId="Web-{FB1852BD-DAB3-4C94-BA32-0CD1BA1579A4}" dt="2020-03-01T23:46:10.474" v="1" actId="20577"/>
      <pc:docMkLst>
        <pc:docMk/>
      </pc:docMkLst>
      <pc:sldChg chg="modSp">
        <pc:chgData name="Guest User" userId="eea152128de0b2b1" providerId="Windows Live" clId="Web-{FB1852BD-DAB3-4C94-BA32-0CD1BA1579A4}" dt="2020-03-01T23:46:10.474" v="1" actId="20577"/>
        <pc:sldMkLst>
          <pc:docMk/>
          <pc:sldMk cId="203541929" sldId="449"/>
        </pc:sldMkLst>
        <pc:spChg chg="mod">
          <ac:chgData name="Guest User" userId="eea152128de0b2b1" providerId="Windows Live" clId="Web-{FB1852BD-DAB3-4C94-BA32-0CD1BA1579A4}" dt="2020-03-01T23:46:10.474" v="1" actId="20577"/>
          <ac:spMkLst>
            <pc:docMk/>
            <pc:sldMk cId="203541929" sldId="449"/>
            <ac:spMk id="11" creationId="{52D7DD04-479A-4029-9038-F340DD049777}"/>
          </ac:spMkLst>
        </pc:spChg>
      </pc:sldChg>
    </pc:docChg>
  </pc:docChgLst>
  <pc:docChgLst>
    <pc:chgData name="noah crisler" userId="b79874ed8cf5eee7" providerId="Windows Live" clId="Web-{0A2B659F-5595-49AF-8980-FF11CA952660}"/>
    <pc:docChg chg="addSld modSld sldOrd">
      <pc:chgData name="noah crisler" userId="b79874ed8cf5eee7" providerId="Windows Live" clId="Web-{0A2B659F-5595-49AF-8980-FF11CA952660}" dt="2020-02-26T18:54:49.255" v="41" actId="20577"/>
      <pc:docMkLst>
        <pc:docMk/>
      </pc:docMkLst>
      <pc:sldChg chg="modSp modAnim">
        <pc:chgData name="noah crisler" userId="b79874ed8cf5eee7" providerId="Windows Live" clId="Web-{0A2B659F-5595-49AF-8980-FF11CA952660}" dt="2020-02-26T18:54:49.255" v="41" actId="20577"/>
        <pc:sldMkLst>
          <pc:docMk/>
          <pc:sldMk cId="1680997830" sldId="441"/>
        </pc:sldMkLst>
        <pc:spChg chg="mod">
          <ac:chgData name="noah crisler" userId="b79874ed8cf5eee7" providerId="Windows Live" clId="Web-{0A2B659F-5595-49AF-8980-FF11CA952660}" dt="2020-02-26T18:54:49.255" v="41" actId="20577"/>
          <ac:spMkLst>
            <pc:docMk/>
            <pc:sldMk cId="1680997830" sldId="441"/>
            <ac:spMk id="3" creationId="{7B4205EC-2A83-4BBD-AE3B-A2AEF0B57388}"/>
          </ac:spMkLst>
        </pc:spChg>
      </pc:sldChg>
      <pc:sldChg chg="modSp">
        <pc:chgData name="noah crisler" userId="b79874ed8cf5eee7" providerId="Windows Live" clId="Web-{0A2B659F-5595-49AF-8980-FF11CA952660}" dt="2020-02-26T18:00:00.448" v="28" actId="1076"/>
        <pc:sldMkLst>
          <pc:docMk/>
          <pc:sldMk cId="2461859500" sldId="447"/>
        </pc:sldMkLst>
        <pc:spChg chg="mod">
          <ac:chgData name="noah crisler" userId="b79874ed8cf5eee7" providerId="Windows Live" clId="Web-{0A2B659F-5595-49AF-8980-FF11CA952660}" dt="2020-02-26T17:59:54.652" v="27" actId="1076"/>
          <ac:spMkLst>
            <pc:docMk/>
            <pc:sldMk cId="2461859500" sldId="447"/>
            <ac:spMk id="10" creationId="{424DEFEB-9AB2-45ED-BF1F-7409A85F6663}"/>
          </ac:spMkLst>
        </pc:spChg>
        <pc:spChg chg="mod">
          <ac:chgData name="noah crisler" userId="b79874ed8cf5eee7" providerId="Windows Live" clId="Web-{0A2B659F-5595-49AF-8980-FF11CA952660}" dt="2020-02-26T18:00:00.448" v="28" actId="1076"/>
          <ac:spMkLst>
            <pc:docMk/>
            <pc:sldMk cId="2461859500" sldId="447"/>
            <ac:spMk id="11" creationId="{245C330F-5F3E-4DD5-A32C-F449AC331197}"/>
          </ac:spMkLst>
        </pc:spChg>
      </pc:sldChg>
      <pc:sldChg chg="modSp new ord">
        <pc:chgData name="noah crisler" userId="b79874ed8cf5eee7" providerId="Windows Live" clId="Web-{0A2B659F-5595-49AF-8980-FF11CA952660}" dt="2020-02-26T18:26:28.544" v="29"/>
        <pc:sldMkLst>
          <pc:docMk/>
          <pc:sldMk cId="3607868863" sldId="455"/>
        </pc:sldMkLst>
        <pc:spChg chg="mod">
          <ac:chgData name="noah crisler" userId="b79874ed8cf5eee7" providerId="Windows Live" clId="Web-{0A2B659F-5595-49AF-8980-FF11CA952660}" dt="2020-02-26T17:49:54.338" v="18" actId="20577"/>
          <ac:spMkLst>
            <pc:docMk/>
            <pc:sldMk cId="3607868863" sldId="455"/>
            <ac:spMk id="2" creationId="{BF93EF29-1C7B-4539-B28A-CA685A5C40B3}"/>
          </ac:spMkLst>
        </pc:spChg>
      </pc:sldChg>
    </pc:docChg>
  </pc:docChgLst>
  <pc:docChgLst>
    <pc:chgData name="Guest User" userId="eea152128de0b2b1" providerId="Windows Live" clId="Web-{53E1251A-432E-42D1-99FF-C90D2E6F59AF}"/>
    <pc:docChg chg="modSld">
      <pc:chgData name="Guest User" userId="eea152128de0b2b1" providerId="Windows Live" clId="Web-{53E1251A-432E-42D1-99FF-C90D2E6F59AF}" dt="2020-02-02T18:41:02.294" v="41" actId="1076"/>
      <pc:docMkLst>
        <pc:docMk/>
      </pc:docMkLst>
      <pc:sldChg chg="modSp">
        <pc:chgData name="Guest User" userId="eea152128de0b2b1" providerId="Windows Live" clId="Web-{53E1251A-432E-42D1-99FF-C90D2E6F59AF}" dt="2020-02-02T18:41:02.294" v="41" actId="1076"/>
        <pc:sldMkLst>
          <pc:docMk/>
          <pc:sldMk cId="3316225022" sldId="419"/>
        </pc:sldMkLst>
        <pc:spChg chg="mod">
          <ac:chgData name="Guest User" userId="eea152128de0b2b1" providerId="Windows Live" clId="Web-{53E1251A-432E-42D1-99FF-C90D2E6F59AF}" dt="2020-02-02T18:40:10.060" v="38" actId="20577"/>
          <ac:spMkLst>
            <pc:docMk/>
            <pc:sldMk cId="3316225022" sldId="419"/>
            <ac:spMk id="3" creationId="{6589441F-6F9D-43CE-A27E-6E53C7848E4E}"/>
          </ac:spMkLst>
        </pc:spChg>
        <pc:spChg chg="mod">
          <ac:chgData name="Guest User" userId="eea152128de0b2b1" providerId="Windows Live" clId="Web-{53E1251A-432E-42D1-99FF-C90D2E6F59AF}" dt="2020-02-02T17:53:21.649" v="16" actId="14100"/>
          <ac:spMkLst>
            <pc:docMk/>
            <pc:sldMk cId="3316225022" sldId="419"/>
            <ac:spMk id="9" creationId="{2D5EC9C3-6517-4B21-911F-0433AABB7563}"/>
          </ac:spMkLst>
        </pc:spChg>
        <pc:spChg chg="mod">
          <ac:chgData name="Guest User" userId="eea152128de0b2b1" providerId="Windows Live" clId="Web-{53E1251A-432E-42D1-99FF-C90D2E6F59AF}" dt="2020-02-02T17:53:01.259" v="13" actId="1076"/>
          <ac:spMkLst>
            <pc:docMk/>
            <pc:sldMk cId="3316225022" sldId="419"/>
            <ac:spMk id="10" creationId="{C9C07FC8-D375-49EB-BD5C-592B1D40C9E8}"/>
          </ac:spMkLst>
        </pc:spChg>
        <pc:spChg chg="mod">
          <ac:chgData name="Guest User" userId="eea152128de0b2b1" providerId="Windows Live" clId="Web-{53E1251A-432E-42D1-99FF-C90D2E6F59AF}" dt="2020-02-02T18:40:48.669" v="40"/>
          <ac:spMkLst>
            <pc:docMk/>
            <pc:sldMk cId="3316225022" sldId="419"/>
            <ac:spMk id="28" creationId="{BE8A6075-5188-4402-92BF-163F8009366B}"/>
          </ac:spMkLst>
        </pc:spChg>
        <pc:grpChg chg="mod">
          <ac:chgData name="Guest User" userId="eea152128de0b2b1" providerId="Windows Live" clId="Web-{53E1251A-432E-42D1-99FF-C90D2E6F59AF}" dt="2020-02-02T18:41:02.294" v="41" actId="1076"/>
          <ac:grpSpMkLst>
            <pc:docMk/>
            <pc:sldMk cId="3316225022" sldId="419"/>
            <ac:grpSpMk id="18" creationId="{5241D164-A2AA-4BC4-9AF8-EB3C1B0E4485}"/>
          </ac:grpSpMkLst>
        </pc:grpChg>
      </pc:sldChg>
      <pc:sldChg chg="modSp">
        <pc:chgData name="Guest User" userId="eea152128de0b2b1" providerId="Windows Live" clId="Web-{53E1251A-432E-42D1-99FF-C90D2E6F59AF}" dt="2020-02-02T17:54:55.118" v="34"/>
        <pc:sldMkLst>
          <pc:docMk/>
          <pc:sldMk cId="817049251" sldId="427"/>
        </pc:sldMkLst>
        <pc:graphicFrameChg chg="mod modGraphic">
          <ac:chgData name="Guest User" userId="eea152128de0b2b1" providerId="Windows Live" clId="Web-{53E1251A-432E-42D1-99FF-C90D2E6F59AF}" dt="2020-02-02T17:54:55.118" v="34"/>
          <ac:graphicFrameMkLst>
            <pc:docMk/>
            <pc:sldMk cId="817049251" sldId="427"/>
            <ac:graphicFrameMk id="6" creationId="{8E56C340-44DC-443A-9573-4A67C2F98173}"/>
          </ac:graphicFrameMkLst>
        </pc:graphicFrameChg>
      </pc:sldChg>
      <pc:sldChg chg="addSp delSp modSp">
        <pc:chgData name="Guest User" userId="eea152128de0b2b1" providerId="Windows Live" clId="Web-{53E1251A-432E-42D1-99FF-C90D2E6F59AF}" dt="2020-02-02T17:42:34.135" v="9" actId="14100"/>
        <pc:sldMkLst>
          <pc:docMk/>
          <pc:sldMk cId="3367785308" sldId="439"/>
        </pc:sldMkLst>
        <pc:spChg chg="mod">
          <ac:chgData name="Guest User" userId="eea152128de0b2b1" providerId="Windows Live" clId="Web-{53E1251A-432E-42D1-99FF-C90D2E6F59AF}" dt="2020-02-02T17:42:01.447" v="1" actId="1076"/>
          <ac:spMkLst>
            <pc:docMk/>
            <pc:sldMk cId="3367785308" sldId="439"/>
            <ac:spMk id="15" creationId="{3A77F3D8-CBDF-4671-875D-71E31C8498AB}"/>
          </ac:spMkLst>
        </pc:spChg>
        <pc:cxnChg chg="del mod">
          <ac:chgData name="Guest User" userId="eea152128de0b2b1" providerId="Windows Live" clId="Web-{53E1251A-432E-42D1-99FF-C90D2E6F59AF}" dt="2020-02-02T17:42:11.213" v="3"/>
          <ac:cxnSpMkLst>
            <pc:docMk/>
            <pc:sldMk cId="3367785308" sldId="439"/>
            <ac:cxnSpMk id="10" creationId="{BBF8F8F6-2A36-4BBA-AD54-6979C6A196DB}"/>
          </ac:cxnSpMkLst>
        </pc:cxnChg>
        <pc:cxnChg chg="add mod">
          <ac:chgData name="Guest User" userId="eea152128de0b2b1" providerId="Windows Live" clId="Web-{53E1251A-432E-42D1-99FF-C90D2E6F59AF}" dt="2020-02-02T17:42:34.135" v="9" actId="14100"/>
          <ac:cxnSpMkLst>
            <pc:docMk/>
            <pc:sldMk cId="3367785308" sldId="439"/>
            <ac:cxnSpMk id="20" creationId="{9D82C4DC-2618-4EA0-A41E-AEFE478EF790}"/>
          </ac:cxnSpMkLst>
        </pc:cxnChg>
      </pc:sldChg>
    </pc:docChg>
  </pc:docChgLst>
  <pc:docChgLst>
    <pc:chgData name="Guest User" providerId="Windows Live" clId="Web-{BB3A351A-7192-48C9-BDF0-F1874C4AA48A}"/>
    <pc:docChg chg="modSld">
      <pc:chgData name="Guest User" userId="" providerId="Windows Live" clId="Web-{BB3A351A-7192-48C9-BDF0-F1874C4AA48A}" dt="2020-03-02T02:56:44.276" v="376" actId="1076"/>
      <pc:docMkLst>
        <pc:docMk/>
      </pc:docMkLst>
      <pc:sldChg chg="addSp delSp modSp">
        <pc:chgData name="Guest User" userId="" providerId="Windows Live" clId="Web-{BB3A351A-7192-48C9-BDF0-F1874C4AA48A}" dt="2020-03-02T02:56:44.276" v="376" actId="1076"/>
        <pc:sldMkLst>
          <pc:docMk/>
          <pc:sldMk cId="1425783346" sldId="462"/>
        </pc:sldMkLst>
        <pc:spChg chg="mod">
          <ac:chgData name="Guest User" userId="" providerId="Windows Live" clId="Web-{BB3A351A-7192-48C9-BDF0-F1874C4AA48A}" dt="2020-03-02T02:39:51.689" v="216" actId="20577"/>
          <ac:spMkLst>
            <pc:docMk/>
            <pc:sldMk cId="1425783346" sldId="462"/>
            <ac:spMk id="3" creationId="{C567E531-75BA-46B7-AEF7-42E32D95EAAC}"/>
          </ac:spMkLst>
        </pc:spChg>
        <pc:spChg chg="mod">
          <ac:chgData name="Guest User" userId="" providerId="Windows Live" clId="Web-{BB3A351A-7192-48C9-BDF0-F1874C4AA48A}" dt="2020-03-02T02:34:23.999" v="64" actId="1076"/>
          <ac:spMkLst>
            <pc:docMk/>
            <pc:sldMk cId="1425783346" sldId="462"/>
            <ac:spMk id="6" creationId="{0FF896E0-6343-43D9-A3B8-1CB92BB543F3}"/>
          </ac:spMkLst>
        </pc:spChg>
        <pc:spChg chg="add mod">
          <ac:chgData name="Guest User" userId="" providerId="Windows Live" clId="Web-{BB3A351A-7192-48C9-BDF0-F1874C4AA48A}" dt="2020-03-02T02:42:54.050" v="248" actId="20577"/>
          <ac:spMkLst>
            <pc:docMk/>
            <pc:sldMk cId="1425783346" sldId="462"/>
            <ac:spMk id="8" creationId="{671F75AF-2D9E-410F-81E2-005E96309631}"/>
          </ac:spMkLst>
        </pc:spChg>
        <pc:spChg chg="add mod">
          <ac:chgData name="Guest User" userId="" providerId="Windows Live" clId="Web-{BB3A351A-7192-48C9-BDF0-F1874C4AA48A}" dt="2020-03-02T02:42:35.050" v="239" actId="1076"/>
          <ac:spMkLst>
            <pc:docMk/>
            <pc:sldMk cId="1425783346" sldId="462"/>
            <ac:spMk id="9" creationId="{DDD5644E-8071-4585-B568-857A98F0E5ED}"/>
          </ac:spMkLst>
        </pc:spChg>
        <pc:spChg chg="add mod">
          <ac:chgData name="Guest User" userId="" providerId="Windows Live" clId="Web-{BB3A351A-7192-48C9-BDF0-F1874C4AA48A}" dt="2020-03-02T02:40:02.814" v="217" actId="1076"/>
          <ac:spMkLst>
            <pc:docMk/>
            <pc:sldMk cId="1425783346" sldId="462"/>
            <ac:spMk id="10" creationId="{DD9BFDE1-7753-4845-AD4A-2490D0E4EDC4}"/>
          </ac:spMkLst>
        </pc:spChg>
        <pc:spChg chg="add mod">
          <ac:chgData name="Guest User" userId="" providerId="Windows Live" clId="Web-{BB3A351A-7192-48C9-BDF0-F1874C4AA48A}" dt="2020-03-02T02:40:12.205" v="219" actId="1076"/>
          <ac:spMkLst>
            <pc:docMk/>
            <pc:sldMk cId="1425783346" sldId="462"/>
            <ac:spMk id="11" creationId="{BF32C3CB-F284-4C90-B394-7B4F1F7DDBBD}"/>
          </ac:spMkLst>
        </pc:spChg>
        <pc:spChg chg="add mod">
          <ac:chgData name="Guest User" userId="" providerId="Windows Live" clId="Web-{BB3A351A-7192-48C9-BDF0-F1874C4AA48A}" dt="2020-03-02T02:56:44.276" v="376" actId="1076"/>
          <ac:spMkLst>
            <pc:docMk/>
            <pc:sldMk cId="1425783346" sldId="462"/>
            <ac:spMk id="12" creationId="{C29CDF00-F403-41F2-893F-7BC6723735C3}"/>
          </ac:spMkLst>
        </pc:spChg>
        <pc:spChg chg="add mod">
          <ac:chgData name="Guest User" userId="" providerId="Windows Live" clId="Web-{BB3A351A-7192-48C9-BDF0-F1874C4AA48A}" dt="2020-03-02T02:40:32.705" v="223" actId="1076"/>
          <ac:spMkLst>
            <pc:docMk/>
            <pc:sldMk cId="1425783346" sldId="462"/>
            <ac:spMk id="13" creationId="{5A09CA62-7ED1-4AC9-98F3-BCF038201C60}"/>
          </ac:spMkLst>
        </pc:spChg>
        <pc:spChg chg="add mod">
          <ac:chgData name="Guest User" userId="" providerId="Windows Live" clId="Web-{BB3A351A-7192-48C9-BDF0-F1874C4AA48A}" dt="2020-03-02T02:41:36.690" v="226" actId="1076"/>
          <ac:spMkLst>
            <pc:docMk/>
            <pc:sldMk cId="1425783346" sldId="462"/>
            <ac:spMk id="14" creationId="{0642505A-064A-49FE-BAC3-A36D6A11F05C}"/>
          </ac:spMkLst>
        </pc:spChg>
        <pc:picChg chg="add del mod">
          <ac:chgData name="Guest User" userId="" providerId="Windows Live" clId="Web-{BB3A351A-7192-48C9-BDF0-F1874C4AA48A}" dt="2020-03-02T02:35:41.984" v="68"/>
          <ac:picMkLst>
            <pc:docMk/>
            <pc:sldMk cId="1425783346" sldId="462"/>
            <ac:picMk id="5" creationId="{CA091E29-7A30-4179-8EDF-E947DA1778FF}"/>
          </ac:picMkLst>
        </pc:picChg>
      </pc:sldChg>
      <pc:sldChg chg="addSp delSp modSp addAnim delAnim modAnim">
        <pc:chgData name="Guest User" userId="" providerId="Windows Live" clId="Web-{BB3A351A-7192-48C9-BDF0-F1874C4AA48A}" dt="2020-03-02T02:51:18.727" v="375"/>
        <pc:sldMkLst>
          <pc:docMk/>
          <pc:sldMk cId="1449215579" sldId="465"/>
        </pc:sldMkLst>
        <pc:spChg chg="add mod">
          <ac:chgData name="Guest User" userId="" providerId="Windows Live" clId="Web-{BB3A351A-7192-48C9-BDF0-F1874C4AA48A}" dt="2020-03-02T02:48:39.866" v="361" actId="1076"/>
          <ac:spMkLst>
            <pc:docMk/>
            <pc:sldMk cId="1449215579" sldId="465"/>
            <ac:spMk id="5" creationId="{EB72A38C-7A93-4358-BB53-72E38B355CD9}"/>
          </ac:spMkLst>
        </pc:spChg>
        <pc:spChg chg="mod">
          <ac:chgData name="Guest User" userId="" providerId="Windows Live" clId="Web-{BB3A351A-7192-48C9-BDF0-F1874C4AA48A}" dt="2020-03-02T02:49:55.585" v="370" actId="20577"/>
          <ac:spMkLst>
            <pc:docMk/>
            <pc:sldMk cId="1449215579" sldId="465"/>
            <ac:spMk id="6" creationId="{99AFF756-6790-47D0-856E-88A8E0C5715B}"/>
          </ac:spMkLst>
        </pc:spChg>
        <pc:spChg chg="mod">
          <ac:chgData name="Guest User" userId="" providerId="Windows Live" clId="Web-{BB3A351A-7192-48C9-BDF0-F1874C4AA48A}" dt="2020-03-02T02:45:01.411" v="262" actId="14100"/>
          <ac:spMkLst>
            <pc:docMk/>
            <pc:sldMk cId="1449215579" sldId="465"/>
            <ac:spMk id="22" creationId="{0F8BCCEE-61FF-43C4-9289-3A5DABFEF2B4}"/>
          </ac:spMkLst>
        </pc:spChg>
        <pc:spChg chg="mod">
          <ac:chgData name="Guest User" userId="" providerId="Windows Live" clId="Web-{BB3A351A-7192-48C9-BDF0-F1874C4AA48A}" dt="2020-03-02T02:46:38.240" v="267" actId="1076"/>
          <ac:spMkLst>
            <pc:docMk/>
            <pc:sldMk cId="1449215579" sldId="465"/>
            <ac:spMk id="35" creationId="{561248DA-26D0-462C-9885-F9B74A0B06D9}"/>
          </ac:spMkLst>
        </pc:spChg>
        <pc:grpChg chg="add">
          <ac:chgData name="Guest User" userId="" providerId="Windows Live" clId="Web-{BB3A351A-7192-48C9-BDF0-F1874C4AA48A}" dt="2020-03-02T02:51:16.086" v="373"/>
          <ac:grpSpMkLst>
            <pc:docMk/>
            <pc:sldMk cId="1449215579" sldId="465"/>
            <ac:grpSpMk id="8" creationId="{8A44D20F-034B-4573-ADFB-5F665BBB1BC1}"/>
          </ac:grpSpMkLst>
        </pc:grpChg>
        <pc:picChg chg="add mod">
          <ac:chgData name="Guest User" userId="" providerId="Windows Live" clId="Web-{BB3A351A-7192-48C9-BDF0-F1874C4AA48A}" dt="2020-03-02T02:44:13.535" v="255" actId="14100"/>
          <ac:picMkLst>
            <pc:docMk/>
            <pc:sldMk cId="1449215579" sldId="465"/>
            <ac:picMk id="3" creationId="{C48DA95E-2811-47ED-9FD4-40184D5AE354}"/>
          </ac:picMkLst>
        </pc:picChg>
        <pc:picChg chg="mod">
          <ac:chgData name="Guest User" userId="" providerId="Windows Live" clId="Web-{BB3A351A-7192-48C9-BDF0-F1874C4AA48A}" dt="2020-03-02T02:44:10.488" v="254" actId="14100"/>
          <ac:picMkLst>
            <pc:docMk/>
            <pc:sldMk cId="1449215579" sldId="465"/>
            <ac:picMk id="13" creationId="{F5980B7D-18DC-4779-8138-75D3EC4996B1}"/>
          </ac:picMkLst>
        </pc:picChg>
        <pc:picChg chg="del">
          <ac:chgData name="Guest User" userId="" providerId="Windows Live" clId="Web-{BB3A351A-7192-48C9-BDF0-F1874C4AA48A}" dt="2020-03-02T02:43:56.051" v="251"/>
          <ac:picMkLst>
            <pc:docMk/>
            <pc:sldMk cId="1449215579" sldId="465"/>
            <ac:picMk id="15" creationId="{AB66AB63-B82E-4DA0-8061-3701593D101E}"/>
          </ac:picMkLst>
        </pc:picChg>
        <pc:cxnChg chg="add mod">
          <ac:chgData name="Guest User" userId="" providerId="Windows Live" clId="Web-{BB3A351A-7192-48C9-BDF0-F1874C4AA48A}" dt="2020-03-02T02:49:34.945" v="365" actId="1076"/>
          <ac:cxnSpMkLst>
            <pc:docMk/>
            <pc:sldMk cId="1449215579" sldId="465"/>
            <ac:cxnSpMk id="7" creationId="{BE38FB4B-49C9-4718-9384-EDC764845C71}"/>
          </ac:cxnSpMkLst>
        </pc:cxnChg>
        <pc:cxnChg chg="mod ord">
          <ac:chgData name="Guest User" userId="" providerId="Windows Live" clId="Web-{BB3A351A-7192-48C9-BDF0-F1874C4AA48A}" dt="2020-03-02T02:45:12.895" v="263" actId="14100"/>
          <ac:cxnSpMkLst>
            <pc:docMk/>
            <pc:sldMk cId="1449215579" sldId="465"/>
            <ac:cxnSpMk id="33" creationId="{135D6112-3D95-4915-9BB2-927BC8051D6C}"/>
          </ac:cxnSpMkLst>
        </pc:cxnChg>
        <pc:cxnChg chg="mod ord">
          <ac:chgData name="Guest User" userId="" providerId="Windows Live" clId="Web-{BB3A351A-7192-48C9-BDF0-F1874C4AA48A}" dt="2020-03-02T02:45:22.598" v="264" actId="14100"/>
          <ac:cxnSpMkLst>
            <pc:docMk/>
            <pc:sldMk cId="1449215579" sldId="465"/>
            <ac:cxnSpMk id="34" creationId="{59955BF8-C777-47FD-8562-6C3233205C95}"/>
          </ac:cxnSpMkLst>
        </pc:cxnChg>
      </pc:sldChg>
    </pc:docChg>
  </pc:docChgLst>
  <pc:docChgLst>
    <pc:chgData name="Guest User" providerId="Windows Live" clId="Web-{9591F3C7-4525-4FF0-A701-96DD48443A0E}"/>
    <pc:docChg chg="addSld delSld modSld sldOrd">
      <pc:chgData name="Guest User" userId="" providerId="Windows Live" clId="Web-{9591F3C7-4525-4FF0-A701-96DD48443A0E}" dt="2020-01-29T19:17:07.458" v="1804" actId="14100"/>
      <pc:docMkLst>
        <pc:docMk/>
      </pc:docMkLst>
      <pc:sldChg chg="del">
        <pc:chgData name="Guest User" userId="" providerId="Windows Live" clId="Web-{9591F3C7-4525-4FF0-A701-96DD48443A0E}" dt="2020-01-29T18:24:30.137" v="83"/>
        <pc:sldMkLst>
          <pc:docMk/>
          <pc:sldMk cId="0" sldId="282"/>
        </pc:sldMkLst>
      </pc:sldChg>
      <pc:sldChg chg="ord">
        <pc:chgData name="Guest User" userId="" providerId="Windows Live" clId="Web-{9591F3C7-4525-4FF0-A701-96DD48443A0E}" dt="2020-01-29T18:24:32.762" v="84"/>
        <pc:sldMkLst>
          <pc:docMk/>
          <pc:sldMk cId="0" sldId="294"/>
        </pc:sldMkLst>
      </pc:sldChg>
      <pc:sldChg chg="modSp">
        <pc:chgData name="Guest User" userId="" providerId="Windows Live" clId="Web-{9591F3C7-4525-4FF0-A701-96DD48443A0E}" dt="2020-01-29T18:51:10.423" v="1202" actId="20577"/>
        <pc:sldMkLst>
          <pc:docMk/>
          <pc:sldMk cId="3316225022" sldId="419"/>
        </pc:sldMkLst>
        <pc:spChg chg="mod">
          <ac:chgData name="Guest User" userId="" providerId="Windows Live" clId="Web-{9591F3C7-4525-4FF0-A701-96DD48443A0E}" dt="2020-01-29T18:50:24.360" v="1156" actId="20577"/>
          <ac:spMkLst>
            <pc:docMk/>
            <pc:sldMk cId="3316225022" sldId="419"/>
            <ac:spMk id="3" creationId="{6589441F-6F9D-43CE-A27E-6E53C7848E4E}"/>
          </ac:spMkLst>
        </pc:spChg>
        <pc:spChg chg="mod">
          <ac:chgData name="Guest User" userId="" providerId="Windows Live" clId="Web-{9591F3C7-4525-4FF0-A701-96DD48443A0E}" dt="2020-01-29T18:51:10.423" v="1202" actId="20577"/>
          <ac:spMkLst>
            <pc:docMk/>
            <pc:sldMk cId="3316225022" sldId="419"/>
            <ac:spMk id="28" creationId="{BE8A6075-5188-4402-92BF-163F8009366B}"/>
          </ac:spMkLst>
        </pc:spChg>
      </pc:sldChg>
      <pc:sldChg chg="modSp new ord">
        <pc:chgData name="Guest User" userId="" providerId="Windows Live" clId="Web-{9591F3C7-4525-4FF0-A701-96DD48443A0E}" dt="2020-01-29T18:59:49.127" v="1272" actId="20577"/>
        <pc:sldMkLst>
          <pc:docMk/>
          <pc:sldMk cId="2625590912" sldId="423"/>
        </pc:sldMkLst>
        <pc:spChg chg="mod">
          <ac:chgData name="Guest User" userId="" providerId="Windows Live" clId="Web-{9591F3C7-4525-4FF0-A701-96DD48443A0E}" dt="2020-01-29T18:30:55.294" v="155" actId="20577"/>
          <ac:spMkLst>
            <pc:docMk/>
            <pc:sldMk cId="2625590912" sldId="423"/>
            <ac:spMk id="2" creationId="{D8D11373-279A-4A15-A34E-1F0070E94677}"/>
          </ac:spMkLst>
        </pc:spChg>
        <pc:spChg chg="mod">
          <ac:chgData name="Guest User" userId="" providerId="Windows Live" clId="Web-{9591F3C7-4525-4FF0-A701-96DD48443A0E}" dt="2020-01-29T18:59:49.127" v="1272" actId="20577"/>
          <ac:spMkLst>
            <pc:docMk/>
            <pc:sldMk cId="2625590912" sldId="423"/>
            <ac:spMk id="3" creationId="{A59E318C-DB21-4C0D-BE36-52CC373D2D00}"/>
          </ac:spMkLst>
        </pc:spChg>
      </pc:sldChg>
      <pc:sldChg chg="addSp delSp modSp ord">
        <pc:chgData name="Guest User" userId="" providerId="Windows Live" clId="Web-{9591F3C7-4525-4FF0-A701-96DD48443A0E}" dt="2020-01-29T18:59:57.190" v="1280" actId="20577"/>
        <pc:sldMkLst>
          <pc:docMk/>
          <pc:sldMk cId="3668804156" sldId="424"/>
        </pc:sldMkLst>
        <pc:spChg chg="mod">
          <ac:chgData name="Guest User" userId="" providerId="Windows Live" clId="Web-{9591F3C7-4525-4FF0-A701-96DD48443A0E}" dt="2020-01-29T18:59:57.190" v="1280" actId="20577"/>
          <ac:spMkLst>
            <pc:docMk/>
            <pc:sldMk cId="3668804156" sldId="424"/>
            <ac:spMk id="2" creationId="{761652D2-A794-4315-89E7-25FD102A4B4F}"/>
          </ac:spMkLst>
        </pc:spChg>
        <pc:spChg chg="mod">
          <ac:chgData name="Guest User" userId="" providerId="Windows Live" clId="Web-{9591F3C7-4525-4FF0-A701-96DD48443A0E}" dt="2020-01-29T18:59:24.471" v="1268" actId="20577"/>
          <ac:spMkLst>
            <pc:docMk/>
            <pc:sldMk cId="3668804156" sldId="424"/>
            <ac:spMk id="3" creationId="{0D3BDDF1-AE2E-40AD-B2EA-AB005C451F96}"/>
          </ac:spMkLst>
        </pc:spChg>
        <pc:graphicFrameChg chg="add del mod modGraphic">
          <ac:chgData name="Guest User" userId="" providerId="Windows Live" clId="Web-{9591F3C7-4525-4FF0-A701-96DD48443A0E}" dt="2020-01-29T18:15:39.495" v="82"/>
          <ac:graphicFrameMkLst>
            <pc:docMk/>
            <pc:sldMk cId="3668804156" sldId="424"/>
            <ac:graphicFrameMk id="5" creationId="{28D3217E-CBF2-4369-A9AA-B130A5442894}"/>
          </ac:graphicFrameMkLst>
        </pc:graphicFrameChg>
      </pc:sldChg>
      <pc:sldChg chg="modSp">
        <pc:chgData name="Guest User" userId="" providerId="Windows Live" clId="Web-{9591F3C7-4525-4FF0-A701-96DD48443A0E}" dt="2020-01-29T19:05:57.019" v="1555" actId="20577"/>
        <pc:sldMkLst>
          <pc:docMk/>
          <pc:sldMk cId="2384817782" sldId="425"/>
        </pc:sldMkLst>
        <pc:spChg chg="mod">
          <ac:chgData name="Guest User" userId="" providerId="Windows Live" clId="Web-{9591F3C7-4525-4FF0-A701-96DD48443A0E}" dt="2020-01-29T19:00:05.830" v="1283" actId="20577"/>
          <ac:spMkLst>
            <pc:docMk/>
            <pc:sldMk cId="2384817782" sldId="425"/>
            <ac:spMk id="2" creationId="{761652D2-A794-4315-89E7-25FD102A4B4F}"/>
          </ac:spMkLst>
        </pc:spChg>
        <pc:spChg chg="mod">
          <ac:chgData name="Guest User" userId="" providerId="Windows Live" clId="Web-{9591F3C7-4525-4FF0-A701-96DD48443A0E}" dt="2020-01-29T19:05:57.019" v="1555" actId="20577"/>
          <ac:spMkLst>
            <pc:docMk/>
            <pc:sldMk cId="2384817782" sldId="425"/>
            <ac:spMk id="3" creationId="{0D3BDDF1-AE2E-40AD-B2EA-AB005C451F96}"/>
          </ac:spMkLst>
        </pc:spChg>
      </pc:sldChg>
      <pc:sldChg chg="modSp ord">
        <pc:chgData name="Guest User" userId="" providerId="Windows Live" clId="Web-{9591F3C7-4525-4FF0-A701-96DD48443A0E}" dt="2020-01-29T19:00:01.393" v="1282" actId="20577"/>
        <pc:sldMkLst>
          <pc:docMk/>
          <pc:sldMk cId="1321062186" sldId="426"/>
        </pc:sldMkLst>
        <pc:spChg chg="mod">
          <ac:chgData name="Guest User" userId="" providerId="Windows Live" clId="Web-{9591F3C7-4525-4FF0-A701-96DD48443A0E}" dt="2020-01-29T19:00:01.393" v="1282" actId="20577"/>
          <ac:spMkLst>
            <pc:docMk/>
            <pc:sldMk cId="1321062186" sldId="426"/>
            <ac:spMk id="2" creationId="{761652D2-A794-4315-89E7-25FD102A4B4F}"/>
          </ac:spMkLst>
        </pc:spChg>
        <pc:spChg chg="mod">
          <ac:chgData name="Guest User" userId="" providerId="Windows Live" clId="Web-{9591F3C7-4525-4FF0-A701-96DD48443A0E}" dt="2020-01-29T18:59:12.440" v="1265" actId="20577"/>
          <ac:spMkLst>
            <pc:docMk/>
            <pc:sldMk cId="1321062186" sldId="426"/>
            <ac:spMk id="3" creationId="{0D3BDDF1-AE2E-40AD-B2EA-AB005C451F96}"/>
          </ac:spMkLst>
        </pc:spChg>
      </pc:sldChg>
      <pc:sldChg chg="addSp delSp modSp new ord modNotes">
        <pc:chgData name="Guest User" userId="" providerId="Windows Live" clId="Web-{9591F3C7-4525-4FF0-A701-96DD48443A0E}" dt="2020-01-29T18:42:25.468" v="891"/>
        <pc:sldMkLst>
          <pc:docMk/>
          <pc:sldMk cId="817049251" sldId="427"/>
        </pc:sldMkLst>
        <pc:spChg chg="mod">
          <ac:chgData name="Guest User" userId="" providerId="Windows Live" clId="Web-{9591F3C7-4525-4FF0-A701-96DD48443A0E}" dt="2020-01-29T18:25:15.324" v="101" actId="20577"/>
          <ac:spMkLst>
            <pc:docMk/>
            <pc:sldMk cId="817049251" sldId="427"/>
            <ac:spMk id="2" creationId="{F3D63C62-DD09-465C-950A-6013FBC3D16D}"/>
          </ac:spMkLst>
        </pc:spChg>
        <pc:spChg chg="del">
          <ac:chgData name="Guest User" userId="" providerId="Windows Live" clId="Web-{9591F3C7-4525-4FF0-A701-96DD48443A0E}" dt="2020-01-29T18:28:59.872" v="107"/>
          <ac:spMkLst>
            <pc:docMk/>
            <pc:sldMk cId="817049251" sldId="427"/>
            <ac:spMk id="3" creationId="{5E1E4292-C3B5-44AA-BF1E-E9D022ED4F2F}"/>
          </ac:spMkLst>
        </pc:spChg>
        <pc:spChg chg="add del mod">
          <ac:chgData name="Guest User" userId="" providerId="Windows Live" clId="Web-{9591F3C7-4525-4FF0-A701-96DD48443A0E}" dt="2020-01-29T18:32:08.060" v="165"/>
          <ac:spMkLst>
            <pc:docMk/>
            <pc:sldMk cId="817049251" sldId="427"/>
            <ac:spMk id="7" creationId="{5FEAD044-1190-49A6-97AC-F6F754B48951}"/>
          </ac:spMkLst>
        </pc:spChg>
        <pc:graphicFrameChg chg="add mod modGraphic">
          <ac:chgData name="Guest User" userId="" providerId="Windows Live" clId="Web-{9591F3C7-4525-4FF0-A701-96DD48443A0E}" dt="2020-01-29T18:42:25.468" v="891"/>
          <ac:graphicFrameMkLst>
            <pc:docMk/>
            <pc:sldMk cId="817049251" sldId="427"/>
            <ac:graphicFrameMk id="6" creationId="{8E56C340-44DC-443A-9573-4A67C2F98173}"/>
          </ac:graphicFrameMkLst>
        </pc:graphicFrameChg>
      </pc:sldChg>
      <pc:sldChg chg="addSp delSp modSp new addAnim delAnim">
        <pc:chgData name="Guest User" userId="" providerId="Windows Live" clId="Web-{9591F3C7-4525-4FF0-A701-96DD48443A0E}" dt="2020-01-29T19:17:07.458" v="1804" actId="14100"/>
        <pc:sldMkLst>
          <pc:docMk/>
          <pc:sldMk cId="269599542" sldId="428"/>
        </pc:sldMkLst>
        <pc:spChg chg="mod">
          <ac:chgData name="Guest User" userId="" providerId="Windows Live" clId="Web-{9591F3C7-4525-4FF0-A701-96DD48443A0E}" dt="2020-01-29T19:06:38.628" v="1571" actId="20577"/>
          <ac:spMkLst>
            <pc:docMk/>
            <pc:sldMk cId="269599542" sldId="428"/>
            <ac:spMk id="2" creationId="{F1620529-E2DF-41C0-BAC9-8AAA0C245EF3}"/>
          </ac:spMkLst>
        </pc:spChg>
        <pc:spChg chg="mod">
          <ac:chgData name="Guest User" userId="" providerId="Windows Live" clId="Web-{9591F3C7-4525-4FF0-A701-96DD48443A0E}" dt="2020-01-29T19:17:07.458" v="1804" actId="14100"/>
          <ac:spMkLst>
            <pc:docMk/>
            <pc:sldMk cId="269599542" sldId="428"/>
            <ac:spMk id="3" creationId="{2E886D3F-63DF-4B8B-9F98-FFC5E5FCE505}"/>
          </ac:spMkLst>
        </pc:spChg>
        <pc:spChg chg="add mod">
          <ac:chgData name="Guest User" userId="" providerId="Windows Live" clId="Web-{9591F3C7-4525-4FF0-A701-96DD48443A0E}" dt="2020-01-29T19:14:26.223" v="1697" actId="1076"/>
          <ac:spMkLst>
            <pc:docMk/>
            <pc:sldMk cId="269599542" sldId="428"/>
            <ac:spMk id="5" creationId="{407DC8A1-F646-43B4-9559-5DFFA258FEA6}"/>
          </ac:spMkLst>
        </pc:spChg>
        <pc:spChg chg="add mod">
          <ac:chgData name="Guest User" userId="" providerId="Windows Live" clId="Web-{9591F3C7-4525-4FF0-A701-96DD48443A0E}" dt="2020-01-29T19:10:03.676" v="1675" actId="1076"/>
          <ac:spMkLst>
            <pc:docMk/>
            <pc:sldMk cId="269599542" sldId="428"/>
            <ac:spMk id="6" creationId="{2E4E7FDA-D5A9-4983-8DAC-946BAE7F3C66}"/>
          </ac:spMkLst>
        </pc:spChg>
        <pc:spChg chg="add mod">
          <ac:chgData name="Guest User" userId="" providerId="Windows Live" clId="Web-{9591F3C7-4525-4FF0-A701-96DD48443A0E}" dt="2020-01-29T19:09:59.488" v="1673" actId="1076"/>
          <ac:spMkLst>
            <pc:docMk/>
            <pc:sldMk cId="269599542" sldId="428"/>
            <ac:spMk id="7" creationId="{6BE72C51-759C-4EB0-9CBE-F81CA227120F}"/>
          </ac:spMkLst>
        </pc:spChg>
        <pc:spChg chg="add mod">
          <ac:chgData name="Guest User" userId="" providerId="Windows Live" clId="Web-{9591F3C7-4525-4FF0-A701-96DD48443A0E}" dt="2020-01-29T19:10:06.238" v="1676" actId="1076"/>
          <ac:spMkLst>
            <pc:docMk/>
            <pc:sldMk cId="269599542" sldId="428"/>
            <ac:spMk id="8" creationId="{87613E46-9D68-4CF8-AE90-2A0F6C5A8947}"/>
          </ac:spMkLst>
        </pc:spChg>
        <pc:spChg chg="add mod">
          <ac:chgData name="Guest User" userId="" providerId="Windows Live" clId="Web-{9591F3C7-4525-4FF0-A701-96DD48443A0E}" dt="2020-01-29T19:14:22.380" v="1696" actId="1076"/>
          <ac:spMkLst>
            <pc:docMk/>
            <pc:sldMk cId="269599542" sldId="428"/>
            <ac:spMk id="9" creationId="{413EE18A-7BE7-4E22-928D-1A8AE49CD21A}"/>
          </ac:spMkLst>
        </pc:spChg>
        <pc:cxnChg chg="add del mod">
          <ac:chgData name="Guest User" userId="" providerId="Windows Live" clId="Web-{9591F3C7-4525-4FF0-A701-96DD48443A0E}" dt="2020-01-29T19:10:35.098" v="1680"/>
          <ac:cxnSpMkLst>
            <pc:docMk/>
            <pc:sldMk cId="269599542" sldId="428"/>
            <ac:cxnSpMk id="10" creationId="{B74DE90F-B54A-4E1E-A034-769E36C8F04F}"/>
          </ac:cxnSpMkLst>
        </pc:cxnChg>
        <pc:cxnChg chg="add del mod">
          <ac:chgData name="Guest User" userId="" providerId="Windows Live" clId="Web-{9591F3C7-4525-4FF0-A701-96DD48443A0E}" dt="2020-01-29T19:11:12.973" v="1683"/>
          <ac:cxnSpMkLst>
            <pc:docMk/>
            <pc:sldMk cId="269599542" sldId="428"/>
            <ac:cxnSpMk id="11" creationId="{EE7AED05-2125-4443-83C9-1967D5EB2818}"/>
          </ac:cxnSpMkLst>
        </pc:cxnChg>
        <pc:cxnChg chg="add del mod">
          <ac:chgData name="Guest User" userId="" providerId="Windows Live" clId="Web-{9591F3C7-4525-4FF0-A701-96DD48443A0E}" dt="2020-01-29T19:11:57.145" v="1688"/>
          <ac:cxnSpMkLst>
            <pc:docMk/>
            <pc:sldMk cId="269599542" sldId="428"/>
            <ac:cxnSpMk id="13" creationId="{9FDACFA5-B8E6-46CD-94F2-1D509E68AF08}"/>
          </ac:cxnSpMkLst>
        </pc:cxnChg>
        <pc:cxnChg chg="add del mod">
          <ac:chgData name="Guest User" userId="" providerId="Windows Live" clId="Web-{9591F3C7-4525-4FF0-A701-96DD48443A0E}" dt="2020-01-29T19:12:25.520" v="1694"/>
          <ac:cxnSpMkLst>
            <pc:docMk/>
            <pc:sldMk cId="269599542" sldId="428"/>
            <ac:cxnSpMk id="14" creationId="{A704810D-E7B3-46B6-B15D-A4445FBC48E1}"/>
          </ac:cxnSpMkLst>
        </pc:cxnChg>
        <pc:cxnChg chg="add del mod">
          <ac:chgData name="Guest User" userId="" providerId="Windows Live" clId="Web-{9591F3C7-4525-4FF0-A701-96DD48443A0E}" dt="2020-01-29T19:14:43.192" v="1701"/>
          <ac:cxnSpMkLst>
            <pc:docMk/>
            <pc:sldMk cId="269599542" sldId="428"/>
            <ac:cxnSpMk id="15" creationId="{4C87CC5D-14EE-416A-816E-4DA26178A840}"/>
          </ac:cxnSpMkLst>
        </pc:cxnChg>
        <pc:cxnChg chg="add del mod">
          <ac:chgData name="Guest User" userId="" providerId="Windows Live" clId="Web-{9591F3C7-4525-4FF0-A701-96DD48443A0E}" dt="2020-01-29T19:15:05.192" v="1705"/>
          <ac:cxnSpMkLst>
            <pc:docMk/>
            <pc:sldMk cId="269599542" sldId="428"/>
            <ac:cxnSpMk id="16" creationId="{BC5130AB-6558-4859-A251-41BEBA31FDD7}"/>
          </ac:cxnSpMkLst>
        </pc:cxnChg>
      </pc:sldChg>
    </pc:docChg>
  </pc:docChgLst>
  <pc:docChgLst>
    <pc:chgData name="Guest User" providerId="Windows Live" clId="Web-{E74A3FAC-6D07-4795-91EB-CC69BE70374F}"/>
    <pc:docChg chg="addSld modSld">
      <pc:chgData name="Guest User" userId="" providerId="Windows Live" clId="Web-{E74A3FAC-6D07-4795-91EB-CC69BE70374F}" dt="2020-01-31T01:53:59.425" v="795" actId="14100"/>
      <pc:docMkLst>
        <pc:docMk/>
      </pc:docMkLst>
      <pc:sldChg chg="addSp modSp">
        <pc:chgData name="Guest User" userId="" providerId="Windows Live" clId="Web-{E74A3FAC-6D07-4795-91EB-CC69BE70374F}" dt="2020-01-31T01:49:07.368" v="764" actId="14100"/>
        <pc:sldMkLst>
          <pc:docMk/>
          <pc:sldMk cId="1321062186" sldId="426"/>
        </pc:sldMkLst>
        <pc:spChg chg="mod">
          <ac:chgData name="Guest User" userId="" providerId="Windows Live" clId="Web-{E74A3FAC-6D07-4795-91EB-CC69BE70374F}" dt="2020-01-31T01:49:07.368" v="764" actId="14100"/>
          <ac:spMkLst>
            <pc:docMk/>
            <pc:sldMk cId="1321062186" sldId="426"/>
            <ac:spMk id="3" creationId="{0D3BDDF1-AE2E-40AD-B2EA-AB005C451F96}"/>
          </ac:spMkLst>
        </pc:spChg>
        <pc:spChg chg="add mod">
          <ac:chgData name="Guest User" userId="" providerId="Windows Live" clId="Web-{E74A3FAC-6D07-4795-91EB-CC69BE70374F}" dt="2020-01-31T01:38:55.784" v="287" actId="20577"/>
          <ac:spMkLst>
            <pc:docMk/>
            <pc:sldMk cId="1321062186" sldId="426"/>
            <ac:spMk id="8" creationId="{E6419B47-AF5E-428F-9CDB-FF3F2BBCF263}"/>
          </ac:spMkLst>
        </pc:spChg>
        <pc:spChg chg="add mod">
          <ac:chgData name="Guest User" userId="" providerId="Windows Live" clId="Web-{E74A3FAC-6D07-4795-91EB-CC69BE70374F}" dt="2020-01-31T01:39:36.082" v="289" actId="14100"/>
          <ac:spMkLst>
            <pc:docMk/>
            <pc:sldMk cId="1321062186" sldId="426"/>
            <ac:spMk id="10" creationId="{55E9973F-D7CD-4A4E-BBCB-FD0265464685}"/>
          </ac:spMkLst>
        </pc:spChg>
        <pc:spChg chg="add mod">
          <ac:chgData name="Guest User" userId="" providerId="Windows Live" clId="Web-{E74A3FAC-6D07-4795-91EB-CC69BE70374F}" dt="2020-01-31T01:40:02.943" v="293" actId="14100"/>
          <ac:spMkLst>
            <pc:docMk/>
            <pc:sldMk cId="1321062186" sldId="426"/>
            <ac:spMk id="12" creationId="{948A6EC5-671C-4682-BFD8-F56263B73CBD}"/>
          </ac:spMkLst>
        </pc:spChg>
        <pc:spChg chg="add mod">
          <ac:chgData name="Guest User" userId="" providerId="Windows Live" clId="Web-{E74A3FAC-6D07-4795-91EB-CC69BE70374F}" dt="2020-01-31T01:41:33.930" v="300" actId="1076"/>
          <ac:spMkLst>
            <pc:docMk/>
            <pc:sldMk cId="1321062186" sldId="426"/>
            <ac:spMk id="14" creationId="{9E59EFD7-C826-467E-807B-0093F45A8D80}"/>
          </ac:spMkLst>
        </pc:spChg>
        <pc:spChg chg="add mod">
          <ac:chgData name="Guest User" userId="" providerId="Windows Live" clId="Web-{E74A3FAC-6D07-4795-91EB-CC69BE70374F}" dt="2020-01-31T01:42:07.931" v="311" actId="1076"/>
          <ac:spMkLst>
            <pc:docMk/>
            <pc:sldMk cId="1321062186" sldId="426"/>
            <ac:spMk id="21" creationId="{EC0FFAE1-4DBF-4176-9E88-0B4D3A2F248F}"/>
          </ac:spMkLst>
        </pc:spChg>
        <pc:spChg chg="add mod">
          <ac:chgData name="Guest User" userId="" providerId="Windows Live" clId="Web-{E74A3FAC-6D07-4795-91EB-CC69BE70374F}" dt="2020-01-31T01:42:19.854" v="318" actId="1076"/>
          <ac:spMkLst>
            <pc:docMk/>
            <pc:sldMk cId="1321062186" sldId="426"/>
            <ac:spMk id="22" creationId="{5E126EB5-1DAB-44AD-A986-AB75CD109B0E}"/>
          </ac:spMkLst>
        </pc:spChg>
        <pc:spChg chg="add mod">
          <ac:chgData name="Guest User" userId="" providerId="Windows Live" clId="Web-{E74A3FAC-6D07-4795-91EB-CC69BE70374F}" dt="2020-01-31T01:42:29.698" v="323" actId="20577"/>
          <ac:spMkLst>
            <pc:docMk/>
            <pc:sldMk cId="1321062186" sldId="426"/>
            <ac:spMk id="23" creationId="{631C12F0-C7CE-484D-B2A8-692026AB4367}"/>
          </ac:spMkLst>
        </pc:spChg>
        <pc:spChg chg="add mod">
          <ac:chgData name="Guest User" userId="" providerId="Windows Live" clId="Web-{E74A3FAC-6D07-4795-91EB-CC69BE70374F}" dt="2020-01-31T01:43:02.371" v="336" actId="1076"/>
          <ac:spMkLst>
            <pc:docMk/>
            <pc:sldMk cId="1321062186" sldId="426"/>
            <ac:spMk id="24" creationId="{F559D17D-1606-40B8-8288-00FB22F34820}"/>
          </ac:spMkLst>
        </pc:spChg>
        <pc:spChg chg="add mod">
          <ac:chgData name="Guest User" userId="" providerId="Windows Live" clId="Web-{E74A3FAC-6D07-4795-91EB-CC69BE70374F}" dt="2020-01-31T01:48:44.929" v="762" actId="14100"/>
          <ac:spMkLst>
            <pc:docMk/>
            <pc:sldMk cId="1321062186" sldId="426"/>
            <ac:spMk id="26" creationId="{64278688-0807-4D7A-A9D1-73C14336B8E6}"/>
          </ac:spMkLst>
        </pc:spChg>
        <pc:grpChg chg="add mod">
          <ac:chgData name="Guest User" userId="" providerId="Windows Live" clId="Web-{E74A3FAC-6D07-4795-91EB-CC69BE70374F}" dt="2020-01-31T01:40:31.147" v="295" actId="1076"/>
          <ac:grpSpMkLst>
            <pc:docMk/>
            <pc:sldMk cId="1321062186" sldId="426"/>
            <ac:grpSpMk id="18" creationId="{0535608F-37BC-40F4-BA0D-B7C4574B97C3}"/>
          </ac:grpSpMkLst>
        </pc:grpChg>
        <pc:grpChg chg="add mod">
          <ac:chgData name="Guest User" userId="" providerId="Windows Live" clId="Web-{E74A3FAC-6D07-4795-91EB-CC69BE70374F}" dt="2020-01-31T01:41:42.243" v="301" actId="1076"/>
          <ac:grpSpMkLst>
            <pc:docMk/>
            <pc:sldMk cId="1321062186" sldId="426"/>
            <ac:grpSpMk id="19" creationId="{CA591A9E-841E-4853-B1EB-CCBC1AA9A5B1}"/>
          </ac:grpSpMkLst>
        </pc:grpChg>
        <pc:picChg chg="add mod">
          <ac:chgData name="Guest User" userId="" providerId="Windows Live" clId="Web-{E74A3FAC-6D07-4795-91EB-CC69BE70374F}" dt="2020-01-31T01:35:59.216" v="180" actId="1076"/>
          <ac:picMkLst>
            <pc:docMk/>
            <pc:sldMk cId="1321062186" sldId="426"/>
            <ac:picMk id="5" creationId="{49B34D8D-0080-4841-A81E-6A4B4BC4BEA7}"/>
          </ac:picMkLst>
        </pc:picChg>
      </pc:sldChg>
      <pc:sldChg chg="modSp">
        <pc:chgData name="Guest User" userId="" providerId="Windows Live" clId="Web-{E74A3FAC-6D07-4795-91EB-CC69BE70374F}" dt="2020-01-31T01:43:38.278" v="390"/>
        <pc:sldMkLst>
          <pc:docMk/>
          <pc:sldMk cId="817049251" sldId="427"/>
        </pc:sldMkLst>
        <pc:spChg chg="mod">
          <ac:chgData name="Guest User" userId="" providerId="Windows Live" clId="Web-{E74A3FAC-6D07-4795-91EB-CC69BE70374F}" dt="2020-01-31T01:43:25.965" v="352" actId="20577"/>
          <ac:spMkLst>
            <pc:docMk/>
            <pc:sldMk cId="817049251" sldId="427"/>
            <ac:spMk id="2" creationId="{F3D63C62-DD09-465C-950A-6013FBC3D16D}"/>
          </ac:spMkLst>
        </pc:spChg>
        <pc:graphicFrameChg chg="mod modGraphic">
          <ac:chgData name="Guest User" userId="" providerId="Windows Live" clId="Web-{E74A3FAC-6D07-4795-91EB-CC69BE70374F}" dt="2020-01-31T01:43:38.278" v="390"/>
          <ac:graphicFrameMkLst>
            <pc:docMk/>
            <pc:sldMk cId="817049251" sldId="427"/>
            <ac:graphicFrameMk id="6" creationId="{8E56C340-44DC-443A-9573-4A67C2F98173}"/>
          </ac:graphicFrameMkLst>
        </pc:graphicFrameChg>
      </pc:sldChg>
      <pc:sldChg chg="addSp modSp new mod modClrScheme chgLayout">
        <pc:chgData name="Guest User" userId="" providerId="Windows Live" clId="Web-{E74A3FAC-6D07-4795-91EB-CC69BE70374F}" dt="2020-01-31T01:53:59.425" v="795" actId="14100"/>
        <pc:sldMkLst>
          <pc:docMk/>
          <pc:sldMk cId="1424160928" sldId="430"/>
        </pc:sldMkLst>
        <pc:spChg chg="mod ord">
          <ac:chgData name="Guest User" userId="" providerId="Windows Live" clId="Web-{E74A3FAC-6D07-4795-91EB-CC69BE70374F}" dt="2020-01-31T01:50:47.012" v="790" actId="20577"/>
          <ac:spMkLst>
            <pc:docMk/>
            <pc:sldMk cId="1424160928" sldId="430"/>
            <ac:spMk id="2" creationId="{752E9093-446D-4B0B-BAD5-85038DF47CAA}"/>
          </ac:spMkLst>
        </pc:spChg>
        <pc:spChg chg="mod ord">
          <ac:chgData name="Guest User" userId="" providerId="Windows Live" clId="Web-{E74A3FAC-6D07-4795-91EB-CC69BE70374F}" dt="2020-01-31T01:50:38.090" v="766"/>
          <ac:spMkLst>
            <pc:docMk/>
            <pc:sldMk cId="1424160928" sldId="430"/>
            <ac:spMk id="3" creationId="{D8DAE67A-6670-49F1-8A7E-41DC8A365B2F}"/>
          </ac:spMkLst>
        </pc:spChg>
        <pc:picChg chg="add mod">
          <ac:chgData name="Guest User" userId="" providerId="Windows Live" clId="Web-{E74A3FAC-6D07-4795-91EB-CC69BE70374F}" dt="2020-01-31T01:51:11.013" v="792" actId="1076"/>
          <ac:picMkLst>
            <pc:docMk/>
            <pc:sldMk cId="1424160928" sldId="430"/>
            <ac:picMk id="4" creationId="{7FBD5966-B693-4D72-BB19-25E932BD3FAA}"/>
          </ac:picMkLst>
        </pc:picChg>
        <pc:picChg chg="add mod">
          <ac:chgData name="Guest User" userId="" providerId="Windows Live" clId="Web-{E74A3FAC-6D07-4795-91EB-CC69BE70374F}" dt="2020-01-31T01:53:59.425" v="795" actId="14100"/>
          <ac:picMkLst>
            <pc:docMk/>
            <pc:sldMk cId="1424160928" sldId="430"/>
            <ac:picMk id="6" creationId="{199CCF8A-B25E-44DE-ADD4-B849CA083310}"/>
          </ac:picMkLst>
        </pc:picChg>
      </pc:sldChg>
    </pc:docChg>
  </pc:docChgLst>
  <pc:docChgLst>
    <pc:chgData name="Guest User" providerId="Windows Live" clId="Web-{B29B7C8B-A6AF-49B5-BA36-11020B39702F}"/>
    <pc:docChg chg="addSld modSld sldOrd">
      <pc:chgData name="Guest User" userId="" providerId="Windows Live" clId="Web-{B29B7C8B-A6AF-49B5-BA36-11020B39702F}" dt="2020-01-31T18:30:26.998" v="332"/>
      <pc:docMkLst>
        <pc:docMk/>
      </pc:docMkLst>
      <pc:sldChg chg="modSp">
        <pc:chgData name="Guest User" userId="" providerId="Windows Live" clId="Web-{B29B7C8B-A6AF-49B5-BA36-11020B39702F}" dt="2020-01-31T16:00:16.282" v="53"/>
        <pc:sldMkLst>
          <pc:docMk/>
          <pc:sldMk cId="817049251" sldId="427"/>
        </pc:sldMkLst>
        <pc:graphicFrameChg chg="mod modGraphic">
          <ac:chgData name="Guest User" userId="" providerId="Windows Live" clId="Web-{B29B7C8B-A6AF-49B5-BA36-11020B39702F}" dt="2020-01-31T16:00:16.282" v="53"/>
          <ac:graphicFrameMkLst>
            <pc:docMk/>
            <pc:sldMk cId="817049251" sldId="427"/>
            <ac:graphicFrameMk id="6" creationId="{8E56C340-44DC-443A-9573-4A67C2F98173}"/>
          </ac:graphicFrameMkLst>
        </pc:graphicFrameChg>
      </pc:sldChg>
      <pc:sldChg chg="addSp delSp modSp">
        <pc:chgData name="Guest User" userId="" providerId="Windows Live" clId="Web-{B29B7C8B-A6AF-49B5-BA36-11020B39702F}" dt="2020-01-31T16:15:20.731" v="184" actId="1076"/>
        <pc:sldMkLst>
          <pc:docMk/>
          <pc:sldMk cId="269599542" sldId="428"/>
        </pc:sldMkLst>
        <pc:spChg chg="del mod">
          <ac:chgData name="Guest User" userId="" providerId="Windows Live" clId="Web-{B29B7C8B-A6AF-49B5-BA36-11020B39702F}" dt="2020-01-31T15:53:22.240" v="1"/>
          <ac:spMkLst>
            <pc:docMk/>
            <pc:sldMk cId="269599542" sldId="428"/>
            <ac:spMk id="3" creationId="{2E886D3F-63DF-4B8B-9F98-FFC5E5FCE505}"/>
          </ac:spMkLst>
        </pc:spChg>
        <pc:spChg chg="mod">
          <ac:chgData name="Guest User" userId="" providerId="Windows Live" clId="Web-{B29B7C8B-A6AF-49B5-BA36-11020B39702F}" dt="2020-01-31T15:56:06.462" v="30" actId="1076"/>
          <ac:spMkLst>
            <pc:docMk/>
            <pc:sldMk cId="269599542" sldId="428"/>
            <ac:spMk id="5" creationId="{407DC8A1-F646-43B4-9559-5DFFA258FEA6}"/>
          </ac:spMkLst>
        </pc:spChg>
        <pc:spChg chg="mod">
          <ac:chgData name="Guest User" userId="" providerId="Windows Live" clId="Web-{B29B7C8B-A6AF-49B5-BA36-11020B39702F}" dt="2020-01-31T15:57:36.137" v="33"/>
          <ac:spMkLst>
            <pc:docMk/>
            <pc:sldMk cId="269599542" sldId="428"/>
            <ac:spMk id="6" creationId="{2E4E7FDA-D5A9-4983-8DAC-946BAE7F3C66}"/>
          </ac:spMkLst>
        </pc:spChg>
        <pc:spChg chg="mod">
          <ac:chgData name="Guest User" userId="" providerId="Windows Live" clId="Web-{B29B7C8B-A6AF-49B5-BA36-11020B39702F}" dt="2020-01-31T15:56:22.494" v="31"/>
          <ac:spMkLst>
            <pc:docMk/>
            <pc:sldMk cId="269599542" sldId="428"/>
            <ac:spMk id="7" creationId="{6BE72C51-759C-4EB0-9CBE-F81CA227120F}"/>
          </ac:spMkLst>
        </pc:spChg>
        <pc:spChg chg="mod">
          <ac:chgData name="Guest User" userId="" providerId="Windows Live" clId="Web-{B29B7C8B-A6AF-49B5-BA36-11020B39702F}" dt="2020-01-31T15:56:26.447" v="32"/>
          <ac:spMkLst>
            <pc:docMk/>
            <pc:sldMk cId="269599542" sldId="428"/>
            <ac:spMk id="8" creationId="{87613E46-9D68-4CF8-AE90-2A0F6C5A8947}"/>
          </ac:spMkLst>
        </pc:spChg>
        <pc:spChg chg="mod">
          <ac:chgData name="Guest User" userId="" providerId="Windows Live" clId="Web-{B29B7C8B-A6AF-49B5-BA36-11020B39702F}" dt="2020-01-31T15:57:42.934" v="34"/>
          <ac:spMkLst>
            <pc:docMk/>
            <pc:sldMk cId="269599542" sldId="428"/>
            <ac:spMk id="9" creationId="{413EE18A-7BE7-4E22-928D-1A8AE49CD21A}"/>
          </ac:spMkLst>
        </pc:spChg>
        <pc:spChg chg="add del mod">
          <ac:chgData name="Guest User" userId="" providerId="Windows Live" clId="Web-{B29B7C8B-A6AF-49B5-BA36-11020B39702F}" dt="2020-01-31T15:58:33.592" v="43"/>
          <ac:spMkLst>
            <pc:docMk/>
            <pc:sldMk cId="269599542" sldId="428"/>
            <ac:spMk id="14" creationId="{D1ACD8C5-354A-45FD-A0A8-A8D1CE7B27FB}"/>
          </ac:spMkLst>
        </pc:spChg>
        <pc:spChg chg="add mod">
          <ac:chgData name="Guest User" userId="" providerId="Windows Live" clId="Web-{B29B7C8B-A6AF-49B5-BA36-11020B39702F}" dt="2020-01-31T15:59:04.796" v="49" actId="1076"/>
          <ac:spMkLst>
            <pc:docMk/>
            <pc:sldMk cId="269599542" sldId="428"/>
            <ac:spMk id="15" creationId="{3A77F3D8-CBDF-4671-875D-71E31C8498AB}"/>
          </ac:spMkLst>
        </pc:spChg>
        <pc:spChg chg="add mod">
          <ac:chgData name="Guest User" userId="" providerId="Windows Live" clId="Web-{B29B7C8B-A6AF-49B5-BA36-11020B39702F}" dt="2020-01-31T16:06:41.856" v="60" actId="1076"/>
          <ac:spMkLst>
            <pc:docMk/>
            <pc:sldMk cId="269599542" sldId="428"/>
            <ac:spMk id="16" creationId="{46AE1478-41D1-4F33-97E3-33B65659B966}"/>
          </ac:spMkLst>
        </pc:spChg>
        <pc:spChg chg="add mod">
          <ac:chgData name="Guest User" userId="" providerId="Windows Live" clId="Web-{B29B7C8B-A6AF-49B5-BA36-11020B39702F}" dt="2020-01-31T16:14:53.605" v="129" actId="20577"/>
          <ac:spMkLst>
            <pc:docMk/>
            <pc:sldMk cId="269599542" sldId="428"/>
            <ac:spMk id="17" creationId="{C6471A88-5991-42F3-A3E9-BD79970A7F1C}"/>
          </ac:spMkLst>
        </pc:spChg>
        <pc:spChg chg="add mod">
          <ac:chgData name="Guest User" userId="" providerId="Windows Live" clId="Web-{B29B7C8B-A6AF-49B5-BA36-11020B39702F}" dt="2020-01-31T16:07:06.622" v="71" actId="20577"/>
          <ac:spMkLst>
            <pc:docMk/>
            <pc:sldMk cId="269599542" sldId="428"/>
            <ac:spMk id="18" creationId="{C611E4CA-2539-4504-8430-AEC5BF1B7F1C}"/>
          </ac:spMkLst>
        </pc:spChg>
        <pc:spChg chg="add mod">
          <ac:chgData name="Guest User" userId="" providerId="Windows Live" clId="Web-{B29B7C8B-A6AF-49B5-BA36-11020B39702F}" dt="2020-01-31T16:15:20.731" v="184" actId="1076"/>
          <ac:spMkLst>
            <pc:docMk/>
            <pc:sldMk cId="269599542" sldId="428"/>
            <ac:spMk id="19" creationId="{0A6DED29-A7F1-41FB-B54B-78523410F431}"/>
          </ac:spMkLst>
        </pc:spChg>
        <pc:cxnChg chg="add mod">
          <ac:chgData name="Guest User" userId="" providerId="Windows Live" clId="Web-{B29B7C8B-A6AF-49B5-BA36-11020B39702F}" dt="2020-01-31T15:54:35.257" v="16" actId="14100"/>
          <ac:cxnSpMkLst>
            <pc:docMk/>
            <pc:sldMk cId="269599542" sldId="428"/>
            <ac:cxnSpMk id="10" creationId="{BBF8F8F6-2A36-4BBA-AD54-6979C6A196DB}"/>
          </ac:cxnSpMkLst>
        </pc:cxnChg>
        <pc:cxnChg chg="add mod">
          <ac:chgData name="Guest User" userId="" providerId="Windows Live" clId="Web-{B29B7C8B-A6AF-49B5-BA36-11020B39702F}" dt="2020-01-31T15:55:00.992" v="19" actId="14100"/>
          <ac:cxnSpMkLst>
            <pc:docMk/>
            <pc:sldMk cId="269599542" sldId="428"/>
            <ac:cxnSpMk id="11" creationId="{5776FC33-1C70-418E-A9E5-1793782B9FC4}"/>
          </ac:cxnSpMkLst>
        </pc:cxnChg>
        <pc:cxnChg chg="add mod">
          <ac:chgData name="Guest User" userId="" providerId="Windows Live" clId="Web-{B29B7C8B-A6AF-49B5-BA36-11020B39702F}" dt="2020-01-31T15:55:24.071" v="23" actId="14100"/>
          <ac:cxnSpMkLst>
            <pc:docMk/>
            <pc:sldMk cId="269599542" sldId="428"/>
            <ac:cxnSpMk id="12" creationId="{B195636D-1B51-4E53-A5A8-36EA89746612}"/>
          </ac:cxnSpMkLst>
        </pc:cxnChg>
        <pc:cxnChg chg="add mod">
          <ac:chgData name="Guest User" userId="" providerId="Windows Live" clId="Web-{B29B7C8B-A6AF-49B5-BA36-11020B39702F}" dt="2020-01-31T15:55:57.837" v="28" actId="14100"/>
          <ac:cxnSpMkLst>
            <pc:docMk/>
            <pc:sldMk cId="269599542" sldId="428"/>
            <ac:cxnSpMk id="13" creationId="{E91069CD-96C3-44A2-862E-A01367BFDAD3}"/>
          </ac:cxnSpMkLst>
        </pc:cxnChg>
      </pc:sldChg>
      <pc:sldChg chg="addSp delSp modSp new ord">
        <pc:chgData name="Guest User" userId="" providerId="Windows Live" clId="Web-{B29B7C8B-A6AF-49B5-BA36-11020B39702F}" dt="2020-01-31T18:30:26.998" v="332"/>
        <pc:sldMkLst>
          <pc:docMk/>
          <pc:sldMk cId="1636456500" sldId="435"/>
        </pc:sldMkLst>
        <pc:spChg chg="mod">
          <ac:chgData name="Guest User" userId="" providerId="Windows Live" clId="Web-{B29B7C8B-A6AF-49B5-BA36-11020B39702F}" dt="2020-01-31T18:14:52.120" v="210" actId="20577"/>
          <ac:spMkLst>
            <pc:docMk/>
            <pc:sldMk cId="1636456500" sldId="435"/>
            <ac:spMk id="2" creationId="{D660C5E6-8953-4663-9FD8-48F7FE675ABE}"/>
          </ac:spMkLst>
        </pc:spChg>
        <pc:spChg chg="mod">
          <ac:chgData name="Guest User" userId="" providerId="Windows Live" clId="Web-{B29B7C8B-A6AF-49B5-BA36-11020B39702F}" dt="2020-01-31T18:29:03.966" v="317" actId="14100"/>
          <ac:spMkLst>
            <pc:docMk/>
            <pc:sldMk cId="1636456500" sldId="435"/>
            <ac:spMk id="3" creationId="{9D852DE1-917E-4730-9B4D-95AB633D2391}"/>
          </ac:spMkLst>
        </pc:spChg>
        <pc:picChg chg="add del mod">
          <ac:chgData name="Guest User" userId="" providerId="Windows Live" clId="Web-{B29B7C8B-A6AF-49B5-BA36-11020B39702F}" dt="2020-01-31T18:29:07.357" v="319"/>
          <ac:picMkLst>
            <pc:docMk/>
            <pc:sldMk cId="1636456500" sldId="435"/>
            <ac:picMk id="5" creationId="{E028500D-D58D-4968-832C-4D0B0BA1826F}"/>
          </ac:picMkLst>
        </pc:picChg>
        <pc:picChg chg="add del mod">
          <ac:chgData name="Guest User" userId="" providerId="Windows Live" clId="Web-{B29B7C8B-A6AF-49B5-BA36-11020B39702F}" dt="2020-01-31T18:29:30.513" v="325"/>
          <ac:picMkLst>
            <pc:docMk/>
            <pc:sldMk cId="1636456500" sldId="435"/>
            <ac:picMk id="7" creationId="{16FA0C2D-C520-42DF-B01F-1814B988D3BE}"/>
          </ac:picMkLst>
        </pc:picChg>
        <pc:picChg chg="add del mod">
          <ac:chgData name="Guest User" userId="" providerId="Windows Live" clId="Web-{B29B7C8B-A6AF-49B5-BA36-11020B39702F}" dt="2020-01-31T18:30:03.904" v="327"/>
          <ac:picMkLst>
            <pc:docMk/>
            <pc:sldMk cId="1636456500" sldId="435"/>
            <ac:picMk id="9" creationId="{E2C18AEC-09E4-4D46-A543-8868E3D731C1}"/>
          </ac:picMkLst>
        </pc:picChg>
        <pc:picChg chg="add del mod">
          <ac:chgData name="Guest User" userId="" providerId="Windows Live" clId="Web-{B29B7C8B-A6AF-49B5-BA36-11020B39702F}" dt="2020-01-31T18:30:26.998" v="332"/>
          <ac:picMkLst>
            <pc:docMk/>
            <pc:sldMk cId="1636456500" sldId="435"/>
            <ac:picMk id="11" creationId="{44383404-710D-4999-A744-9DA60EF76076}"/>
          </ac:picMkLst>
        </pc:picChg>
      </pc:sldChg>
    </pc:docChg>
  </pc:docChgLst>
  <pc:docChgLst>
    <pc:chgData name="Alex Kirk" userId="f61a44e7c9a4bfdd" providerId="Windows Live" clId="Web-{F77D4A25-5DD3-4892-90CA-60910052C58F}"/>
    <pc:docChg chg="modSld sldOrd">
      <pc:chgData name="Alex Kirk" userId="f61a44e7c9a4bfdd" providerId="Windows Live" clId="Web-{F77D4A25-5DD3-4892-90CA-60910052C58F}" dt="2020-03-01T01:56:43.871" v="26"/>
      <pc:docMkLst>
        <pc:docMk/>
      </pc:docMkLst>
      <pc:sldChg chg="ord modNotes">
        <pc:chgData name="Alex Kirk" userId="f61a44e7c9a4bfdd" providerId="Windows Live" clId="Web-{F77D4A25-5DD3-4892-90CA-60910052C58F}" dt="2020-03-01T01:56:43.871" v="26"/>
        <pc:sldMkLst>
          <pc:docMk/>
          <pc:sldMk cId="4170088449" sldId="458"/>
        </pc:sldMkLst>
      </pc:sldChg>
      <pc:sldChg chg="modNotes">
        <pc:chgData name="Alex Kirk" userId="f61a44e7c9a4bfdd" providerId="Windows Live" clId="Web-{F77D4A25-5DD3-4892-90CA-60910052C58F}" dt="2020-03-01T01:55:04.929" v="18"/>
        <pc:sldMkLst>
          <pc:docMk/>
          <pc:sldMk cId="3348247691" sldId="463"/>
        </pc:sldMkLst>
      </pc:sldChg>
    </pc:docChg>
  </pc:docChgLst>
  <pc:docChgLst>
    <pc:chgData name="Guest User" providerId="Windows Live" clId="Web-{DB2FB7E3-30AC-47B4-8CCD-926428737111}"/>
    <pc:docChg chg="modSld">
      <pc:chgData name="Guest User" userId="" providerId="Windows Live" clId="Web-{DB2FB7E3-30AC-47B4-8CCD-926428737111}" dt="2020-03-01T23:40:19.484" v="1232"/>
      <pc:docMkLst>
        <pc:docMk/>
      </pc:docMkLst>
      <pc:sldChg chg="modNotes">
        <pc:chgData name="Guest User" userId="" providerId="Windows Live" clId="Web-{DB2FB7E3-30AC-47B4-8CCD-926428737111}" dt="2020-03-01T23:40:19.484" v="1232"/>
        <pc:sldMkLst>
          <pc:docMk/>
          <pc:sldMk cId="1286102482" sldId="450"/>
        </pc:sldMkLst>
      </pc:sldChg>
    </pc:docChg>
  </pc:docChgLst>
  <pc:docChgLst>
    <pc:chgData name="Shannon Chott" userId="0b90043dae7b0614" providerId="Windows Live" clId="Web-{03C9DB72-2BA0-4788-8257-A627344D8FBB}"/>
    <pc:docChg chg="delSld">
      <pc:chgData name="Shannon Chott" userId="0b90043dae7b0614" providerId="Windows Live" clId="Web-{03C9DB72-2BA0-4788-8257-A627344D8FBB}" dt="2020-02-28T17:42:13.168" v="1"/>
      <pc:docMkLst>
        <pc:docMk/>
      </pc:docMkLst>
      <pc:sldChg chg="del">
        <pc:chgData name="Shannon Chott" userId="0b90043dae7b0614" providerId="Windows Live" clId="Web-{03C9DB72-2BA0-4788-8257-A627344D8FBB}" dt="2020-02-28T17:42:10.137" v="0"/>
        <pc:sldMkLst>
          <pc:docMk/>
          <pc:sldMk cId="495792506" sldId="444"/>
        </pc:sldMkLst>
      </pc:sldChg>
      <pc:sldChg chg="del">
        <pc:chgData name="Shannon Chott" userId="0b90043dae7b0614" providerId="Windows Live" clId="Web-{03C9DB72-2BA0-4788-8257-A627344D8FBB}" dt="2020-02-28T17:42:13.168" v="1"/>
        <pc:sldMkLst>
          <pc:docMk/>
          <pc:sldMk cId="3906205488" sldId="454"/>
        </pc:sldMkLst>
      </pc:sldChg>
    </pc:docChg>
  </pc:docChgLst>
  <pc:docChgLst>
    <pc:chgData name="noah crisler" userId="b79874ed8cf5eee7" providerId="Windows Live" clId="Web-{39A243C5-AB29-4E10-B011-BD49C2DD92AA}"/>
    <pc:docChg chg="modSld">
      <pc:chgData name="noah crisler" userId="b79874ed8cf5eee7" providerId="Windows Live" clId="Web-{39A243C5-AB29-4E10-B011-BD49C2DD92AA}" dt="2020-01-31T17:03:09.999" v="19" actId="1076"/>
      <pc:docMkLst>
        <pc:docMk/>
      </pc:docMkLst>
      <pc:sldChg chg="modSp">
        <pc:chgData name="noah crisler" userId="b79874ed8cf5eee7" providerId="Windows Live" clId="Web-{39A243C5-AB29-4E10-B011-BD49C2DD92AA}" dt="2020-01-31T17:03:09.999" v="19" actId="1076"/>
        <pc:sldMkLst>
          <pc:docMk/>
          <pc:sldMk cId="1321062186" sldId="426"/>
        </pc:sldMkLst>
        <pc:spChg chg="mod">
          <ac:chgData name="noah crisler" userId="b79874ed8cf5eee7" providerId="Windows Live" clId="Web-{39A243C5-AB29-4E10-B011-BD49C2DD92AA}" dt="2020-01-31T17:02:55.482" v="18" actId="14100"/>
          <ac:spMkLst>
            <pc:docMk/>
            <pc:sldMk cId="1321062186" sldId="426"/>
            <ac:spMk id="10" creationId="{55E9973F-D7CD-4A4E-BBCB-FD0265464685}"/>
          </ac:spMkLst>
        </pc:spChg>
        <pc:spChg chg="mod">
          <ac:chgData name="noah crisler" userId="b79874ed8cf5eee7" providerId="Windows Live" clId="Web-{39A243C5-AB29-4E10-B011-BD49C2DD92AA}" dt="2020-01-31T17:03:09.999" v="19" actId="1076"/>
          <ac:spMkLst>
            <pc:docMk/>
            <pc:sldMk cId="1321062186" sldId="426"/>
            <ac:spMk id="21" creationId="{EC0FFAE1-4DBF-4176-9E88-0B4D3A2F248F}"/>
          </ac:spMkLst>
        </pc:spChg>
        <pc:grpChg chg="mod">
          <ac:chgData name="noah crisler" userId="b79874ed8cf5eee7" providerId="Windows Live" clId="Web-{39A243C5-AB29-4E10-B011-BD49C2DD92AA}" dt="2020-01-31T17:02:37.341" v="17" actId="14100"/>
          <ac:grpSpMkLst>
            <pc:docMk/>
            <pc:sldMk cId="1321062186" sldId="426"/>
            <ac:grpSpMk id="19" creationId="{CA591A9E-841E-4853-B1EB-CCBC1AA9A5B1}"/>
          </ac:grpSpMkLst>
        </pc:grpChg>
      </pc:sldChg>
      <pc:sldChg chg="modSp">
        <pc:chgData name="noah crisler" userId="b79874ed8cf5eee7" providerId="Windows Live" clId="Web-{39A243C5-AB29-4E10-B011-BD49C2DD92AA}" dt="2020-01-31T16:55:13.353" v="14"/>
        <pc:sldMkLst>
          <pc:docMk/>
          <pc:sldMk cId="817049251" sldId="427"/>
        </pc:sldMkLst>
        <pc:graphicFrameChg chg="mod modGraphic">
          <ac:chgData name="noah crisler" userId="b79874ed8cf5eee7" providerId="Windows Live" clId="Web-{39A243C5-AB29-4E10-B011-BD49C2DD92AA}" dt="2020-01-31T16:55:13.353" v="14"/>
          <ac:graphicFrameMkLst>
            <pc:docMk/>
            <pc:sldMk cId="817049251" sldId="427"/>
            <ac:graphicFrameMk id="6" creationId="{8E56C340-44DC-443A-9573-4A67C2F98173}"/>
          </ac:graphicFrameMkLst>
        </pc:graphicFrameChg>
      </pc:sldChg>
    </pc:docChg>
  </pc:docChgLst>
  <pc:docChgLst>
    <pc:chgData name="Guest User" providerId="Windows Live" clId="Web-{79DCAFAC-0A63-47B5-AC29-EDA28FAAE9F0}"/>
    <pc:docChg chg="modSld">
      <pc:chgData name="Guest User" userId="" providerId="Windows Live" clId="Web-{79DCAFAC-0A63-47B5-AC29-EDA28FAAE9F0}" dt="2020-03-01T21:01:29.135" v="31"/>
      <pc:docMkLst>
        <pc:docMk/>
      </pc:docMkLst>
      <pc:sldChg chg="addSp delSp modSp">
        <pc:chgData name="Guest User" userId="" providerId="Windows Live" clId="Web-{79DCAFAC-0A63-47B5-AC29-EDA28FAAE9F0}" dt="2020-03-01T21:01:29.135" v="31"/>
        <pc:sldMkLst>
          <pc:docMk/>
          <pc:sldMk cId="0" sldId="321"/>
        </pc:sldMkLst>
        <pc:picChg chg="add del mod">
          <ac:chgData name="Guest User" userId="" providerId="Windows Live" clId="Web-{79DCAFAC-0A63-47B5-AC29-EDA28FAAE9F0}" dt="2020-03-01T20:55:38.889" v="7"/>
          <ac:picMkLst>
            <pc:docMk/>
            <pc:sldMk cId="0" sldId="321"/>
            <ac:picMk id="2" creationId="{D2879EBF-37EA-4B12-A515-2D88A355CE9D}"/>
          </ac:picMkLst>
        </pc:picChg>
        <pc:picChg chg="del">
          <ac:chgData name="Guest User" userId="" providerId="Windows Live" clId="Web-{79DCAFAC-0A63-47B5-AC29-EDA28FAAE9F0}" dt="2020-03-01T20:56:02.749" v="13"/>
          <ac:picMkLst>
            <pc:docMk/>
            <pc:sldMk cId="0" sldId="321"/>
            <ac:picMk id="3" creationId="{3657C1C9-E53D-440B-8C0D-5B9B9ED39866}"/>
          </ac:picMkLst>
        </pc:picChg>
        <pc:picChg chg="add mod ord">
          <ac:chgData name="Guest User" userId="" providerId="Windows Live" clId="Web-{79DCAFAC-0A63-47B5-AC29-EDA28FAAE9F0}" dt="2020-03-01T20:56:01.530" v="12"/>
          <ac:picMkLst>
            <pc:docMk/>
            <pc:sldMk cId="0" sldId="321"/>
            <ac:picMk id="5" creationId="{6CE91810-9BE5-442F-B540-D4703DAA8448}"/>
          </ac:picMkLst>
        </pc:picChg>
        <pc:picChg chg="add mod ord">
          <ac:chgData name="Guest User" userId="" providerId="Windows Live" clId="Web-{79DCAFAC-0A63-47B5-AC29-EDA28FAAE9F0}" dt="2020-03-01T20:56:32.500" v="18"/>
          <ac:picMkLst>
            <pc:docMk/>
            <pc:sldMk cId="0" sldId="321"/>
            <ac:picMk id="7" creationId="{DF6A387F-FAFC-445A-87C0-06F5E2C2BA32}"/>
          </ac:picMkLst>
        </pc:picChg>
        <pc:picChg chg="del">
          <ac:chgData name="Guest User" userId="" providerId="Windows Live" clId="Web-{79DCAFAC-0A63-47B5-AC29-EDA28FAAE9F0}" dt="2020-03-01T20:56:34.563" v="19"/>
          <ac:picMkLst>
            <pc:docMk/>
            <pc:sldMk cId="0" sldId="321"/>
            <ac:picMk id="10" creationId="{04EED481-3F4E-4227-AC27-F4255AE1CAA8}"/>
          </ac:picMkLst>
        </pc:picChg>
        <pc:picChg chg="add del mod">
          <ac:chgData name="Guest User" userId="" providerId="Windows Live" clId="Web-{79DCAFAC-0A63-47B5-AC29-EDA28FAAE9F0}" dt="2020-03-01T21:00:30.758" v="23"/>
          <ac:picMkLst>
            <pc:docMk/>
            <pc:sldMk cId="0" sldId="321"/>
            <ac:picMk id="11" creationId="{AFF32C74-1E5D-434F-B759-9EB9CB057DE7}"/>
          </ac:picMkLst>
        </pc:picChg>
        <pc:picChg chg="add del mod">
          <ac:chgData name="Guest User" userId="" providerId="Windows Live" clId="Web-{79DCAFAC-0A63-47B5-AC29-EDA28FAAE9F0}" dt="2020-03-01T21:01:29.135" v="31"/>
          <ac:picMkLst>
            <pc:docMk/>
            <pc:sldMk cId="0" sldId="321"/>
            <ac:picMk id="13" creationId="{8D0575E9-8198-47D5-8422-224778247074}"/>
          </ac:picMkLst>
        </pc:picChg>
      </pc:sldChg>
      <pc:sldChg chg="modSp">
        <pc:chgData name="Guest User" userId="" providerId="Windows Live" clId="Web-{79DCAFAC-0A63-47B5-AC29-EDA28FAAE9F0}" dt="2020-03-01T20:52:37.773" v="1" actId="20577"/>
        <pc:sldMkLst>
          <pc:docMk/>
          <pc:sldMk cId="1449215579" sldId="465"/>
        </pc:sldMkLst>
        <pc:spChg chg="mod">
          <ac:chgData name="Guest User" userId="" providerId="Windows Live" clId="Web-{79DCAFAC-0A63-47B5-AC29-EDA28FAAE9F0}" dt="2020-03-01T20:52:37.773" v="1" actId="20577"/>
          <ac:spMkLst>
            <pc:docMk/>
            <pc:sldMk cId="1449215579" sldId="465"/>
            <ac:spMk id="6" creationId="{99AFF756-6790-47D0-856E-88A8E0C5715B}"/>
          </ac:spMkLst>
        </pc:spChg>
      </pc:sldChg>
    </pc:docChg>
  </pc:docChgLst>
  <pc:docChgLst>
    <pc:chgData name="Alex Kirk" userId="f61a44e7c9a4bfdd" providerId="Windows Live" clId="Web-{7B653774-AA2B-471C-92ED-29FFBA3092E2}"/>
    <pc:docChg chg="modSld">
      <pc:chgData name="Alex Kirk" userId="f61a44e7c9a4bfdd" providerId="Windows Live" clId="Web-{7B653774-AA2B-471C-92ED-29FFBA3092E2}" dt="2020-02-28T22:40:47.166" v="419"/>
      <pc:docMkLst>
        <pc:docMk/>
      </pc:docMkLst>
      <pc:sldChg chg="modNotes">
        <pc:chgData name="Alex Kirk" userId="f61a44e7c9a4bfdd" providerId="Windows Live" clId="Web-{7B653774-AA2B-471C-92ED-29FFBA3092E2}" dt="2020-02-28T22:26:51.879" v="381"/>
        <pc:sldMkLst>
          <pc:docMk/>
          <pc:sldMk cId="1680997830" sldId="441"/>
        </pc:sldMkLst>
      </pc:sldChg>
      <pc:sldChg chg="modNotes">
        <pc:chgData name="Alex Kirk" userId="f61a44e7c9a4bfdd" providerId="Windows Live" clId="Web-{7B653774-AA2B-471C-92ED-29FFBA3092E2}" dt="2020-02-28T22:40:47.166" v="419"/>
        <pc:sldMkLst>
          <pc:docMk/>
          <pc:sldMk cId="203541929" sldId="449"/>
        </pc:sldMkLst>
      </pc:sldChg>
    </pc:docChg>
  </pc:docChgLst>
  <pc:docChgLst>
    <pc:chgData name="noah crisler" userId="b79874ed8cf5eee7" providerId="Windows Live" clId="Web-{D03A0AFE-B32B-48AD-AA67-E18D5ABE5DFA}"/>
    <pc:docChg chg="addSld delSld modSld sldOrd">
      <pc:chgData name="noah crisler" userId="b79874ed8cf5eee7" providerId="Windows Live" clId="Web-{D03A0AFE-B32B-48AD-AA67-E18D5ABE5DFA}" dt="2020-02-26T02:23:36.950" v="1708" actId="1076"/>
      <pc:docMkLst>
        <pc:docMk/>
      </pc:docMkLst>
      <pc:sldChg chg="addSp modSp addAnim delAnim modAnim">
        <pc:chgData name="noah crisler" userId="b79874ed8cf5eee7" providerId="Windows Live" clId="Web-{D03A0AFE-B32B-48AD-AA67-E18D5ABE5DFA}" dt="2020-02-26T01:32:10.573" v="742" actId="20577"/>
        <pc:sldMkLst>
          <pc:docMk/>
          <pc:sldMk cId="1680997830" sldId="441"/>
        </pc:sldMkLst>
        <pc:spChg chg="mod">
          <ac:chgData name="noah crisler" userId="b79874ed8cf5eee7" providerId="Windows Live" clId="Web-{D03A0AFE-B32B-48AD-AA67-E18D5ABE5DFA}" dt="2020-02-26T01:32:10.573" v="742" actId="20577"/>
          <ac:spMkLst>
            <pc:docMk/>
            <pc:sldMk cId="1680997830" sldId="441"/>
            <ac:spMk id="3" creationId="{7B4205EC-2A83-4BBD-AE3B-A2AEF0B57388}"/>
          </ac:spMkLst>
        </pc:spChg>
        <pc:spChg chg="add mod">
          <ac:chgData name="noah crisler" userId="b79874ed8cf5eee7" providerId="Windows Live" clId="Web-{D03A0AFE-B32B-48AD-AA67-E18D5ABE5DFA}" dt="2020-02-25T22:00:03.439" v="55" actId="1076"/>
          <ac:spMkLst>
            <pc:docMk/>
            <pc:sldMk cId="1680997830" sldId="441"/>
            <ac:spMk id="18" creationId="{CD764B46-EB1F-4323-B83D-C0595A3D7A18}"/>
          </ac:spMkLst>
        </pc:spChg>
        <pc:spChg chg="mod">
          <ac:chgData name="noah crisler" userId="b79874ed8cf5eee7" providerId="Windows Live" clId="Web-{D03A0AFE-B32B-48AD-AA67-E18D5ABE5DFA}" dt="2020-02-25T22:37:29.013" v="204" actId="1076"/>
          <ac:spMkLst>
            <pc:docMk/>
            <pc:sldMk cId="1680997830" sldId="441"/>
            <ac:spMk id="21" creationId="{0DEDD6CB-6137-425A-A5F2-C426B81ACAA0}"/>
          </ac:spMkLst>
        </pc:spChg>
        <pc:spChg chg="mod">
          <ac:chgData name="noah crisler" userId="b79874ed8cf5eee7" providerId="Windows Live" clId="Web-{D03A0AFE-B32B-48AD-AA67-E18D5ABE5DFA}" dt="2020-02-25T21:59:41.485" v="5" actId="1076"/>
          <ac:spMkLst>
            <pc:docMk/>
            <pc:sldMk cId="1680997830" sldId="441"/>
            <ac:spMk id="36" creationId="{A7D8F340-F186-49AD-BD10-A1A109F30366}"/>
          </ac:spMkLst>
        </pc:spChg>
      </pc:sldChg>
      <pc:sldChg chg="addSp delSp modSp ord addAnim delAnim">
        <pc:chgData name="noah crisler" userId="b79874ed8cf5eee7" providerId="Windows Live" clId="Web-{D03A0AFE-B32B-48AD-AA67-E18D5ABE5DFA}" dt="2020-02-26T01:32:30.463" v="743"/>
        <pc:sldMkLst>
          <pc:docMk/>
          <pc:sldMk cId="3267966383" sldId="442"/>
        </pc:sldMkLst>
        <pc:spChg chg="mod">
          <ac:chgData name="noah crisler" userId="b79874ed8cf5eee7" providerId="Windows Live" clId="Web-{D03A0AFE-B32B-48AD-AA67-E18D5ABE5DFA}" dt="2020-02-26T01:31:14.869" v="724" actId="20577"/>
          <ac:spMkLst>
            <pc:docMk/>
            <pc:sldMk cId="3267966383" sldId="442"/>
            <ac:spMk id="3" creationId="{B938012B-0067-4896-8059-A6068EC78E29}"/>
          </ac:spMkLst>
        </pc:spChg>
        <pc:spChg chg="add del mod">
          <ac:chgData name="noah crisler" userId="b79874ed8cf5eee7" providerId="Windows Live" clId="Web-{D03A0AFE-B32B-48AD-AA67-E18D5ABE5DFA}" dt="2020-02-25T22:03:38.573" v="113"/>
          <ac:spMkLst>
            <pc:docMk/>
            <pc:sldMk cId="3267966383" sldId="442"/>
            <ac:spMk id="5" creationId="{5FE5EC82-9627-46BD-A239-79B3328538F2}"/>
          </ac:spMkLst>
        </pc:spChg>
        <pc:spChg chg="add del">
          <ac:chgData name="noah crisler" userId="b79874ed8cf5eee7" providerId="Windows Live" clId="Web-{D03A0AFE-B32B-48AD-AA67-E18D5ABE5DFA}" dt="2020-02-25T22:03:47.354" v="115"/>
          <ac:spMkLst>
            <pc:docMk/>
            <pc:sldMk cId="3267966383" sldId="442"/>
            <ac:spMk id="7" creationId="{5BFA4EE5-435E-46DD-945C-7D1FC5650D44}"/>
          </ac:spMkLst>
        </pc:spChg>
        <pc:spChg chg="add del mod">
          <ac:chgData name="noah crisler" userId="b79874ed8cf5eee7" providerId="Windows Live" clId="Web-{D03A0AFE-B32B-48AD-AA67-E18D5ABE5DFA}" dt="2020-02-25T22:04:54.670" v="125"/>
          <ac:spMkLst>
            <pc:docMk/>
            <pc:sldMk cId="3267966383" sldId="442"/>
            <ac:spMk id="9" creationId="{F8DEAA1F-674A-4551-809F-438E642C6C05}"/>
          </ac:spMkLst>
        </pc:spChg>
        <pc:spChg chg="add mod">
          <ac:chgData name="noah crisler" userId="b79874ed8cf5eee7" providerId="Windows Live" clId="Web-{D03A0AFE-B32B-48AD-AA67-E18D5ABE5DFA}" dt="2020-02-26T01:31:58.448" v="738" actId="20577"/>
          <ac:spMkLst>
            <pc:docMk/>
            <pc:sldMk cId="3267966383" sldId="442"/>
            <ac:spMk id="11" creationId="{179ADBC1-73AE-4FB6-982A-433EA61CE27F}"/>
          </ac:spMkLst>
        </pc:spChg>
      </pc:sldChg>
      <pc:sldChg chg="addSp delSp modSp new addAnim delAnim">
        <pc:chgData name="noah crisler" userId="b79874ed8cf5eee7" providerId="Windows Live" clId="Web-{D03A0AFE-B32B-48AD-AA67-E18D5ABE5DFA}" dt="2020-02-26T02:23:36.950" v="1708" actId="1076"/>
        <pc:sldMkLst>
          <pc:docMk/>
          <pc:sldMk cId="2461859500" sldId="447"/>
        </pc:sldMkLst>
        <pc:spChg chg="mod">
          <ac:chgData name="noah crisler" userId="b79874ed8cf5eee7" providerId="Windows Live" clId="Web-{D03A0AFE-B32B-48AD-AA67-E18D5ABE5DFA}" dt="2020-02-26T01:33:08.026" v="756" actId="20577"/>
          <ac:spMkLst>
            <pc:docMk/>
            <pc:sldMk cId="2461859500" sldId="447"/>
            <ac:spMk id="2" creationId="{EB686199-4E7D-4B4C-9DDF-CB3E312AE031}"/>
          </ac:spMkLst>
        </pc:spChg>
        <pc:spChg chg="del">
          <ac:chgData name="noah crisler" userId="b79874ed8cf5eee7" providerId="Windows Live" clId="Web-{D03A0AFE-B32B-48AD-AA67-E18D5ABE5DFA}" dt="2020-02-26T01:33:49.120" v="860"/>
          <ac:spMkLst>
            <pc:docMk/>
            <pc:sldMk cId="2461859500" sldId="447"/>
            <ac:spMk id="3" creationId="{2216699B-25DC-4CAA-B219-A42035FDD293}"/>
          </ac:spMkLst>
        </pc:spChg>
        <pc:spChg chg="add mod">
          <ac:chgData name="noah crisler" userId="b79874ed8cf5eee7" providerId="Windows Live" clId="Web-{D03A0AFE-B32B-48AD-AA67-E18D5ABE5DFA}" dt="2020-02-26T02:11:55.540" v="1613" actId="1076"/>
          <ac:spMkLst>
            <pc:docMk/>
            <pc:sldMk cId="2461859500" sldId="447"/>
            <ac:spMk id="5" creationId="{62360453-F157-4410-9BC1-27B02A68B601}"/>
          </ac:spMkLst>
        </pc:spChg>
        <pc:spChg chg="add mod">
          <ac:chgData name="noah crisler" userId="b79874ed8cf5eee7" providerId="Windows Live" clId="Web-{D03A0AFE-B32B-48AD-AA67-E18D5ABE5DFA}" dt="2020-02-26T02:15:57.510" v="1643" actId="1076"/>
          <ac:spMkLst>
            <pc:docMk/>
            <pc:sldMk cId="2461859500" sldId="447"/>
            <ac:spMk id="6" creationId="{76F782E0-1C96-41EE-BD23-A9B6CAEA3491}"/>
          </ac:spMkLst>
        </pc:spChg>
        <pc:spChg chg="add mod">
          <ac:chgData name="noah crisler" userId="b79874ed8cf5eee7" providerId="Windows Live" clId="Web-{D03A0AFE-B32B-48AD-AA67-E18D5ABE5DFA}" dt="2020-02-26T02:16:03.588" v="1644" actId="1076"/>
          <ac:spMkLst>
            <pc:docMk/>
            <pc:sldMk cId="2461859500" sldId="447"/>
            <ac:spMk id="7" creationId="{6961F103-7682-4941-9DB2-61816F090871}"/>
          </ac:spMkLst>
        </pc:spChg>
        <pc:spChg chg="add mod">
          <ac:chgData name="noah crisler" userId="b79874ed8cf5eee7" providerId="Windows Live" clId="Web-{D03A0AFE-B32B-48AD-AA67-E18D5ABE5DFA}" dt="2020-02-26T02:16:13.416" v="1646" actId="1076"/>
          <ac:spMkLst>
            <pc:docMk/>
            <pc:sldMk cId="2461859500" sldId="447"/>
            <ac:spMk id="8" creationId="{34379156-4E60-4DE9-91A1-8D75491AF2AC}"/>
          </ac:spMkLst>
        </pc:spChg>
        <pc:spChg chg="add mod">
          <ac:chgData name="noah crisler" userId="b79874ed8cf5eee7" providerId="Windows Live" clId="Web-{D03A0AFE-B32B-48AD-AA67-E18D5ABE5DFA}" dt="2020-02-26T02:16:36.276" v="1649" actId="1076"/>
          <ac:spMkLst>
            <pc:docMk/>
            <pc:sldMk cId="2461859500" sldId="447"/>
            <ac:spMk id="9" creationId="{2A630EF5-8999-48D6-8A4B-1C7223F09DF5}"/>
          </ac:spMkLst>
        </pc:spChg>
        <pc:spChg chg="add mod">
          <ac:chgData name="noah crisler" userId="b79874ed8cf5eee7" providerId="Windows Live" clId="Web-{D03A0AFE-B32B-48AD-AA67-E18D5ABE5DFA}" dt="2020-02-26T02:16:39.588" v="1650" actId="1076"/>
          <ac:spMkLst>
            <pc:docMk/>
            <pc:sldMk cId="2461859500" sldId="447"/>
            <ac:spMk id="10" creationId="{424DEFEB-9AB2-45ED-BF1F-7409A85F6663}"/>
          </ac:spMkLst>
        </pc:spChg>
        <pc:spChg chg="add mod">
          <ac:chgData name="noah crisler" userId="b79874ed8cf5eee7" providerId="Windows Live" clId="Web-{D03A0AFE-B32B-48AD-AA67-E18D5ABE5DFA}" dt="2020-02-26T02:16:44.682" v="1651" actId="1076"/>
          <ac:spMkLst>
            <pc:docMk/>
            <pc:sldMk cId="2461859500" sldId="447"/>
            <ac:spMk id="11" creationId="{245C330F-5F3E-4DD5-A32C-F449AC331197}"/>
          </ac:spMkLst>
        </pc:spChg>
        <pc:spChg chg="add mod">
          <ac:chgData name="noah crisler" userId="b79874ed8cf5eee7" providerId="Windows Live" clId="Web-{D03A0AFE-B32B-48AD-AA67-E18D5ABE5DFA}" dt="2020-02-26T02:16:48.354" v="1652" actId="1076"/>
          <ac:spMkLst>
            <pc:docMk/>
            <pc:sldMk cId="2461859500" sldId="447"/>
            <ac:spMk id="12" creationId="{B5636238-128A-416B-B9B6-45A25255F5BA}"/>
          </ac:spMkLst>
        </pc:spChg>
        <pc:spChg chg="add del mod">
          <ac:chgData name="noah crisler" userId="b79874ed8cf5eee7" providerId="Windows Live" clId="Web-{D03A0AFE-B32B-48AD-AA67-E18D5ABE5DFA}" dt="2020-02-26T02:06:45.148" v="1551"/>
          <ac:spMkLst>
            <pc:docMk/>
            <pc:sldMk cId="2461859500" sldId="447"/>
            <ac:spMk id="18" creationId="{C922FA7F-F763-4D12-9094-B86B101E4E54}"/>
          </ac:spMkLst>
        </pc:spChg>
        <pc:spChg chg="add del mod">
          <ac:chgData name="noah crisler" userId="b79874ed8cf5eee7" providerId="Windows Live" clId="Web-{D03A0AFE-B32B-48AD-AA67-E18D5ABE5DFA}" dt="2020-02-26T02:08:00.742" v="1564"/>
          <ac:spMkLst>
            <pc:docMk/>
            <pc:sldMk cId="2461859500" sldId="447"/>
            <ac:spMk id="28" creationId="{67DCE12C-5C4F-46B8-9AD2-D12241DD01E8}"/>
          </ac:spMkLst>
        </pc:spChg>
        <pc:spChg chg="add mod">
          <ac:chgData name="noah crisler" userId="b79874ed8cf5eee7" providerId="Windows Live" clId="Web-{D03A0AFE-B32B-48AD-AA67-E18D5ABE5DFA}" dt="2020-02-26T02:23:36.950" v="1708" actId="1076"/>
          <ac:spMkLst>
            <pc:docMk/>
            <pc:sldMk cId="2461859500" sldId="447"/>
            <ac:spMk id="30" creationId="{1BBDC168-E949-48D0-8C0E-9B523E9573E1}"/>
          </ac:spMkLst>
        </pc:spChg>
        <pc:spChg chg="add del mod">
          <ac:chgData name="noah crisler" userId="b79874ed8cf5eee7" providerId="Windows Live" clId="Web-{D03A0AFE-B32B-48AD-AA67-E18D5ABE5DFA}" dt="2020-02-26T02:18:06.651" v="1661"/>
          <ac:spMkLst>
            <pc:docMk/>
            <pc:sldMk cId="2461859500" sldId="447"/>
            <ac:spMk id="32" creationId="{16C8E826-00B6-4759-86AB-FE0188A7D143}"/>
          </ac:spMkLst>
        </pc:spChg>
        <pc:spChg chg="add del mod">
          <ac:chgData name="noah crisler" userId="b79874ed8cf5eee7" providerId="Windows Live" clId="Web-{D03A0AFE-B32B-48AD-AA67-E18D5ABE5DFA}" dt="2020-02-26T02:19:20.167" v="1675"/>
          <ac:spMkLst>
            <pc:docMk/>
            <pc:sldMk cId="2461859500" sldId="447"/>
            <ac:spMk id="33" creationId="{C2E2E684-B9B1-43A3-ABD1-EC567DE57736}"/>
          </ac:spMkLst>
        </pc:spChg>
        <pc:cxnChg chg="add del mod">
          <ac:chgData name="noah crisler" userId="b79874ed8cf5eee7" providerId="Windows Live" clId="Web-{D03A0AFE-B32B-48AD-AA67-E18D5ABE5DFA}" dt="2020-02-26T02:03:10.038" v="1513"/>
          <ac:cxnSpMkLst>
            <pc:docMk/>
            <pc:sldMk cId="2461859500" sldId="447"/>
            <ac:cxnSpMk id="3" creationId="{8F33F4F9-716A-4BB8-93FC-9C2934FEB6F6}"/>
          </ac:cxnSpMkLst>
        </pc:cxnChg>
        <pc:cxnChg chg="add del mod">
          <ac:chgData name="noah crisler" userId="b79874ed8cf5eee7" providerId="Windows Live" clId="Web-{D03A0AFE-B32B-48AD-AA67-E18D5ABE5DFA}" dt="2020-02-26T02:00:51.834" v="1487"/>
          <ac:cxnSpMkLst>
            <pc:docMk/>
            <pc:sldMk cId="2461859500" sldId="447"/>
            <ac:cxnSpMk id="13" creationId="{D7FF3151-5C45-486E-9B33-A39194768309}"/>
          </ac:cxnSpMkLst>
        </pc:cxnChg>
        <pc:cxnChg chg="add del mod">
          <ac:chgData name="noah crisler" userId="b79874ed8cf5eee7" providerId="Windows Live" clId="Web-{D03A0AFE-B32B-48AD-AA67-E18D5ABE5DFA}" dt="2020-02-26T02:04:16.319" v="1523"/>
          <ac:cxnSpMkLst>
            <pc:docMk/>
            <pc:sldMk cId="2461859500" sldId="447"/>
            <ac:cxnSpMk id="14" creationId="{6883DB67-4937-49CB-AB72-148E998BEBEB}"/>
          </ac:cxnSpMkLst>
        </pc:cxnChg>
        <pc:cxnChg chg="add del mod">
          <ac:chgData name="noah crisler" userId="b79874ed8cf5eee7" providerId="Windows Live" clId="Web-{D03A0AFE-B32B-48AD-AA67-E18D5ABE5DFA}" dt="2020-02-26T02:02:59.960" v="1511"/>
          <ac:cxnSpMkLst>
            <pc:docMk/>
            <pc:sldMk cId="2461859500" sldId="447"/>
            <ac:cxnSpMk id="15" creationId="{97F371C1-8785-4508-A2D5-2B6C7268844D}"/>
          </ac:cxnSpMkLst>
        </pc:cxnChg>
        <pc:cxnChg chg="add del mod">
          <ac:chgData name="noah crisler" userId="b79874ed8cf5eee7" providerId="Windows Live" clId="Web-{D03A0AFE-B32B-48AD-AA67-E18D5ABE5DFA}" dt="2020-02-26T02:03:15.788" v="1514"/>
          <ac:cxnSpMkLst>
            <pc:docMk/>
            <pc:sldMk cId="2461859500" sldId="447"/>
            <ac:cxnSpMk id="16" creationId="{49EC8391-F99E-4F5F-B951-5F9F1E7602CF}"/>
          </ac:cxnSpMkLst>
        </pc:cxnChg>
        <pc:cxnChg chg="add del mod">
          <ac:chgData name="noah crisler" userId="b79874ed8cf5eee7" providerId="Windows Live" clId="Web-{D03A0AFE-B32B-48AD-AA67-E18D5ABE5DFA}" dt="2020-02-26T02:02:50.663" v="1510"/>
          <ac:cxnSpMkLst>
            <pc:docMk/>
            <pc:sldMk cId="2461859500" sldId="447"/>
            <ac:cxnSpMk id="17" creationId="{6FD530BF-779D-4A11-9BCE-2FF459FE82D7}"/>
          </ac:cxnSpMkLst>
        </pc:cxnChg>
        <pc:cxnChg chg="add del mod">
          <ac:chgData name="noah crisler" userId="b79874ed8cf5eee7" providerId="Windows Live" clId="Web-{D03A0AFE-B32B-48AD-AA67-E18D5ABE5DFA}" dt="2020-02-26T02:02:01.631" v="1504"/>
          <ac:cxnSpMkLst>
            <pc:docMk/>
            <pc:sldMk cId="2461859500" sldId="447"/>
            <ac:cxnSpMk id="19" creationId="{B2834B55-8350-4297-8622-98F31ECDC757}"/>
          </ac:cxnSpMkLst>
        </pc:cxnChg>
        <pc:cxnChg chg="add del mod">
          <ac:chgData name="noah crisler" userId="b79874ed8cf5eee7" providerId="Windows Live" clId="Web-{D03A0AFE-B32B-48AD-AA67-E18D5ABE5DFA}" dt="2020-02-26T02:04:16.319" v="1522"/>
          <ac:cxnSpMkLst>
            <pc:docMk/>
            <pc:sldMk cId="2461859500" sldId="447"/>
            <ac:cxnSpMk id="20" creationId="{6C2618B1-240D-4E3A-A6ED-9654CA2C9B33}"/>
          </ac:cxnSpMkLst>
        </pc:cxnChg>
        <pc:cxnChg chg="add del mod">
          <ac:chgData name="noah crisler" userId="b79874ed8cf5eee7" providerId="Windows Live" clId="Web-{D03A0AFE-B32B-48AD-AA67-E18D5ABE5DFA}" dt="2020-02-26T02:06:42.914" v="1550"/>
          <ac:cxnSpMkLst>
            <pc:docMk/>
            <pc:sldMk cId="2461859500" sldId="447"/>
            <ac:cxnSpMk id="21" creationId="{13FABFC6-A31D-4DA6-A16A-28E68AAFCDA2}"/>
          </ac:cxnSpMkLst>
        </pc:cxnChg>
        <pc:cxnChg chg="add del mod">
          <ac:chgData name="noah crisler" userId="b79874ed8cf5eee7" providerId="Windows Live" clId="Web-{D03A0AFE-B32B-48AD-AA67-E18D5ABE5DFA}" dt="2020-02-26T02:06:40.179" v="1549"/>
          <ac:cxnSpMkLst>
            <pc:docMk/>
            <pc:sldMk cId="2461859500" sldId="447"/>
            <ac:cxnSpMk id="22" creationId="{0596CC5A-0000-461A-84CA-2F748C4F8196}"/>
          </ac:cxnSpMkLst>
        </pc:cxnChg>
        <pc:cxnChg chg="add del mod">
          <ac:chgData name="noah crisler" userId="b79874ed8cf5eee7" providerId="Windows Live" clId="Web-{D03A0AFE-B32B-48AD-AA67-E18D5ABE5DFA}" dt="2020-02-26T02:06:37.351" v="1548"/>
          <ac:cxnSpMkLst>
            <pc:docMk/>
            <pc:sldMk cId="2461859500" sldId="447"/>
            <ac:cxnSpMk id="23" creationId="{8AD36B4A-F244-41A1-A2CE-8F745DF6C8D9}"/>
          </ac:cxnSpMkLst>
        </pc:cxnChg>
        <pc:cxnChg chg="add del mod">
          <ac:chgData name="noah crisler" userId="b79874ed8cf5eee7" providerId="Windows Live" clId="Web-{D03A0AFE-B32B-48AD-AA67-E18D5ABE5DFA}" dt="2020-02-26T02:06:33.883" v="1547"/>
          <ac:cxnSpMkLst>
            <pc:docMk/>
            <pc:sldMk cId="2461859500" sldId="447"/>
            <ac:cxnSpMk id="24" creationId="{A81DDD97-3BA2-4838-8177-066197BCA8BA}"/>
          </ac:cxnSpMkLst>
        </pc:cxnChg>
        <pc:cxnChg chg="add del mod">
          <ac:chgData name="noah crisler" userId="b79874ed8cf5eee7" providerId="Windows Live" clId="Web-{D03A0AFE-B32B-48AD-AA67-E18D5ABE5DFA}" dt="2020-02-26T02:06:47.430" v="1552"/>
          <ac:cxnSpMkLst>
            <pc:docMk/>
            <pc:sldMk cId="2461859500" sldId="447"/>
            <ac:cxnSpMk id="25" creationId="{96C09586-591B-49B7-89A6-65F70F8E7E4F}"/>
          </ac:cxnSpMkLst>
        </pc:cxnChg>
        <pc:cxnChg chg="add del mod">
          <ac:chgData name="noah crisler" userId="b79874ed8cf5eee7" providerId="Windows Live" clId="Web-{D03A0AFE-B32B-48AD-AA67-E18D5ABE5DFA}" dt="2020-02-26T02:07:34.852" v="1560"/>
          <ac:cxnSpMkLst>
            <pc:docMk/>
            <pc:sldMk cId="2461859500" sldId="447"/>
            <ac:cxnSpMk id="27" creationId="{D2369D1E-0D11-469C-80C7-72A7F6FA89E0}"/>
          </ac:cxnSpMkLst>
        </pc:cxnChg>
        <pc:cxnChg chg="add del mod">
          <ac:chgData name="noah crisler" userId="b79874ed8cf5eee7" providerId="Windows Live" clId="Web-{D03A0AFE-B32B-48AD-AA67-E18D5ABE5DFA}" dt="2020-02-26T02:09:13.977" v="1573"/>
          <ac:cxnSpMkLst>
            <pc:docMk/>
            <pc:sldMk cId="2461859500" sldId="447"/>
            <ac:cxnSpMk id="29" creationId="{DC06A56B-B623-4F7F-8CAA-B8730E833B44}"/>
          </ac:cxnSpMkLst>
        </pc:cxnChg>
        <pc:cxnChg chg="add del mod">
          <ac:chgData name="noah crisler" userId="b79874ed8cf5eee7" providerId="Windows Live" clId="Web-{D03A0AFE-B32B-48AD-AA67-E18D5ABE5DFA}" dt="2020-02-26T02:19:41.370" v="1677"/>
          <ac:cxnSpMkLst>
            <pc:docMk/>
            <pc:sldMk cId="2461859500" sldId="447"/>
            <ac:cxnSpMk id="31" creationId="{C8B5F77C-CA83-4843-BE70-D4C2F2122853}"/>
          </ac:cxnSpMkLst>
        </pc:cxnChg>
        <pc:cxnChg chg="add mod">
          <ac:chgData name="noah crisler" userId="b79874ed8cf5eee7" providerId="Windows Live" clId="Web-{D03A0AFE-B32B-48AD-AA67-E18D5ABE5DFA}" dt="2020-02-26T02:20:06.902" v="1681"/>
          <ac:cxnSpMkLst>
            <pc:docMk/>
            <pc:sldMk cId="2461859500" sldId="447"/>
            <ac:cxnSpMk id="34" creationId="{C84C5C5D-CD16-45B6-81C1-AC8D6FB78609}"/>
          </ac:cxnSpMkLst>
        </pc:cxnChg>
        <pc:cxnChg chg="add del mod">
          <ac:chgData name="noah crisler" userId="b79874ed8cf5eee7" providerId="Windows Live" clId="Web-{D03A0AFE-B32B-48AD-AA67-E18D5ABE5DFA}" dt="2020-02-26T02:20:34.214" v="1686"/>
          <ac:cxnSpMkLst>
            <pc:docMk/>
            <pc:sldMk cId="2461859500" sldId="447"/>
            <ac:cxnSpMk id="35" creationId="{C0A7EA14-A1AA-4E31-8F6F-EE6762A34280}"/>
          </ac:cxnSpMkLst>
        </pc:cxnChg>
        <pc:cxnChg chg="add mod">
          <ac:chgData name="noah crisler" userId="b79874ed8cf5eee7" providerId="Windows Live" clId="Web-{D03A0AFE-B32B-48AD-AA67-E18D5ABE5DFA}" dt="2020-02-26T02:22:30.059" v="1701" actId="1076"/>
          <ac:cxnSpMkLst>
            <pc:docMk/>
            <pc:sldMk cId="2461859500" sldId="447"/>
            <ac:cxnSpMk id="36" creationId="{5BE6BD52-3B52-4547-8720-3BD1E350E609}"/>
          </ac:cxnSpMkLst>
        </pc:cxnChg>
        <pc:cxnChg chg="add mod">
          <ac:chgData name="noah crisler" userId="b79874ed8cf5eee7" providerId="Windows Live" clId="Web-{D03A0AFE-B32B-48AD-AA67-E18D5ABE5DFA}" dt="2020-02-26T02:22:19.012" v="1698" actId="14100"/>
          <ac:cxnSpMkLst>
            <pc:docMk/>
            <pc:sldMk cId="2461859500" sldId="447"/>
            <ac:cxnSpMk id="37" creationId="{45EE31F3-FD6D-4A5B-99AC-55D40296BBDE}"/>
          </ac:cxnSpMkLst>
        </pc:cxnChg>
        <pc:cxnChg chg="add del mod">
          <ac:chgData name="noah crisler" userId="b79874ed8cf5eee7" providerId="Windows Live" clId="Web-{D03A0AFE-B32B-48AD-AA67-E18D5ABE5DFA}" dt="2020-02-26T02:22:39.606" v="1702"/>
          <ac:cxnSpMkLst>
            <pc:docMk/>
            <pc:sldMk cId="2461859500" sldId="447"/>
            <ac:cxnSpMk id="38" creationId="{D5BA4FBB-F891-42AA-A662-561F25AB35F3}"/>
          </ac:cxnSpMkLst>
        </pc:cxnChg>
        <pc:cxnChg chg="add mod">
          <ac:chgData name="noah crisler" userId="b79874ed8cf5eee7" providerId="Windows Live" clId="Web-{D03A0AFE-B32B-48AD-AA67-E18D5ABE5DFA}" dt="2020-02-26T02:23:16.512" v="1707" actId="1076"/>
          <ac:cxnSpMkLst>
            <pc:docMk/>
            <pc:sldMk cId="2461859500" sldId="447"/>
            <ac:cxnSpMk id="39" creationId="{C055C5D1-B546-49AD-84CE-B25FCB48D38B}"/>
          </ac:cxnSpMkLst>
        </pc:cxnChg>
      </pc:sldChg>
      <pc:sldChg chg="add del replId">
        <pc:chgData name="noah crisler" userId="b79874ed8cf5eee7" providerId="Windows Live" clId="Web-{D03A0AFE-B32B-48AD-AA67-E18D5ABE5DFA}" dt="2020-02-26T02:05:18.413" v="1536"/>
        <pc:sldMkLst>
          <pc:docMk/>
          <pc:sldMk cId="3515838071" sldId="449"/>
        </pc:sldMkLst>
      </pc:sldChg>
    </pc:docChg>
  </pc:docChgLst>
  <pc:docChgLst>
    <pc:chgData name="Shannon Chott" userId="0b90043dae7b0614" providerId="Windows Live" clId="Web-{E20DAB81-2F8F-4C76-8337-D528CF1EDE93}"/>
    <pc:docChg chg="delSld modSld">
      <pc:chgData name="Shannon Chott" userId="0b90043dae7b0614" providerId="Windows Live" clId="Web-{E20DAB81-2F8F-4C76-8337-D528CF1EDE93}" dt="2020-03-01T22:46:56.556" v="41"/>
      <pc:docMkLst>
        <pc:docMk/>
      </pc:docMkLst>
      <pc:sldChg chg="delSp modSp">
        <pc:chgData name="Shannon Chott" userId="0b90043dae7b0614" providerId="Windows Live" clId="Web-{E20DAB81-2F8F-4C76-8337-D528CF1EDE93}" dt="2020-03-01T22:39:24.910" v="40" actId="1076"/>
        <pc:sldMkLst>
          <pc:docMk/>
          <pc:sldMk cId="3124141087" sldId="429"/>
        </pc:sldMkLst>
        <pc:spChg chg="mod">
          <ac:chgData name="Shannon Chott" userId="0b90043dae7b0614" providerId="Windows Live" clId="Web-{E20DAB81-2F8F-4C76-8337-D528CF1EDE93}" dt="2020-03-01T22:38:19.610" v="20" actId="20577"/>
          <ac:spMkLst>
            <pc:docMk/>
            <pc:sldMk cId="3124141087" sldId="429"/>
            <ac:spMk id="2" creationId="{FA6518F7-2DCB-4414-BD99-1C43DF24F581}"/>
          </ac:spMkLst>
        </pc:spChg>
        <pc:spChg chg="del">
          <ac:chgData name="Shannon Chott" userId="0b90043dae7b0614" providerId="Windows Live" clId="Web-{E20DAB81-2F8F-4C76-8337-D528CF1EDE93}" dt="2020-03-01T22:38:24.032" v="21"/>
          <ac:spMkLst>
            <pc:docMk/>
            <pc:sldMk cId="3124141087" sldId="429"/>
            <ac:spMk id="5" creationId="{CD77FB0B-D1FE-4B95-856B-D44819467531}"/>
          </ac:spMkLst>
        </pc:spChg>
        <pc:spChg chg="del">
          <ac:chgData name="Shannon Chott" userId="0b90043dae7b0614" providerId="Windows Live" clId="Web-{E20DAB81-2F8F-4C76-8337-D528CF1EDE93}" dt="2020-03-01T22:38:39.064" v="33"/>
          <ac:spMkLst>
            <pc:docMk/>
            <pc:sldMk cId="3124141087" sldId="429"/>
            <ac:spMk id="8" creationId="{4319726F-D166-46F9-BE6B-22CA1F77B96C}"/>
          </ac:spMkLst>
        </pc:spChg>
        <pc:spChg chg="del">
          <ac:chgData name="Shannon Chott" userId="0b90043dae7b0614" providerId="Windows Live" clId="Web-{E20DAB81-2F8F-4C76-8337-D528CF1EDE93}" dt="2020-03-01T22:38:41.549" v="34"/>
          <ac:spMkLst>
            <pc:docMk/>
            <pc:sldMk cId="3124141087" sldId="429"/>
            <ac:spMk id="10" creationId="{A3549A12-F2D8-463D-97BE-5B30C61389C4}"/>
          </ac:spMkLst>
        </pc:spChg>
        <pc:spChg chg="del">
          <ac:chgData name="Shannon Chott" userId="0b90043dae7b0614" providerId="Windows Live" clId="Web-{E20DAB81-2F8F-4C76-8337-D528CF1EDE93}" dt="2020-03-01T22:38:39.064" v="32"/>
          <ac:spMkLst>
            <pc:docMk/>
            <pc:sldMk cId="3124141087" sldId="429"/>
            <ac:spMk id="20" creationId="{719557E6-6053-4176-9E0F-F39CF8597F9F}"/>
          </ac:spMkLst>
        </pc:spChg>
        <pc:spChg chg="mod">
          <ac:chgData name="Shannon Chott" userId="0b90043dae7b0614" providerId="Windows Live" clId="Web-{E20DAB81-2F8F-4C76-8337-D528CF1EDE93}" dt="2020-03-01T22:39:24.910" v="40" actId="1076"/>
          <ac:spMkLst>
            <pc:docMk/>
            <pc:sldMk cId="3124141087" sldId="429"/>
            <ac:spMk id="21" creationId="{B615EEEE-AFED-416B-8431-84458F6B8DAF}"/>
          </ac:spMkLst>
        </pc:spChg>
        <pc:spChg chg="del">
          <ac:chgData name="Shannon Chott" userId="0b90043dae7b0614" providerId="Windows Live" clId="Web-{E20DAB81-2F8F-4C76-8337-D528CF1EDE93}" dt="2020-03-01T22:38:31.673" v="23"/>
          <ac:spMkLst>
            <pc:docMk/>
            <pc:sldMk cId="3124141087" sldId="429"/>
            <ac:spMk id="22" creationId="{4FF78778-984B-4403-98AA-1D43B7174979}"/>
          </ac:spMkLst>
        </pc:spChg>
        <pc:spChg chg="del">
          <ac:chgData name="Shannon Chott" userId="0b90043dae7b0614" providerId="Windows Live" clId="Web-{E20DAB81-2F8F-4C76-8337-D528CF1EDE93}" dt="2020-03-01T22:38:39.064" v="31"/>
          <ac:spMkLst>
            <pc:docMk/>
            <pc:sldMk cId="3124141087" sldId="429"/>
            <ac:spMk id="24" creationId="{25189893-FCA9-447D-BC1B-C2388E39E88F}"/>
          </ac:spMkLst>
        </pc:spChg>
        <pc:spChg chg="del">
          <ac:chgData name="Shannon Chott" userId="0b90043dae7b0614" providerId="Windows Live" clId="Web-{E20DAB81-2F8F-4C76-8337-D528CF1EDE93}" dt="2020-03-01T22:38:39.064" v="29"/>
          <ac:spMkLst>
            <pc:docMk/>
            <pc:sldMk cId="3124141087" sldId="429"/>
            <ac:spMk id="39" creationId="{DAB24446-03EA-45A3-88B0-AE3D06D18A94}"/>
          </ac:spMkLst>
        </pc:spChg>
        <pc:spChg chg="del">
          <ac:chgData name="Shannon Chott" userId="0b90043dae7b0614" providerId="Windows Live" clId="Web-{E20DAB81-2F8F-4C76-8337-D528CF1EDE93}" dt="2020-03-01T22:38:39.064" v="28"/>
          <ac:spMkLst>
            <pc:docMk/>
            <pc:sldMk cId="3124141087" sldId="429"/>
            <ac:spMk id="40" creationId="{3A0AFFE8-EBBC-4076-8ADD-AF1ABB61197C}"/>
          </ac:spMkLst>
        </pc:spChg>
        <pc:spChg chg="del">
          <ac:chgData name="Shannon Chott" userId="0b90043dae7b0614" providerId="Windows Live" clId="Web-{E20DAB81-2F8F-4C76-8337-D528CF1EDE93}" dt="2020-03-01T22:38:39.064" v="27"/>
          <ac:spMkLst>
            <pc:docMk/>
            <pc:sldMk cId="3124141087" sldId="429"/>
            <ac:spMk id="41" creationId="{3D8EA2F9-4DD1-4842-A241-16376605008D}"/>
          </ac:spMkLst>
        </pc:spChg>
        <pc:spChg chg="del">
          <ac:chgData name="Shannon Chott" userId="0b90043dae7b0614" providerId="Windows Live" clId="Web-{E20DAB81-2F8F-4C76-8337-D528CF1EDE93}" dt="2020-03-01T22:38:39.064" v="26"/>
          <ac:spMkLst>
            <pc:docMk/>
            <pc:sldMk cId="3124141087" sldId="429"/>
            <ac:spMk id="42" creationId="{D658621C-D1B5-4828-BDED-4F9E767E2C07}"/>
          </ac:spMkLst>
        </pc:spChg>
        <pc:spChg chg="del">
          <ac:chgData name="Shannon Chott" userId="0b90043dae7b0614" providerId="Windows Live" clId="Web-{E20DAB81-2F8F-4C76-8337-D528CF1EDE93}" dt="2020-03-01T22:38:39.049" v="25"/>
          <ac:spMkLst>
            <pc:docMk/>
            <pc:sldMk cId="3124141087" sldId="429"/>
            <ac:spMk id="43" creationId="{774845A7-9100-4392-8355-63E6C2E66D71}"/>
          </ac:spMkLst>
        </pc:spChg>
        <pc:spChg chg="del">
          <ac:chgData name="Shannon Chott" userId="0b90043dae7b0614" providerId="Windows Live" clId="Web-{E20DAB81-2F8F-4C76-8337-D528CF1EDE93}" dt="2020-03-01T22:38:39.049" v="24"/>
          <ac:spMkLst>
            <pc:docMk/>
            <pc:sldMk cId="3124141087" sldId="429"/>
            <ac:spMk id="44" creationId="{53682930-6CF5-41A5-944F-79AACC545AA7}"/>
          </ac:spMkLst>
        </pc:spChg>
        <pc:grpChg chg="del">
          <ac:chgData name="Shannon Chott" userId="0b90043dae7b0614" providerId="Windows Live" clId="Web-{E20DAB81-2F8F-4C76-8337-D528CF1EDE93}" dt="2020-03-01T22:38:39.064" v="30"/>
          <ac:grpSpMkLst>
            <pc:docMk/>
            <pc:sldMk cId="3124141087" sldId="429"/>
            <ac:grpSpMk id="38" creationId="{945E5EC2-6272-4CDD-A1FE-F996715C1242}"/>
          </ac:grpSpMkLst>
        </pc:grpChg>
        <pc:picChg chg="mod">
          <ac:chgData name="Shannon Chott" userId="0b90043dae7b0614" providerId="Windows Live" clId="Web-{E20DAB81-2F8F-4C76-8337-D528CF1EDE93}" dt="2020-03-01T22:39:19.847" v="39" actId="1076"/>
          <ac:picMkLst>
            <pc:docMk/>
            <pc:sldMk cId="3124141087" sldId="429"/>
            <ac:picMk id="6" creationId="{AAC6E4AC-2857-4422-A28A-243676CFC797}"/>
          </ac:picMkLst>
        </pc:picChg>
      </pc:sldChg>
      <pc:sldChg chg="del">
        <pc:chgData name="Shannon Chott" userId="0b90043dae7b0614" providerId="Windows Live" clId="Web-{E20DAB81-2F8F-4C76-8337-D528CF1EDE93}" dt="2020-03-01T22:46:56.556" v="41"/>
        <pc:sldMkLst>
          <pc:docMk/>
          <pc:sldMk cId="234821572" sldId="448"/>
        </pc:sldMkLst>
      </pc:sldChg>
    </pc:docChg>
  </pc:docChgLst>
  <pc:docChgLst>
    <pc:chgData name="Guest User" providerId="Windows Live" clId="Web-{295DAD8D-CA8F-413B-973E-FC690332C0B1}"/>
    <pc:docChg chg="addSld modSld">
      <pc:chgData name="Guest User" userId="" providerId="Windows Live" clId="Web-{295DAD8D-CA8F-413B-973E-FC690332C0B1}" dt="2020-02-28T18:24:53.690" v="583" actId="20577"/>
      <pc:docMkLst>
        <pc:docMk/>
      </pc:docMkLst>
      <pc:sldChg chg="addSp delSp modSp add replId">
        <pc:chgData name="Guest User" userId="" providerId="Windows Live" clId="Web-{295DAD8D-CA8F-413B-973E-FC690332C0B1}" dt="2020-02-28T18:24:53.627" v="581" actId="20577"/>
        <pc:sldMkLst>
          <pc:docMk/>
          <pc:sldMk cId="4170088449" sldId="458"/>
        </pc:sldMkLst>
        <pc:spChg chg="mod">
          <ac:chgData name="Guest User" userId="" providerId="Windows Live" clId="Web-{295DAD8D-CA8F-413B-973E-FC690332C0B1}" dt="2020-02-28T18:11:42.050" v="575" actId="20577"/>
          <ac:spMkLst>
            <pc:docMk/>
            <pc:sldMk cId="4170088449" sldId="458"/>
            <ac:spMk id="2" creationId="{4B1BCA62-EDBA-4706-9D5D-3B9C9D286861}"/>
          </ac:spMkLst>
        </pc:spChg>
        <pc:spChg chg="del">
          <ac:chgData name="Guest User" userId="" providerId="Windows Live" clId="Web-{295DAD8D-CA8F-413B-973E-FC690332C0B1}" dt="2020-02-28T17:31:59.612" v="1"/>
          <ac:spMkLst>
            <pc:docMk/>
            <pc:sldMk cId="4170088449" sldId="458"/>
            <ac:spMk id="3" creationId="{3810DA85-E0DD-4D50-B36A-FF3170F7695B}"/>
          </ac:spMkLst>
        </pc:spChg>
        <pc:spChg chg="del">
          <ac:chgData name="Guest User" userId="" providerId="Windows Live" clId="Web-{295DAD8D-CA8F-413B-973E-FC690332C0B1}" dt="2020-02-28T18:08:43.496" v="394"/>
          <ac:spMkLst>
            <pc:docMk/>
            <pc:sldMk cId="4170088449" sldId="458"/>
            <ac:spMk id="6" creationId="{99AFF756-6790-47D0-856E-88A8E0C5715B}"/>
          </ac:spMkLst>
        </pc:spChg>
        <pc:spChg chg="add mod">
          <ac:chgData name="Guest User" userId="" providerId="Windows Live" clId="Web-{295DAD8D-CA8F-413B-973E-FC690332C0B1}" dt="2020-02-28T18:24:53.627" v="581" actId="20577"/>
          <ac:spMkLst>
            <pc:docMk/>
            <pc:sldMk cId="4170088449" sldId="458"/>
            <ac:spMk id="7" creationId="{7A744EF7-3D0D-4F17-95E9-0A2F78D85F07}"/>
          </ac:spMkLst>
        </pc:spChg>
        <pc:spChg chg="del">
          <ac:chgData name="Guest User" userId="" providerId="Windows Live" clId="Web-{295DAD8D-CA8F-413B-973E-FC690332C0B1}" dt="2020-02-28T17:32:02.988" v="3"/>
          <ac:spMkLst>
            <pc:docMk/>
            <pc:sldMk cId="4170088449" sldId="458"/>
            <ac:spMk id="9" creationId="{4E2D7440-AA8C-4997-B1B3-5AFFD7D3D681}"/>
          </ac:spMkLst>
        </pc:spChg>
        <pc:spChg chg="add mod topLvl">
          <ac:chgData name="Guest User" userId="" providerId="Windows Live" clId="Web-{295DAD8D-CA8F-413B-973E-FC690332C0B1}" dt="2020-02-28T17:57:13.812" v="299"/>
          <ac:spMkLst>
            <pc:docMk/>
            <pc:sldMk cId="4170088449" sldId="458"/>
            <ac:spMk id="13" creationId="{69893BEA-86E6-43DD-B3DA-735013873B1F}"/>
          </ac:spMkLst>
        </pc:spChg>
        <pc:spChg chg="add mod topLvl">
          <ac:chgData name="Guest User" userId="" providerId="Windows Live" clId="Web-{295DAD8D-CA8F-413B-973E-FC690332C0B1}" dt="2020-02-28T17:57:13.812" v="299"/>
          <ac:spMkLst>
            <pc:docMk/>
            <pc:sldMk cId="4170088449" sldId="458"/>
            <ac:spMk id="14" creationId="{24F170A3-DDA5-43B1-B2A7-54A46FF8DC04}"/>
          </ac:spMkLst>
        </pc:spChg>
        <pc:spChg chg="add mod topLvl">
          <ac:chgData name="Guest User" userId="" providerId="Windows Live" clId="Web-{295DAD8D-CA8F-413B-973E-FC690332C0B1}" dt="2020-02-28T17:57:13.812" v="299"/>
          <ac:spMkLst>
            <pc:docMk/>
            <pc:sldMk cId="4170088449" sldId="458"/>
            <ac:spMk id="15" creationId="{049A3EEF-84F1-4CEF-8DC0-1435C82F7855}"/>
          </ac:spMkLst>
        </pc:spChg>
        <pc:spChg chg="add mod">
          <ac:chgData name="Guest User" userId="" providerId="Windows Live" clId="Web-{295DAD8D-CA8F-413B-973E-FC690332C0B1}" dt="2020-02-28T17:50:25.203" v="188" actId="1076"/>
          <ac:spMkLst>
            <pc:docMk/>
            <pc:sldMk cId="4170088449" sldId="458"/>
            <ac:spMk id="16" creationId="{D8E1F071-022E-4DEF-B57C-ED3DC9A7BEC7}"/>
          </ac:spMkLst>
        </pc:spChg>
        <pc:spChg chg="add mod">
          <ac:chgData name="Guest User" userId="" providerId="Windows Live" clId="Web-{295DAD8D-CA8F-413B-973E-FC690332C0B1}" dt="2020-02-28T17:50:31.875" v="189" actId="20577"/>
          <ac:spMkLst>
            <pc:docMk/>
            <pc:sldMk cId="4170088449" sldId="458"/>
            <ac:spMk id="17" creationId="{6AA02316-7BA1-4893-96FF-57631A01694A}"/>
          </ac:spMkLst>
        </pc:spChg>
        <pc:spChg chg="add del">
          <ac:chgData name="Guest User" userId="" providerId="Windows Live" clId="Web-{295DAD8D-CA8F-413B-973E-FC690332C0B1}" dt="2020-02-28T17:50:37.125" v="190"/>
          <ac:spMkLst>
            <pc:docMk/>
            <pc:sldMk cId="4170088449" sldId="458"/>
            <ac:spMk id="18" creationId="{F8725D76-9C23-4E92-A977-337B4325965D}"/>
          </ac:spMkLst>
        </pc:spChg>
        <pc:spChg chg="add mod">
          <ac:chgData name="Guest User" userId="" providerId="Windows Live" clId="Web-{295DAD8D-CA8F-413B-973E-FC690332C0B1}" dt="2020-02-28T17:58:03.611" v="307" actId="1076"/>
          <ac:spMkLst>
            <pc:docMk/>
            <pc:sldMk cId="4170088449" sldId="458"/>
            <ac:spMk id="21" creationId="{B29263FE-80B6-42F9-8873-533B12BD7057}"/>
          </ac:spMkLst>
        </pc:spChg>
        <pc:spChg chg="add mod">
          <ac:chgData name="Guest User" userId="" providerId="Windows Live" clId="Web-{295DAD8D-CA8F-413B-973E-FC690332C0B1}" dt="2020-02-28T17:59:50.537" v="330" actId="1076"/>
          <ac:spMkLst>
            <pc:docMk/>
            <pc:sldMk cId="4170088449" sldId="458"/>
            <ac:spMk id="25" creationId="{4C90C469-5BB1-4AD3-A218-C3B77823BD9B}"/>
          </ac:spMkLst>
        </pc:spChg>
        <pc:spChg chg="add mod">
          <ac:chgData name="Guest User" userId="" providerId="Windows Live" clId="Web-{295DAD8D-CA8F-413B-973E-FC690332C0B1}" dt="2020-02-28T18:24:48.815" v="576" actId="20577"/>
          <ac:spMkLst>
            <pc:docMk/>
            <pc:sldMk cId="4170088449" sldId="458"/>
            <ac:spMk id="26" creationId="{0E649556-DD56-4A1B-A1F0-5A1A42B6AC0F}"/>
          </ac:spMkLst>
        </pc:spChg>
        <pc:spChg chg="add mod">
          <ac:chgData name="Guest User" userId="" providerId="Windows Live" clId="Web-{295DAD8D-CA8F-413B-973E-FC690332C0B1}" dt="2020-02-28T18:03:49.922" v="390" actId="14100"/>
          <ac:spMkLst>
            <pc:docMk/>
            <pc:sldMk cId="4170088449" sldId="458"/>
            <ac:spMk id="29" creationId="{EB502A3A-FF74-4F15-B967-CA4C0244089B}"/>
          </ac:spMkLst>
        </pc:spChg>
        <pc:spChg chg="add mod">
          <ac:chgData name="Guest User" userId="" providerId="Windows Live" clId="Web-{295DAD8D-CA8F-413B-973E-FC690332C0B1}" dt="2020-02-28T18:03:46.468" v="389" actId="14100"/>
          <ac:spMkLst>
            <pc:docMk/>
            <pc:sldMk cId="4170088449" sldId="458"/>
            <ac:spMk id="30" creationId="{EB2B1AC3-5DE3-4358-8A7D-26B7C7B58D4B}"/>
          </ac:spMkLst>
        </pc:spChg>
        <pc:spChg chg="add del mod">
          <ac:chgData name="Guest User" userId="" providerId="Windows Live" clId="Web-{295DAD8D-CA8F-413B-973E-FC690332C0B1}" dt="2020-02-28T18:08:54.543" v="396"/>
          <ac:spMkLst>
            <pc:docMk/>
            <pc:sldMk cId="4170088449" sldId="458"/>
            <ac:spMk id="33" creationId="{5B0CBEF7-A18A-4684-B74A-3553CD56809E}"/>
          </ac:spMkLst>
        </pc:spChg>
        <pc:spChg chg="add mod">
          <ac:chgData name="Guest User" userId="" providerId="Windows Live" clId="Web-{295DAD8D-CA8F-413B-973E-FC690332C0B1}" dt="2020-02-28T18:11:16.939" v="530" actId="20577"/>
          <ac:spMkLst>
            <pc:docMk/>
            <pc:sldMk cId="4170088449" sldId="458"/>
            <ac:spMk id="34" creationId="{FD149EF3-180B-40E0-BCFF-6772F7CF0B81}"/>
          </ac:spMkLst>
        </pc:spChg>
        <pc:grpChg chg="add del mod">
          <ac:chgData name="Guest User" userId="" providerId="Windows Live" clId="Web-{295DAD8D-CA8F-413B-973E-FC690332C0B1}" dt="2020-02-28T17:57:13.812" v="299"/>
          <ac:grpSpMkLst>
            <pc:docMk/>
            <pc:sldMk cId="4170088449" sldId="458"/>
            <ac:grpSpMk id="19" creationId="{CAA6C832-572C-4D7E-B7B3-9E109333B352}"/>
          </ac:grpSpMkLst>
        </pc:grpChg>
        <pc:grpChg chg="add mod">
          <ac:chgData name="Guest User" userId="" providerId="Windows Live" clId="Web-{295DAD8D-CA8F-413B-973E-FC690332C0B1}" dt="2020-02-28T17:57:25.860" v="301" actId="1076"/>
          <ac:grpSpMkLst>
            <pc:docMk/>
            <pc:sldMk cId="4170088449" sldId="458"/>
            <ac:grpSpMk id="20" creationId="{E9D85173-01E7-4C2F-9E64-E9E88EEB4283}"/>
          </ac:grpSpMkLst>
        </pc:grpChg>
        <pc:grpChg chg="add mod">
          <ac:chgData name="Guest User" userId="" providerId="Windows Live" clId="Web-{295DAD8D-CA8F-413B-973E-FC690332C0B1}" dt="2020-02-28T17:59:05.379" v="319" actId="14100"/>
          <ac:grpSpMkLst>
            <pc:docMk/>
            <pc:sldMk cId="4170088449" sldId="458"/>
            <ac:grpSpMk id="24" creationId="{20ECF13D-5B34-48DB-AB94-6BE29C3A68EA}"/>
          </ac:grpSpMkLst>
        </pc:grpChg>
        <pc:grpChg chg="add mod">
          <ac:chgData name="Guest User" userId="" providerId="Windows Live" clId="Web-{295DAD8D-CA8F-413B-973E-FC690332C0B1}" dt="2020-02-28T18:04:10.813" v="393" actId="1076"/>
          <ac:grpSpMkLst>
            <pc:docMk/>
            <pc:sldMk cId="4170088449" sldId="458"/>
            <ac:grpSpMk id="31" creationId="{30AD9B6F-2B63-439E-AC23-68989E547861}"/>
          </ac:grpSpMkLst>
        </pc:grpChg>
        <pc:graphicFrameChg chg="del">
          <ac:chgData name="Guest User" userId="" providerId="Windows Live" clId="Web-{295DAD8D-CA8F-413B-973E-FC690332C0B1}" dt="2020-02-28T17:32:00.722" v="2"/>
          <ac:graphicFrameMkLst>
            <pc:docMk/>
            <pc:sldMk cId="4170088449" sldId="458"/>
            <ac:graphicFrameMk id="5" creationId="{D3C99188-703F-4B0C-8A5F-B9A5004AF976}"/>
          </ac:graphicFrameMkLst>
        </pc:graphicFrameChg>
        <pc:picChg chg="add del mod">
          <ac:chgData name="Guest User" userId="" providerId="Windows Live" clId="Web-{295DAD8D-CA8F-413B-973E-FC690332C0B1}" dt="2020-02-28T17:46:54.726" v="121"/>
          <ac:picMkLst>
            <pc:docMk/>
            <pc:sldMk cId="4170088449" sldId="458"/>
            <ac:picMk id="8" creationId="{26785465-64E8-430B-9738-2FB559A1B876}"/>
          </ac:picMkLst>
        </pc:picChg>
        <pc:picChg chg="add mod topLvl">
          <ac:chgData name="Guest User" userId="" providerId="Windows Live" clId="Web-{295DAD8D-CA8F-413B-973E-FC690332C0B1}" dt="2020-02-28T17:57:13.812" v="299"/>
          <ac:picMkLst>
            <pc:docMk/>
            <pc:sldMk cId="4170088449" sldId="458"/>
            <ac:picMk id="11" creationId="{9071895A-E3F8-48AE-BFAF-CA0263F9A5E3}"/>
          </ac:picMkLst>
        </pc:picChg>
        <pc:cxnChg chg="add mod">
          <ac:chgData name="Guest User" userId="" providerId="Windows Live" clId="Web-{295DAD8D-CA8F-413B-973E-FC690332C0B1}" dt="2020-02-28T17:59:26.739" v="322"/>
          <ac:cxnSpMkLst>
            <pc:docMk/>
            <pc:sldMk cId="4170088449" sldId="458"/>
            <ac:cxnSpMk id="22" creationId="{F899C522-638A-4753-950E-8017D3D46E14}"/>
          </ac:cxnSpMkLst>
        </pc:cxnChg>
        <pc:cxnChg chg="add mod">
          <ac:chgData name="Guest User" userId="" providerId="Windows Live" clId="Web-{295DAD8D-CA8F-413B-973E-FC690332C0B1}" dt="2020-02-28T17:59:26.755" v="323"/>
          <ac:cxnSpMkLst>
            <pc:docMk/>
            <pc:sldMk cId="4170088449" sldId="458"/>
            <ac:cxnSpMk id="23" creationId="{D2D1BE08-2FA9-4397-8106-1979E662A1C2}"/>
          </ac:cxnSpMkLst>
        </pc:cxnChg>
        <pc:cxnChg chg="add mod">
          <ac:chgData name="Guest User" userId="" providerId="Windows Live" clId="Web-{295DAD8D-CA8F-413B-973E-FC690332C0B1}" dt="2020-02-28T18:02:42.075" v="365" actId="1076"/>
          <ac:cxnSpMkLst>
            <pc:docMk/>
            <pc:sldMk cId="4170088449" sldId="458"/>
            <ac:cxnSpMk id="27" creationId="{EF2CAAE4-7A62-4FFA-A594-262D22D86662}"/>
          </ac:cxnSpMkLst>
        </pc:cxnChg>
        <pc:cxnChg chg="add mod">
          <ac:chgData name="Guest User" userId="" providerId="Windows Live" clId="Web-{295DAD8D-CA8F-413B-973E-FC690332C0B1}" dt="2020-02-28T18:02:34.841" v="363" actId="1076"/>
          <ac:cxnSpMkLst>
            <pc:docMk/>
            <pc:sldMk cId="4170088449" sldId="458"/>
            <ac:cxnSpMk id="28" creationId="{DD376A17-A585-4F2C-A80E-A1DEA2EE2E13}"/>
          </ac:cxnSpMkLst>
        </pc:cxnChg>
      </pc:sldChg>
    </pc:docChg>
  </pc:docChgLst>
  <pc:docChgLst>
    <pc:chgData name="Shannon Chott" userId="0b90043dae7b0614" providerId="Windows Live" clId="Web-{263A00F9-FE0B-44BB-9160-9B2C2817F56A}"/>
    <pc:docChg chg="modSld">
      <pc:chgData name="Shannon Chott" userId="0b90043dae7b0614" providerId="Windows Live" clId="Web-{263A00F9-FE0B-44BB-9160-9B2C2817F56A}" dt="2020-01-30T17:06:10.962" v="32" actId="1076"/>
      <pc:docMkLst>
        <pc:docMk/>
      </pc:docMkLst>
      <pc:sldChg chg="addSp delSp modSp modNotes">
        <pc:chgData name="Shannon Chott" userId="0b90043dae7b0614" providerId="Windows Live" clId="Web-{263A00F9-FE0B-44BB-9160-9B2C2817F56A}" dt="2020-01-30T17:06:10.962" v="32" actId="1076"/>
        <pc:sldMkLst>
          <pc:docMk/>
          <pc:sldMk cId="3124141087" sldId="429"/>
        </pc:sldMkLst>
        <pc:spChg chg="mod">
          <ac:chgData name="Shannon Chott" userId="0b90043dae7b0614" providerId="Windows Live" clId="Web-{263A00F9-FE0B-44BB-9160-9B2C2817F56A}" dt="2020-01-30T16:56:57.741" v="18" actId="1076"/>
          <ac:spMkLst>
            <pc:docMk/>
            <pc:sldMk cId="3124141087" sldId="429"/>
            <ac:spMk id="5" creationId="{CD77FB0B-D1FE-4B95-856B-D44819467531}"/>
          </ac:spMkLst>
        </pc:spChg>
        <pc:spChg chg="add del mod">
          <ac:chgData name="Shannon Chott" userId="0b90043dae7b0614" providerId="Windows Live" clId="Web-{263A00F9-FE0B-44BB-9160-9B2C2817F56A}" dt="2020-01-30T17:05:29.696" v="29"/>
          <ac:spMkLst>
            <pc:docMk/>
            <pc:sldMk cId="3124141087" sldId="429"/>
            <ac:spMk id="6" creationId="{D6A82A02-7B94-4B3D-B7C6-B134FBA4FBFC}"/>
          </ac:spMkLst>
        </pc:spChg>
        <pc:spChg chg="del">
          <ac:chgData name="Shannon Chott" userId="0b90043dae7b0614" providerId="Windows Live" clId="Web-{263A00F9-FE0B-44BB-9160-9B2C2817F56A}" dt="2020-01-30T16:56:21.428" v="2"/>
          <ac:spMkLst>
            <pc:docMk/>
            <pc:sldMk cId="3124141087" sldId="429"/>
            <ac:spMk id="45" creationId="{505AB7B2-356B-469C-BE5A-6558F28F02AE}"/>
          </ac:spMkLst>
        </pc:spChg>
        <pc:picChg chg="mod">
          <ac:chgData name="Shannon Chott" userId="0b90043dae7b0614" providerId="Windows Live" clId="Web-{263A00F9-FE0B-44BB-9160-9B2C2817F56A}" dt="2020-01-30T17:06:10.962" v="32" actId="1076"/>
          <ac:picMkLst>
            <pc:docMk/>
            <pc:sldMk cId="3124141087" sldId="429"/>
            <ac:picMk id="4" creationId="{9E954FFD-E4BA-4686-A989-8B28E35583E0}"/>
          </ac:picMkLst>
        </pc:picChg>
      </pc:sldChg>
    </pc:docChg>
  </pc:docChgLst>
  <pc:docChgLst>
    <pc:chgData name="Julian Jurkoic" userId="415b081d431856db" providerId="Windows Live" clId="Web-{6B4CFC50-B2D8-453E-890D-EAAC3030F72A}"/>
    <pc:docChg chg="delSld">
      <pc:chgData name="Julian Jurkoic" userId="415b081d431856db" providerId="Windows Live" clId="Web-{6B4CFC50-B2D8-453E-890D-EAAC3030F72A}" dt="2020-01-27T17:59:05.151" v="0"/>
      <pc:docMkLst>
        <pc:docMk/>
      </pc:docMkLst>
      <pc:sldChg chg="del">
        <pc:chgData name="Julian Jurkoic" userId="415b081d431856db" providerId="Windows Live" clId="Web-{6B4CFC50-B2D8-453E-890D-EAAC3030F72A}" dt="2020-01-27T17:59:05.151" v="0"/>
        <pc:sldMkLst>
          <pc:docMk/>
          <pc:sldMk cId="0" sldId="291"/>
        </pc:sldMkLst>
      </pc:sldChg>
    </pc:docChg>
  </pc:docChgLst>
  <pc:docChgLst>
    <pc:chgData name="noah crisler" userId="b79874ed8cf5eee7" providerId="Windows Live" clId="Web-{65B436DC-6259-43EF-9506-EBFD27F4F59D}"/>
    <pc:docChg chg="addSld">
      <pc:chgData name="noah crisler" userId="b79874ed8cf5eee7" providerId="Windows Live" clId="Web-{65B436DC-6259-43EF-9506-EBFD27F4F59D}" dt="2020-01-28T02:57:55.862" v="0"/>
      <pc:docMkLst>
        <pc:docMk/>
      </pc:docMkLst>
      <pc:sldChg chg="new">
        <pc:chgData name="noah crisler" userId="b79874ed8cf5eee7" providerId="Windows Live" clId="Web-{65B436DC-6259-43EF-9506-EBFD27F4F59D}" dt="2020-01-28T02:57:55.862" v="0"/>
        <pc:sldMkLst>
          <pc:docMk/>
          <pc:sldMk cId="4050517062" sldId="418"/>
        </pc:sldMkLst>
      </pc:sldChg>
    </pc:docChg>
  </pc:docChgLst>
  <pc:docChgLst>
    <pc:chgData name="Guest User" providerId="Windows Live" clId="Web-{108E1683-78E2-4871-9A95-B58A31A60092}"/>
    <pc:docChg chg="modSld">
      <pc:chgData name="Guest User" userId="" providerId="Windows Live" clId="Web-{108E1683-78E2-4871-9A95-B58A31A60092}" dt="2020-01-29T21:34:48.068" v="185" actId="20577"/>
      <pc:docMkLst>
        <pc:docMk/>
      </pc:docMkLst>
      <pc:sldChg chg="modSp">
        <pc:chgData name="Guest User" userId="" providerId="Windows Live" clId="Web-{108E1683-78E2-4871-9A95-B58A31A60092}" dt="2020-01-29T21:34:48.068" v="185" actId="20577"/>
        <pc:sldMkLst>
          <pc:docMk/>
          <pc:sldMk cId="3668804156" sldId="424"/>
        </pc:sldMkLst>
        <pc:spChg chg="mod">
          <ac:chgData name="Guest User" userId="" providerId="Windows Live" clId="Web-{108E1683-78E2-4871-9A95-B58A31A60092}" dt="2020-01-29T21:34:48.068" v="185" actId="20577"/>
          <ac:spMkLst>
            <pc:docMk/>
            <pc:sldMk cId="3668804156" sldId="424"/>
            <ac:spMk id="3" creationId="{0D3BDDF1-AE2E-40AD-B2EA-AB005C451F96}"/>
          </ac:spMkLst>
        </pc:spChg>
      </pc:sldChg>
      <pc:sldChg chg="modSp">
        <pc:chgData name="Guest User" userId="" providerId="Windows Live" clId="Web-{108E1683-78E2-4871-9A95-B58A31A60092}" dt="2020-01-29T21:32:41.910" v="93"/>
        <pc:sldMkLst>
          <pc:docMk/>
          <pc:sldMk cId="817049251" sldId="427"/>
        </pc:sldMkLst>
        <pc:graphicFrameChg chg="mod modGraphic">
          <ac:chgData name="Guest User" userId="" providerId="Windows Live" clId="Web-{108E1683-78E2-4871-9A95-B58A31A60092}" dt="2020-01-29T21:32:41.910" v="93"/>
          <ac:graphicFrameMkLst>
            <pc:docMk/>
            <pc:sldMk cId="817049251" sldId="427"/>
            <ac:graphicFrameMk id="6" creationId="{8E56C340-44DC-443A-9573-4A67C2F98173}"/>
          </ac:graphicFrameMkLst>
        </pc:graphicFrameChg>
      </pc:sldChg>
    </pc:docChg>
  </pc:docChgLst>
  <pc:docChgLst>
    <pc:chgData name="Guest User" providerId="Windows Live" clId="Web-{7979BC85-C8CE-46BD-8168-70BAA5C7682E}"/>
    <pc:docChg chg="modSld">
      <pc:chgData name="Guest User" userId="" providerId="Windows Live" clId="Web-{7979BC85-C8CE-46BD-8168-70BAA5C7682E}" dt="2020-02-26T03:45:08.905" v="186" actId="20577"/>
      <pc:docMkLst>
        <pc:docMk/>
      </pc:docMkLst>
      <pc:sldChg chg="addSp delSp modSp">
        <pc:chgData name="Guest User" userId="" providerId="Windows Live" clId="Web-{7979BC85-C8CE-46BD-8168-70BAA5C7682E}" dt="2020-02-26T03:45:08.905" v="186" actId="20577"/>
        <pc:sldMkLst>
          <pc:docMk/>
          <pc:sldMk cId="2114963737" sldId="445"/>
        </pc:sldMkLst>
        <pc:spChg chg="mod">
          <ac:chgData name="Guest User" userId="" providerId="Windows Live" clId="Web-{7979BC85-C8CE-46BD-8168-70BAA5C7682E}" dt="2020-02-26T03:31:57.023" v="141" actId="20577"/>
          <ac:spMkLst>
            <pc:docMk/>
            <pc:sldMk cId="2114963737" sldId="445"/>
            <ac:spMk id="6" creationId="{99AFF756-6790-47D0-856E-88A8E0C5715B}"/>
          </ac:spMkLst>
        </pc:spChg>
        <pc:spChg chg="add del">
          <ac:chgData name="Guest User" userId="" providerId="Windows Live" clId="Web-{7979BC85-C8CE-46BD-8168-70BAA5C7682E}" dt="2020-02-26T03:31:14.552" v="117"/>
          <ac:spMkLst>
            <pc:docMk/>
            <pc:sldMk cId="2114963737" sldId="445"/>
            <ac:spMk id="7" creationId="{977E37D4-0A0A-488E-BC9B-FD467F3D422D}"/>
          </ac:spMkLst>
        </pc:spChg>
        <pc:spChg chg="add mod">
          <ac:chgData name="Guest User" userId="" providerId="Windows Live" clId="Web-{7979BC85-C8CE-46BD-8168-70BAA5C7682E}" dt="2020-02-26T03:45:08.905" v="186" actId="20577"/>
          <ac:spMkLst>
            <pc:docMk/>
            <pc:sldMk cId="2114963737" sldId="445"/>
            <ac:spMk id="9" creationId="{4E2D7440-AA8C-4997-B1B3-5AFFD7D3D681}"/>
          </ac:spMkLst>
        </pc:spChg>
        <pc:graphicFrameChg chg="mod modGraphic">
          <ac:chgData name="Guest User" userId="" providerId="Windows Live" clId="Web-{7979BC85-C8CE-46BD-8168-70BAA5C7682E}" dt="2020-02-26T03:31:04.661" v="115" actId="1076"/>
          <ac:graphicFrameMkLst>
            <pc:docMk/>
            <pc:sldMk cId="2114963737" sldId="445"/>
            <ac:graphicFrameMk id="5" creationId="{D3C99188-703F-4B0C-8A5F-B9A5004AF976}"/>
          </ac:graphicFrameMkLst>
        </pc:graphicFrameChg>
      </pc:sldChg>
    </pc:docChg>
  </pc:docChgLst>
  <pc:docChgLst>
    <pc:chgData name="Shannon Chott" userId="0b90043dae7b0614" providerId="Windows Live" clId="Web-{3069CF5F-3388-40E0-A8DE-0E4600AFB7D6}"/>
    <pc:docChg chg="addSld modSld sldOrd">
      <pc:chgData name="Shannon Chott" userId="0b90043dae7b0614" providerId="Windows Live" clId="Web-{3069CF5F-3388-40E0-A8DE-0E4600AFB7D6}" dt="2020-02-01T01:15:19.710" v="651" actId="20577"/>
      <pc:docMkLst>
        <pc:docMk/>
      </pc:docMkLst>
      <pc:sldChg chg="addSp delSp modSp addAnim delAnim modAnim">
        <pc:chgData name="Shannon Chott" userId="0b90043dae7b0614" providerId="Windows Live" clId="Web-{3069CF5F-3388-40E0-A8DE-0E4600AFB7D6}" dt="2020-02-01T00:45:57.261" v="11"/>
        <pc:sldMkLst>
          <pc:docMk/>
          <pc:sldMk cId="3124141087" sldId="429"/>
        </pc:sldMkLst>
        <pc:picChg chg="del">
          <ac:chgData name="Shannon Chott" userId="0b90043dae7b0614" providerId="Windows Live" clId="Web-{3069CF5F-3388-40E0-A8DE-0E4600AFB7D6}" dt="2020-02-01T00:44:53.196" v="2"/>
          <ac:picMkLst>
            <pc:docMk/>
            <pc:sldMk cId="3124141087" sldId="429"/>
            <ac:picMk id="4" creationId="{9E954FFD-E4BA-4686-A989-8B28E35583E0}"/>
          </ac:picMkLst>
        </pc:picChg>
        <pc:picChg chg="add mod">
          <ac:chgData name="Shannon Chott" userId="0b90043dae7b0614" providerId="Windows Live" clId="Web-{3069CF5F-3388-40E0-A8DE-0E4600AFB7D6}" dt="2020-02-01T00:45:25.494" v="9" actId="14100"/>
          <ac:picMkLst>
            <pc:docMk/>
            <pc:sldMk cId="3124141087" sldId="429"/>
            <ac:picMk id="6" creationId="{AAC6E4AC-2857-4422-A28A-243676CFC797}"/>
          </ac:picMkLst>
        </pc:picChg>
      </pc:sldChg>
      <pc:sldChg chg="ord modNotes">
        <pc:chgData name="Shannon Chott" userId="0b90043dae7b0614" providerId="Windows Live" clId="Web-{3069CF5F-3388-40E0-A8DE-0E4600AFB7D6}" dt="2020-02-01T00:55:39.460" v="74"/>
        <pc:sldMkLst>
          <pc:docMk/>
          <pc:sldMk cId="2770927999" sldId="433"/>
        </pc:sldMkLst>
      </pc:sldChg>
      <pc:sldChg chg="addSp modSp">
        <pc:chgData name="Shannon Chott" userId="0b90043dae7b0614" providerId="Windows Live" clId="Web-{3069CF5F-3388-40E0-A8DE-0E4600AFB7D6}" dt="2020-02-01T00:58:43.763" v="166" actId="20577"/>
        <pc:sldMkLst>
          <pc:docMk/>
          <pc:sldMk cId="3349302667" sldId="436"/>
        </pc:sldMkLst>
        <pc:spChg chg="mod">
          <ac:chgData name="Shannon Chott" userId="0b90043dae7b0614" providerId="Windows Live" clId="Web-{3069CF5F-3388-40E0-A8DE-0E4600AFB7D6}" dt="2020-02-01T00:58:43.763" v="166" actId="20577"/>
          <ac:spMkLst>
            <pc:docMk/>
            <pc:sldMk cId="3349302667" sldId="436"/>
            <ac:spMk id="2" creationId="{01405904-FCF4-466B-99E4-529F68086FC3}"/>
          </ac:spMkLst>
        </pc:spChg>
        <pc:picChg chg="add mod">
          <ac:chgData name="Shannon Chott" userId="0b90043dae7b0614" providerId="Windows Live" clId="Web-{3069CF5F-3388-40E0-A8DE-0E4600AFB7D6}" dt="2020-02-01T00:58:28.372" v="154" actId="1076"/>
          <ac:picMkLst>
            <pc:docMk/>
            <pc:sldMk cId="3349302667" sldId="436"/>
            <ac:picMk id="4" creationId="{694D0CD3-79AE-4CB4-9EEC-AF6C158C057A}"/>
          </ac:picMkLst>
        </pc:picChg>
        <pc:picChg chg="add mod">
          <ac:chgData name="Shannon Chott" userId="0b90043dae7b0614" providerId="Windows Live" clId="Web-{3069CF5F-3388-40E0-A8DE-0E4600AFB7D6}" dt="2020-02-01T00:58:10.825" v="151" actId="1076"/>
          <ac:picMkLst>
            <pc:docMk/>
            <pc:sldMk cId="3349302667" sldId="436"/>
            <ac:picMk id="6" creationId="{D7E7BE38-1AA5-4195-A785-1D724E5EDCF4}"/>
          </ac:picMkLst>
        </pc:picChg>
      </pc:sldChg>
      <pc:sldChg chg="addSp delSp modSp">
        <pc:chgData name="Shannon Chott" userId="0b90043dae7b0614" providerId="Windows Live" clId="Web-{3069CF5F-3388-40E0-A8DE-0E4600AFB7D6}" dt="2020-02-01T01:15:19.710" v="651" actId="20577"/>
        <pc:sldMkLst>
          <pc:docMk/>
          <pc:sldMk cId="939327469" sldId="437"/>
        </pc:sldMkLst>
        <pc:spChg chg="mod">
          <ac:chgData name="Shannon Chott" userId="0b90043dae7b0614" providerId="Windows Live" clId="Web-{3069CF5F-3388-40E0-A8DE-0E4600AFB7D6}" dt="2020-02-01T01:15:19.710" v="651" actId="20577"/>
          <ac:spMkLst>
            <pc:docMk/>
            <pc:sldMk cId="939327469" sldId="437"/>
            <ac:spMk id="2" creationId="{21DACC81-58A2-445B-A0CE-E6C1CD0D10AD}"/>
          </ac:spMkLst>
        </pc:spChg>
        <pc:spChg chg="add mod">
          <ac:chgData name="Shannon Chott" userId="0b90043dae7b0614" providerId="Windows Live" clId="Web-{3069CF5F-3388-40E0-A8DE-0E4600AFB7D6}" dt="2020-02-01T01:09:47.025" v="608" actId="20577"/>
          <ac:spMkLst>
            <pc:docMk/>
            <pc:sldMk cId="939327469" sldId="437"/>
            <ac:spMk id="8" creationId="{026C62E4-476A-4D3F-97FE-B6E277F12996}"/>
          </ac:spMkLst>
        </pc:spChg>
        <pc:spChg chg="add mod">
          <ac:chgData name="Shannon Chott" userId="0b90043dae7b0614" providerId="Windows Live" clId="Web-{3069CF5F-3388-40E0-A8DE-0E4600AFB7D6}" dt="2020-02-01T01:09:59.742" v="614" actId="20577"/>
          <ac:spMkLst>
            <pc:docMk/>
            <pc:sldMk cId="939327469" sldId="437"/>
            <ac:spMk id="9" creationId="{78EAAF32-EC7A-40CA-8215-17C273F07615}"/>
          </ac:spMkLst>
        </pc:spChg>
        <pc:spChg chg="add mod">
          <ac:chgData name="Shannon Chott" userId="0b90043dae7b0614" providerId="Windows Live" clId="Web-{3069CF5F-3388-40E0-A8DE-0E4600AFB7D6}" dt="2020-02-01T01:08:53.178" v="587" actId="1076"/>
          <ac:spMkLst>
            <pc:docMk/>
            <pc:sldMk cId="939327469" sldId="437"/>
            <ac:spMk id="10" creationId="{64BB38EB-6DB2-4DB4-BDF4-DAD8CF987386}"/>
          </ac:spMkLst>
        </pc:spChg>
        <pc:spChg chg="add del mod">
          <ac:chgData name="Shannon Chott" userId="0b90043dae7b0614" providerId="Windows Live" clId="Web-{3069CF5F-3388-40E0-A8DE-0E4600AFB7D6}" dt="2020-02-01T01:10:39.666" v="619"/>
          <ac:spMkLst>
            <pc:docMk/>
            <pc:sldMk cId="939327469" sldId="437"/>
            <ac:spMk id="11" creationId="{808E9D84-DB60-4CA6-8F76-C5E797FEBD69}"/>
          </ac:spMkLst>
        </pc:spChg>
        <pc:spChg chg="add mod">
          <ac:chgData name="Shannon Chott" userId="0b90043dae7b0614" providerId="Windows Live" clId="Web-{3069CF5F-3388-40E0-A8DE-0E4600AFB7D6}" dt="2020-02-01T01:11:54.434" v="633"/>
          <ac:spMkLst>
            <pc:docMk/>
            <pc:sldMk cId="939327469" sldId="437"/>
            <ac:spMk id="12" creationId="{6DEDA891-4713-499B-B012-9C96033C4866}"/>
          </ac:spMkLst>
        </pc:spChg>
        <pc:spChg chg="add mod">
          <ac:chgData name="Shannon Chott" userId="0b90043dae7b0614" providerId="Windows Live" clId="Web-{3069CF5F-3388-40E0-A8DE-0E4600AFB7D6}" dt="2020-02-01T01:12:14.844" v="637" actId="1076"/>
          <ac:spMkLst>
            <pc:docMk/>
            <pc:sldMk cId="939327469" sldId="437"/>
            <ac:spMk id="13" creationId="{D21738D2-F27F-4883-991C-177BD30BA9DB}"/>
          </ac:spMkLst>
        </pc:spChg>
        <pc:spChg chg="add mod">
          <ac:chgData name="Shannon Chott" userId="0b90043dae7b0614" providerId="Windows Live" clId="Web-{3069CF5F-3388-40E0-A8DE-0E4600AFB7D6}" dt="2020-02-01T01:13:00.314" v="649" actId="20577"/>
          <ac:spMkLst>
            <pc:docMk/>
            <pc:sldMk cId="939327469" sldId="437"/>
            <ac:spMk id="14" creationId="{9F2E9EFE-0794-455A-9856-796D7B16C8AC}"/>
          </ac:spMkLst>
        </pc:spChg>
        <pc:picChg chg="add del mod">
          <ac:chgData name="Shannon Chott" userId="0b90043dae7b0614" providerId="Windows Live" clId="Web-{3069CF5F-3388-40E0-A8DE-0E4600AFB7D6}" dt="2020-02-01T01:02:00.646" v="180"/>
          <ac:picMkLst>
            <pc:docMk/>
            <pc:sldMk cId="939327469" sldId="437"/>
            <ac:picMk id="4" creationId="{11556736-9900-4CC9-96C7-A6027A64B6AD}"/>
          </ac:picMkLst>
        </pc:picChg>
        <pc:picChg chg="add del mod">
          <ac:chgData name="Shannon Chott" userId="0b90043dae7b0614" providerId="Windows Live" clId="Web-{3069CF5F-3388-40E0-A8DE-0E4600AFB7D6}" dt="2020-02-01T01:02:20.131" v="184"/>
          <ac:picMkLst>
            <pc:docMk/>
            <pc:sldMk cId="939327469" sldId="437"/>
            <ac:picMk id="6" creationId="{14EF643F-1C25-4DEB-9695-6C76946FA51C}"/>
          </ac:picMkLst>
        </pc:picChg>
      </pc:sldChg>
      <pc:sldChg chg="modSp new">
        <pc:chgData name="Shannon Chott" userId="0b90043dae7b0614" providerId="Windows Live" clId="Web-{3069CF5F-3388-40E0-A8DE-0E4600AFB7D6}" dt="2020-02-01T00:59:08.014" v="178" actId="20577"/>
        <pc:sldMkLst>
          <pc:docMk/>
          <pc:sldMk cId="2154773987" sldId="438"/>
        </pc:sldMkLst>
        <pc:spChg chg="mod">
          <ac:chgData name="Shannon Chott" userId="0b90043dae7b0614" providerId="Windows Live" clId="Web-{3069CF5F-3388-40E0-A8DE-0E4600AFB7D6}" dt="2020-02-01T00:59:08.014" v="178" actId="20577"/>
          <ac:spMkLst>
            <pc:docMk/>
            <pc:sldMk cId="2154773987" sldId="438"/>
            <ac:spMk id="2" creationId="{27AE0945-53DC-422F-A477-109B42FD7D28}"/>
          </ac:spMkLst>
        </pc:spChg>
      </pc:sldChg>
    </pc:docChg>
  </pc:docChgLst>
  <pc:docChgLst>
    <pc:chgData name="Guest User" providerId="Windows Live" clId="Web-{99DF7922-A254-4FB9-AF44-62D4805DD77E}"/>
    <pc:docChg chg="modSld">
      <pc:chgData name="Guest User" userId="" providerId="Windows Live" clId="Web-{99DF7922-A254-4FB9-AF44-62D4805DD77E}" dt="2020-02-28T22:05:22.180" v="28" actId="1076"/>
      <pc:docMkLst>
        <pc:docMk/>
      </pc:docMkLst>
      <pc:sldChg chg="addSp delSp modSp">
        <pc:chgData name="Guest User" userId="" providerId="Windows Live" clId="Web-{99DF7922-A254-4FB9-AF44-62D4805DD77E}" dt="2020-02-28T22:05:22.180" v="28" actId="1076"/>
        <pc:sldMkLst>
          <pc:docMk/>
          <pc:sldMk cId="0" sldId="321"/>
        </pc:sldMkLst>
        <pc:picChg chg="del">
          <ac:chgData name="Guest User" userId="" providerId="Windows Live" clId="Web-{99DF7922-A254-4FB9-AF44-62D4805DD77E}" dt="2020-02-28T21:50:21.532" v="5"/>
          <ac:picMkLst>
            <pc:docMk/>
            <pc:sldMk cId="0" sldId="321"/>
            <ac:picMk id="2" creationId="{08239A29-2B3E-4171-A833-96EEDF8B1D9E}"/>
          </ac:picMkLst>
        </pc:picChg>
        <pc:picChg chg="add mod ord">
          <ac:chgData name="Guest User" userId="" providerId="Windows Live" clId="Web-{99DF7922-A254-4FB9-AF44-62D4805DD77E}" dt="2020-02-28T22:05:22.180" v="28" actId="1076"/>
          <ac:picMkLst>
            <pc:docMk/>
            <pc:sldMk cId="0" sldId="321"/>
            <ac:picMk id="3" creationId="{3657C1C9-E53D-440B-8C0D-5B9B9ED39866}"/>
          </ac:picMkLst>
        </pc:picChg>
        <pc:picChg chg="add del mod">
          <ac:chgData name="Guest User" userId="" providerId="Windows Live" clId="Web-{99DF7922-A254-4FB9-AF44-62D4805DD77E}" dt="2020-02-28T22:05:03.741" v="23"/>
          <ac:picMkLst>
            <pc:docMk/>
            <pc:sldMk cId="0" sldId="321"/>
            <ac:picMk id="5" creationId="{E93873A6-25D5-425F-85D5-96C242B87F75}"/>
          </ac:picMkLst>
        </pc:picChg>
        <pc:picChg chg="del">
          <ac:chgData name="Guest User" userId="" providerId="Windows Live" clId="Web-{99DF7922-A254-4FB9-AF44-62D4805DD77E}" dt="2020-02-28T21:51:04.112" v="13"/>
          <ac:picMkLst>
            <pc:docMk/>
            <pc:sldMk cId="0" sldId="321"/>
            <ac:picMk id="6" creationId="{169D7171-0190-4AB2-A3ED-B508F6A63414}"/>
          </ac:picMkLst>
        </pc:picChg>
        <pc:picChg chg="add mod ord">
          <ac:chgData name="Guest User" userId="" providerId="Windows Live" clId="Web-{99DF7922-A254-4FB9-AF44-62D4805DD77E}" dt="2020-02-28T22:05:15.070" v="26" actId="1076"/>
          <ac:picMkLst>
            <pc:docMk/>
            <pc:sldMk cId="0" sldId="321"/>
            <ac:picMk id="8" creationId="{94C03799-8171-4A67-8DB0-ABE5345F4DB5}"/>
          </ac:picMkLst>
        </pc:picChg>
        <pc:picChg chg="del">
          <ac:chgData name="Guest User" userId="" providerId="Windows Live" clId="Web-{99DF7922-A254-4FB9-AF44-62D4805DD77E}" dt="2020-02-28T21:50:25.283" v="6"/>
          <ac:picMkLst>
            <pc:docMk/>
            <pc:sldMk cId="0" sldId="321"/>
            <ac:picMk id="9" creationId="{B7F2E0C9-2042-4E7B-8343-FD35FEDB1E0B}"/>
          </ac:picMkLst>
        </pc:picChg>
      </pc:sldChg>
    </pc:docChg>
  </pc:docChgLst>
  <pc:docChgLst>
    <pc:chgData name="Guest User" providerId="Windows Live" clId="Web-{F9C9997C-DCF2-4A33-9586-C19B2C0A047A}"/>
    <pc:docChg chg="modSld sldOrd">
      <pc:chgData name="Guest User" userId="" providerId="Windows Live" clId="Web-{F9C9997C-DCF2-4A33-9586-C19B2C0A047A}" dt="2020-01-31T02:13:35.529" v="407" actId="1076"/>
      <pc:docMkLst>
        <pc:docMk/>
      </pc:docMkLst>
      <pc:sldChg chg="addSp delSp modSp ord">
        <pc:chgData name="Guest User" userId="" providerId="Windows Live" clId="Web-{F9C9997C-DCF2-4A33-9586-C19B2C0A047A}" dt="2020-01-31T02:13:35.529" v="407" actId="1076"/>
        <pc:sldMkLst>
          <pc:docMk/>
          <pc:sldMk cId="2625590912" sldId="423"/>
        </pc:sldMkLst>
        <pc:spChg chg="mod">
          <ac:chgData name="Guest User" userId="" providerId="Windows Live" clId="Web-{F9C9997C-DCF2-4A33-9586-C19B2C0A047A}" dt="2020-01-31T02:05:21.884" v="37" actId="20577"/>
          <ac:spMkLst>
            <pc:docMk/>
            <pc:sldMk cId="2625590912" sldId="423"/>
            <ac:spMk id="2" creationId="{D8D11373-279A-4A15-A34E-1F0070E94677}"/>
          </ac:spMkLst>
        </pc:spChg>
        <pc:spChg chg="add del mod">
          <ac:chgData name="Guest User" userId="" providerId="Windows Live" clId="Web-{F9C9997C-DCF2-4A33-9586-C19B2C0A047A}" dt="2020-01-31T02:08:36.970" v="403"/>
          <ac:spMkLst>
            <pc:docMk/>
            <pc:sldMk cId="2625590912" sldId="423"/>
            <ac:spMk id="7" creationId="{DA9037B9-513B-4A08-BFD2-C1FEB080FB10}"/>
          </ac:spMkLst>
        </pc:spChg>
        <pc:picChg chg="add mod">
          <ac:chgData name="Guest User" userId="" providerId="Windows Live" clId="Web-{F9C9997C-DCF2-4A33-9586-C19B2C0A047A}" dt="2020-01-31T02:13:35.529" v="407" actId="1076"/>
          <ac:picMkLst>
            <pc:docMk/>
            <pc:sldMk cId="2625590912" sldId="423"/>
            <ac:picMk id="5" creationId="{B81D05A4-E81D-4804-8054-BE619BE45E5C}"/>
          </ac:picMkLst>
        </pc:picChg>
      </pc:sldChg>
      <pc:sldChg chg="ord">
        <pc:chgData name="Guest User" userId="" providerId="Windows Live" clId="Web-{F9C9997C-DCF2-4A33-9586-C19B2C0A047A}" dt="2020-01-31T02:05:07.354" v="0"/>
        <pc:sldMkLst>
          <pc:docMk/>
          <pc:sldMk cId="1321062186" sldId="426"/>
        </pc:sldMkLst>
      </pc:sldChg>
    </pc:docChg>
  </pc:docChgLst>
  <pc:docChgLst>
    <pc:chgData name="noah crisler" userId="b79874ed8cf5eee7" providerId="Windows Live" clId="Web-{09963720-BA88-4BEF-B1C3-2B946D4B180D}"/>
    <pc:docChg chg="addSld delSld modSld">
      <pc:chgData name="noah crisler" userId="b79874ed8cf5eee7" providerId="Windows Live" clId="Web-{09963720-BA88-4BEF-B1C3-2B946D4B180D}" dt="2020-01-28T03:32:24.148" v="471" actId="1076"/>
      <pc:docMkLst>
        <pc:docMk/>
      </pc:docMkLst>
      <pc:sldChg chg="addSp delSp modSp del">
        <pc:chgData name="noah crisler" userId="b79874ed8cf5eee7" providerId="Windows Live" clId="Web-{09963720-BA88-4BEF-B1C3-2B946D4B180D}" dt="2020-01-28T03:16:00.803" v="273"/>
        <pc:sldMkLst>
          <pc:docMk/>
          <pc:sldMk cId="4050517062" sldId="418"/>
        </pc:sldMkLst>
        <pc:spChg chg="mod">
          <ac:chgData name="noah crisler" userId="b79874ed8cf5eee7" providerId="Windows Live" clId="Web-{09963720-BA88-4BEF-B1C3-2B946D4B180D}" dt="2020-01-28T03:04:40.209" v="22" actId="20577"/>
          <ac:spMkLst>
            <pc:docMk/>
            <pc:sldMk cId="4050517062" sldId="418"/>
            <ac:spMk id="2" creationId="{CD28E06E-129D-4AE3-8427-D42AA5B3F82B}"/>
          </ac:spMkLst>
        </pc:spChg>
        <pc:spChg chg="mod">
          <ac:chgData name="noah crisler" userId="b79874ed8cf5eee7" providerId="Windows Live" clId="Web-{09963720-BA88-4BEF-B1C3-2B946D4B180D}" dt="2020-01-28T03:04:58.396" v="30" actId="20577"/>
          <ac:spMkLst>
            <pc:docMk/>
            <pc:sldMk cId="4050517062" sldId="418"/>
            <ac:spMk id="3" creationId="{6589441F-6F9D-43CE-A27E-6E53C7848E4E}"/>
          </ac:spMkLst>
        </pc:spChg>
        <pc:spChg chg="add mod">
          <ac:chgData name="noah crisler" userId="b79874ed8cf5eee7" providerId="Windows Live" clId="Web-{09963720-BA88-4BEF-B1C3-2B946D4B180D}" dt="2020-01-28T03:05:37.615" v="38" actId="1076"/>
          <ac:spMkLst>
            <pc:docMk/>
            <pc:sldMk cId="4050517062" sldId="418"/>
            <ac:spMk id="5" creationId="{2BEB06BE-6651-4875-8075-2A0A4FB9EDF6}"/>
          </ac:spMkLst>
        </pc:spChg>
        <pc:spChg chg="add mod">
          <ac:chgData name="noah crisler" userId="b79874ed8cf5eee7" providerId="Windows Live" clId="Web-{09963720-BA88-4BEF-B1C3-2B946D4B180D}" dt="2020-01-28T03:07:30.865" v="62" actId="20577"/>
          <ac:spMkLst>
            <pc:docMk/>
            <pc:sldMk cId="4050517062" sldId="418"/>
            <ac:spMk id="6" creationId="{9377DC6D-66D3-45E3-A1E6-7D5E248C870E}"/>
          </ac:spMkLst>
        </pc:spChg>
        <pc:spChg chg="add del">
          <ac:chgData name="noah crisler" userId="b79874ed8cf5eee7" providerId="Windows Live" clId="Web-{09963720-BA88-4BEF-B1C3-2B946D4B180D}" dt="2020-01-28T03:07:37.115" v="64"/>
          <ac:spMkLst>
            <pc:docMk/>
            <pc:sldMk cId="4050517062" sldId="418"/>
            <ac:spMk id="7" creationId="{4ECC04A4-E38A-476B-BD06-8C9A7245A927}"/>
          </ac:spMkLst>
        </pc:spChg>
        <pc:spChg chg="add del">
          <ac:chgData name="noah crisler" userId="b79874ed8cf5eee7" providerId="Windows Live" clId="Web-{09963720-BA88-4BEF-B1C3-2B946D4B180D}" dt="2020-01-28T03:07:45.990" v="66"/>
          <ac:spMkLst>
            <pc:docMk/>
            <pc:sldMk cId="4050517062" sldId="418"/>
            <ac:spMk id="8" creationId="{D28DB511-0DAA-4ADE-BF01-C97DA98C2AE3}"/>
          </ac:spMkLst>
        </pc:spChg>
        <pc:spChg chg="add mod">
          <ac:chgData name="noah crisler" userId="b79874ed8cf5eee7" providerId="Windows Live" clId="Web-{09963720-BA88-4BEF-B1C3-2B946D4B180D}" dt="2020-01-28T03:10:30.131" v="124" actId="14100"/>
          <ac:spMkLst>
            <pc:docMk/>
            <pc:sldMk cId="4050517062" sldId="418"/>
            <ac:spMk id="9" creationId="{2D5EC9C3-6517-4B21-911F-0433AABB7563}"/>
          </ac:spMkLst>
        </pc:spChg>
        <pc:spChg chg="add mod">
          <ac:chgData name="noah crisler" userId="b79874ed8cf5eee7" providerId="Windows Live" clId="Web-{09963720-BA88-4BEF-B1C3-2B946D4B180D}" dt="2020-01-28T03:11:18.834" v="135" actId="1076"/>
          <ac:spMkLst>
            <pc:docMk/>
            <pc:sldMk cId="4050517062" sldId="418"/>
            <ac:spMk id="10" creationId="{C9C07FC8-D375-49EB-BD5C-592B1D40C9E8}"/>
          </ac:spMkLst>
        </pc:spChg>
        <pc:spChg chg="add del">
          <ac:chgData name="noah crisler" userId="b79874ed8cf5eee7" providerId="Windows Live" clId="Web-{09963720-BA88-4BEF-B1C3-2B946D4B180D}" dt="2020-01-28T03:09:21.787" v="102"/>
          <ac:spMkLst>
            <pc:docMk/>
            <pc:sldMk cId="4050517062" sldId="418"/>
            <ac:spMk id="11" creationId="{0BD06F82-1BBD-465F-A67B-CE6376DBA31A}"/>
          </ac:spMkLst>
        </pc:spChg>
        <pc:spChg chg="add mod">
          <ac:chgData name="noah crisler" userId="b79874ed8cf5eee7" providerId="Windows Live" clId="Web-{09963720-BA88-4BEF-B1C3-2B946D4B180D}" dt="2020-01-28T03:10:40.881" v="127" actId="1076"/>
          <ac:spMkLst>
            <pc:docMk/>
            <pc:sldMk cId="4050517062" sldId="418"/>
            <ac:spMk id="12" creationId="{6B352314-4C47-422F-89FD-3D37CBE07B47}"/>
          </ac:spMkLst>
        </pc:spChg>
        <pc:spChg chg="add mod">
          <ac:chgData name="noah crisler" userId="b79874ed8cf5eee7" providerId="Windows Live" clId="Web-{09963720-BA88-4BEF-B1C3-2B946D4B180D}" dt="2020-01-28T03:11:12.647" v="134" actId="20577"/>
          <ac:spMkLst>
            <pc:docMk/>
            <pc:sldMk cId="4050517062" sldId="418"/>
            <ac:spMk id="13" creationId="{D07B328E-D155-4259-9645-80B25704FB5B}"/>
          </ac:spMkLst>
        </pc:spChg>
      </pc:sldChg>
      <pc:sldChg chg="addSp delSp modSp add replId">
        <pc:chgData name="noah crisler" userId="b79874ed8cf5eee7" providerId="Windows Live" clId="Web-{09963720-BA88-4BEF-B1C3-2B946D4B180D}" dt="2020-01-28T03:32:24.148" v="471" actId="1076"/>
        <pc:sldMkLst>
          <pc:docMk/>
          <pc:sldMk cId="3316225022" sldId="419"/>
        </pc:sldMkLst>
        <pc:spChg chg="mod">
          <ac:chgData name="noah crisler" userId="b79874ed8cf5eee7" providerId="Windows Live" clId="Web-{09963720-BA88-4BEF-B1C3-2B946D4B180D}" dt="2020-01-28T03:20:11.131" v="326" actId="20577"/>
          <ac:spMkLst>
            <pc:docMk/>
            <pc:sldMk cId="3316225022" sldId="419"/>
            <ac:spMk id="2" creationId="{CD28E06E-129D-4AE3-8427-D42AA5B3F82B}"/>
          </ac:spMkLst>
        </pc:spChg>
        <pc:spChg chg="add del mod">
          <ac:chgData name="noah crisler" userId="b79874ed8cf5eee7" providerId="Windows Live" clId="Web-{09963720-BA88-4BEF-B1C3-2B946D4B180D}" dt="2020-01-28T03:32:09.116" v="469" actId="14100"/>
          <ac:spMkLst>
            <pc:docMk/>
            <pc:sldMk cId="3316225022" sldId="419"/>
            <ac:spMk id="3" creationId="{6589441F-6F9D-43CE-A27E-6E53C7848E4E}"/>
          </ac:spMkLst>
        </pc:spChg>
        <pc:spChg chg="mod">
          <ac:chgData name="noah crisler" userId="b79874ed8cf5eee7" providerId="Windows Live" clId="Web-{09963720-BA88-4BEF-B1C3-2B946D4B180D}" dt="2020-01-28T03:12:41.678" v="150" actId="1076"/>
          <ac:spMkLst>
            <pc:docMk/>
            <pc:sldMk cId="3316225022" sldId="419"/>
            <ac:spMk id="5" creationId="{2BEB06BE-6651-4875-8075-2A0A4FB9EDF6}"/>
          </ac:spMkLst>
        </pc:spChg>
        <pc:spChg chg="mod">
          <ac:chgData name="noah crisler" userId="b79874ed8cf5eee7" providerId="Windows Live" clId="Web-{09963720-BA88-4BEF-B1C3-2B946D4B180D}" dt="2020-01-28T03:12:41.678" v="151" actId="1076"/>
          <ac:spMkLst>
            <pc:docMk/>
            <pc:sldMk cId="3316225022" sldId="419"/>
            <ac:spMk id="6" creationId="{9377DC6D-66D3-45E3-A1E6-7D5E248C870E}"/>
          </ac:spMkLst>
        </pc:spChg>
        <pc:spChg chg="add mod">
          <ac:chgData name="noah crisler" userId="b79874ed8cf5eee7" providerId="Windows Live" clId="Web-{09963720-BA88-4BEF-B1C3-2B946D4B180D}" dt="2020-01-28T03:20:03.522" v="317" actId="20577"/>
          <ac:spMkLst>
            <pc:docMk/>
            <pc:sldMk cId="3316225022" sldId="419"/>
            <ac:spMk id="7" creationId="{E407E53E-4D64-4381-BFAA-94D74E4B5FCB}"/>
          </ac:spMkLst>
        </pc:spChg>
        <pc:spChg chg="add mod">
          <ac:chgData name="noah crisler" userId="b79874ed8cf5eee7" providerId="Windows Live" clId="Web-{09963720-BA88-4BEF-B1C3-2B946D4B180D}" dt="2020-01-28T03:14:50.584" v="221" actId="1076"/>
          <ac:spMkLst>
            <pc:docMk/>
            <pc:sldMk cId="3316225022" sldId="419"/>
            <ac:spMk id="8" creationId="{D1FE608D-C68B-44B5-BD85-AE65A2CDFF85}"/>
          </ac:spMkLst>
        </pc:spChg>
        <pc:spChg chg="mod">
          <ac:chgData name="noah crisler" userId="b79874ed8cf5eee7" providerId="Windows Live" clId="Web-{09963720-BA88-4BEF-B1C3-2B946D4B180D}" dt="2020-01-28T03:19:34.756" v="295" actId="20577"/>
          <ac:spMkLst>
            <pc:docMk/>
            <pc:sldMk cId="3316225022" sldId="419"/>
            <ac:spMk id="9" creationId="{2D5EC9C3-6517-4B21-911F-0433AABB7563}"/>
          </ac:spMkLst>
        </pc:spChg>
        <pc:spChg chg="mod">
          <ac:chgData name="noah crisler" userId="b79874ed8cf5eee7" providerId="Windows Live" clId="Web-{09963720-BA88-4BEF-B1C3-2B946D4B180D}" dt="2020-01-28T03:12:41.709" v="153" actId="1076"/>
          <ac:spMkLst>
            <pc:docMk/>
            <pc:sldMk cId="3316225022" sldId="419"/>
            <ac:spMk id="10" creationId="{C9C07FC8-D375-49EB-BD5C-592B1D40C9E8}"/>
          </ac:spMkLst>
        </pc:spChg>
        <pc:spChg chg="add mod">
          <ac:chgData name="noah crisler" userId="b79874ed8cf5eee7" providerId="Windows Live" clId="Web-{09963720-BA88-4BEF-B1C3-2B946D4B180D}" dt="2020-01-28T03:28:13.429" v="456" actId="20577"/>
          <ac:spMkLst>
            <pc:docMk/>
            <pc:sldMk cId="3316225022" sldId="419"/>
            <ac:spMk id="11" creationId="{A115292B-4CE7-4349-A175-55AF73F03204}"/>
          </ac:spMkLst>
        </pc:spChg>
        <pc:spChg chg="mod">
          <ac:chgData name="noah crisler" userId="b79874ed8cf5eee7" providerId="Windows Live" clId="Web-{09963720-BA88-4BEF-B1C3-2B946D4B180D}" dt="2020-01-28T03:17:02.537" v="278" actId="1076"/>
          <ac:spMkLst>
            <pc:docMk/>
            <pc:sldMk cId="3316225022" sldId="419"/>
            <ac:spMk id="12" creationId="{6B352314-4C47-422F-89FD-3D37CBE07B47}"/>
          </ac:spMkLst>
        </pc:spChg>
        <pc:spChg chg="mod">
          <ac:chgData name="noah crisler" userId="b79874ed8cf5eee7" providerId="Windows Live" clId="Web-{09963720-BA88-4BEF-B1C3-2B946D4B180D}" dt="2020-01-28T03:16:52.881" v="276" actId="1076"/>
          <ac:spMkLst>
            <pc:docMk/>
            <pc:sldMk cId="3316225022" sldId="419"/>
            <ac:spMk id="13" creationId="{D07B328E-D155-4259-9645-80B25704FB5B}"/>
          </ac:spMkLst>
        </pc:spChg>
        <pc:spChg chg="add mod">
          <ac:chgData name="noah crisler" userId="b79874ed8cf5eee7" providerId="Windows Live" clId="Web-{09963720-BA88-4BEF-B1C3-2B946D4B180D}" dt="2020-01-28T03:15:18.131" v="232" actId="20577"/>
          <ac:spMkLst>
            <pc:docMk/>
            <pc:sldMk cId="3316225022" sldId="419"/>
            <ac:spMk id="14" creationId="{2D487F90-C6AF-49AA-8ADC-2391A930BCDC}"/>
          </ac:spMkLst>
        </pc:spChg>
        <pc:spChg chg="add mod">
          <ac:chgData name="noah crisler" userId="b79874ed8cf5eee7" providerId="Windows Live" clId="Web-{09963720-BA88-4BEF-B1C3-2B946D4B180D}" dt="2020-01-28T03:17:09.678" v="279" actId="1076"/>
          <ac:spMkLst>
            <pc:docMk/>
            <pc:sldMk cId="3316225022" sldId="419"/>
            <ac:spMk id="15" creationId="{81AAA25D-E949-4DB2-97F7-BE2E32381B30}"/>
          </ac:spMkLst>
        </pc:spChg>
        <pc:spChg chg="add mod">
          <ac:chgData name="noah crisler" userId="b79874ed8cf5eee7" providerId="Windows Live" clId="Web-{09963720-BA88-4BEF-B1C3-2B946D4B180D}" dt="2020-01-28T03:16:52.881" v="277" actId="1076"/>
          <ac:spMkLst>
            <pc:docMk/>
            <pc:sldMk cId="3316225022" sldId="419"/>
            <ac:spMk id="16" creationId="{1EBD88B2-0CF4-4EAD-BA37-E92D24273BD5}"/>
          </ac:spMkLst>
        </pc:spChg>
        <pc:spChg chg="add del">
          <ac:chgData name="noah crisler" userId="b79874ed8cf5eee7" providerId="Windows Live" clId="Web-{09963720-BA88-4BEF-B1C3-2B946D4B180D}" dt="2020-01-28T03:15:13.959" v="229"/>
          <ac:spMkLst>
            <pc:docMk/>
            <pc:sldMk cId="3316225022" sldId="419"/>
            <ac:spMk id="17" creationId="{D1CF1031-C955-4D66-A494-D4E07A95EFBC}"/>
          </ac:spMkLst>
        </pc:spChg>
        <pc:spChg chg="add del">
          <ac:chgData name="noah crisler" userId="b79874ed8cf5eee7" providerId="Windows Live" clId="Web-{09963720-BA88-4BEF-B1C3-2B946D4B180D}" dt="2020-01-28T03:21:24.381" v="328"/>
          <ac:spMkLst>
            <pc:docMk/>
            <pc:sldMk cId="3316225022" sldId="419"/>
            <ac:spMk id="18" creationId="{EDDAE838-414D-4DC0-9F01-AA30EB11CD6C}"/>
          </ac:spMkLst>
        </pc:spChg>
        <pc:spChg chg="add del">
          <ac:chgData name="noah crisler" userId="b79874ed8cf5eee7" providerId="Windows Live" clId="Web-{09963720-BA88-4BEF-B1C3-2B946D4B180D}" dt="2020-01-28T03:21:29.460" v="330"/>
          <ac:spMkLst>
            <pc:docMk/>
            <pc:sldMk cId="3316225022" sldId="419"/>
            <ac:spMk id="19" creationId="{66CD881A-AE21-43EF-ACC7-CF3CFBA0D3A8}"/>
          </ac:spMkLst>
        </pc:spChg>
        <pc:spChg chg="add mod">
          <ac:chgData name="noah crisler" userId="b79874ed8cf5eee7" providerId="Windows Live" clId="Web-{09963720-BA88-4BEF-B1C3-2B946D4B180D}" dt="2020-01-28T03:22:47.241" v="350" actId="1076"/>
          <ac:spMkLst>
            <pc:docMk/>
            <pc:sldMk cId="3316225022" sldId="419"/>
            <ac:spMk id="20" creationId="{14D148DC-EE3C-48CC-8648-24ED220F1E09}"/>
          </ac:spMkLst>
        </pc:spChg>
        <pc:spChg chg="add mod">
          <ac:chgData name="noah crisler" userId="b79874ed8cf5eee7" providerId="Windows Live" clId="Web-{09963720-BA88-4BEF-B1C3-2B946D4B180D}" dt="2020-01-28T03:22:47.257" v="351" actId="1076"/>
          <ac:spMkLst>
            <pc:docMk/>
            <pc:sldMk cId="3316225022" sldId="419"/>
            <ac:spMk id="21" creationId="{0712D909-7FCD-471F-8EAD-763A37EFE5FB}"/>
          </ac:spMkLst>
        </pc:spChg>
        <pc:spChg chg="add del mod">
          <ac:chgData name="noah crisler" userId="b79874ed8cf5eee7" providerId="Windows Live" clId="Web-{09963720-BA88-4BEF-B1C3-2B946D4B180D}" dt="2020-01-28T03:24:53.241" v="415"/>
          <ac:spMkLst>
            <pc:docMk/>
            <pc:sldMk cId="3316225022" sldId="419"/>
            <ac:spMk id="24" creationId="{B5E263A5-1DFC-4162-BE80-A91104093723}"/>
          </ac:spMkLst>
        </pc:spChg>
        <pc:spChg chg="add del mod">
          <ac:chgData name="noah crisler" userId="b79874ed8cf5eee7" providerId="Windows Live" clId="Web-{09963720-BA88-4BEF-B1C3-2B946D4B180D}" dt="2020-01-28T03:25:00.335" v="417"/>
          <ac:spMkLst>
            <pc:docMk/>
            <pc:sldMk cId="3316225022" sldId="419"/>
            <ac:spMk id="26" creationId="{FD5498F1-EAF1-462E-BA11-B32864F5C3EC}"/>
          </ac:spMkLst>
        </pc:spChg>
        <pc:spChg chg="add mod">
          <ac:chgData name="noah crisler" userId="b79874ed8cf5eee7" providerId="Windows Live" clId="Web-{09963720-BA88-4BEF-B1C3-2B946D4B180D}" dt="2020-01-28T03:32:24.148" v="471" actId="1076"/>
          <ac:spMkLst>
            <pc:docMk/>
            <pc:sldMk cId="3316225022" sldId="419"/>
            <ac:spMk id="28" creationId="{BE8A6075-5188-4402-92BF-163F8009366B}"/>
          </ac:spMkLst>
        </pc:spChg>
        <pc:spChg chg="add mod">
          <ac:chgData name="noah crisler" userId="b79874ed8cf5eee7" providerId="Windows Live" clId="Web-{09963720-BA88-4BEF-B1C3-2B946D4B180D}" dt="2020-01-28T03:28:30.804" v="463" actId="20577"/>
          <ac:spMkLst>
            <pc:docMk/>
            <pc:sldMk cId="3316225022" sldId="419"/>
            <ac:spMk id="29" creationId="{AF147CD4-FB64-41D8-978F-31A4419A25B6}"/>
          </ac:spMkLst>
        </pc:spChg>
        <pc:grpChg chg="add mod">
          <ac:chgData name="noah crisler" userId="b79874ed8cf5eee7" providerId="Windows Live" clId="Web-{09963720-BA88-4BEF-B1C3-2B946D4B180D}" dt="2020-01-28T03:23:08.585" v="354" actId="1076"/>
          <ac:grpSpMkLst>
            <pc:docMk/>
            <pc:sldMk cId="3316225022" sldId="419"/>
            <ac:grpSpMk id="22" creationId="{C471E8FC-2A28-4A74-8754-BA4EB7D1895F}"/>
          </ac:grpSpMkLst>
        </pc:grpChg>
      </pc:sldChg>
    </pc:docChg>
  </pc:docChgLst>
  <pc:docChgLst>
    <pc:chgData name="Guest User" providerId="Windows Live" clId="Web-{E3120BA4-4EB3-4E3A-878C-55932B6D7020}"/>
    <pc:docChg chg="modSld">
      <pc:chgData name="Guest User" userId="" providerId="Windows Live" clId="Web-{E3120BA4-4EB3-4E3A-878C-55932B6D7020}" dt="2020-02-28T21:39:38.242" v="12" actId="1076"/>
      <pc:docMkLst>
        <pc:docMk/>
      </pc:docMkLst>
      <pc:sldChg chg="addSp delSp modSp">
        <pc:chgData name="Guest User" userId="" providerId="Windows Live" clId="Web-{E3120BA4-4EB3-4E3A-878C-55932B6D7020}" dt="2020-02-28T21:39:38.242" v="12" actId="1076"/>
        <pc:sldMkLst>
          <pc:docMk/>
          <pc:sldMk cId="0" sldId="321"/>
        </pc:sldMkLst>
        <pc:picChg chg="add del mod">
          <ac:chgData name="Guest User" userId="" providerId="Windows Live" clId="Web-{E3120BA4-4EB3-4E3A-878C-55932B6D7020}" dt="2020-02-28T21:36:23.913" v="1"/>
          <ac:picMkLst>
            <pc:docMk/>
            <pc:sldMk cId="0" sldId="321"/>
            <ac:picMk id="3" creationId="{32F742BC-ABF8-40ED-A884-B79E091D616D}"/>
          </ac:picMkLst>
        </pc:picChg>
        <pc:picChg chg="del">
          <ac:chgData name="Guest User" userId="" providerId="Windows Live" clId="Web-{E3120BA4-4EB3-4E3A-878C-55932B6D7020}" dt="2020-02-28T21:39:35.852" v="10"/>
          <ac:picMkLst>
            <pc:docMk/>
            <pc:sldMk cId="0" sldId="321"/>
            <ac:picMk id="5" creationId="{EC2F3C10-30A5-4E94-965D-BD74477B39F4}"/>
          </ac:picMkLst>
        </pc:picChg>
        <pc:picChg chg="add del mod">
          <ac:chgData name="Guest User" userId="" providerId="Windows Live" clId="Web-{E3120BA4-4EB3-4E3A-878C-55932B6D7020}" dt="2020-02-28T21:38:23.539" v="5"/>
          <ac:picMkLst>
            <pc:docMk/>
            <pc:sldMk cId="0" sldId="321"/>
            <ac:picMk id="7" creationId="{6CF94DA9-627A-4FAC-B6DC-F97DA5B780FD}"/>
          </ac:picMkLst>
        </pc:picChg>
        <pc:picChg chg="add mod ord">
          <ac:chgData name="Guest User" userId="" providerId="Windows Live" clId="Web-{E3120BA4-4EB3-4E3A-878C-55932B6D7020}" dt="2020-02-28T21:39:38.242" v="12" actId="1076"/>
          <ac:picMkLst>
            <pc:docMk/>
            <pc:sldMk cId="0" sldId="321"/>
            <ac:picMk id="10" creationId="{04EED481-3F4E-4227-AC27-F4255AE1CAA8}"/>
          </ac:picMkLst>
        </pc:picChg>
      </pc:sldChg>
    </pc:docChg>
  </pc:docChgLst>
  <pc:docChgLst>
    <pc:chgData name="Guest User" providerId="Windows Live" clId="Web-{AAFE2273-7905-45B1-B2E3-AE295F1C602C}"/>
    <pc:docChg chg="addSld delSld modSld">
      <pc:chgData name="Guest User" userId="" providerId="Windows Live" clId="Web-{AAFE2273-7905-45B1-B2E3-AE295F1C602C}" dt="2020-02-25T22:40:13.556" v="652"/>
      <pc:docMkLst>
        <pc:docMk/>
      </pc:docMkLst>
      <pc:sldChg chg="del">
        <pc:chgData name="Guest User" userId="" providerId="Windows Live" clId="Web-{AAFE2273-7905-45B1-B2E3-AE295F1C602C}" dt="2020-02-25T22:06:55.843" v="7"/>
        <pc:sldMkLst>
          <pc:docMk/>
          <pc:sldMk cId="3316225022" sldId="419"/>
        </pc:sldMkLst>
      </pc:sldChg>
      <pc:sldChg chg="del">
        <pc:chgData name="Guest User" userId="" providerId="Windows Live" clId="Web-{AAFE2273-7905-45B1-B2E3-AE295F1C602C}" dt="2020-02-25T22:06:45.171" v="0"/>
        <pc:sldMkLst>
          <pc:docMk/>
          <pc:sldMk cId="2625590912" sldId="423"/>
        </pc:sldMkLst>
      </pc:sldChg>
      <pc:sldChg chg="del">
        <pc:chgData name="Guest User" userId="" providerId="Windows Live" clId="Web-{AAFE2273-7905-45B1-B2E3-AE295F1C602C}" dt="2020-02-25T22:06:52.218" v="4"/>
        <pc:sldMkLst>
          <pc:docMk/>
          <pc:sldMk cId="3668804156" sldId="424"/>
        </pc:sldMkLst>
      </pc:sldChg>
      <pc:sldChg chg="del">
        <pc:chgData name="Guest User" userId="" providerId="Windows Live" clId="Web-{AAFE2273-7905-45B1-B2E3-AE295F1C602C}" dt="2020-02-25T22:06:53.171" v="5"/>
        <pc:sldMkLst>
          <pc:docMk/>
          <pc:sldMk cId="2384817782" sldId="425"/>
        </pc:sldMkLst>
      </pc:sldChg>
      <pc:sldChg chg="del">
        <pc:chgData name="Guest User" userId="" providerId="Windows Live" clId="Web-{AAFE2273-7905-45B1-B2E3-AE295F1C602C}" dt="2020-02-25T22:06:48.546" v="2"/>
        <pc:sldMkLst>
          <pc:docMk/>
          <pc:sldMk cId="1321062186" sldId="426"/>
        </pc:sldMkLst>
      </pc:sldChg>
      <pc:sldChg chg="del">
        <pc:chgData name="Guest User" userId="" providerId="Windows Live" clId="Web-{AAFE2273-7905-45B1-B2E3-AE295F1C602C}" dt="2020-02-25T22:06:46.906" v="1"/>
        <pc:sldMkLst>
          <pc:docMk/>
          <pc:sldMk cId="817049251" sldId="427"/>
        </pc:sldMkLst>
      </pc:sldChg>
      <pc:sldChg chg="del">
        <pc:chgData name="Guest User" userId="" providerId="Windows Live" clId="Web-{AAFE2273-7905-45B1-B2E3-AE295F1C602C}" dt="2020-02-25T22:06:50.218" v="3"/>
        <pc:sldMkLst>
          <pc:docMk/>
          <pc:sldMk cId="3682556681" sldId="434"/>
        </pc:sldMkLst>
      </pc:sldChg>
      <pc:sldChg chg="del">
        <pc:chgData name="Guest User" userId="" providerId="Windows Live" clId="Web-{AAFE2273-7905-45B1-B2E3-AE295F1C602C}" dt="2020-02-25T22:06:54.421" v="6"/>
        <pc:sldMkLst>
          <pc:docMk/>
          <pc:sldMk cId="3367785308" sldId="439"/>
        </pc:sldMkLst>
      </pc:sldChg>
      <pc:sldChg chg="addSp delSp modSp new addAnim delAnim modAnim">
        <pc:chgData name="Guest User" userId="" providerId="Windows Live" clId="Web-{AAFE2273-7905-45B1-B2E3-AE295F1C602C}" dt="2020-02-25T22:40:13.556" v="652"/>
        <pc:sldMkLst>
          <pc:docMk/>
          <pc:sldMk cId="2114963737" sldId="445"/>
        </pc:sldMkLst>
        <pc:spChg chg="mod">
          <ac:chgData name="Guest User" userId="" providerId="Windows Live" clId="Web-{AAFE2273-7905-45B1-B2E3-AE295F1C602C}" dt="2020-02-25T22:35:15.913" v="636" actId="20577"/>
          <ac:spMkLst>
            <pc:docMk/>
            <pc:sldMk cId="2114963737" sldId="445"/>
            <ac:spMk id="2" creationId="{4B1BCA62-EDBA-4706-9D5D-3B9C9D286861}"/>
          </ac:spMkLst>
        </pc:spChg>
        <pc:spChg chg="del">
          <ac:chgData name="Guest User" userId="" providerId="Windows Live" clId="Web-{AAFE2273-7905-45B1-B2E3-AE295F1C602C}" dt="2020-02-25T22:09:43.766" v="25"/>
          <ac:spMkLst>
            <pc:docMk/>
            <pc:sldMk cId="2114963737" sldId="445"/>
            <ac:spMk id="3" creationId="{FA5B36BB-5DDC-4B42-989D-B8BB93A63314}"/>
          </ac:spMkLst>
        </pc:spChg>
        <pc:spChg chg="add mod">
          <ac:chgData name="Guest User" userId="" providerId="Windows Live" clId="Web-{AAFE2273-7905-45B1-B2E3-AE295F1C602C}" dt="2020-02-25T22:19:11.393" v="382" actId="20577"/>
          <ac:spMkLst>
            <pc:docMk/>
            <pc:sldMk cId="2114963737" sldId="445"/>
            <ac:spMk id="6" creationId="{99AFF756-6790-47D0-856E-88A8E0C5715B}"/>
          </ac:spMkLst>
        </pc:spChg>
        <pc:spChg chg="add del mod">
          <ac:chgData name="Guest User" userId="" providerId="Windows Live" clId="Web-{AAFE2273-7905-45B1-B2E3-AE295F1C602C}" dt="2020-02-25T22:40:13.556" v="652"/>
          <ac:spMkLst>
            <pc:docMk/>
            <pc:sldMk cId="2114963737" sldId="445"/>
            <ac:spMk id="14" creationId="{F23B9776-5425-4B2A-A617-E1AE5858CE65}"/>
          </ac:spMkLst>
        </pc:spChg>
        <pc:picChg chg="add mod">
          <ac:chgData name="Guest User" userId="" providerId="Windows Live" clId="Web-{AAFE2273-7905-45B1-B2E3-AE295F1C602C}" dt="2020-02-25T22:20:10.394" v="386" actId="1076"/>
          <ac:picMkLst>
            <pc:docMk/>
            <pc:sldMk cId="2114963737" sldId="445"/>
            <ac:picMk id="7" creationId="{3E48073C-0100-4307-8AD8-640D1ECA6D1E}"/>
          </ac:picMkLst>
        </pc:picChg>
        <pc:picChg chg="add mod">
          <ac:chgData name="Guest User" userId="" providerId="Windows Live" clId="Web-{AAFE2273-7905-45B1-B2E3-AE295F1C602C}" dt="2020-02-25T22:27:45.786" v="389" actId="14100"/>
          <ac:picMkLst>
            <pc:docMk/>
            <pc:sldMk cId="2114963737" sldId="445"/>
            <ac:picMk id="9" creationId="{67A4C3E5-E528-4411-88CB-B5DCB2C2742A}"/>
          </ac:picMkLst>
        </pc:picChg>
        <pc:picChg chg="add mod">
          <ac:chgData name="Guest User" userId="" providerId="Windows Live" clId="Web-{AAFE2273-7905-45B1-B2E3-AE295F1C602C}" dt="2020-02-25T22:29:46.553" v="397" actId="14100"/>
          <ac:picMkLst>
            <pc:docMk/>
            <pc:sldMk cId="2114963737" sldId="445"/>
            <ac:picMk id="11" creationId="{ABB9248C-ED07-4FC6-A042-6A18D31D785E}"/>
          </ac:picMkLst>
        </pc:picChg>
      </pc:sldChg>
      <pc:sldChg chg="addSp delSp modSp add replId delAnim">
        <pc:chgData name="Guest User" userId="" providerId="Windows Live" clId="Web-{AAFE2273-7905-45B1-B2E3-AE295F1C602C}" dt="2020-02-25T22:37:31.289" v="647" actId="1076"/>
        <pc:sldMkLst>
          <pc:docMk/>
          <pc:sldMk cId="71680310" sldId="446"/>
        </pc:sldMkLst>
        <pc:spChg chg="mod">
          <ac:chgData name="Guest User" userId="" providerId="Windows Live" clId="Web-{AAFE2273-7905-45B1-B2E3-AE295F1C602C}" dt="2020-02-25T22:35:25.538" v="643" actId="20577"/>
          <ac:spMkLst>
            <pc:docMk/>
            <pc:sldMk cId="71680310" sldId="446"/>
            <ac:spMk id="2" creationId="{4B1BCA62-EDBA-4706-9D5D-3B9C9D286861}"/>
          </ac:spMkLst>
        </pc:spChg>
        <pc:spChg chg="mod">
          <ac:chgData name="Guest User" userId="" providerId="Windows Live" clId="Web-{AAFE2273-7905-45B1-B2E3-AE295F1C602C}" dt="2020-02-25T22:33:19.491" v="629" actId="20577"/>
          <ac:spMkLst>
            <pc:docMk/>
            <pc:sldMk cId="71680310" sldId="446"/>
            <ac:spMk id="6" creationId="{99AFF756-6790-47D0-856E-88A8E0C5715B}"/>
          </ac:spMkLst>
        </pc:spChg>
        <pc:picChg chg="add mod">
          <ac:chgData name="Guest User" userId="" providerId="Windows Live" clId="Web-{AAFE2273-7905-45B1-B2E3-AE295F1C602C}" dt="2020-02-25T22:37:31.289" v="647" actId="1076"/>
          <ac:picMkLst>
            <pc:docMk/>
            <pc:sldMk cId="71680310" sldId="446"/>
            <ac:picMk id="3" creationId="{6091EAE3-C081-45BC-920D-CBAD3A9005D6}"/>
          </ac:picMkLst>
        </pc:picChg>
        <pc:picChg chg="del">
          <ac:chgData name="Guest User" userId="" providerId="Windows Live" clId="Web-{AAFE2273-7905-45B1-B2E3-AE295F1C602C}" dt="2020-02-25T22:30:54.272" v="426"/>
          <ac:picMkLst>
            <pc:docMk/>
            <pc:sldMk cId="71680310" sldId="446"/>
            <ac:picMk id="7" creationId="{3E48073C-0100-4307-8AD8-640D1ECA6D1E}"/>
          </ac:picMkLst>
        </pc:picChg>
        <pc:picChg chg="del">
          <ac:chgData name="Guest User" userId="" providerId="Windows Live" clId="Web-{AAFE2273-7905-45B1-B2E3-AE295F1C602C}" dt="2020-02-25T22:30:53.069" v="425"/>
          <ac:picMkLst>
            <pc:docMk/>
            <pc:sldMk cId="71680310" sldId="446"/>
            <ac:picMk id="9" creationId="{67A4C3E5-E528-4411-88CB-B5DCB2C2742A}"/>
          </ac:picMkLst>
        </pc:picChg>
        <pc:picChg chg="del">
          <ac:chgData name="Guest User" userId="" providerId="Windows Live" clId="Web-{AAFE2273-7905-45B1-B2E3-AE295F1C602C}" dt="2020-02-25T22:30:51.897" v="424"/>
          <ac:picMkLst>
            <pc:docMk/>
            <pc:sldMk cId="71680310" sldId="446"/>
            <ac:picMk id="11" creationId="{ABB9248C-ED07-4FC6-A042-6A18D31D785E}"/>
          </ac:picMkLst>
        </pc:picChg>
      </pc:sldChg>
    </pc:docChg>
  </pc:docChgLst>
  <pc:docChgLst>
    <pc:chgData name="Guest User" userId="eea152128de0b2b1" providerId="Windows Live" clId="Web-{05A8D9C9-73C7-4A8A-B1E3-74BF79921C44}"/>
    <pc:docChg chg="addSld modSld">
      <pc:chgData name="Guest User" userId="eea152128de0b2b1" providerId="Windows Live" clId="Web-{05A8D9C9-73C7-4A8A-B1E3-74BF79921C44}" dt="2020-02-26T03:10:51.350" v="560"/>
      <pc:docMkLst>
        <pc:docMk/>
      </pc:docMkLst>
      <pc:sldChg chg="addSp delSp modSp add replId modNotes">
        <pc:chgData name="Guest User" userId="eea152128de0b2b1" providerId="Windows Live" clId="Web-{05A8D9C9-73C7-4A8A-B1E3-74BF79921C44}" dt="2020-02-26T03:10:51.350" v="560"/>
        <pc:sldMkLst>
          <pc:docMk/>
          <pc:sldMk cId="203541929" sldId="449"/>
        </pc:sldMkLst>
        <pc:spChg chg="mod">
          <ac:chgData name="Guest User" userId="eea152128de0b2b1" providerId="Windows Live" clId="Web-{05A8D9C9-73C7-4A8A-B1E3-74BF79921C44}" dt="2020-02-26T02:36:34.663" v="18" actId="20577"/>
          <ac:spMkLst>
            <pc:docMk/>
            <pc:sldMk cId="203541929" sldId="449"/>
            <ac:spMk id="2" creationId="{4B1BCA62-EDBA-4706-9D5D-3B9C9D286861}"/>
          </ac:spMkLst>
        </pc:spChg>
        <pc:spChg chg="mod">
          <ac:chgData name="Guest User" userId="eea152128de0b2b1" providerId="Windows Live" clId="Web-{05A8D9C9-73C7-4A8A-B1E3-74BF79921C44}" dt="2020-02-26T03:06:44.903" v="448" actId="20577"/>
          <ac:spMkLst>
            <pc:docMk/>
            <pc:sldMk cId="203541929" sldId="449"/>
            <ac:spMk id="6" creationId="{99AFF756-6790-47D0-856E-88A8E0C5715B}"/>
          </ac:spMkLst>
        </pc:spChg>
        <pc:picChg chg="del">
          <ac:chgData name="Guest User" userId="eea152128de0b2b1" providerId="Windows Live" clId="Web-{05A8D9C9-73C7-4A8A-B1E3-74BF79921C44}" dt="2020-02-26T02:42:00.581" v="278"/>
          <ac:picMkLst>
            <pc:docMk/>
            <pc:sldMk cId="203541929" sldId="449"/>
            <ac:picMk id="3" creationId="{6091EAE3-C081-45BC-920D-CBAD3A9005D6}"/>
          </ac:picMkLst>
        </pc:picChg>
        <pc:picChg chg="add del mod">
          <ac:chgData name="Guest User" userId="eea152128de0b2b1" providerId="Windows Live" clId="Web-{05A8D9C9-73C7-4A8A-B1E3-74BF79921C44}" dt="2020-02-26T02:52:17.276" v="433"/>
          <ac:picMkLst>
            <pc:docMk/>
            <pc:sldMk cId="203541929" sldId="449"/>
            <ac:picMk id="5" creationId="{6408B88E-EEF4-439A-AA05-96B09B03AE02}"/>
          </ac:picMkLst>
        </pc:picChg>
        <pc:picChg chg="add del mod modCrop">
          <ac:chgData name="Guest User" userId="eea152128de0b2b1" providerId="Windows Live" clId="Web-{05A8D9C9-73C7-4A8A-B1E3-74BF79921C44}" dt="2020-02-26T02:53:32.982" v="440"/>
          <ac:picMkLst>
            <pc:docMk/>
            <pc:sldMk cId="203541929" sldId="449"/>
            <ac:picMk id="8" creationId="{580FD340-5768-49CB-8C24-7A783ADD8CD2}"/>
          </ac:picMkLst>
        </pc:picChg>
        <pc:picChg chg="add mod">
          <ac:chgData name="Guest User" userId="eea152128de0b2b1" providerId="Windows Live" clId="Web-{05A8D9C9-73C7-4A8A-B1E3-74BF79921C44}" dt="2020-02-26T03:09:34.347" v="449" actId="1076"/>
          <ac:picMkLst>
            <pc:docMk/>
            <pc:sldMk cId="203541929" sldId="449"/>
            <ac:picMk id="10" creationId="{15835DEC-3194-4323-A40F-A207CF59E3AF}"/>
          </ac:picMkLst>
        </pc:picChg>
        <pc:picChg chg="add mod">
          <ac:chgData name="Guest User" userId="eea152128de0b2b1" providerId="Windows Live" clId="Web-{05A8D9C9-73C7-4A8A-B1E3-74BF79921C44}" dt="2020-02-26T03:09:52.551" v="452" actId="1076"/>
          <ac:picMkLst>
            <pc:docMk/>
            <pc:sldMk cId="203541929" sldId="449"/>
            <ac:picMk id="12" creationId="{B269976C-A118-477B-9735-C5B323CF3BD6}"/>
          </ac:picMkLst>
        </pc:picChg>
      </pc:sldChg>
    </pc:docChg>
  </pc:docChgLst>
  <pc:docChgLst>
    <pc:chgData name="noah crisler" userId="b79874ed8cf5eee7" providerId="Windows Live" clId="Web-{C921EE4C-8D79-400E-B698-385EA0469515}"/>
    <pc:docChg chg="modSld">
      <pc:chgData name="noah crisler" userId="b79874ed8cf5eee7" providerId="Windows Live" clId="Web-{C921EE4C-8D79-400E-B698-385EA0469515}" dt="2020-02-01T20:06:21.362" v="127" actId="1076"/>
      <pc:docMkLst>
        <pc:docMk/>
      </pc:docMkLst>
      <pc:sldChg chg="modSp">
        <pc:chgData name="noah crisler" userId="b79874ed8cf5eee7" providerId="Windows Live" clId="Web-{C921EE4C-8D79-400E-B698-385EA0469515}" dt="2020-02-01T19:51:55.963" v="1"/>
        <pc:sldMkLst>
          <pc:docMk/>
          <pc:sldMk cId="0" sldId="314"/>
        </pc:sldMkLst>
        <pc:spChg chg="mod">
          <ac:chgData name="noah crisler" userId="b79874ed8cf5eee7" providerId="Windows Live" clId="Web-{C921EE4C-8D79-400E-B698-385EA0469515}" dt="2020-02-01T19:51:37.698" v="0"/>
          <ac:spMkLst>
            <pc:docMk/>
            <pc:sldMk cId="0" sldId="314"/>
            <ac:spMk id="1641" creationId="{00000000-0000-0000-0000-000000000000}"/>
          </ac:spMkLst>
        </pc:spChg>
        <pc:spChg chg="mod">
          <ac:chgData name="noah crisler" userId="b79874ed8cf5eee7" providerId="Windows Live" clId="Web-{C921EE4C-8D79-400E-B698-385EA0469515}" dt="2020-02-01T19:51:55.963" v="1"/>
          <ac:spMkLst>
            <pc:docMk/>
            <pc:sldMk cId="0" sldId="314"/>
            <ac:spMk id="1642" creationId="{00000000-0000-0000-0000-000000000000}"/>
          </ac:spMkLst>
        </pc:spChg>
      </pc:sldChg>
      <pc:sldChg chg="addSp modSp addAnim modAnim">
        <pc:chgData name="noah crisler" userId="b79874ed8cf5eee7" providerId="Windows Live" clId="Web-{C921EE4C-8D79-400E-B698-385EA0469515}" dt="2020-02-01T20:06:21.362" v="127" actId="1076"/>
        <pc:sldMkLst>
          <pc:docMk/>
          <pc:sldMk cId="817049251" sldId="427"/>
        </pc:sldMkLst>
        <pc:spChg chg="add mod">
          <ac:chgData name="noah crisler" userId="b79874ed8cf5eee7" providerId="Windows Live" clId="Web-{C921EE4C-8D79-400E-B698-385EA0469515}" dt="2020-02-01T20:06:21.362" v="127" actId="1076"/>
          <ac:spMkLst>
            <pc:docMk/>
            <pc:sldMk cId="817049251" sldId="427"/>
            <ac:spMk id="3" creationId="{750343A6-8095-467A-97E2-73A47A76D439}"/>
          </ac:spMkLst>
        </pc:spChg>
        <pc:spChg chg="add mod">
          <ac:chgData name="noah crisler" userId="b79874ed8cf5eee7" providerId="Windows Live" clId="Web-{C921EE4C-8D79-400E-B698-385EA0469515}" dt="2020-02-01T20:02:52.140" v="104" actId="14100"/>
          <ac:spMkLst>
            <pc:docMk/>
            <pc:sldMk cId="817049251" sldId="427"/>
            <ac:spMk id="7" creationId="{DC6E0BA1-1F5C-45F0-9722-03E3F6E85176}"/>
          </ac:spMkLst>
        </pc:spChg>
        <pc:spChg chg="add mod">
          <ac:chgData name="noah crisler" userId="b79874ed8cf5eee7" providerId="Windows Live" clId="Web-{C921EE4C-8D79-400E-B698-385EA0469515}" dt="2020-02-01T20:05:36.611" v="123" actId="1076"/>
          <ac:spMkLst>
            <pc:docMk/>
            <pc:sldMk cId="817049251" sldId="427"/>
            <ac:spMk id="8" creationId="{67BCDFC3-629E-4CA6-8D0A-CCC8BE534A0E}"/>
          </ac:spMkLst>
        </pc:spChg>
        <pc:graphicFrameChg chg="mod modGraphic">
          <ac:chgData name="noah crisler" userId="b79874ed8cf5eee7" providerId="Windows Live" clId="Web-{C921EE4C-8D79-400E-B698-385EA0469515}" dt="2020-02-01T20:00:46.390" v="79"/>
          <ac:graphicFrameMkLst>
            <pc:docMk/>
            <pc:sldMk cId="817049251" sldId="427"/>
            <ac:graphicFrameMk id="6" creationId="{8E56C340-44DC-443A-9573-4A67C2F98173}"/>
          </ac:graphicFrameMkLst>
        </pc:graphicFrameChg>
      </pc:sldChg>
      <pc:sldChg chg="addSp modSp">
        <pc:chgData name="noah crisler" userId="b79874ed8cf5eee7" providerId="Windows Live" clId="Web-{C921EE4C-8D79-400E-B698-385EA0469515}" dt="2020-02-01T19:54:52.027" v="59" actId="1076"/>
        <pc:sldMkLst>
          <pc:docMk/>
          <pc:sldMk cId="3803981386" sldId="432"/>
        </pc:sldMkLst>
        <pc:spChg chg="add mod">
          <ac:chgData name="noah crisler" userId="b79874ed8cf5eee7" providerId="Windows Live" clId="Web-{C921EE4C-8D79-400E-B698-385EA0469515}" dt="2020-02-01T19:53:17.839" v="11" actId="1076"/>
          <ac:spMkLst>
            <pc:docMk/>
            <pc:sldMk cId="3803981386" sldId="432"/>
            <ac:spMk id="4" creationId="{54522864-4727-4CEF-AED5-82987AAFC02B}"/>
          </ac:spMkLst>
        </pc:spChg>
        <pc:spChg chg="add mod">
          <ac:chgData name="noah crisler" userId="b79874ed8cf5eee7" providerId="Windows Live" clId="Web-{C921EE4C-8D79-400E-B698-385EA0469515}" dt="2020-02-01T19:54:52.027" v="59" actId="1076"/>
          <ac:spMkLst>
            <pc:docMk/>
            <pc:sldMk cId="3803981386" sldId="432"/>
            <ac:spMk id="5" creationId="{03B4880A-0876-4CC0-AA16-FADEC2BFC025}"/>
          </ac:spMkLst>
        </pc:spChg>
        <pc:picChg chg="mod">
          <ac:chgData name="noah crisler" userId="b79874ed8cf5eee7" providerId="Windows Live" clId="Web-{C921EE4C-8D79-400E-B698-385EA0469515}" dt="2020-02-01T19:54:48.324" v="57" actId="1076"/>
          <ac:picMkLst>
            <pc:docMk/>
            <pc:sldMk cId="3803981386" sldId="432"/>
            <ac:picMk id="9" creationId="{EDF964BC-9370-4A3C-9A36-8FD3353E4F8D}"/>
          </ac:picMkLst>
        </pc:picChg>
      </pc:sldChg>
    </pc:docChg>
  </pc:docChgLst>
  <pc:docChgLst>
    <pc:chgData name="Shannon Chott" userId="0b90043dae7b0614" providerId="Windows Live" clId="Web-{220E318D-2894-4161-9E8C-D76AE69747B7}"/>
    <pc:docChg chg="addSld modSld sldOrd">
      <pc:chgData name="Shannon Chott" userId="0b90043dae7b0614" providerId="Windows Live" clId="Web-{220E318D-2894-4161-9E8C-D76AE69747B7}" dt="2020-02-25T23:58:17.237" v="1793" actId="1076"/>
      <pc:docMkLst>
        <pc:docMk/>
      </pc:docMkLst>
      <pc:sldChg chg="ord">
        <pc:chgData name="Shannon Chott" userId="0b90043dae7b0614" providerId="Windows Live" clId="Web-{220E318D-2894-4161-9E8C-D76AE69747B7}" dt="2020-02-25T21:31:10.160" v="1"/>
        <pc:sldMkLst>
          <pc:docMk/>
          <pc:sldMk cId="3124141087" sldId="429"/>
        </pc:sldMkLst>
      </pc:sldChg>
      <pc:sldChg chg="addSp delSp modSp new addAnim modAnim modNotes">
        <pc:chgData name="Shannon Chott" userId="0b90043dae7b0614" providerId="Windows Live" clId="Web-{220E318D-2894-4161-9E8C-D76AE69747B7}" dt="2020-02-25T23:46:49.257" v="1585"/>
        <pc:sldMkLst>
          <pc:docMk/>
          <pc:sldMk cId="2628028709" sldId="443"/>
        </pc:sldMkLst>
        <pc:spChg chg="mod">
          <ac:chgData name="Shannon Chott" userId="0b90043dae7b0614" providerId="Windows Live" clId="Web-{220E318D-2894-4161-9E8C-D76AE69747B7}" dt="2020-02-25T22:36:38.656" v="626" actId="20577"/>
          <ac:spMkLst>
            <pc:docMk/>
            <pc:sldMk cId="2628028709" sldId="443"/>
            <ac:spMk id="2" creationId="{CD9CE6B4-751D-473C-980C-9C04277B4383}"/>
          </ac:spMkLst>
        </pc:spChg>
        <pc:spChg chg="add del mod">
          <ac:chgData name="Shannon Chott" userId="0b90043dae7b0614" providerId="Windows Live" clId="Web-{220E318D-2894-4161-9E8C-D76AE69747B7}" dt="2020-02-25T22:52:52.225" v="804"/>
          <ac:spMkLst>
            <pc:docMk/>
            <pc:sldMk cId="2628028709" sldId="443"/>
            <ac:spMk id="4" creationId="{4A40A6D1-2080-4103-A8E6-2479727FFF3D}"/>
          </ac:spMkLst>
        </pc:spChg>
        <pc:spChg chg="add mod">
          <ac:chgData name="Shannon Chott" userId="0b90043dae7b0614" providerId="Windows Live" clId="Web-{220E318D-2894-4161-9E8C-D76AE69747B7}" dt="2020-02-25T23:17:58.705" v="1180" actId="1076"/>
          <ac:spMkLst>
            <pc:docMk/>
            <pc:sldMk cId="2628028709" sldId="443"/>
            <ac:spMk id="5" creationId="{32482E05-3702-422C-97F5-7C1AD9B58327}"/>
          </ac:spMkLst>
        </pc:spChg>
        <pc:spChg chg="add del">
          <ac:chgData name="Shannon Chott" userId="0b90043dae7b0614" providerId="Windows Live" clId="Web-{220E318D-2894-4161-9E8C-D76AE69747B7}" dt="2020-02-25T22:11:08.816" v="406"/>
          <ac:spMkLst>
            <pc:docMk/>
            <pc:sldMk cId="2628028709" sldId="443"/>
            <ac:spMk id="7" creationId="{13DEF0C5-59BF-47B2-AF2C-F9ABE2E4197C}"/>
          </ac:spMkLst>
        </pc:spChg>
        <pc:spChg chg="add del mod">
          <ac:chgData name="Shannon Chott" userId="0b90043dae7b0614" providerId="Windows Live" clId="Web-{220E318D-2894-4161-9E8C-D76AE69747B7}" dt="2020-02-25T22:16:27.125" v="447" actId="1076"/>
          <ac:spMkLst>
            <pc:docMk/>
            <pc:sldMk cId="2628028709" sldId="443"/>
            <ac:spMk id="9" creationId="{A81E1038-7EB9-477E-A7AD-BDB863D9D0D1}"/>
          </ac:spMkLst>
        </pc:spChg>
        <pc:spChg chg="add mod">
          <ac:chgData name="Shannon Chott" userId="0b90043dae7b0614" providerId="Windows Live" clId="Web-{220E318D-2894-4161-9E8C-D76AE69747B7}" dt="2020-02-25T22:15:33.091" v="441" actId="1076"/>
          <ac:spMkLst>
            <pc:docMk/>
            <pc:sldMk cId="2628028709" sldId="443"/>
            <ac:spMk id="11" creationId="{3C5508F0-2EC2-477B-AFA0-648D20206BBA}"/>
          </ac:spMkLst>
        </pc:spChg>
        <pc:spChg chg="add mod">
          <ac:chgData name="Shannon Chott" userId="0b90043dae7b0614" providerId="Windows Live" clId="Web-{220E318D-2894-4161-9E8C-D76AE69747B7}" dt="2020-02-25T22:16:38.005" v="448" actId="1076"/>
          <ac:spMkLst>
            <pc:docMk/>
            <pc:sldMk cId="2628028709" sldId="443"/>
            <ac:spMk id="13" creationId="{90E91183-4E4C-473A-9195-536BD57D97AB}"/>
          </ac:spMkLst>
        </pc:spChg>
        <pc:spChg chg="add del">
          <ac:chgData name="Shannon Chott" userId="0b90043dae7b0614" providerId="Windows Live" clId="Web-{220E318D-2894-4161-9E8C-D76AE69747B7}" dt="2020-02-25T22:05:39.537" v="294"/>
          <ac:spMkLst>
            <pc:docMk/>
            <pc:sldMk cId="2628028709" sldId="443"/>
            <ac:spMk id="15" creationId="{0AF30CAB-13F6-47F0-A233-E6525497B9E2}"/>
          </ac:spMkLst>
        </pc:spChg>
        <pc:spChg chg="add mod">
          <ac:chgData name="Shannon Chott" userId="0b90043dae7b0614" providerId="Windows Live" clId="Web-{220E318D-2894-4161-9E8C-D76AE69747B7}" dt="2020-02-25T22:32:13.677" v="594"/>
          <ac:spMkLst>
            <pc:docMk/>
            <pc:sldMk cId="2628028709" sldId="443"/>
            <ac:spMk id="22" creationId="{B24EB4F0-DDCF-4812-BEF1-1D6DB964C755}"/>
          </ac:spMkLst>
        </pc:spChg>
        <pc:spChg chg="add mod">
          <ac:chgData name="Shannon Chott" userId="0b90043dae7b0614" providerId="Windows Live" clId="Web-{220E318D-2894-4161-9E8C-D76AE69747B7}" dt="2020-02-25T22:15:33.157" v="443" actId="1076"/>
          <ac:spMkLst>
            <pc:docMk/>
            <pc:sldMk cId="2628028709" sldId="443"/>
            <ac:spMk id="24" creationId="{6189E196-0F7E-419C-B645-BFF411222B7E}"/>
          </ac:spMkLst>
        </pc:spChg>
        <pc:spChg chg="add mod">
          <ac:chgData name="Shannon Chott" userId="0b90043dae7b0614" providerId="Windows Live" clId="Web-{220E318D-2894-4161-9E8C-D76AE69747B7}" dt="2020-02-25T22:17:12.048" v="449"/>
          <ac:spMkLst>
            <pc:docMk/>
            <pc:sldMk cId="2628028709" sldId="443"/>
            <ac:spMk id="26" creationId="{A5157057-E6BA-44B6-96DA-108F8E5DF55C}"/>
          </ac:spMkLst>
        </pc:spChg>
        <pc:spChg chg="add del">
          <ac:chgData name="Shannon Chott" userId="0b90043dae7b0614" providerId="Windows Live" clId="Web-{220E318D-2894-4161-9E8C-D76AE69747B7}" dt="2020-02-25T22:05:40.287" v="295"/>
          <ac:spMkLst>
            <pc:docMk/>
            <pc:sldMk cId="2628028709" sldId="443"/>
            <ac:spMk id="28" creationId="{18F778A0-2FB2-4F28-963D-283C21D7D889}"/>
          </ac:spMkLst>
        </pc:spChg>
        <pc:spChg chg="add del">
          <ac:chgData name="Shannon Chott" userId="0b90043dae7b0614" providerId="Windows Live" clId="Web-{220E318D-2894-4161-9E8C-D76AE69747B7}" dt="2020-02-25T22:05:41.303" v="296"/>
          <ac:spMkLst>
            <pc:docMk/>
            <pc:sldMk cId="2628028709" sldId="443"/>
            <ac:spMk id="30" creationId="{07050DC1-CA56-4C73-92EE-D6366A9A49CC}"/>
          </ac:spMkLst>
        </pc:spChg>
        <pc:spChg chg="add del">
          <ac:chgData name="Shannon Chott" userId="0b90043dae7b0614" providerId="Windows Live" clId="Web-{220E318D-2894-4161-9E8C-D76AE69747B7}" dt="2020-02-25T22:05:42.287" v="297"/>
          <ac:spMkLst>
            <pc:docMk/>
            <pc:sldMk cId="2628028709" sldId="443"/>
            <ac:spMk id="32" creationId="{10CEC71A-9CDA-4B13-8E86-CDDC48EA860A}"/>
          </ac:spMkLst>
        </pc:spChg>
        <pc:spChg chg="add del mod">
          <ac:chgData name="Shannon Chott" userId="0b90043dae7b0614" providerId="Windows Live" clId="Web-{220E318D-2894-4161-9E8C-D76AE69747B7}" dt="2020-02-25T22:47:32.431" v="704"/>
          <ac:spMkLst>
            <pc:docMk/>
            <pc:sldMk cId="2628028709" sldId="443"/>
            <ac:spMk id="39" creationId="{1892E026-0587-4D6D-96F0-F67A7465FE51}"/>
          </ac:spMkLst>
        </pc:spChg>
        <pc:spChg chg="add del mod">
          <ac:chgData name="Shannon Chott" userId="0b90043dae7b0614" providerId="Windows Live" clId="Web-{220E318D-2894-4161-9E8C-D76AE69747B7}" dt="2020-02-25T22:48:20.386" v="711"/>
          <ac:spMkLst>
            <pc:docMk/>
            <pc:sldMk cId="2628028709" sldId="443"/>
            <ac:spMk id="40" creationId="{ECA5EC87-B1B9-4453-860E-CC183FAF2800}"/>
          </ac:spMkLst>
        </pc:spChg>
        <pc:spChg chg="add mod">
          <ac:chgData name="Shannon Chott" userId="0b90043dae7b0614" providerId="Windows Live" clId="Web-{220E318D-2894-4161-9E8C-D76AE69747B7}" dt="2020-02-25T23:20:26.883" v="1203" actId="20577"/>
          <ac:spMkLst>
            <pc:docMk/>
            <pc:sldMk cId="2628028709" sldId="443"/>
            <ac:spMk id="46" creationId="{93966AEB-7C4E-4E44-BB76-BF4FC1E92650}"/>
          </ac:spMkLst>
        </pc:spChg>
        <pc:spChg chg="add mod">
          <ac:chgData name="Shannon Chott" userId="0b90043dae7b0614" providerId="Windows Live" clId="Web-{220E318D-2894-4161-9E8C-D76AE69747B7}" dt="2020-02-25T23:18:03.002" v="1181" actId="1076"/>
          <ac:spMkLst>
            <pc:docMk/>
            <pc:sldMk cId="2628028709" sldId="443"/>
            <ac:spMk id="47" creationId="{6845EA79-6ECD-4FD3-96AD-3EEA5CC10927}"/>
          </ac:spMkLst>
        </pc:spChg>
        <pc:spChg chg="add mod">
          <ac:chgData name="Shannon Chott" userId="0b90043dae7b0614" providerId="Windows Live" clId="Web-{220E318D-2894-4161-9E8C-D76AE69747B7}" dt="2020-02-25T23:18:21.784" v="1186" actId="1076"/>
          <ac:spMkLst>
            <pc:docMk/>
            <pc:sldMk cId="2628028709" sldId="443"/>
            <ac:spMk id="48" creationId="{0D5F61FD-A148-4FC7-A6FE-BA9004AAB5E8}"/>
          </ac:spMkLst>
        </pc:spChg>
        <pc:spChg chg="add mod">
          <ac:chgData name="Shannon Chott" userId="0b90043dae7b0614" providerId="Windows Live" clId="Web-{220E318D-2894-4161-9E8C-D76AE69747B7}" dt="2020-02-25T23:19:22.927" v="1195" actId="1076"/>
          <ac:spMkLst>
            <pc:docMk/>
            <pc:sldMk cId="2628028709" sldId="443"/>
            <ac:spMk id="49" creationId="{E3C81739-1E93-475B-8369-4D53A39CF2F8}"/>
          </ac:spMkLst>
        </pc:spChg>
        <pc:spChg chg="add del mod">
          <ac:chgData name="Shannon Chott" userId="0b90043dae7b0614" providerId="Windows Live" clId="Web-{220E318D-2894-4161-9E8C-D76AE69747B7}" dt="2020-02-25T23:21:21.776" v="1217"/>
          <ac:spMkLst>
            <pc:docMk/>
            <pc:sldMk cId="2628028709" sldId="443"/>
            <ac:spMk id="50" creationId="{22D9B5F3-DB11-418E-8C3A-3753D20E04D0}"/>
          </ac:spMkLst>
        </pc:spChg>
        <pc:spChg chg="add mod">
          <ac:chgData name="Shannon Chott" userId="0b90043dae7b0614" providerId="Windows Live" clId="Web-{220E318D-2894-4161-9E8C-D76AE69747B7}" dt="2020-02-25T23:19:52.210" v="1201" actId="1076"/>
          <ac:spMkLst>
            <pc:docMk/>
            <pc:sldMk cId="2628028709" sldId="443"/>
            <ac:spMk id="51" creationId="{5E20FAC7-9A4F-4B2C-92B7-6E464B3FEF70}"/>
          </ac:spMkLst>
        </pc:spChg>
        <pc:spChg chg="add mod">
          <ac:chgData name="Shannon Chott" userId="0b90043dae7b0614" providerId="Windows Live" clId="Web-{220E318D-2894-4161-9E8C-D76AE69747B7}" dt="2020-02-25T23:21:54.433" v="1224" actId="1076"/>
          <ac:spMkLst>
            <pc:docMk/>
            <pc:sldMk cId="2628028709" sldId="443"/>
            <ac:spMk id="52" creationId="{358511DA-10DC-4868-8380-E90B0E12A5DC}"/>
          </ac:spMkLst>
        </pc:spChg>
        <pc:grpChg chg="add">
          <ac:chgData name="Shannon Chott" userId="0b90043dae7b0614" providerId="Windows Live" clId="Web-{220E318D-2894-4161-9E8C-D76AE69747B7}" dt="2020-02-25T22:03:11.703" v="225"/>
          <ac:grpSpMkLst>
            <pc:docMk/>
            <pc:sldMk cId="2628028709" sldId="443"/>
            <ac:grpSpMk id="20" creationId="{1AA225EC-AF96-4DF6-AA89-E8E533E94097}"/>
          </ac:grpSpMkLst>
        </pc:grpChg>
        <pc:grpChg chg="add mod">
          <ac:chgData name="Shannon Chott" userId="0b90043dae7b0614" providerId="Windows Live" clId="Web-{220E318D-2894-4161-9E8C-D76AE69747B7}" dt="2020-02-25T23:18:16.065" v="1185" actId="1076"/>
          <ac:grpSpMkLst>
            <pc:docMk/>
            <pc:sldMk cId="2628028709" sldId="443"/>
            <ac:grpSpMk id="45" creationId="{49479D09-A7B3-422D-9836-ADB9A8355D61}"/>
          </ac:grpSpMkLst>
        </pc:grpChg>
        <pc:grpChg chg="add">
          <ac:chgData name="Shannon Chott" userId="0b90043dae7b0614" providerId="Windows Live" clId="Web-{220E318D-2894-4161-9E8C-D76AE69747B7}" dt="2020-02-25T23:45:43.426" v="1577"/>
          <ac:grpSpMkLst>
            <pc:docMk/>
            <pc:sldMk cId="2628028709" sldId="443"/>
            <ac:grpSpMk id="53" creationId="{C4840F5D-AA9D-45AB-9E28-95C643E370A8}"/>
          </ac:grpSpMkLst>
        </pc:grpChg>
        <pc:grpChg chg="add">
          <ac:chgData name="Shannon Chott" userId="0b90043dae7b0614" providerId="Windows Live" clId="Web-{220E318D-2894-4161-9E8C-D76AE69747B7}" dt="2020-02-25T23:45:58.411" v="1578"/>
          <ac:grpSpMkLst>
            <pc:docMk/>
            <pc:sldMk cId="2628028709" sldId="443"/>
            <ac:grpSpMk id="54" creationId="{C5294A48-AF16-4E88-961B-90DA927E2DBB}"/>
          </ac:grpSpMkLst>
        </pc:grpChg>
        <pc:grpChg chg="add">
          <ac:chgData name="Shannon Chott" userId="0b90043dae7b0614" providerId="Windows Live" clId="Web-{220E318D-2894-4161-9E8C-D76AE69747B7}" dt="2020-02-25T23:46:04.021" v="1579"/>
          <ac:grpSpMkLst>
            <pc:docMk/>
            <pc:sldMk cId="2628028709" sldId="443"/>
            <ac:grpSpMk id="55" creationId="{A2E0D122-0825-4E8B-BB82-40A6AB7F9E76}"/>
          </ac:grpSpMkLst>
        </pc:grpChg>
        <pc:picChg chg="add del mod">
          <ac:chgData name="Shannon Chott" userId="0b90043dae7b0614" providerId="Windows Live" clId="Web-{220E318D-2894-4161-9E8C-D76AE69747B7}" dt="2020-02-25T22:41:09.901" v="672"/>
          <ac:picMkLst>
            <pc:docMk/>
            <pc:sldMk cId="2628028709" sldId="443"/>
            <ac:picMk id="33" creationId="{AA62D55C-79A2-45FA-B526-3C672E99D965}"/>
          </ac:picMkLst>
        </pc:picChg>
        <pc:picChg chg="add del mod">
          <ac:chgData name="Shannon Chott" userId="0b90043dae7b0614" providerId="Windows Live" clId="Web-{220E318D-2894-4161-9E8C-D76AE69747B7}" dt="2020-02-25T22:42:17.482" v="675"/>
          <ac:picMkLst>
            <pc:docMk/>
            <pc:sldMk cId="2628028709" sldId="443"/>
            <ac:picMk id="35" creationId="{1BA933E5-4EE4-4523-8624-736EA6AE867F}"/>
          </ac:picMkLst>
        </pc:picChg>
        <pc:picChg chg="add mod">
          <ac:chgData name="Shannon Chott" userId="0b90043dae7b0614" providerId="Windows Live" clId="Web-{220E318D-2894-4161-9E8C-D76AE69747B7}" dt="2020-02-25T23:18:16.050" v="1184" actId="1076"/>
          <ac:picMkLst>
            <pc:docMk/>
            <pc:sldMk cId="2628028709" sldId="443"/>
            <ac:picMk id="37" creationId="{A1FEB880-B754-4992-B425-4F798340D200}"/>
          </ac:picMkLst>
        </pc:picChg>
        <pc:picChg chg="add del mod">
          <ac:chgData name="Shannon Chott" userId="0b90043dae7b0614" providerId="Windows Live" clId="Web-{220E318D-2894-4161-9E8C-D76AE69747B7}" dt="2020-02-25T22:49:00.685" v="713"/>
          <ac:picMkLst>
            <pc:docMk/>
            <pc:sldMk cId="2628028709" sldId="443"/>
            <ac:picMk id="41" creationId="{B523E555-F42E-434D-80BE-C6E7BD3994E0}"/>
          </ac:picMkLst>
        </pc:picChg>
        <pc:cxnChg chg="add mod">
          <ac:chgData name="Shannon Chott" userId="0b90043dae7b0614" providerId="Windows Live" clId="Web-{220E318D-2894-4161-9E8C-D76AE69747B7}" dt="2020-02-25T22:49:55.796" v="719" actId="1076"/>
          <ac:cxnSpMkLst>
            <pc:docMk/>
            <pc:sldMk cId="2628028709" sldId="443"/>
            <ac:cxnSpMk id="43" creationId="{D34EB943-B795-48D7-ACE5-BFCCFFC66B3E}"/>
          </ac:cxnSpMkLst>
        </pc:cxnChg>
        <pc:cxnChg chg="add mod">
          <ac:chgData name="Shannon Chott" userId="0b90043dae7b0614" providerId="Windows Live" clId="Web-{220E318D-2894-4161-9E8C-D76AE69747B7}" dt="2020-02-25T22:50:21.313" v="724" actId="14100"/>
          <ac:cxnSpMkLst>
            <pc:docMk/>
            <pc:sldMk cId="2628028709" sldId="443"/>
            <ac:cxnSpMk id="44" creationId="{73133653-E7B1-4350-924C-3F315DFEFEAD}"/>
          </ac:cxnSpMkLst>
        </pc:cxnChg>
      </pc:sldChg>
      <pc:sldChg chg="addSp delSp modSp new ord">
        <pc:chgData name="Shannon Chott" userId="0b90043dae7b0614" providerId="Windows Live" clId="Web-{220E318D-2894-4161-9E8C-D76AE69747B7}" dt="2020-02-25T23:58:17.237" v="1793" actId="1076"/>
        <pc:sldMkLst>
          <pc:docMk/>
          <pc:sldMk cId="495792506" sldId="444"/>
        </pc:sldMkLst>
        <pc:spChg chg="mod">
          <ac:chgData name="Shannon Chott" userId="0b90043dae7b0614" providerId="Windows Live" clId="Web-{220E318D-2894-4161-9E8C-D76AE69747B7}" dt="2020-02-25T23:25:57.505" v="1274" actId="20577"/>
          <ac:spMkLst>
            <pc:docMk/>
            <pc:sldMk cId="495792506" sldId="444"/>
            <ac:spMk id="2" creationId="{A814C2C6-77FE-4927-A6CD-8B8898801A86}"/>
          </ac:spMkLst>
        </pc:spChg>
        <pc:spChg chg="add del mod">
          <ac:chgData name="Shannon Chott" userId="0b90043dae7b0614" providerId="Windows Live" clId="Web-{220E318D-2894-4161-9E8C-D76AE69747B7}" dt="2020-02-25T23:25:51.599" v="1266"/>
          <ac:spMkLst>
            <pc:docMk/>
            <pc:sldMk cId="495792506" sldId="444"/>
            <ac:spMk id="4" creationId="{A22CB6B6-C93C-4AEF-8120-D88C7EB472AB}"/>
          </ac:spMkLst>
        </pc:spChg>
        <pc:spChg chg="add del mod">
          <ac:chgData name="Shannon Chott" userId="0b90043dae7b0614" providerId="Windows Live" clId="Web-{220E318D-2894-4161-9E8C-D76AE69747B7}" dt="2020-02-25T23:49:52.264" v="1595"/>
          <ac:spMkLst>
            <pc:docMk/>
            <pc:sldMk cId="495792506" sldId="444"/>
            <ac:spMk id="5" creationId="{4B20BB47-F3CC-4D64-B80A-0BB8293E1233}"/>
          </ac:spMkLst>
        </pc:spChg>
        <pc:spChg chg="add del mod">
          <ac:chgData name="Shannon Chott" userId="0b90043dae7b0614" providerId="Windows Live" clId="Web-{220E318D-2894-4161-9E8C-D76AE69747B7}" dt="2020-02-25T23:49:52.264" v="1594"/>
          <ac:spMkLst>
            <pc:docMk/>
            <pc:sldMk cId="495792506" sldId="444"/>
            <ac:spMk id="6" creationId="{11DC6D9D-8658-4E86-A20C-CAB9E3201E49}"/>
          </ac:spMkLst>
        </pc:spChg>
        <pc:spChg chg="add del mod">
          <ac:chgData name="Shannon Chott" userId="0b90043dae7b0614" providerId="Windows Live" clId="Web-{220E318D-2894-4161-9E8C-D76AE69747B7}" dt="2020-02-25T23:49:52.264" v="1593"/>
          <ac:spMkLst>
            <pc:docMk/>
            <pc:sldMk cId="495792506" sldId="444"/>
            <ac:spMk id="7" creationId="{D5ECA436-24AE-4CE8-A13B-B5A389BD4D72}"/>
          </ac:spMkLst>
        </pc:spChg>
        <pc:spChg chg="add del mod">
          <ac:chgData name="Shannon Chott" userId="0b90043dae7b0614" providerId="Windows Live" clId="Web-{220E318D-2894-4161-9E8C-D76AE69747B7}" dt="2020-02-25T23:49:52.264" v="1592"/>
          <ac:spMkLst>
            <pc:docMk/>
            <pc:sldMk cId="495792506" sldId="444"/>
            <ac:spMk id="8" creationId="{474754FD-603D-4089-BFA9-90084DE77C06}"/>
          </ac:spMkLst>
        </pc:spChg>
        <pc:spChg chg="add del mod">
          <ac:chgData name="Shannon Chott" userId="0b90043dae7b0614" providerId="Windows Live" clId="Web-{220E318D-2894-4161-9E8C-D76AE69747B7}" dt="2020-02-25T23:49:52.264" v="1591"/>
          <ac:spMkLst>
            <pc:docMk/>
            <pc:sldMk cId="495792506" sldId="444"/>
            <ac:spMk id="9" creationId="{7DFE7698-B386-4476-AEA2-4B15C26E5FD1}"/>
          </ac:spMkLst>
        </pc:spChg>
        <pc:spChg chg="add del mod">
          <ac:chgData name="Shannon Chott" userId="0b90043dae7b0614" providerId="Windows Live" clId="Web-{220E318D-2894-4161-9E8C-D76AE69747B7}" dt="2020-02-25T23:49:52.264" v="1590"/>
          <ac:spMkLst>
            <pc:docMk/>
            <pc:sldMk cId="495792506" sldId="444"/>
            <ac:spMk id="10" creationId="{51430478-CD83-4E4E-B3E2-176852363CFA}"/>
          </ac:spMkLst>
        </pc:spChg>
        <pc:spChg chg="add del mod">
          <ac:chgData name="Shannon Chott" userId="0b90043dae7b0614" providerId="Windows Live" clId="Web-{220E318D-2894-4161-9E8C-D76AE69747B7}" dt="2020-02-25T23:49:52.248" v="1589"/>
          <ac:spMkLst>
            <pc:docMk/>
            <pc:sldMk cId="495792506" sldId="444"/>
            <ac:spMk id="11" creationId="{EB583680-D7A1-495A-B3DC-B9919F2AE008}"/>
          </ac:spMkLst>
        </pc:spChg>
        <pc:spChg chg="add del mod">
          <ac:chgData name="Shannon Chott" userId="0b90043dae7b0614" providerId="Windows Live" clId="Web-{220E318D-2894-4161-9E8C-D76AE69747B7}" dt="2020-02-25T23:49:52.248" v="1588"/>
          <ac:spMkLst>
            <pc:docMk/>
            <pc:sldMk cId="495792506" sldId="444"/>
            <ac:spMk id="12" creationId="{601F3D14-A290-42C8-9C63-50955054B36F}"/>
          </ac:spMkLst>
        </pc:spChg>
        <pc:spChg chg="add del mod">
          <ac:chgData name="Shannon Chott" userId="0b90043dae7b0614" providerId="Windows Live" clId="Web-{220E318D-2894-4161-9E8C-D76AE69747B7}" dt="2020-02-25T23:49:52.248" v="1587"/>
          <ac:spMkLst>
            <pc:docMk/>
            <pc:sldMk cId="495792506" sldId="444"/>
            <ac:spMk id="13" creationId="{28F85D31-B49D-4B5B-A001-F05C4B8E4C54}"/>
          </ac:spMkLst>
        </pc:spChg>
        <pc:spChg chg="add del mod">
          <ac:chgData name="Shannon Chott" userId="0b90043dae7b0614" providerId="Windows Live" clId="Web-{220E318D-2894-4161-9E8C-D76AE69747B7}" dt="2020-02-25T23:49:52.248" v="1586"/>
          <ac:spMkLst>
            <pc:docMk/>
            <pc:sldMk cId="495792506" sldId="444"/>
            <ac:spMk id="14" creationId="{7A256909-7B84-4B8C-A9A6-C5CC189585AC}"/>
          </ac:spMkLst>
        </pc:spChg>
        <pc:spChg chg="add mod">
          <ac:chgData name="Shannon Chott" userId="0b90043dae7b0614" providerId="Windows Live" clId="Web-{220E318D-2894-4161-9E8C-D76AE69747B7}" dt="2020-02-25T23:54:55.885" v="1643" actId="1076"/>
          <ac:spMkLst>
            <pc:docMk/>
            <pc:sldMk cId="495792506" sldId="444"/>
            <ac:spMk id="15" creationId="{71AC140C-53B5-400F-A4C9-FB73ACD8D87A}"/>
          </ac:spMkLst>
        </pc:spChg>
        <pc:spChg chg="add mod">
          <ac:chgData name="Shannon Chott" userId="0b90043dae7b0614" providerId="Windows Live" clId="Web-{220E318D-2894-4161-9E8C-D76AE69747B7}" dt="2020-02-25T23:54:55.901" v="1645" actId="1076"/>
          <ac:spMkLst>
            <pc:docMk/>
            <pc:sldMk cId="495792506" sldId="444"/>
            <ac:spMk id="16" creationId="{0A61C98F-23DB-45EA-A73A-B9E9F5A40B12}"/>
          </ac:spMkLst>
        </pc:spChg>
        <pc:spChg chg="add mod">
          <ac:chgData name="Shannon Chott" userId="0b90043dae7b0614" providerId="Windows Live" clId="Web-{220E318D-2894-4161-9E8C-D76AE69747B7}" dt="2020-02-25T23:54:55.901" v="1644" actId="1076"/>
          <ac:spMkLst>
            <pc:docMk/>
            <pc:sldMk cId="495792506" sldId="444"/>
            <ac:spMk id="17" creationId="{0EF2C389-B758-4EDD-AE73-56B22FC1190D}"/>
          </ac:spMkLst>
        </pc:spChg>
        <pc:spChg chg="add mod">
          <ac:chgData name="Shannon Chott" userId="0b90043dae7b0614" providerId="Windows Live" clId="Web-{220E318D-2894-4161-9E8C-D76AE69747B7}" dt="2020-02-25T23:55:19.168" v="1650" actId="1076"/>
          <ac:spMkLst>
            <pc:docMk/>
            <pc:sldMk cId="495792506" sldId="444"/>
            <ac:spMk id="18" creationId="{2D95CF05-F78E-4C7F-A878-BAB985CD6142}"/>
          </ac:spMkLst>
        </pc:spChg>
        <pc:spChg chg="add mod">
          <ac:chgData name="Shannon Chott" userId="0b90043dae7b0614" providerId="Windows Live" clId="Web-{220E318D-2894-4161-9E8C-D76AE69747B7}" dt="2020-02-25T23:57:15.047" v="1737" actId="20577"/>
          <ac:spMkLst>
            <pc:docMk/>
            <pc:sldMk cId="495792506" sldId="444"/>
            <ac:spMk id="19" creationId="{BC051B7C-0EB1-482F-9285-922BBF71A60D}"/>
          </ac:spMkLst>
        </pc:spChg>
        <pc:spChg chg="add mod">
          <ac:chgData name="Shannon Chott" userId="0b90043dae7b0614" providerId="Windows Live" clId="Web-{220E318D-2894-4161-9E8C-D76AE69747B7}" dt="2020-02-25T23:57:09.249" v="1736" actId="1076"/>
          <ac:spMkLst>
            <pc:docMk/>
            <pc:sldMk cId="495792506" sldId="444"/>
            <ac:spMk id="20" creationId="{D9FA0A7B-99E2-4F5E-8D7D-4658219AA63F}"/>
          </ac:spMkLst>
        </pc:spChg>
        <pc:spChg chg="add mod">
          <ac:chgData name="Shannon Chott" userId="0b90043dae7b0614" providerId="Windows Live" clId="Web-{220E318D-2894-4161-9E8C-D76AE69747B7}" dt="2020-02-25T23:57:52.361" v="1764" actId="1076"/>
          <ac:spMkLst>
            <pc:docMk/>
            <pc:sldMk cId="495792506" sldId="444"/>
            <ac:spMk id="21" creationId="{45607DF0-0AA0-49C4-AE97-444CA33D221A}"/>
          </ac:spMkLst>
        </pc:spChg>
        <pc:spChg chg="add mod">
          <ac:chgData name="Shannon Chott" userId="0b90043dae7b0614" providerId="Windows Live" clId="Web-{220E318D-2894-4161-9E8C-D76AE69747B7}" dt="2020-02-25T23:57:59.205" v="1766" actId="1076"/>
          <ac:spMkLst>
            <pc:docMk/>
            <pc:sldMk cId="495792506" sldId="444"/>
            <ac:spMk id="22" creationId="{CFC19BAE-4970-4814-B526-30E423C849B1}"/>
          </ac:spMkLst>
        </pc:spChg>
        <pc:spChg chg="add mod">
          <ac:chgData name="Shannon Chott" userId="0b90043dae7b0614" providerId="Windows Live" clId="Web-{220E318D-2894-4161-9E8C-D76AE69747B7}" dt="2020-02-25T23:58:17.237" v="1793" actId="1076"/>
          <ac:spMkLst>
            <pc:docMk/>
            <pc:sldMk cId="495792506" sldId="444"/>
            <ac:spMk id="23" creationId="{ABCD2BBB-01B8-4DDF-9156-98B2F9D2D445}"/>
          </ac:spMkLst>
        </pc:spChg>
      </pc:sldChg>
    </pc:docChg>
  </pc:docChgLst>
  <pc:docChgLst>
    <pc:chgData name="Guest User" providerId="Windows Live" clId="Web-{6354A942-D0D0-436F-89BD-085CD8E76F52}"/>
    <pc:docChg chg="modSld">
      <pc:chgData name="Guest User" userId="" providerId="Windows Live" clId="Web-{6354A942-D0D0-436F-89BD-085CD8E76F52}" dt="2020-02-28T03:32:52.765" v="494" actId="1076"/>
      <pc:docMkLst>
        <pc:docMk/>
      </pc:docMkLst>
      <pc:sldChg chg="addSp delSp modSp">
        <pc:chgData name="Guest User" userId="" providerId="Windows Live" clId="Web-{6354A942-D0D0-436F-89BD-085CD8E76F52}" dt="2020-02-28T03:32:52.765" v="494" actId="1076"/>
        <pc:sldMkLst>
          <pc:docMk/>
          <pc:sldMk cId="2189822870" sldId="456"/>
        </pc:sldMkLst>
        <pc:spChg chg="del">
          <ac:chgData name="Guest User" userId="" providerId="Windows Live" clId="Web-{6354A942-D0D0-436F-89BD-085CD8E76F52}" dt="2020-02-28T03:02:38.498" v="0"/>
          <ac:spMkLst>
            <pc:docMk/>
            <pc:sldMk cId="2189822870" sldId="456"/>
            <ac:spMk id="4" creationId="{022B5F90-14F2-4F25-BB14-61AB2C0B597A}"/>
          </ac:spMkLst>
        </pc:spChg>
        <pc:spChg chg="add mod">
          <ac:chgData name="Guest User" userId="" providerId="Windows Live" clId="Web-{6354A942-D0D0-436F-89BD-085CD8E76F52}" dt="2020-02-28T03:06:12.855" v="50" actId="1076"/>
          <ac:spMkLst>
            <pc:docMk/>
            <pc:sldMk cId="2189822870" sldId="456"/>
            <ac:spMk id="5" creationId="{BB7BF67C-A17A-4013-BCD1-E0223739DFB1}"/>
          </ac:spMkLst>
        </pc:spChg>
        <pc:spChg chg="add mod">
          <ac:chgData name="Guest User" userId="" providerId="Windows Live" clId="Web-{6354A942-D0D0-436F-89BD-085CD8E76F52}" dt="2020-02-28T03:05:03.559" v="42" actId="1076"/>
          <ac:spMkLst>
            <pc:docMk/>
            <pc:sldMk cId="2189822870" sldId="456"/>
            <ac:spMk id="6" creationId="{03CDB9FE-1DAD-4E65-B568-AF3B0898C4E1}"/>
          </ac:spMkLst>
        </pc:spChg>
        <pc:spChg chg="add mod">
          <ac:chgData name="Guest User" userId="" providerId="Windows Live" clId="Web-{6354A942-D0D0-436F-89BD-085CD8E76F52}" dt="2020-02-28T03:09:25.479" v="96" actId="20577"/>
          <ac:spMkLst>
            <pc:docMk/>
            <pc:sldMk cId="2189822870" sldId="456"/>
            <ac:spMk id="9" creationId="{00807E75-139A-4C40-816D-6CF86B6A850D}"/>
          </ac:spMkLst>
        </pc:spChg>
        <pc:spChg chg="add del mod">
          <ac:chgData name="Guest User" userId="" providerId="Windows Live" clId="Web-{6354A942-D0D0-436F-89BD-085CD8E76F52}" dt="2020-02-28T03:09:26.932" v="97"/>
          <ac:spMkLst>
            <pc:docMk/>
            <pc:sldMk cId="2189822870" sldId="456"/>
            <ac:spMk id="17" creationId="{4532C18B-FC07-4FFF-9274-6DE694FC56DE}"/>
          </ac:spMkLst>
        </pc:spChg>
        <pc:spChg chg="add del mod">
          <ac:chgData name="Guest User" userId="" providerId="Windows Live" clId="Web-{6354A942-D0D0-436F-89BD-085CD8E76F52}" dt="2020-02-28T03:12:27.946" v="112"/>
          <ac:spMkLst>
            <pc:docMk/>
            <pc:sldMk cId="2189822870" sldId="456"/>
            <ac:spMk id="23" creationId="{63B97A37-E188-47BB-822D-BC4FD0293548}"/>
          </ac:spMkLst>
        </pc:spChg>
        <pc:spChg chg="add mod">
          <ac:chgData name="Guest User" userId="" providerId="Windows Live" clId="Web-{6354A942-D0D0-436F-89BD-085CD8E76F52}" dt="2020-02-28T03:14:16.117" v="149" actId="20577"/>
          <ac:spMkLst>
            <pc:docMk/>
            <pc:sldMk cId="2189822870" sldId="456"/>
            <ac:spMk id="25" creationId="{9CFD4C58-9033-4C17-8145-E6F574226CEA}"/>
          </ac:spMkLst>
        </pc:spChg>
        <pc:spChg chg="add del mod">
          <ac:chgData name="Guest User" userId="" providerId="Windows Live" clId="Web-{6354A942-D0D0-436F-89BD-085CD8E76F52}" dt="2020-02-28T03:19:38.708" v="395"/>
          <ac:spMkLst>
            <pc:docMk/>
            <pc:sldMk cId="2189822870" sldId="456"/>
            <ac:spMk id="26" creationId="{294B41F9-2E27-47C5-A006-0728791E9D4E}"/>
          </ac:spMkLst>
        </pc:spChg>
        <pc:spChg chg="add del mod">
          <ac:chgData name="Guest User" userId="" providerId="Windows Live" clId="Web-{6354A942-D0D0-436F-89BD-085CD8E76F52}" dt="2020-02-28T03:29:21.470" v="412"/>
          <ac:spMkLst>
            <pc:docMk/>
            <pc:sldMk cId="2189822870" sldId="456"/>
            <ac:spMk id="27" creationId="{E6DE951D-E616-402C-84D5-825E91DD4E41}"/>
          </ac:spMkLst>
        </pc:spChg>
        <pc:spChg chg="add mod">
          <ac:chgData name="Guest User" userId="" providerId="Windows Live" clId="Web-{6354A942-D0D0-436F-89BD-085CD8E76F52}" dt="2020-02-28T03:32:52.765" v="494" actId="1076"/>
          <ac:spMkLst>
            <pc:docMk/>
            <pc:sldMk cId="2189822870" sldId="456"/>
            <ac:spMk id="31" creationId="{233F4605-45FE-4FEC-9039-C09463109745}"/>
          </ac:spMkLst>
        </pc:spChg>
        <pc:spChg chg="add mod">
          <ac:chgData name="Guest User" userId="" providerId="Windows Live" clId="Web-{6354A942-D0D0-436F-89BD-085CD8E76F52}" dt="2020-02-28T03:32:49.687" v="493" actId="1076"/>
          <ac:spMkLst>
            <pc:docMk/>
            <pc:sldMk cId="2189822870" sldId="456"/>
            <ac:spMk id="32" creationId="{D6FD0ADC-C8A9-4DCF-B4F2-C148F311ABFD}"/>
          </ac:spMkLst>
        </pc:spChg>
        <pc:spChg chg="add mod">
          <ac:chgData name="Guest User" userId="" providerId="Windows Live" clId="Web-{6354A942-D0D0-436F-89BD-085CD8E76F52}" dt="2020-02-28T03:32:45.546" v="492" actId="1076"/>
          <ac:spMkLst>
            <pc:docMk/>
            <pc:sldMk cId="2189822870" sldId="456"/>
            <ac:spMk id="33" creationId="{C0A411BF-DCFF-41BB-9834-3C6EDF1142E2}"/>
          </ac:spMkLst>
        </pc:spChg>
        <pc:grpChg chg="add del mod">
          <ac:chgData name="Guest User" userId="" providerId="Windows Live" clId="Web-{6354A942-D0D0-436F-89BD-085CD8E76F52}" dt="2020-02-28T03:25:16.550" v="406"/>
          <ac:grpSpMkLst>
            <pc:docMk/>
            <pc:sldMk cId="2189822870" sldId="456"/>
            <ac:grpSpMk id="21" creationId="{DEFEB7E3-1DFA-486B-A3E9-893E98563318}"/>
          </ac:grpSpMkLst>
        </pc:grpChg>
        <pc:grpChg chg="add">
          <ac:chgData name="Guest User" userId="" providerId="Windows Live" clId="Web-{6354A942-D0D0-436F-89BD-085CD8E76F52}" dt="2020-02-28T03:25:21.566" v="407"/>
          <ac:grpSpMkLst>
            <pc:docMk/>
            <pc:sldMk cId="2189822870" sldId="456"/>
            <ac:grpSpMk id="30" creationId="{ADCA091A-6BD0-45B8-A8D1-946583D3FCAE}"/>
          </ac:grpSpMkLst>
        </pc:grpChg>
        <pc:picChg chg="add mod topLvl">
          <ac:chgData name="Guest User" userId="" providerId="Windows Live" clId="Web-{6354A942-D0D0-436F-89BD-085CD8E76F52}" dt="2020-02-28T03:25:16.550" v="406"/>
          <ac:picMkLst>
            <pc:docMk/>
            <pc:sldMk cId="2189822870" sldId="456"/>
            <ac:picMk id="7" creationId="{CB06342A-41F1-4E95-B227-14A6FFE911BA}"/>
          </ac:picMkLst>
        </pc:picChg>
        <pc:picChg chg="add mod">
          <ac:chgData name="Guest User" userId="" providerId="Windows Live" clId="Web-{6354A942-D0D0-436F-89BD-085CD8E76F52}" dt="2020-02-28T03:07:41.308" v="80" actId="1076"/>
          <ac:picMkLst>
            <pc:docMk/>
            <pc:sldMk cId="2189822870" sldId="456"/>
            <ac:picMk id="14" creationId="{B68D3119-B4E9-4E11-85BE-16602FD5E3DF}"/>
          </ac:picMkLst>
        </pc:picChg>
        <pc:picChg chg="add del mod">
          <ac:chgData name="Guest User" userId="" providerId="Windows Live" clId="Web-{6354A942-D0D0-436F-89BD-085CD8E76F52}" dt="2020-02-28T03:09:36.838" v="99"/>
          <ac:picMkLst>
            <pc:docMk/>
            <pc:sldMk cId="2189822870" sldId="456"/>
            <ac:picMk id="15" creationId="{0C21B8C9-912F-442C-A440-6B58180AE4EB}"/>
          </ac:picMkLst>
        </pc:picChg>
        <pc:picChg chg="add mod topLvl">
          <ac:chgData name="Guest User" userId="" providerId="Windows Live" clId="Web-{6354A942-D0D0-436F-89BD-085CD8E76F52}" dt="2020-02-28T03:25:16.550" v="406"/>
          <ac:picMkLst>
            <pc:docMk/>
            <pc:sldMk cId="2189822870" sldId="456"/>
            <ac:picMk id="19" creationId="{7D696FA5-329F-4573-894C-D4143A4FFF77}"/>
          </ac:picMkLst>
        </pc:picChg>
        <pc:picChg chg="add mod modCrop">
          <ac:chgData name="Guest User" userId="" providerId="Windows Live" clId="Web-{6354A942-D0D0-436F-89BD-085CD8E76F52}" dt="2020-02-28T03:24:58.519" v="405" actId="1076"/>
          <ac:picMkLst>
            <pc:docMk/>
            <pc:sldMk cId="2189822870" sldId="456"/>
            <ac:picMk id="28" creationId="{5301A696-E45E-439E-8434-EE2D0C98E4B4}"/>
          </ac:picMkLst>
        </pc:picChg>
        <pc:cxnChg chg="add mod">
          <ac:chgData name="Guest User" userId="" providerId="Windows Live" clId="Web-{6354A942-D0D0-436F-89BD-085CD8E76F52}" dt="2020-02-28T03:14:24.726" v="150" actId="14100"/>
          <ac:cxnSpMkLst>
            <pc:docMk/>
            <pc:sldMk cId="2189822870" sldId="456"/>
            <ac:cxnSpMk id="11" creationId="{8BE3D522-DF35-4958-93A7-D1323C97F6D9}"/>
          </ac:cxnSpMkLst>
        </pc:cxnChg>
        <pc:cxnChg chg="add mod">
          <ac:chgData name="Guest User" userId="" providerId="Windows Live" clId="Web-{6354A942-D0D0-436F-89BD-085CD8E76F52}" dt="2020-02-28T03:07:46.808" v="82" actId="14100"/>
          <ac:cxnSpMkLst>
            <pc:docMk/>
            <pc:sldMk cId="2189822870" sldId="456"/>
            <ac:cxnSpMk id="12" creationId="{DE54C309-B646-4B9D-88DF-FF3C99D96B91}"/>
          </ac:cxnSpMkLst>
        </pc:cxnChg>
      </pc:sldChg>
    </pc:docChg>
  </pc:docChgLst>
  <pc:docChgLst>
    <pc:chgData name="Gastbenutzer" providerId="Windows Live" clId="Web-{2AD304FA-656D-405F-B868-BE04BACCE730}"/>
    <pc:docChg chg="addSld modSld">
      <pc:chgData name="Gastbenutzer" userId="" providerId="Windows Live" clId="Web-{2AD304FA-656D-405F-B868-BE04BACCE730}" dt="2020-02-28T20:34:42.251" v="583" actId="20577"/>
      <pc:docMkLst>
        <pc:docMk/>
      </pc:docMkLst>
      <pc:sldChg chg="modSp">
        <pc:chgData name="Gastbenutzer" userId="" providerId="Windows Live" clId="Web-{2AD304FA-656D-405F-B868-BE04BACCE730}" dt="2020-02-27T21:47:53.210" v="277" actId="1076"/>
        <pc:sldMkLst>
          <pc:docMk/>
          <pc:sldMk cId="2628028709" sldId="443"/>
        </pc:sldMkLst>
        <pc:spChg chg="mod">
          <ac:chgData name="Gastbenutzer" userId="" providerId="Windows Live" clId="Web-{2AD304FA-656D-405F-B868-BE04BACCE730}" dt="2020-02-27T21:04:25.563" v="275" actId="20577"/>
          <ac:spMkLst>
            <pc:docMk/>
            <pc:sldMk cId="2628028709" sldId="443"/>
            <ac:spMk id="49" creationId="{E3C81739-1E93-475B-8369-4D53A39CF2F8}"/>
          </ac:spMkLst>
        </pc:spChg>
        <pc:grpChg chg="mod">
          <ac:chgData name="Gastbenutzer" userId="" providerId="Windows Live" clId="Web-{2AD304FA-656D-405F-B868-BE04BACCE730}" dt="2020-02-27T21:47:53.210" v="277" actId="1076"/>
          <ac:grpSpMkLst>
            <pc:docMk/>
            <pc:sldMk cId="2628028709" sldId="443"/>
            <ac:grpSpMk id="55" creationId="{A2E0D122-0825-4E8B-BB82-40A6AB7F9E76}"/>
          </ac:grpSpMkLst>
        </pc:grpChg>
      </pc:sldChg>
      <pc:sldChg chg="addSp delSp modSp new addAnim delAnim">
        <pc:chgData name="Gastbenutzer" userId="" providerId="Windows Live" clId="Web-{2AD304FA-656D-405F-B868-BE04BACCE730}" dt="2020-02-28T20:34:42.251" v="583" actId="20577"/>
        <pc:sldMkLst>
          <pc:docMk/>
          <pc:sldMk cId="2189822870" sldId="456"/>
        </pc:sldMkLst>
        <pc:spChg chg="mod">
          <ac:chgData name="Gastbenutzer" userId="" providerId="Windows Live" clId="Web-{2AD304FA-656D-405F-B868-BE04BACCE730}" dt="2020-02-27T21:02:51.860" v="216" actId="20577"/>
          <ac:spMkLst>
            <pc:docMk/>
            <pc:sldMk cId="2189822870" sldId="456"/>
            <ac:spMk id="2" creationId="{DAA8BEE7-24BB-4939-8FB6-2E7B062F5671}"/>
          </ac:spMkLst>
        </pc:spChg>
        <pc:spChg chg="add mod">
          <ac:chgData name="Gastbenutzer" userId="" providerId="Windows Live" clId="Web-{2AD304FA-656D-405F-B868-BE04BACCE730}" dt="2020-02-27T21:03:54.454" v="228" actId="20577"/>
          <ac:spMkLst>
            <pc:docMk/>
            <pc:sldMk cId="2189822870" sldId="456"/>
            <ac:spMk id="4" creationId="{022B5F90-14F2-4F25-BB14-61AB2C0B597A}"/>
          </ac:spMkLst>
        </pc:spChg>
        <pc:spChg chg="add del mod">
          <ac:chgData name="Gastbenutzer" userId="" providerId="Windows Live" clId="Web-{2AD304FA-656D-405F-B868-BE04BACCE730}" dt="2020-02-28T20:24:12.375" v="281"/>
          <ac:spMkLst>
            <pc:docMk/>
            <pc:sldMk cId="2189822870" sldId="456"/>
            <ac:spMk id="8" creationId="{6515E595-E5E1-4C72-8504-79165F53DEC5}"/>
          </ac:spMkLst>
        </pc:spChg>
        <pc:spChg chg="add del mod">
          <ac:chgData name="Gastbenutzer" userId="" providerId="Windows Live" clId="Web-{2AD304FA-656D-405F-B868-BE04BACCE730}" dt="2020-02-28T20:24:59.781" v="286"/>
          <ac:spMkLst>
            <pc:docMk/>
            <pc:sldMk cId="2189822870" sldId="456"/>
            <ac:spMk id="10" creationId="{EAC38623-7F87-4349-A832-BA136D01C9CF}"/>
          </ac:spMkLst>
        </pc:spChg>
        <pc:spChg chg="mod">
          <ac:chgData name="Gastbenutzer" userId="" providerId="Windows Live" clId="Web-{2AD304FA-656D-405F-B868-BE04BACCE730}" dt="2020-02-28T20:34:42.251" v="583" actId="20577"/>
          <ac:spMkLst>
            <pc:docMk/>
            <pc:sldMk cId="2189822870" sldId="456"/>
            <ac:spMk id="25" creationId="{9CFD4C58-9033-4C17-8145-E6F574226CEA}"/>
          </ac:spMkLst>
        </pc:spChg>
        <pc:spChg chg="mod">
          <ac:chgData name="Gastbenutzer" userId="" providerId="Windows Live" clId="Web-{2AD304FA-656D-405F-B868-BE04BACCE730}" dt="2020-02-28T20:28:41.625" v="343" actId="20577"/>
          <ac:spMkLst>
            <pc:docMk/>
            <pc:sldMk cId="2189822870" sldId="456"/>
            <ac:spMk id="32" creationId="{D6FD0ADC-C8A9-4DCF-B4F2-C148F311ABFD}"/>
          </ac:spMkLst>
        </pc:spChg>
        <pc:spChg chg="mod">
          <ac:chgData name="Gastbenutzer" userId="" providerId="Windows Live" clId="Web-{2AD304FA-656D-405F-B868-BE04BACCE730}" dt="2020-02-28T20:30:41.375" v="415" actId="20577"/>
          <ac:spMkLst>
            <pc:docMk/>
            <pc:sldMk cId="2189822870" sldId="456"/>
            <ac:spMk id="33" creationId="{C0A411BF-DCFF-41BB-9834-3C6EDF1142E2}"/>
          </ac:spMkLst>
        </pc:spChg>
        <pc:cxnChg chg="add mod">
          <ac:chgData name="Gastbenutzer" userId="" providerId="Windows Live" clId="Web-{2AD304FA-656D-405F-B868-BE04BACCE730}" dt="2020-02-28T20:26:45.219" v="292"/>
          <ac:cxnSpMkLst>
            <pc:docMk/>
            <pc:sldMk cId="2189822870" sldId="456"/>
            <ac:cxnSpMk id="13" creationId="{CA5A79DC-BF8F-4BDD-B43A-C2828E8BEDDC}"/>
          </ac:cxnSpMkLst>
        </pc:cxnChg>
        <pc:cxnChg chg="add mod">
          <ac:chgData name="Gastbenutzer" userId="" providerId="Windows Live" clId="Web-{2AD304FA-656D-405F-B868-BE04BACCE730}" dt="2020-02-28T20:26:57.641" v="294" actId="1076"/>
          <ac:cxnSpMkLst>
            <pc:docMk/>
            <pc:sldMk cId="2189822870" sldId="456"/>
            <ac:cxnSpMk id="23" creationId="{F4C9CF41-5C3F-4C36-8AEF-81CC4181DC1D}"/>
          </ac:cxnSpMkLst>
        </pc:cxnChg>
      </pc:sldChg>
    </pc:docChg>
  </pc:docChgLst>
  <pc:docChgLst>
    <pc:chgData name="Julian Jurkoic" userId="415b081d431856db" providerId="Windows Live" clId="Web-{7BC8DF7E-699C-47F1-975D-0548EDD0FE32}"/>
    <pc:docChg chg="addSld delSld modSld sldOrd">
      <pc:chgData name="Julian Jurkoic" userId="415b081d431856db" providerId="Windows Live" clId="Web-{7BC8DF7E-699C-47F1-975D-0548EDD0FE32}" dt="2020-01-29T02:13:06.070" v="5"/>
      <pc:docMkLst>
        <pc:docMk/>
      </pc:docMkLst>
      <pc:sldChg chg="modSp ord">
        <pc:chgData name="Julian Jurkoic" userId="415b081d431856db" providerId="Windows Live" clId="Web-{7BC8DF7E-699C-47F1-975D-0548EDD0FE32}" dt="2020-01-29T02:11:23.050" v="2" actId="20577"/>
        <pc:sldMkLst>
          <pc:docMk/>
          <pc:sldMk cId="86053665" sldId="411"/>
        </pc:sldMkLst>
        <pc:spChg chg="mod">
          <ac:chgData name="Julian Jurkoic" userId="415b081d431856db" providerId="Windows Live" clId="Web-{7BC8DF7E-699C-47F1-975D-0548EDD0FE32}" dt="2020-01-29T02:11:23.050" v="2" actId="20577"/>
          <ac:spMkLst>
            <pc:docMk/>
            <pc:sldMk cId="86053665" sldId="411"/>
            <ac:spMk id="26" creationId="{00EFD3F8-B1C4-4FD3-B95D-1E7FF4879E1E}"/>
          </ac:spMkLst>
        </pc:spChg>
      </pc:sldChg>
      <pc:sldChg chg="del">
        <pc:chgData name="Julian Jurkoic" userId="415b081d431856db" providerId="Windows Live" clId="Web-{7BC8DF7E-699C-47F1-975D-0548EDD0FE32}" dt="2020-01-29T02:10:53.720" v="0"/>
        <pc:sldMkLst>
          <pc:docMk/>
          <pc:sldMk cId="0" sldId="415"/>
        </pc:sldMkLst>
      </pc:sldChg>
      <pc:sldChg chg="new">
        <pc:chgData name="Julian Jurkoic" userId="415b081d431856db" providerId="Windows Live" clId="Web-{7BC8DF7E-699C-47F1-975D-0548EDD0FE32}" dt="2020-01-29T02:13:06.070" v="5"/>
        <pc:sldMkLst>
          <pc:docMk/>
          <pc:sldMk cId="1193778706" sldId="420"/>
        </pc:sldMkLst>
      </pc:sldChg>
    </pc:docChg>
  </pc:docChgLst>
  <pc:docChgLst>
    <pc:chgData name="Guest User" providerId="Windows Live" clId="Web-{980AF00F-EC2F-4D79-9353-8D9B9CA556E2}"/>
    <pc:docChg chg="sldOrd">
      <pc:chgData name="Guest User" userId="" providerId="Windows Live" clId="Web-{980AF00F-EC2F-4D79-9353-8D9B9CA556E2}" dt="2020-02-24T18:04:44.569" v="0"/>
      <pc:docMkLst>
        <pc:docMk/>
      </pc:docMkLst>
      <pc:sldChg chg="ord">
        <pc:chgData name="Guest User" userId="" providerId="Windows Live" clId="Web-{980AF00F-EC2F-4D79-9353-8D9B9CA556E2}" dt="2020-02-24T18:04:44.569" v="0"/>
        <pc:sldMkLst>
          <pc:docMk/>
          <pc:sldMk cId="2127133778" sldId="417"/>
        </pc:sldMkLst>
      </pc:sldChg>
    </pc:docChg>
  </pc:docChgLst>
  <pc:docChgLst>
    <pc:chgData name="Guest User" providerId="Windows Live" clId="Web-{2D4924AC-8A4E-4B1C-AB14-0234518437F4}"/>
    <pc:docChg chg="addSld modSld">
      <pc:chgData name="Guest User" userId="" providerId="Windows Live" clId="Web-{2D4924AC-8A4E-4B1C-AB14-0234518437F4}" dt="2020-02-25T02:11:36.718" v="203" actId="20577"/>
      <pc:docMkLst>
        <pc:docMk/>
      </pc:docMkLst>
      <pc:sldChg chg="modSp new">
        <pc:chgData name="Guest User" userId="" providerId="Windows Live" clId="Web-{2D4924AC-8A4E-4B1C-AB14-0234518437F4}" dt="2020-02-25T02:11:36.718" v="203" actId="20577"/>
        <pc:sldMkLst>
          <pc:docMk/>
          <pc:sldMk cId="1680997830" sldId="441"/>
        </pc:sldMkLst>
        <pc:spChg chg="mod">
          <ac:chgData name="Guest User" userId="" providerId="Windows Live" clId="Web-{2D4924AC-8A4E-4B1C-AB14-0234518437F4}" dt="2020-02-25T01:48:51.355" v="7" actId="20577"/>
          <ac:spMkLst>
            <pc:docMk/>
            <pc:sldMk cId="1680997830" sldId="441"/>
            <ac:spMk id="2" creationId="{BA1F4C54-E956-42A0-B7BB-219D9DEA66BB}"/>
          </ac:spMkLst>
        </pc:spChg>
        <pc:spChg chg="mod">
          <ac:chgData name="Guest User" userId="" providerId="Windows Live" clId="Web-{2D4924AC-8A4E-4B1C-AB14-0234518437F4}" dt="2020-02-25T02:11:36.718" v="203" actId="20577"/>
          <ac:spMkLst>
            <pc:docMk/>
            <pc:sldMk cId="1680997830" sldId="441"/>
            <ac:spMk id="3" creationId="{7B4205EC-2A83-4BBD-AE3B-A2AEF0B57388}"/>
          </ac:spMkLst>
        </pc:spChg>
      </pc:sldChg>
    </pc:docChg>
  </pc:docChgLst>
  <pc:docChgLst>
    <pc:chgData name="Guest User" providerId="Windows Live" clId="Web-{2A513532-695B-46A7-A617-89AC03F4A870}"/>
    <pc:docChg chg="addSld delSld modSld">
      <pc:chgData name="Guest User" userId="" providerId="Windows Live" clId="Web-{2A513532-695B-46A7-A617-89AC03F4A870}" dt="2020-02-28T21:04:00.409" v="780" actId="20577"/>
      <pc:docMkLst>
        <pc:docMk/>
      </pc:docMkLst>
      <pc:sldChg chg="delSp modSp del delAnim">
        <pc:chgData name="Guest User" userId="" providerId="Windows Live" clId="Web-{2A513532-695B-46A7-A617-89AC03F4A870}" dt="2020-02-28T20:39:32.015" v="61"/>
        <pc:sldMkLst>
          <pc:docMk/>
          <pc:sldMk cId="14800225" sldId="457"/>
        </pc:sldMkLst>
        <pc:spChg chg="del mod">
          <ac:chgData name="Guest User" userId="" providerId="Windows Live" clId="Web-{2A513532-695B-46A7-A617-89AC03F4A870}" dt="2020-02-28T20:38:48.702" v="40"/>
          <ac:spMkLst>
            <pc:docMk/>
            <pc:sldMk cId="14800225" sldId="457"/>
            <ac:spMk id="3" creationId="{DB147908-FF4C-4B62-9423-FCEAFD551B2E}"/>
          </ac:spMkLst>
        </pc:spChg>
        <pc:spChg chg="del mod">
          <ac:chgData name="Guest User" userId="" providerId="Windows Live" clId="Web-{2A513532-695B-46A7-A617-89AC03F4A870}" dt="2020-02-28T20:38:48.702" v="39"/>
          <ac:spMkLst>
            <pc:docMk/>
            <pc:sldMk cId="14800225" sldId="457"/>
            <ac:spMk id="4" creationId="{904D5B20-8F3E-427D-990E-6BB64A5DF9D6}"/>
          </ac:spMkLst>
        </pc:spChg>
        <pc:spChg chg="del mod">
          <ac:chgData name="Guest User" userId="" providerId="Windows Live" clId="Web-{2A513532-695B-46A7-A617-89AC03F4A870}" dt="2020-02-28T20:39:05.952" v="60"/>
          <ac:spMkLst>
            <pc:docMk/>
            <pc:sldMk cId="14800225" sldId="457"/>
            <ac:spMk id="7" creationId="{873CAC94-BCC2-4155-B07D-E0593402527B}"/>
          </ac:spMkLst>
        </pc:spChg>
        <pc:spChg chg="del mod">
          <ac:chgData name="Guest User" userId="" providerId="Windows Live" clId="Web-{2A513532-695B-46A7-A617-89AC03F4A870}" dt="2020-02-28T20:39:05.952" v="59"/>
          <ac:spMkLst>
            <pc:docMk/>
            <pc:sldMk cId="14800225" sldId="457"/>
            <ac:spMk id="9" creationId="{A0680DCB-DEB6-4ED1-BBF0-30F81EE05BF3}"/>
          </ac:spMkLst>
        </pc:spChg>
        <pc:spChg chg="del mod">
          <ac:chgData name="Guest User" userId="" providerId="Windows Live" clId="Web-{2A513532-695B-46A7-A617-89AC03F4A870}" dt="2020-02-28T20:39:05.952" v="58"/>
          <ac:spMkLst>
            <pc:docMk/>
            <pc:sldMk cId="14800225" sldId="457"/>
            <ac:spMk id="11" creationId="{4D3E0D87-5DC8-42F6-B069-D4EA50B4A589}"/>
          </ac:spMkLst>
        </pc:spChg>
        <pc:spChg chg="del mod">
          <ac:chgData name="Guest User" userId="" providerId="Windows Live" clId="Web-{2A513532-695B-46A7-A617-89AC03F4A870}" dt="2020-02-28T20:38:48.717" v="54"/>
          <ac:spMkLst>
            <pc:docMk/>
            <pc:sldMk cId="14800225" sldId="457"/>
            <ac:spMk id="13" creationId="{31E95318-DFE9-40E6-8F84-390A4CA0322E}"/>
          </ac:spMkLst>
        </pc:spChg>
        <pc:spChg chg="del mod">
          <ac:chgData name="Guest User" userId="" providerId="Windows Live" clId="Web-{2A513532-695B-46A7-A617-89AC03F4A870}" dt="2020-02-28T20:38:48.702" v="49"/>
          <ac:spMkLst>
            <pc:docMk/>
            <pc:sldMk cId="14800225" sldId="457"/>
            <ac:spMk id="14" creationId="{057802EE-9916-482B-9EC5-1E6AD79D067E}"/>
          </ac:spMkLst>
        </pc:spChg>
        <pc:spChg chg="del mod">
          <ac:chgData name="Guest User" userId="" providerId="Windows Live" clId="Web-{2A513532-695B-46A7-A617-89AC03F4A870}" dt="2020-02-28T20:38:48.717" v="53"/>
          <ac:spMkLst>
            <pc:docMk/>
            <pc:sldMk cId="14800225" sldId="457"/>
            <ac:spMk id="15" creationId="{DDF6336F-04B7-43A8-AC0F-7C9F7332A2FE}"/>
          </ac:spMkLst>
        </pc:spChg>
        <pc:spChg chg="del mod">
          <ac:chgData name="Guest User" userId="" providerId="Windows Live" clId="Web-{2A513532-695B-46A7-A617-89AC03F4A870}" dt="2020-02-28T20:38:48.702" v="48"/>
          <ac:spMkLst>
            <pc:docMk/>
            <pc:sldMk cId="14800225" sldId="457"/>
            <ac:spMk id="16" creationId="{B3EDAD7A-0F76-4438-A642-35BEA255D202}"/>
          </ac:spMkLst>
        </pc:spChg>
        <pc:spChg chg="del mod">
          <ac:chgData name="Guest User" userId="" providerId="Windows Live" clId="Web-{2A513532-695B-46A7-A617-89AC03F4A870}" dt="2020-02-28T20:38:53.436" v="57"/>
          <ac:spMkLst>
            <pc:docMk/>
            <pc:sldMk cId="14800225" sldId="457"/>
            <ac:spMk id="17" creationId="{C3C141A5-00A6-4A91-BAC6-946EF512F4F6}"/>
          </ac:spMkLst>
        </pc:spChg>
        <pc:spChg chg="del mod">
          <ac:chgData name="Guest User" userId="" providerId="Windows Live" clId="Web-{2A513532-695B-46A7-A617-89AC03F4A870}" dt="2020-02-28T20:38:48.717" v="52"/>
          <ac:spMkLst>
            <pc:docMk/>
            <pc:sldMk cId="14800225" sldId="457"/>
            <ac:spMk id="19" creationId="{65FF4497-9704-4454-9683-6BBCC0DB4BB7}"/>
          </ac:spMkLst>
        </pc:spChg>
        <pc:spChg chg="del mod">
          <ac:chgData name="Guest User" userId="" providerId="Windows Live" clId="Web-{2A513532-695B-46A7-A617-89AC03F4A870}" dt="2020-02-28T20:38:48.717" v="51"/>
          <ac:spMkLst>
            <pc:docMk/>
            <pc:sldMk cId="14800225" sldId="457"/>
            <ac:spMk id="21" creationId="{98BE0D21-4635-408F-A222-CE5A70AC7564}"/>
          </ac:spMkLst>
        </pc:spChg>
        <pc:spChg chg="del mod">
          <ac:chgData name="Guest User" userId="" providerId="Windows Live" clId="Web-{2A513532-695B-46A7-A617-89AC03F4A870}" dt="2020-02-28T20:38:51.170" v="56"/>
          <ac:spMkLst>
            <pc:docMk/>
            <pc:sldMk cId="14800225" sldId="457"/>
            <ac:spMk id="22" creationId="{4E67B6BF-B0BE-4EBF-80B6-1CAC721472D1}"/>
          </ac:spMkLst>
        </pc:spChg>
        <pc:spChg chg="del mod">
          <ac:chgData name="Guest User" userId="" providerId="Windows Live" clId="Web-{2A513532-695B-46A7-A617-89AC03F4A870}" dt="2020-02-28T20:38:48.702" v="50"/>
          <ac:spMkLst>
            <pc:docMk/>
            <pc:sldMk cId="14800225" sldId="457"/>
            <ac:spMk id="23" creationId="{7B724312-A1F6-440D-856F-54C1D1105830}"/>
          </ac:spMkLst>
        </pc:spChg>
        <pc:spChg chg="del mod">
          <ac:chgData name="Guest User" userId="" providerId="Windows Live" clId="Web-{2A513532-695B-46A7-A617-89AC03F4A870}" dt="2020-02-28T20:38:48.702" v="47"/>
          <ac:spMkLst>
            <pc:docMk/>
            <pc:sldMk cId="14800225" sldId="457"/>
            <ac:spMk id="24" creationId="{24C6441C-1699-4639-A590-8B9039CE365F}"/>
          </ac:spMkLst>
        </pc:spChg>
        <pc:spChg chg="del mod">
          <ac:chgData name="Guest User" userId="" providerId="Windows Live" clId="Web-{2A513532-695B-46A7-A617-89AC03F4A870}" dt="2020-02-28T20:38:48.702" v="46"/>
          <ac:spMkLst>
            <pc:docMk/>
            <pc:sldMk cId="14800225" sldId="457"/>
            <ac:spMk id="25" creationId="{351AFA78-6617-4837-956E-9C0BC5D00949}"/>
          </ac:spMkLst>
        </pc:spChg>
        <pc:spChg chg="del mod">
          <ac:chgData name="Guest User" userId="" providerId="Windows Live" clId="Web-{2A513532-695B-46A7-A617-89AC03F4A870}" dt="2020-02-28T20:38:48.702" v="45"/>
          <ac:spMkLst>
            <pc:docMk/>
            <pc:sldMk cId="14800225" sldId="457"/>
            <ac:spMk id="26" creationId="{81C15000-DBB4-4039-AA8F-F6CF73FDAD7C}"/>
          </ac:spMkLst>
        </pc:spChg>
        <pc:spChg chg="del mod">
          <ac:chgData name="Guest User" userId="" providerId="Windows Live" clId="Web-{2A513532-695B-46A7-A617-89AC03F4A870}" dt="2020-02-28T20:38:48.702" v="44"/>
          <ac:spMkLst>
            <pc:docMk/>
            <pc:sldMk cId="14800225" sldId="457"/>
            <ac:spMk id="27" creationId="{1E056180-2229-44AE-B380-E19729EEA8CA}"/>
          </ac:spMkLst>
        </pc:spChg>
        <pc:spChg chg="del mod">
          <ac:chgData name="Guest User" userId="" providerId="Windows Live" clId="Web-{2A513532-695B-46A7-A617-89AC03F4A870}" dt="2020-02-28T20:38:48.702" v="43"/>
          <ac:spMkLst>
            <pc:docMk/>
            <pc:sldMk cId="14800225" sldId="457"/>
            <ac:spMk id="28" creationId="{B5BC3FD8-5E3F-4501-BD9F-1DAFB6A0F5CF}"/>
          </ac:spMkLst>
        </pc:spChg>
        <pc:spChg chg="del mod">
          <ac:chgData name="Guest User" userId="" providerId="Windows Live" clId="Web-{2A513532-695B-46A7-A617-89AC03F4A870}" dt="2020-02-28T20:38:48.702" v="42"/>
          <ac:spMkLst>
            <pc:docMk/>
            <pc:sldMk cId="14800225" sldId="457"/>
            <ac:spMk id="29" creationId="{914622F0-AC3F-4938-8D1A-3447CF4B497C}"/>
          </ac:spMkLst>
        </pc:spChg>
        <pc:spChg chg="del mod">
          <ac:chgData name="Guest User" userId="" providerId="Windows Live" clId="Web-{2A513532-695B-46A7-A617-89AC03F4A870}" dt="2020-02-28T20:38:48.702" v="41"/>
          <ac:spMkLst>
            <pc:docMk/>
            <pc:sldMk cId="14800225" sldId="457"/>
            <ac:spMk id="30" creationId="{1E61995B-1CB9-49D1-B028-ED92492EC044}"/>
          </ac:spMkLst>
        </pc:spChg>
        <pc:spChg chg="del mod">
          <ac:chgData name="Guest User" userId="" providerId="Windows Live" clId="Web-{2A513532-695B-46A7-A617-89AC03F4A870}" dt="2020-02-28T20:38:48.702" v="38"/>
          <ac:spMkLst>
            <pc:docMk/>
            <pc:sldMk cId="14800225" sldId="457"/>
            <ac:spMk id="33" creationId="{C57391E7-10C2-42BE-92D5-7706A8741FAB}"/>
          </ac:spMkLst>
        </pc:spChg>
        <pc:spChg chg="del mod">
          <ac:chgData name="Guest User" userId="" providerId="Windows Live" clId="Web-{2A513532-695B-46A7-A617-89AC03F4A870}" dt="2020-02-28T20:38:48.702" v="37"/>
          <ac:spMkLst>
            <pc:docMk/>
            <pc:sldMk cId="14800225" sldId="457"/>
            <ac:spMk id="34" creationId="{42036223-4C1A-4454-9BE5-50357EEE4C8B}"/>
          </ac:spMkLst>
        </pc:spChg>
        <pc:spChg chg="del mod">
          <ac:chgData name="Guest User" userId="" providerId="Windows Live" clId="Web-{2A513532-695B-46A7-A617-89AC03F4A870}" dt="2020-02-28T20:38:51.170" v="55"/>
          <ac:spMkLst>
            <pc:docMk/>
            <pc:sldMk cId="14800225" sldId="457"/>
            <ac:spMk id="35" creationId="{3FEF632C-EAA4-4A85-9D7C-7167F577316E}"/>
          </ac:spMkLst>
        </pc:spChg>
      </pc:sldChg>
      <pc:sldChg chg="addSp modSp new">
        <pc:chgData name="Guest User" userId="" providerId="Windows Live" clId="Web-{2A513532-695B-46A7-A617-89AC03F4A870}" dt="2020-02-28T21:04:00.409" v="780" actId="20577"/>
        <pc:sldMkLst>
          <pc:docMk/>
          <pc:sldMk cId="1425783346" sldId="462"/>
        </pc:sldMkLst>
        <pc:spChg chg="mod">
          <ac:chgData name="Guest User" userId="" providerId="Windows Live" clId="Web-{2A513532-695B-46A7-A617-89AC03F4A870}" dt="2020-02-28T20:39:49.499" v="69" actId="20577"/>
          <ac:spMkLst>
            <pc:docMk/>
            <pc:sldMk cId="1425783346" sldId="462"/>
            <ac:spMk id="2" creationId="{FABD6F94-16F1-45CC-8572-2D94C6EE01B3}"/>
          </ac:spMkLst>
        </pc:spChg>
        <pc:spChg chg="mod">
          <ac:chgData name="Guest User" userId="" providerId="Windows Live" clId="Web-{2A513532-695B-46A7-A617-89AC03F4A870}" dt="2020-02-28T21:03:02.456" v="757" actId="20577"/>
          <ac:spMkLst>
            <pc:docMk/>
            <pc:sldMk cId="1425783346" sldId="462"/>
            <ac:spMk id="3" creationId="{C567E531-75BA-46B7-AEF7-42E32D95EAAC}"/>
          </ac:spMkLst>
        </pc:spChg>
        <pc:spChg chg="add mod">
          <ac:chgData name="Guest User" userId="" providerId="Windows Live" clId="Web-{2A513532-695B-46A7-A617-89AC03F4A870}" dt="2020-02-28T21:04:00.409" v="780" actId="20577"/>
          <ac:spMkLst>
            <pc:docMk/>
            <pc:sldMk cId="1425783346" sldId="462"/>
            <ac:spMk id="6" creationId="{0FF896E0-6343-43D9-A3B8-1CB92BB543F3}"/>
          </ac:spMkLst>
        </pc:spChg>
      </pc:sldChg>
    </pc:docChg>
  </pc:docChgLst>
  <pc:docChgLst>
    <pc:chgData name="Julian Jurkoic" userId="415b081d431856db" providerId="Windows Live" clId="Web-{6DC6B3DE-EE73-480E-A90F-B841688549B7}"/>
    <pc:docChg chg="addSld delSld modSld">
      <pc:chgData name="Julian Jurkoic" userId="415b081d431856db" providerId="Windows Live" clId="Web-{6DC6B3DE-EE73-480E-A90F-B841688549B7}" dt="2020-01-27T07:04:12.445" v="166"/>
      <pc:docMkLst>
        <pc:docMk/>
      </pc:docMkLst>
      <pc:sldChg chg="modSp">
        <pc:chgData name="Julian Jurkoic" userId="415b081d431856db" providerId="Windows Live" clId="Web-{6DC6B3DE-EE73-480E-A90F-B841688549B7}" dt="2020-01-27T06:59:46.778" v="4" actId="20577"/>
        <pc:sldMkLst>
          <pc:docMk/>
          <pc:sldMk cId="0" sldId="258"/>
        </pc:sldMkLst>
        <pc:spChg chg="mod">
          <ac:chgData name="Julian Jurkoic" userId="415b081d431856db" providerId="Windows Live" clId="Web-{6DC6B3DE-EE73-480E-A90F-B841688549B7}" dt="2020-01-27T06:59:46.778" v="4" actId="20577"/>
          <ac:spMkLst>
            <pc:docMk/>
            <pc:sldMk cId="0" sldId="258"/>
            <ac:spMk id="221" creationId="{00000000-0000-0000-0000-000000000000}"/>
          </ac:spMkLst>
        </pc:spChg>
      </pc:sldChg>
      <pc:sldChg chg="del">
        <pc:chgData name="Julian Jurkoic" userId="415b081d431856db" providerId="Windows Live" clId="Web-{6DC6B3DE-EE73-480E-A90F-B841688549B7}" dt="2020-01-27T07:00:19.904" v="5"/>
        <pc:sldMkLst>
          <pc:docMk/>
          <pc:sldMk cId="0" sldId="259"/>
        </pc:sldMkLst>
      </pc:sldChg>
      <pc:sldChg chg="del">
        <pc:chgData name="Julian Jurkoic" userId="415b081d431856db" providerId="Windows Live" clId="Web-{6DC6B3DE-EE73-480E-A90F-B841688549B7}" dt="2020-01-27T07:00:21.014" v="6"/>
        <pc:sldMkLst>
          <pc:docMk/>
          <pc:sldMk cId="0" sldId="260"/>
        </pc:sldMkLst>
      </pc:sldChg>
      <pc:sldChg chg="del">
        <pc:chgData name="Julian Jurkoic" userId="415b081d431856db" providerId="Windows Live" clId="Web-{6DC6B3DE-EE73-480E-A90F-B841688549B7}" dt="2020-01-27T07:00:23.217" v="7"/>
        <pc:sldMkLst>
          <pc:docMk/>
          <pc:sldMk cId="0" sldId="263"/>
        </pc:sldMkLst>
      </pc:sldChg>
      <pc:sldChg chg="del">
        <pc:chgData name="Julian Jurkoic" userId="415b081d431856db" providerId="Windows Live" clId="Web-{6DC6B3DE-EE73-480E-A90F-B841688549B7}" dt="2020-01-27T07:00:24.967" v="8"/>
        <pc:sldMkLst>
          <pc:docMk/>
          <pc:sldMk cId="0" sldId="264"/>
        </pc:sldMkLst>
      </pc:sldChg>
      <pc:sldChg chg="del">
        <pc:chgData name="Julian Jurkoic" userId="415b081d431856db" providerId="Windows Live" clId="Web-{6DC6B3DE-EE73-480E-A90F-B841688549B7}" dt="2020-01-27T07:00:43.999" v="9"/>
        <pc:sldMkLst>
          <pc:docMk/>
          <pc:sldMk cId="0" sldId="267"/>
        </pc:sldMkLst>
      </pc:sldChg>
      <pc:sldChg chg="del">
        <pc:chgData name="Julian Jurkoic" userId="415b081d431856db" providerId="Windows Live" clId="Web-{6DC6B3DE-EE73-480E-A90F-B841688549B7}" dt="2020-01-27T07:00:46.483" v="10"/>
        <pc:sldMkLst>
          <pc:docMk/>
          <pc:sldMk cId="0" sldId="269"/>
        </pc:sldMkLst>
      </pc:sldChg>
      <pc:sldChg chg="modSp add del">
        <pc:chgData name="Julian Jurkoic" userId="415b081d431856db" providerId="Windows Live" clId="Web-{6DC6B3DE-EE73-480E-A90F-B841688549B7}" dt="2020-01-27T07:01:19.828" v="19" actId="20577"/>
        <pc:sldMkLst>
          <pc:docMk/>
          <pc:sldMk cId="0" sldId="270"/>
        </pc:sldMkLst>
        <pc:spChg chg="mod">
          <ac:chgData name="Julian Jurkoic" userId="415b081d431856db" providerId="Windows Live" clId="Web-{6DC6B3DE-EE73-480E-A90F-B841688549B7}" dt="2020-01-27T07:01:19.828" v="19" actId="20577"/>
          <ac:spMkLst>
            <pc:docMk/>
            <pc:sldMk cId="0" sldId="270"/>
            <ac:spMk id="577" creationId="{00000000-0000-0000-0000-000000000000}"/>
          </ac:spMkLst>
        </pc:spChg>
      </pc:sldChg>
      <pc:sldChg chg="del">
        <pc:chgData name="Julian Jurkoic" userId="415b081d431856db" providerId="Windows Live" clId="Web-{6DC6B3DE-EE73-480E-A90F-B841688549B7}" dt="2020-01-27T07:01:50.907" v="23"/>
        <pc:sldMkLst>
          <pc:docMk/>
          <pc:sldMk cId="0" sldId="271"/>
        </pc:sldMkLst>
      </pc:sldChg>
      <pc:sldChg chg="del">
        <pc:chgData name="Julian Jurkoic" userId="415b081d431856db" providerId="Windows Live" clId="Web-{6DC6B3DE-EE73-480E-A90F-B841688549B7}" dt="2020-01-27T07:01:50.907" v="22"/>
        <pc:sldMkLst>
          <pc:docMk/>
          <pc:sldMk cId="0" sldId="273"/>
        </pc:sldMkLst>
      </pc:sldChg>
      <pc:sldChg chg="del">
        <pc:chgData name="Julian Jurkoic" userId="415b081d431856db" providerId="Windows Live" clId="Web-{6DC6B3DE-EE73-480E-A90F-B841688549B7}" dt="2020-01-27T07:01:50.892" v="21"/>
        <pc:sldMkLst>
          <pc:docMk/>
          <pc:sldMk cId="0" sldId="274"/>
        </pc:sldMkLst>
      </pc:sldChg>
      <pc:sldChg chg="del">
        <pc:chgData name="Julian Jurkoic" userId="415b081d431856db" providerId="Windows Live" clId="Web-{6DC6B3DE-EE73-480E-A90F-B841688549B7}" dt="2020-01-27T07:01:50.892" v="20"/>
        <pc:sldMkLst>
          <pc:docMk/>
          <pc:sldMk cId="0" sldId="275"/>
        </pc:sldMkLst>
      </pc:sldChg>
      <pc:sldChg chg="del">
        <pc:chgData name="Julian Jurkoic" userId="415b081d431856db" providerId="Windows Live" clId="Web-{6DC6B3DE-EE73-480E-A90F-B841688549B7}" dt="2020-01-27T07:01:53.720" v="26"/>
        <pc:sldMkLst>
          <pc:docMk/>
          <pc:sldMk cId="0" sldId="277"/>
        </pc:sldMkLst>
      </pc:sldChg>
      <pc:sldChg chg="del">
        <pc:chgData name="Julian Jurkoic" userId="415b081d431856db" providerId="Windows Live" clId="Web-{6DC6B3DE-EE73-480E-A90F-B841688549B7}" dt="2020-01-27T07:01:53.720" v="25"/>
        <pc:sldMkLst>
          <pc:docMk/>
          <pc:sldMk cId="0" sldId="278"/>
        </pc:sldMkLst>
      </pc:sldChg>
      <pc:sldChg chg="del">
        <pc:chgData name="Julian Jurkoic" userId="415b081d431856db" providerId="Windows Live" clId="Web-{6DC6B3DE-EE73-480E-A90F-B841688549B7}" dt="2020-01-27T07:01:53.704" v="24"/>
        <pc:sldMkLst>
          <pc:docMk/>
          <pc:sldMk cId="0" sldId="279"/>
        </pc:sldMkLst>
      </pc:sldChg>
      <pc:sldChg chg="del">
        <pc:chgData name="Julian Jurkoic" userId="415b081d431856db" providerId="Windows Live" clId="Web-{6DC6B3DE-EE73-480E-A90F-B841688549B7}" dt="2020-01-27T07:02:13.439" v="35"/>
        <pc:sldMkLst>
          <pc:docMk/>
          <pc:sldMk cId="0" sldId="281"/>
        </pc:sldMkLst>
      </pc:sldChg>
      <pc:sldChg chg="del">
        <pc:chgData name="Julian Jurkoic" userId="415b081d431856db" providerId="Windows Live" clId="Web-{6DC6B3DE-EE73-480E-A90F-B841688549B7}" dt="2020-01-27T07:02:13.439" v="34"/>
        <pc:sldMkLst>
          <pc:docMk/>
          <pc:sldMk cId="0" sldId="283"/>
        </pc:sldMkLst>
      </pc:sldChg>
      <pc:sldChg chg="del">
        <pc:chgData name="Julian Jurkoic" userId="415b081d431856db" providerId="Windows Live" clId="Web-{6DC6B3DE-EE73-480E-A90F-B841688549B7}" dt="2020-01-27T07:02:13.424" v="33"/>
        <pc:sldMkLst>
          <pc:docMk/>
          <pc:sldMk cId="0" sldId="284"/>
        </pc:sldMkLst>
      </pc:sldChg>
      <pc:sldChg chg="del">
        <pc:chgData name="Julian Jurkoic" userId="415b081d431856db" providerId="Windows Live" clId="Web-{6DC6B3DE-EE73-480E-A90F-B841688549B7}" dt="2020-01-27T07:02:13.424" v="32"/>
        <pc:sldMkLst>
          <pc:docMk/>
          <pc:sldMk cId="0" sldId="285"/>
        </pc:sldMkLst>
      </pc:sldChg>
      <pc:sldChg chg="del">
        <pc:chgData name="Julian Jurkoic" userId="415b081d431856db" providerId="Windows Live" clId="Web-{6DC6B3DE-EE73-480E-A90F-B841688549B7}" dt="2020-01-27T07:02:13.424" v="31"/>
        <pc:sldMkLst>
          <pc:docMk/>
          <pc:sldMk cId="0" sldId="286"/>
        </pc:sldMkLst>
      </pc:sldChg>
      <pc:sldChg chg="del">
        <pc:chgData name="Julian Jurkoic" userId="415b081d431856db" providerId="Windows Live" clId="Web-{6DC6B3DE-EE73-480E-A90F-B841688549B7}" dt="2020-01-27T07:02:13.408" v="30"/>
        <pc:sldMkLst>
          <pc:docMk/>
          <pc:sldMk cId="0" sldId="287"/>
        </pc:sldMkLst>
      </pc:sldChg>
      <pc:sldChg chg="del">
        <pc:chgData name="Julian Jurkoic" userId="415b081d431856db" providerId="Windows Live" clId="Web-{6DC6B3DE-EE73-480E-A90F-B841688549B7}" dt="2020-01-27T07:02:13.408" v="29"/>
        <pc:sldMkLst>
          <pc:docMk/>
          <pc:sldMk cId="0" sldId="288"/>
        </pc:sldMkLst>
      </pc:sldChg>
      <pc:sldChg chg="del">
        <pc:chgData name="Julian Jurkoic" userId="415b081d431856db" providerId="Windows Live" clId="Web-{6DC6B3DE-EE73-480E-A90F-B841688549B7}" dt="2020-01-27T07:02:13.392" v="28"/>
        <pc:sldMkLst>
          <pc:docMk/>
          <pc:sldMk cId="0" sldId="289"/>
        </pc:sldMkLst>
      </pc:sldChg>
      <pc:sldChg chg="del">
        <pc:chgData name="Julian Jurkoic" userId="415b081d431856db" providerId="Windows Live" clId="Web-{6DC6B3DE-EE73-480E-A90F-B841688549B7}" dt="2020-01-27T07:02:13.377" v="27"/>
        <pc:sldMkLst>
          <pc:docMk/>
          <pc:sldMk cId="0" sldId="290"/>
        </pc:sldMkLst>
      </pc:sldChg>
      <pc:sldChg chg="del">
        <pc:chgData name="Julian Jurkoic" userId="415b081d431856db" providerId="Windows Live" clId="Web-{6DC6B3DE-EE73-480E-A90F-B841688549B7}" dt="2020-01-27T07:03:59.909" v="160"/>
        <pc:sldMkLst>
          <pc:docMk/>
          <pc:sldMk cId="0" sldId="292"/>
        </pc:sldMkLst>
      </pc:sldChg>
      <pc:sldChg chg="del">
        <pc:chgData name="Julian Jurkoic" userId="415b081d431856db" providerId="Windows Live" clId="Web-{6DC6B3DE-EE73-480E-A90F-B841688549B7}" dt="2020-01-27T07:03:59.907" v="159"/>
        <pc:sldMkLst>
          <pc:docMk/>
          <pc:sldMk cId="0" sldId="293"/>
        </pc:sldMkLst>
      </pc:sldChg>
      <pc:sldChg chg="del">
        <pc:chgData name="Julian Jurkoic" userId="415b081d431856db" providerId="Windows Live" clId="Web-{6DC6B3DE-EE73-480E-A90F-B841688549B7}" dt="2020-01-27T07:02:27.690" v="48"/>
        <pc:sldMkLst>
          <pc:docMk/>
          <pc:sldMk cId="0" sldId="295"/>
        </pc:sldMkLst>
      </pc:sldChg>
      <pc:sldChg chg="del">
        <pc:chgData name="Julian Jurkoic" userId="415b081d431856db" providerId="Windows Live" clId="Web-{6DC6B3DE-EE73-480E-A90F-B841688549B7}" dt="2020-01-27T07:02:27.690" v="47"/>
        <pc:sldMkLst>
          <pc:docMk/>
          <pc:sldMk cId="0" sldId="296"/>
        </pc:sldMkLst>
      </pc:sldChg>
      <pc:sldChg chg="del">
        <pc:chgData name="Julian Jurkoic" userId="415b081d431856db" providerId="Windows Live" clId="Web-{6DC6B3DE-EE73-480E-A90F-B841688549B7}" dt="2020-01-27T07:02:27.674" v="46"/>
        <pc:sldMkLst>
          <pc:docMk/>
          <pc:sldMk cId="0" sldId="297"/>
        </pc:sldMkLst>
      </pc:sldChg>
      <pc:sldChg chg="del">
        <pc:chgData name="Julian Jurkoic" userId="415b081d431856db" providerId="Windows Live" clId="Web-{6DC6B3DE-EE73-480E-A90F-B841688549B7}" dt="2020-01-27T07:02:27.674" v="45"/>
        <pc:sldMkLst>
          <pc:docMk/>
          <pc:sldMk cId="0" sldId="298"/>
        </pc:sldMkLst>
      </pc:sldChg>
      <pc:sldChg chg="del">
        <pc:chgData name="Julian Jurkoic" userId="415b081d431856db" providerId="Windows Live" clId="Web-{6DC6B3DE-EE73-480E-A90F-B841688549B7}" dt="2020-01-27T07:02:27.674" v="44"/>
        <pc:sldMkLst>
          <pc:docMk/>
          <pc:sldMk cId="0" sldId="299"/>
        </pc:sldMkLst>
      </pc:sldChg>
      <pc:sldChg chg="del">
        <pc:chgData name="Julian Jurkoic" userId="415b081d431856db" providerId="Windows Live" clId="Web-{6DC6B3DE-EE73-480E-A90F-B841688549B7}" dt="2020-01-27T07:02:27.659" v="43"/>
        <pc:sldMkLst>
          <pc:docMk/>
          <pc:sldMk cId="0" sldId="300"/>
        </pc:sldMkLst>
      </pc:sldChg>
      <pc:sldChg chg="del">
        <pc:chgData name="Julian Jurkoic" userId="415b081d431856db" providerId="Windows Live" clId="Web-{6DC6B3DE-EE73-480E-A90F-B841688549B7}" dt="2020-01-27T07:02:27.659" v="42"/>
        <pc:sldMkLst>
          <pc:docMk/>
          <pc:sldMk cId="0" sldId="301"/>
        </pc:sldMkLst>
      </pc:sldChg>
      <pc:sldChg chg="del">
        <pc:chgData name="Julian Jurkoic" userId="415b081d431856db" providerId="Windows Live" clId="Web-{6DC6B3DE-EE73-480E-A90F-B841688549B7}" dt="2020-01-27T07:02:27.659" v="41"/>
        <pc:sldMkLst>
          <pc:docMk/>
          <pc:sldMk cId="0" sldId="302"/>
        </pc:sldMkLst>
      </pc:sldChg>
      <pc:sldChg chg="del">
        <pc:chgData name="Julian Jurkoic" userId="415b081d431856db" providerId="Windows Live" clId="Web-{6DC6B3DE-EE73-480E-A90F-B841688549B7}" dt="2020-01-27T07:02:27.659" v="40"/>
        <pc:sldMkLst>
          <pc:docMk/>
          <pc:sldMk cId="0" sldId="303"/>
        </pc:sldMkLst>
      </pc:sldChg>
      <pc:sldChg chg="del">
        <pc:chgData name="Julian Jurkoic" userId="415b081d431856db" providerId="Windows Live" clId="Web-{6DC6B3DE-EE73-480E-A90F-B841688549B7}" dt="2020-01-27T07:02:27.643" v="39"/>
        <pc:sldMkLst>
          <pc:docMk/>
          <pc:sldMk cId="0" sldId="304"/>
        </pc:sldMkLst>
      </pc:sldChg>
      <pc:sldChg chg="del">
        <pc:chgData name="Julian Jurkoic" userId="415b081d431856db" providerId="Windows Live" clId="Web-{6DC6B3DE-EE73-480E-A90F-B841688549B7}" dt="2020-01-27T07:02:27.643" v="38"/>
        <pc:sldMkLst>
          <pc:docMk/>
          <pc:sldMk cId="0" sldId="305"/>
        </pc:sldMkLst>
      </pc:sldChg>
      <pc:sldChg chg="del">
        <pc:chgData name="Julian Jurkoic" userId="415b081d431856db" providerId="Windows Live" clId="Web-{6DC6B3DE-EE73-480E-A90F-B841688549B7}" dt="2020-01-27T07:02:27.627" v="37"/>
        <pc:sldMkLst>
          <pc:docMk/>
          <pc:sldMk cId="0" sldId="306"/>
        </pc:sldMkLst>
      </pc:sldChg>
      <pc:sldChg chg="del">
        <pc:chgData name="Julian Jurkoic" userId="415b081d431856db" providerId="Windows Live" clId="Web-{6DC6B3DE-EE73-480E-A90F-B841688549B7}" dt="2020-01-27T07:02:27.627" v="36"/>
        <pc:sldMkLst>
          <pc:docMk/>
          <pc:sldMk cId="0" sldId="307"/>
        </pc:sldMkLst>
      </pc:sldChg>
      <pc:sldChg chg="del">
        <pc:chgData name="Julian Jurkoic" userId="415b081d431856db" providerId="Windows Live" clId="Web-{6DC6B3DE-EE73-480E-A90F-B841688549B7}" dt="2020-01-27T07:04:03.947" v="164"/>
        <pc:sldMkLst>
          <pc:docMk/>
          <pc:sldMk cId="0" sldId="308"/>
        </pc:sldMkLst>
      </pc:sldChg>
      <pc:sldChg chg="del">
        <pc:chgData name="Julian Jurkoic" userId="415b081d431856db" providerId="Windows Live" clId="Web-{6DC6B3DE-EE73-480E-A90F-B841688549B7}" dt="2020-01-27T07:04:03.945" v="163"/>
        <pc:sldMkLst>
          <pc:docMk/>
          <pc:sldMk cId="0" sldId="309"/>
        </pc:sldMkLst>
      </pc:sldChg>
      <pc:sldChg chg="del">
        <pc:chgData name="Julian Jurkoic" userId="415b081d431856db" providerId="Windows Live" clId="Web-{6DC6B3DE-EE73-480E-A90F-B841688549B7}" dt="2020-01-27T07:04:03.944" v="162"/>
        <pc:sldMkLst>
          <pc:docMk/>
          <pc:sldMk cId="0" sldId="310"/>
        </pc:sldMkLst>
      </pc:sldChg>
      <pc:sldChg chg="del">
        <pc:chgData name="Julian Jurkoic" userId="415b081d431856db" providerId="Windows Live" clId="Web-{6DC6B3DE-EE73-480E-A90F-B841688549B7}" dt="2020-01-27T07:04:03.941" v="161"/>
        <pc:sldMkLst>
          <pc:docMk/>
          <pc:sldMk cId="0" sldId="311"/>
        </pc:sldMkLst>
      </pc:sldChg>
      <pc:sldChg chg="modSp">
        <pc:chgData name="Julian Jurkoic" userId="415b081d431856db" providerId="Windows Live" clId="Web-{6DC6B3DE-EE73-480E-A90F-B841688549B7}" dt="2020-01-27T07:03:27.989" v="150" actId="20577"/>
        <pc:sldMkLst>
          <pc:docMk/>
          <pc:sldMk cId="0" sldId="312"/>
        </pc:sldMkLst>
        <pc:spChg chg="mod">
          <ac:chgData name="Julian Jurkoic" userId="415b081d431856db" providerId="Windows Live" clId="Web-{6DC6B3DE-EE73-480E-A90F-B841688549B7}" dt="2020-01-27T07:03:27.989" v="150" actId="20577"/>
          <ac:spMkLst>
            <pc:docMk/>
            <pc:sldMk cId="0" sldId="312"/>
            <ac:spMk id="1556" creationId="{00000000-0000-0000-0000-000000000000}"/>
          </ac:spMkLst>
        </pc:spChg>
      </pc:sldChg>
      <pc:sldChg chg="del">
        <pc:chgData name="Julian Jurkoic" userId="415b081d431856db" providerId="Windows Live" clId="Web-{6DC6B3DE-EE73-480E-A90F-B841688549B7}" dt="2020-01-27T07:04:08.956" v="165"/>
        <pc:sldMkLst>
          <pc:docMk/>
          <pc:sldMk cId="0" sldId="313"/>
        </pc:sldMkLst>
      </pc:sldChg>
      <pc:sldChg chg="del">
        <pc:chgData name="Julian Jurkoic" userId="415b081d431856db" providerId="Windows Live" clId="Web-{6DC6B3DE-EE73-480E-A90F-B841688549B7}" dt="2020-01-27T07:03:30.551" v="151"/>
        <pc:sldMkLst>
          <pc:docMk/>
          <pc:sldMk cId="0" sldId="314"/>
        </pc:sldMkLst>
      </pc:sldChg>
      <pc:sldChg chg="del">
        <pc:chgData name="Julian Jurkoic" userId="415b081d431856db" providerId="Windows Live" clId="Web-{6DC6B3DE-EE73-480E-A90F-B841688549B7}" dt="2020-01-27T07:02:47.800" v="55"/>
        <pc:sldMkLst>
          <pc:docMk/>
          <pc:sldMk cId="0" sldId="315"/>
        </pc:sldMkLst>
      </pc:sldChg>
      <pc:sldChg chg="del">
        <pc:chgData name="Julian Jurkoic" userId="415b081d431856db" providerId="Windows Live" clId="Web-{6DC6B3DE-EE73-480E-A90F-B841688549B7}" dt="2020-01-27T07:02:47.800" v="54"/>
        <pc:sldMkLst>
          <pc:docMk/>
          <pc:sldMk cId="0" sldId="316"/>
        </pc:sldMkLst>
      </pc:sldChg>
      <pc:sldChg chg="del">
        <pc:chgData name="Julian Jurkoic" userId="415b081d431856db" providerId="Windows Live" clId="Web-{6DC6B3DE-EE73-480E-A90F-B841688549B7}" dt="2020-01-27T07:02:47.800" v="53"/>
        <pc:sldMkLst>
          <pc:docMk/>
          <pc:sldMk cId="0" sldId="317"/>
        </pc:sldMkLst>
      </pc:sldChg>
      <pc:sldChg chg="del">
        <pc:chgData name="Julian Jurkoic" userId="415b081d431856db" providerId="Windows Live" clId="Web-{6DC6B3DE-EE73-480E-A90F-B841688549B7}" dt="2020-01-27T07:02:47.784" v="51"/>
        <pc:sldMkLst>
          <pc:docMk/>
          <pc:sldMk cId="0" sldId="318"/>
        </pc:sldMkLst>
      </pc:sldChg>
      <pc:sldChg chg="del">
        <pc:chgData name="Julian Jurkoic" userId="415b081d431856db" providerId="Windows Live" clId="Web-{6DC6B3DE-EE73-480E-A90F-B841688549B7}" dt="2020-01-27T07:02:47.784" v="50"/>
        <pc:sldMkLst>
          <pc:docMk/>
          <pc:sldMk cId="0" sldId="319"/>
        </pc:sldMkLst>
      </pc:sldChg>
      <pc:sldChg chg="del">
        <pc:chgData name="Julian Jurkoic" userId="415b081d431856db" providerId="Windows Live" clId="Web-{6DC6B3DE-EE73-480E-A90F-B841688549B7}" dt="2020-01-27T07:02:47.784" v="49"/>
        <pc:sldMkLst>
          <pc:docMk/>
          <pc:sldMk cId="0" sldId="320"/>
        </pc:sldMkLst>
      </pc:sldChg>
      <pc:sldChg chg="del">
        <pc:chgData name="Julian Jurkoic" userId="415b081d431856db" providerId="Windows Live" clId="Web-{6DC6B3DE-EE73-480E-A90F-B841688549B7}" dt="2020-01-27T07:03:36.621" v="152"/>
        <pc:sldMkLst>
          <pc:docMk/>
          <pc:sldMk cId="0" sldId="322"/>
        </pc:sldMkLst>
      </pc:sldChg>
      <pc:sldChg chg="del">
        <pc:chgData name="Julian Jurkoic" userId="415b081d431856db" providerId="Windows Live" clId="Web-{6DC6B3DE-EE73-480E-A90F-B841688549B7}" dt="2020-01-27T07:03:08.113" v="147"/>
        <pc:sldMkLst>
          <pc:docMk/>
          <pc:sldMk cId="0" sldId="323"/>
        </pc:sldMkLst>
      </pc:sldChg>
      <pc:sldChg chg="del">
        <pc:chgData name="Julian Jurkoic" userId="415b081d431856db" providerId="Windows Live" clId="Web-{6DC6B3DE-EE73-480E-A90F-B841688549B7}" dt="2020-01-27T07:03:08.113" v="146"/>
        <pc:sldMkLst>
          <pc:docMk/>
          <pc:sldMk cId="0" sldId="324"/>
        </pc:sldMkLst>
      </pc:sldChg>
      <pc:sldChg chg="del">
        <pc:chgData name="Julian Jurkoic" userId="415b081d431856db" providerId="Windows Live" clId="Web-{6DC6B3DE-EE73-480E-A90F-B841688549B7}" dt="2020-01-27T07:03:08.113" v="145"/>
        <pc:sldMkLst>
          <pc:docMk/>
          <pc:sldMk cId="0" sldId="325"/>
        </pc:sldMkLst>
      </pc:sldChg>
      <pc:sldChg chg="del">
        <pc:chgData name="Julian Jurkoic" userId="415b081d431856db" providerId="Windows Live" clId="Web-{6DC6B3DE-EE73-480E-A90F-B841688549B7}" dt="2020-01-27T07:03:08.113" v="143"/>
        <pc:sldMkLst>
          <pc:docMk/>
          <pc:sldMk cId="0" sldId="326"/>
        </pc:sldMkLst>
      </pc:sldChg>
      <pc:sldChg chg="del">
        <pc:chgData name="Julian Jurkoic" userId="415b081d431856db" providerId="Windows Live" clId="Web-{6DC6B3DE-EE73-480E-A90F-B841688549B7}" dt="2020-01-27T07:03:08.113" v="141"/>
        <pc:sldMkLst>
          <pc:docMk/>
          <pc:sldMk cId="0" sldId="328"/>
        </pc:sldMkLst>
      </pc:sldChg>
      <pc:sldChg chg="del">
        <pc:chgData name="Julian Jurkoic" userId="415b081d431856db" providerId="Windows Live" clId="Web-{6DC6B3DE-EE73-480E-A90F-B841688549B7}" dt="2020-01-27T07:03:08.113" v="140"/>
        <pc:sldMkLst>
          <pc:docMk/>
          <pc:sldMk cId="0" sldId="329"/>
        </pc:sldMkLst>
      </pc:sldChg>
      <pc:sldChg chg="del">
        <pc:chgData name="Julian Jurkoic" userId="415b081d431856db" providerId="Windows Live" clId="Web-{6DC6B3DE-EE73-480E-A90F-B841688549B7}" dt="2020-01-27T07:03:08.113" v="139"/>
        <pc:sldMkLst>
          <pc:docMk/>
          <pc:sldMk cId="0" sldId="330"/>
        </pc:sldMkLst>
      </pc:sldChg>
      <pc:sldChg chg="del">
        <pc:chgData name="Julian Jurkoic" userId="415b081d431856db" providerId="Windows Live" clId="Web-{6DC6B3DE-EE73-480E-A90F-B841688549B7}" dt="2020-01-27T07:03:08.097" v="138"/>
        <pc:sldMkLst>
          <pc:docMk/>
          <pc:sldMk cId="0" sldId="331"/>
        </pc:sldMkLst>
      </pc:sldChg>
      <pc:sldChg chg="del">
        <pc:chgData name="Julian Jurkoic" userId="415b081d431856db" providerId="Windows Live" clId="Web-{6DC6B3DE-EE73-480E-A90F-B841688549B7}" dt="2020-01-27T07:03:08.097" v="137"/>
        <pc:sldMkLst>
          <pc:docMk/>
          <pc:sldMk cId="0" sldId="332"/>
        </pc:sldMkLst>
      </pc:sldChg>
      <pc:sldChg chg="del">
        <pc:chgData name="Julian Jurkoic" userId="415b081d431856db" providerId="Windows Live" clId="Web-{6DC6B3DE-EE73-480E-A90F-B841688549B7}" dt="2020-01-27T07:03:08.097" v="136"/>
        <pc:sldMkLst>
          <pc:docMk/>
          <pc:sldMk cId="0" sldId="333"/>
        </pc:sldMkLst>
      </pc:sldChg>
      <pc:sldChg chg="del">
        <pc:chgData name="Julian Jurkoic" userId="415b081d431856db" providerId="Windows Live" clId="Web-{6DC6B3DE-EE73-480E-A90F-B841688549B7}" dt="2020-01-27T07:03:08.097" v="135"/>
        <pc:sldMkLst>
          <pc:docMk/>
          <pc:sldMk cId="0" sldId="334"/>
        </pc:sldMkLst>
      </pc:sldChg>
      <pc:sldChg chg="del">
        <pc:chgData name="Julian Jurkoic" userId="415b081d431856db" providerId="Windows Live" clId="Web-{6DC6B3DE-EE73-480E-A90F-B841688549B7}" dt="2020-01-27T07:03:08.097" v="134"/>
        <pc:sldMkLst>
          <pc:docMk/>
          <pc:sldMk cId="0" sldId="335"/>
        </pc:sldMkLst>
      </pc:sldChg>
      <pc:sldChg chg="del">
        <pc:chgData name="Julian Jurkoic" userId="415b081d431856db" providerId="Windows Live" clId="Web-{6DC6B3DE-EE73-480E-A90F-B841688549B7}" dt="2020-01-27T07:03:08.097" v="133"/>
        <pc:sldMkLst>
          <pc:docMk/>
          <pc:sldMk cId="0" sldId="336"/>
        </pc:sldMkLst>
      </pc:sldChg>
      <pc:sldChg chg="del">
        <pc:chgData name="Julian Jurkoic" userId="415b081d431856db" providerId="Windows Live" clId="Web-{6DC6B3DE-EE73-480E-A90F-B841688549B7}" dt="2020-01-27T07:03:08.097" v="132"/>
        <pc:sldMkLst>
          <pc:docMk/>
          <pc:sldMk cId="0" sldId="337"/>
        </pc:sldMkLst>
      </pc:sldChg>
      <pc:sldChg chg="del">
        <pc:chgData name="Julian Jurkoic" userId="415b081d431856db" providerId="Windows Live" clId="Web-{6DC6B3DE-EE73-480E-A90F-B841688549B7}" dt="2020-01-27T07:03:08.097" v="131"/>
        <pc:sldMkLst>
          <pc:docMk/>
          <pc:sldMk cId="0" sldId="338"/>
        </pc:sldMkLst>
      </pc:sldChg>
      <pc:sldChg chg="del">
        <pc:chgData name="Julian Jurkoic" userId="415b081d431856db" providerId="Windows Live" clId="Web-{6DC6B3DE-EE73-480E-A90F-B841688549B7}" dt="2020-01-27T07:03:08.097" v="130"/>
        <pc:sldMkLst>
          <pc:docMk/>
          <pc:sldMk cId="0" sldId="339"/>
        </pc:sldMkLst>
      </pc:sldChg>
      <pc:sldChg chg="del">
        <pc:chgData name="Julian Jurkoic" userId="415b081d431856db" providerId="Windows Live" clId="Web-{6DC6B3DE-EE73-480E-A90F-B841688549B7}" dt="2020-01-27T07:03:08.097" v="129"/>
        <pc:sldMkLst>
          <pc:docMk/>
          <pc:sldMk cId="0" sldId="340"/>
        </pc:sldMkLst>
      </pc:sldChg>
      <pc:sldChg chg="del">
        <pc:chgData name="Julian Jurkoic" userId="415b081d431856db" providerId="Windows Live" clId="Web-{6DC6B3DE-EE73-480E-A90F-B841688549B7}" dt="2020-01-27T07:03:08.082" v="128"/>
        <pc:sldMkLst>
          <pc:docMk/>
          <pc:sldMk cId="0" sldId="341"/>
        </pc:sldMkLst>
      </pc:sldChg>
      <pc:sldChg chg="del">
        <pc:chgData name="Julian Jurkoic" userId="415b081d431856db" providerId="Windows Live" clId="Web-{6DC6B3DE-EE73-480E-A90F-B841688549B7}" dt="2020-01-27T07:03:08.082" v="127"/>
        <pc:sldMkLst>
          <pc:docMk/>
          <pc:sldMk cId="0" sldId="342"/>
        </pc:sldMkLst>
      </pc:sldChg>
      <pc:sldChg chg="del">
        <pc:chgData name="Julian Jurkoic" userId="415b081d431856db" providerId="Windows Live" clId="Web-{6DC6B3DE-EE73-480E-A90F-B841688549B7}" dt="2020-01-27T07:03:08.082" v="126"/>
        <pc:sldMkLst>
          <pc:docMk/>
          <pc:sldMk cId="0" sldId="343"/>
        </pc:sldMkLst>
      </pc:sldChg>
      <pc:sldChg chg="del">
        <pc:chgData name="Julian Jurkoic" userId="415b081d431856db" providerId="Windows Live" clId="Web-{6DC6B3DE-EE73-480E-A90F-B841688549B7}" dt="2020-01-27T07:03:08.082" v="125"/>
        <pc:sldMkLst>
          <pc:docMk/>
          <pc:sldMk cId="0" sldId="344"/>
        </pc:sldMkLst>
      </pc:sldChg>
      <pc:sldChg chg="del">
        <pc:chgData name="Julian Jurkoic" userId="415b081d431856db" providerId="Windows Live" clId="Web-{6DC6B3DE-EE73-480E-A90F-B841688549B7}" dt="2020-01-27T07:03:08.082" v="124"/>
        <pc:sldMkLst>
          <pc:docMk/>
          <pc:sldMk cId="0" sldId="345"/>
        </pc:sldMkLst>
      </pc:sldChg>
      <pc:sldChg chg="del">
        <pc:chgData name="Julian Jurkoic" userId="415b081d431856db" providerId="Windows Live" clId="Web-{6DC6B3DE-EE73-480E-A90F-B841688549B7}" dt="2020-01-27T07:03:08.082" v="123"/>
        <pc:sldMkLst>
          <pc:docMk/>
          <pc:sldMk cId="0" sldId="346"/>
        </pc:sldMkLst>
      </pc:sldChg>
      <pc:sldChg chg="del">
        <pc:chgData name="Julian Jurkoic" userId="415b081d431856db" providerId="Windows Live" clId="Web-{6DC6B3DE-EE73-480E-A90F-B841688549B7}" dt="2020-01-27T07:03:08.082" v="122"/>
        <pc:sldMkLst>
          <pc:docMk/>
          <pc:sldMk cId="0" sldId="347"/>
        </pc:sldMkLst>
      </pc:sldChg>
      <pc:sldChg chg="del">
        <pc:chgData name="Julian Jurkoic" userId="415b081d431856db" providerId="Windows Live" clId="Web-{6DC6B3DE-EE73-480E-A90F-B841688549B7}" dt="2020-01-27T07:03:08.082" v="121"/>
        <pc:sldMkLst>
          <pc:docMk/>
          <pc:sldMk cId="0" sldId="348"/>
        </pc:sldMkLst>
      </pc:sldChg>
      <pc:sldChg chg="del">
        <pc:chgData name="Julian Jurkoic" userId="415b081d431856db" providerId="Windows Live" clId="Web-{6DC6B3DE-EE73-480E-A90F-B841688549B7}" dt="2020-01-27T07:03:08.082" v="120"/>
        <pc:sldMkLst>
          <pc:docMk/>
          <pc:sldMk cId="0" sldId="349"/>
        </pc:sldMkLst>
      </pc:sldChg>
      <pc:sldChg chg="del">
        <pc:chgData name="Julian Jurkoic" userId="415b081d431856db" providerId="Windows Live" clId="Web-{6DC6B3DE-EE73-480E-A90F-B841688549B7}" dt="2020-01-27T07:03:08.082" v="119"/>
        <pc:sldMkLst>
          <pc:docMk/>
          <pc:sldMk cId="0" sldId="350"/>
        </pc:sldMkLst>
      </pc:sldChg>
      <pc:sldChg chg="del">
        <pc:chgData name="Julian Jurkoic" userId="415b081d431856db" providerId="Windows Live" clId="Web-{6DC6B3DE-EE73-480E-A90F-B841688549B7}" dt="2020-01-27T07:03:08.066" v="118"/>
        <pc:sldMkLst>
          <pc:docMk/>
          <pc:sldMk cId="0" sldId="351"/>
        </pc:sldMkLst>
      </pc:sldChg>
      <pc:sldChg chg="del">
        <pc:chgData name="Julian Jurkoic" userId="415b081d431856db" providerId="Windows Live" clId="Web-{6DC6B3DE-EE73-480E-A90F-B841688549B7}" dt="2020-01-27T07:03:08.066" v="117"/>
        <pc:sldMkLst>
          <pc:docMk/>
          <pc:sldMk cId="0" sldId="352"/>
        </pc:sldMkLst>
      </pc:sldChg>
      <pc:sldChg chg="del">
        <pc:chgData name="Julian Jurkoic" userId="415b081d431856db" providerId="Windows Live" clId="Web-{6DC6B3DE-EE73-480E-A90F-B841688549B7}" dt="2020-01-27T07:03:08.066" v="116"/>
        <pc:sldMkLst>
          <pc:docMk/>
          <pc:sldMk cId="0" sldId="353"/>
        </pc:sldMkLst>
      </pc:sldChg>
      <pc:sldChg chg="del">
        <pc:chgData name="Julian Jurkoic" userId="415b081d431856db" providerId="Windows Live" clId="Web-{6DC6B3DE-EE73-480E-A90F-B841688549B7}" dt="2020-01-27T07:03:08.066" v="115"/>
        <pc:sldMkLst>
          <pc:docMk/>
          <pc:sldMk cId="0" sldId="354"/>
        </pc:sldMkLst>
      </pc:sldChg>
      <pc:sldChg chg="del">
        <pc:chgData name="Julian Jurkoic" userId="415b081d431856db" providerId="Windows Live" clId="Web-{6DC6B3DE-EE73-480E-A90F-B841688549B7}" dt="2020-01-27T07:03:08.066" v="114"/>
        <pc:sldMkLst>
          <pc:docMk/>
          <pc:sldMk cId="0" sldId="355"/>
        </pc:sldMkLst>
      </pc:sldChg>
      <pc:sldChg chg="del">
        <pc:chgData name="Julian Jurkoic" userId="415b081d431856db" providerId="Windows Live" clId="Web-{6DC6B3DE-EE73-480E-A90F-B841688549B7}" dt="2020-01-27T07:03:08.066" v="113"/>
        <pc:sldMkLst>
          <pc:docMk/>
          <pc:sldMk cId="0" sldId="356"/>
        </pc:sldMkLst>
      </pc:sldChg>
      <pc:sldChg chg="del">
        <pc:chgData name="Julian Jurkoic" userId="415b081d431856db" providerId="Windows Live" clId="Web-{6DC6B3DE-EE73-480E-A90F-B841688549B7}" dt="2020-01-27T07:03:08.066" v="112"/>
        <pc:sldMkLst>
          <pc:docMk/>
          <pc:sldMk cId="0" sldId="357"/>
        </pc:sldMkLst>
      </pc:sldChg>
      <pc:sldChg chg="del">
        <pc:chgData name="Julian Jurkoic" userId="415b081d431856db" providerId="Windows Live" clId="Web-{6DC6B3DE-EE73-480E-A90F-B841688549B7}" dt="2020-01-27T07:03:08.066" v="111"/>
        <pc:sldMkLst>
          <pc:docMk/>
          <pc:sldMk cId="0" sldId="358"/>
        </pc:sldMkLst>
      </pc:sldChg>
      <pc:sldChg chg="del">
        <pc:chgData name="Julian Jurkoic" userId="415b081d431856db" providerId="Windows Live" clId="Web-{6DC6B3DE-EE73-480E-A90F-B841688549B7}" dt="2020-01-27T07:03:08.066" v="110"/>
        <pc:sldMkLst>
          <pc:docMk/>
          <pc:sldMk cId="0" sldId="359"/>
        </pc:sldMkLst>
      </pc:sldChg>
      <pc:sldChg chg="del">
        <pc:chgData name="Julian Jurkoic" userId="415b081d431856db" providerId="Windows Live" clId="Web-{6DC6B3DE-EE73-480E-A90F-B841688549B7}" dt="2020-01-27T07:03:08.066" v="109"/>
        <pc:sldMkLst>
          <pc:docMk/>
          <pc:sldMk cId="0" sldId="360"/>
        </pc:sldMkLst>
      </pc:sldChg>
      <pc:sldChg chg="del">
        <pc:chgData name="Julian Jurkoic" userId="415b081d431856db" providerId="Windows Live" clId="Web-{6DC6B3DE-EE73-480E-A90F-B841688549B7}" dt="2020-01-27T07:03:08.051" v="108"/>
        <pc:sldMkLst>
          <pc:docMk/>
          <pc:sldMk cId="0" sldId="361"/>
        </pc:sldMkLst>
      </pc:sldChg>
      <pc:sldChg chg="del">
        <pc:chgData name="Julian Jurkoic" userId="415b081d431856db" providerId="Windows Live" clId="Web-{6DC6B3DE-EE73-480E-A90F-B841688549B7}" dt="2020-01-27T07:03:08.051" v="107"/>
        <pc:sldMkLst>
          <pc:docMk/>
          <pc:sldMk cId="0" sldId="362"/>
        </pc:sldMkLst>
      </pc:sldChg>
      <pc:sldChg chg="del">
        <pc:chgData name="Julian Jurkoic" userId="415b081d431856db" providerId="Windows Live" clId="Web-{6DC6B3DE-EE73-480E-A90F-B841688549B7}" dt="2020-01-27T07:03:08.051" v="102"/>
        <pc:sldMkLst>
          <pc:docMk/>
          <pc:sldMk cId="0" sldId="363"/>
        </pc:sldMkLst>
      </pc:sldChg>
      <pc:sldChg chg="del">
        <pc:chgData name="Julian Jurkoic" userId="415b081d431856db" providerId="Windows Live" clId="Web-{6DC6B3DE-EE73-480E-A90F-B841688549B7}" dt="2020-01-27T07:03:08.051" v="101"/>
        <pc:sldMkLst>
          <pc:docMk/>
          <pc:sldMk cId="0" sldId="364"/>
        </pc:sldMkLst>
      </pc:sldChg>
      <pc:sldChg chg="del">
        <pc:chgData name="Julian Jurkoic" userId="415b081d431856db" providerId="Windows Live" clId="Web-{6DC6B3DE-EE73-480E-A90F-B841688549B7}" dt="2020-01-27T07:03:08.051" v="100"/>
        <pc:sldMkLst>
          <pc:docMk/>
          <pc:sldMk cId="0" sldId="365"/>
        </pc:sldMkLst>
      </pc:sldChg>
      <pc:sldChg chg="del">
        <pc:chgData name="Julian Jurkoic" userId="415b081d431856db" providerId="Windows Live" clId="Web-{6DC6B3DE-EE73-480E-A90F-B841688549B7}" dt="2020-01-27T07:03:08.051" v="99"/>
        <pc:sldMkLst>
          <pc:docMk/>
          <pc:sldMk cId="0" sldId="366"/>
        </pc:sldMkLst>
      </pc:sldChg>
      <pc:sldChg chg="del">
        <pc:chgData name="Julian Jurkoic" userId="415b081d431856db" providerId="Windows Live" clId="Web-{6DC6B3DE-EE73-480E-A90F-B841688549B7}" dt="2020-01-27T07:03:08.035" v="98"/>
        <pc:sldMkLst>
          <pc:docMk/>
          <pc:sldMk cId="0" sldId="367"/>
        </pc:sldMkLst>
      </pc:sldChg>
      <pc:sldChg chg="del">
        <pc:chgData name="Julian Jurkoic" userId="415b081d431856db" providerId="Windows Live" clId="Web-{6DC6B3DE-EE73-480E-A90F-B841688549B7}" dt="2020-01-27T07:03:08.035" v="97"/>
        <pc:sldMkLst>
          <pc:docMk/>
          <pc:sldMk cId="0" sldId="368"/>
        </pc:sldMkLst>
      </pc:sldChg>
      <pc:sldChg chg="del">
        <pc:chgData name="Julian Jurkoic" userId="415b081d431856db" providerId="Windows Live" clId="Web-{6DC6B3DE-EE73-480E-A90F-B841688549B7}" dt="2020-01-27T07:03:08.035" v="96"/>
        <pc:sldMkLst>
          <pc:docMk/>
          <pc:sldMk cId="0" sldId="369"/>
        </pc:sldMkLst>
      </pc:sldChg>
      <pc:sldChg chg="del">
        <pc:chgData name="Julian Jurkoic" userId="415b081d431856db" providerId="Windows Live" clId="Web-{6DC6B3DE-EE73-480E-A90F-B841688549B7}" dt="2020-01-27T07:03:08.035" v="95"/>
        <pc:sldMkLst>
          <pc:docMk/>
          <pc:sldMk cId="0" sldId="370"/>
        </pc:sldMkLst>
      </pc:sldChg>
      <pc:sldChg chg="del">
        <pc:chgData name="Julian Jurkoic" userId="415b081d431856db" providerId="Windows Live" clId="Web-{6DC6B3DE-EE73-480E-A90F-B841688549B7}" dt="2020-01-27T07:03:08.035" v="94"/>
        <pc:sldMkLst>
          <pc:docMk/>
          <pc:sldMk cId="0" sldId="371"/>
        </pc:sldMkLst>
      </pc:sldChg>
      <pc:sldChg chg="del">
        <pc:chgData name="Julian Jurkoic" userId="415b081d431856db" providerId="Windows Live" clId="Web-{6DC6B3DE-EE73-480E-A90F-B841688549B7}" dt="2020-01-27T07:03:08.035" v="93"/>
        <pc:sldMkLst>
          <pc:docMk/>
          <pc:sldMk cId="0" sldId="372"/>
        </pc:sldMkLst>
      </pc:sldChg>
      <pc:sldChg chg="del">
        <pc:chgData name="Julian Jurkoic" userId="415b081d431856db" providerId="Windows Live" clId="Web-{6DC6B3DE-EE73-480E-A90F-B841688549B7}" dt="2020-01-27T07:03:08.035" v="92"/>
        <pc:sldMkLst>
          <pc:docMk/>
          <pc:sldMk cId="0" sldId="373"/>
        </pc:sldMkLst>
      </pc:sldChg>
      <pc:sldChg chg="del">
        <pc:chgData name="Julian Jurkoic" userId="415b081d431856db" providerId="Windows Live" clId="Web-{6DC6B3DE-EE73-480E-A90F-B841688549B7}" dt="2020-01-27T07:03:08.019" v="91"/>
        <pc:sldMkLst>
          <pc:docMk/>
          <pc:sldMk cId="0" sldId="374"/>
        </pc:sldMkLst>
      </pc:sldChg>
      <pc:sldChg chg="del">
        <pc:chgData name="Julian Jurkoic" userId="415b081d431856db" providerId="Windows Live" clId="Web-{6DC6B3DE-EE73-480E-A90F-B841688549B7}" dt="2020-01-27T07:03:08.019" v="90"/>
        <pc:sldMkLst>
          <pc:docMk/>
          <pc:sldMk cId="0" sldId="375"/>
        </pc:sldMkLst>
      </pc:sldChg>
      <pc:sldChg chg="del">
        <pc:chgData name="Julian Jurkoic" userId="415b081d431856db" providerId="Windows Live" clId="Web-{6DC6B3DE-EE73-480E-A90F-B841688549B7}" dt="2020-01-27T07:03:08.019" v="89"/>
        <pc:sldMkLst>
          <pc:docMk/>
          <pc:sldMk cId="0" sldId="376"/>
        </pc:sldMkLst>
      </pc:sldChg>
      <pc:sldChg chg="del">
        <pc:chgData name="Julian Jurkoic" userId="415b081d431856db" providerId="Windows Live" clId="Web-{6DC6B3DE-EE73-480E-A90F-B841688549B7}" dt="2020-01-27T07:03:08.019" v="88"/>
        <pc:sldMkLst>
          <pc:docMk/>
          <pc:sldMk cId="0" sldId="377"/>
        </pc:sldMkLst>
      </pc:sldChg>
      <pc:sldChg chg="del">
        <pc:chgData name="Julian Jurkoic" userId="415b081d431856db" providerId="Windows Live" clId="Web-{6DC6B3DE-EE73-480E-A90F-B841688549B7}" dt="2020-01-27T07:03:08.019" v="87"/>
        <pc:sldMkLst>
          <pc:docMk/>
          <pc:sldMk cId="0" sldId="378"/>
        </pc:sldMkLst>
      </pc:sldChg>
      <pc:sldChg chg="del">
        <pc:chgData name="Julian Jurkoic" userId="415b081d431856db" providerId="Windows Live" clId="Web-{6DC6B3DE-EE73-480E-A90F-B841688549B7}" dt="2020-01-27T07:03:08.019" v="86"/>
        <pc:sldMkLst>
          <pc:docMk/>
          <pc:sldMk cId="0" sldId="379"/>
        </pc:sldMkLst>
      </pc:sldChg>
      <pc:sldChg chg="del">
        <pc:chgData name="Julian Jurkoic" userId="415b081d431856db" providerId="Windows Live" clId="Web-{6DC6B3DE-EE73-480E-A90F-B841688549B7}" dt="2020-01-27T07:03:08.019" v="85"/>
        <pc:sldMkLst>
          <pc:docMk/>
          <pc:sldMk cId="0" sldId="380"/>
        </pc:sldMkLst>
      </pc:sldChg>
      <pc:sldChg chg="del">
        <pc:chgData name="Julian Jurkoic" userId="415b081d431856db" providerId="Windows Live" clId="Web-{6DC6B3DE-EE73-480E-A90F-B841688549B7}" dt="2020-01-27T07:03:08.004" v="84"/>
        <pc:sldMkLst>
          <pc:docMk/>
          <pc:sldMk cId="0" sldId="381"/>
        </pc:sldMkLst>
      </pc:sldChg>
      <pc:sldChg chg="del">
        <pc:chgData name="Julian Jurkoic" userId="415b081d431856db" providerId="Windows Live" clId="Web-{6DC6B3DE-EE73-480E-A90F-B841688549B7}" dt="2020-01-27T07:03:08.004" v="83"/>
        <pc:sldMkLst>
          <pc:docMk/>
          <pc:sldMk cId="0" sldId="382"/>
        </pc:sldMkLst>
      </pc:sldChg>
      <pc:sldChg chg="del">
        <pc:chgData name="Julian Jurkoic" userId="415b081d431856db" providerId="Windows Live" clId="Web-{6DC6B3DE-EE73-480E-A90F-B841688549B7}" dt="2020-01-27T07:03:08.004" v="82"/>
        <pc:sldMkLst>
          <pc:docMk/>
          <pc:sldMk cId="0" sldId="383"/>
        </pc:sldMkLst>
      </pc:sldChg>
      <pc:sldChg chg="del">
        <pc:chgData name="Julian Jurkoic" userId="415b081d431856db" providerId="Windows Live" clId="Web-{6DC6B3DE-EE73-480E-A90F-B841688549B7}" dt="2020-01-27T07:03:08.004" v="81"/>
        <pc:sldMkLst>
          <pc:docMk/>
          <pc:sldMk cId="0" sldId="384"/>
        </pc:sldMkLst>
      </pc:sldChg>
      <pc:sldChg chg="del">
        <pc:chgData name="Julian Jurkoic" userId="415b081d431856db" providerId="Windows Live" clId="Web-{6DC6B3DE-EE73-480E-A90F-B841688549B7}" dt="2020-01-27T07:03:08.004" v="80"/>
        <pc:sldMkLst>
          <pc:docMk/>
          <pc:sldMk cId="0" sldId="385"/>
        </pc:sldMkLst>
      </pc:sldChg>
      <pc:sldChg chg="del">
        <pc:chgData name="Julian Jurkoic" userId="415b081d431856db" providerId="Windows Live" clId="Web-{6DC6B3DE-EE73-480E-A90F-B841688549B7}" dt="2020-01-27T07:03:08.004" v="79"/>
        <pc:sldMkLst>
          <pc:docMk/>
          <pc:sldMk cId="0" sldId="386"/>
        </pc:sldMkLst>
      </pc:sldChg>
      <pc:sldChg chg="del">
        <pc:chgData name="Julian Jurkoic" userId="415b081d431856db" providerId="Windows Live" clId="Web-{6DC6B3DE-EE73-480E-A90F-B841688549B7}" dt="2020-01-27T07:03:08.004" v="78"/>
        <pc:sldMkLst>
          <pc:docMk/>
          <pc:sldMk cId="0" sldId="387"/>
        </pc:sldMkLst>
      </pc:sldChg>
      <pc:sldChg chg="del">
        <pc:chgData name="Julian Jurkoic" userId="415b081d431856db" providerId="Windows Live" clId="Web-{6DC6B3DE-EE73-480E-A90F-B841688549B7}" dt="2020-01-27T07:03:08.004" v="77"/>
        <pc:sldMkLst>
          <pc:docMk/>
          <pc:sldMk cId="0" sldId="388"/>
        </pc:sldMkLst>
      </pc:sldChg>
      <pc:sldChg chg="del">
        <pc:chgData name="Julian Jurkoic" userId="415b081d431856db" providerId="Windows Live" clId="Web-{6DC6B3DE-EE73-480E-A90F-B841688549B7}" dt="2020-01-27T07:03:08.004" v="76"/>
        <pc:sldMkLst>
          <pc:docMk/>
          <pc:sldMk cId="0" sldId="389"/>
        </pc:sldMkLst>
      </pc:sldChg>
      <pc:sldChg chg="del">
        <pc:chgData name="Julian Jurkoic" userId="415b081d431856db" providerId="Windows Live" clId="Web-{6DC6B3DE-EE73-480E-A90F-B841688549B7}" dt="2020-01-27T07:03:07.988" v="75"/>
        <pc:sldMkLst>
          <pc:docMk/>
          <pc:sldMk cId="0" sldId="390"/>
        </pc:sldMkLst>
      </pc:sldChg>
      <pc:sldChg chg="del">
        <pc:chgData name="Julian Jurkoic" userId="415b081d431856db" providerId="Windows Live" clId="Web-{6DC6B3DE-EE73-480E-A90F-B841688549B7}" dt="2020-01-27T07:03:07.988" v="74"/>
        <pc:sldMkLst>
          <pc:docMk/>
          <pc:sldMk cId="0" sldId="391"/>
        </pc:sldMkLst>
      </pc:sldChg>
      <pc:sldChg chg="del">
        <pc:chgData name="Julian Jurkoic" userId="415b081d431856db" providerId="Windows Live" clId="Web-{6DC6B3DE-EE73-480E-A90F-B841688549B7}" dt="2020-01-27T07:03:07.988" v="73"/>
        <pc:sldMkLst>
          <pc:docMk/>
          <pc:sldMk cId="0" sldId="392"/>
        </pc:sldMkLst>
      </pc:sldChg>
      <pc:sldChg chg="del">
        <pc:chgData name="Julian Jurkoic" userId="415b081d431856db" providerId="Windows Live" clId="Web-{6DC6B3DE-EE73-480E-A90F-B841688549B7}" dt="2020-01-27T07:03:07.988" v="72"/>
        <pc:sldMkLst>
          <pc:docMk/>
          <pc:sldMk cId="0" sldId="393"/>
        </pc:sldMkLst>
      </pc:sldChg>
      <pc:sldChg chg="del">
        <pc:chgData name="Julian Jurkoic" userId="415b081d431856db" providerId="Windows Live" clId="Web-{6DC6B3DE-EE73-480E-A90F-B841688549B7}" dt="2020-01-27T07:03:07.988" v="71"/>
        <pc:sldMkLst>
          <pc:docMk/>
          <pc:sldMk cId="0" sldId="394"/>
        </pc:sldMkLst>
      </pc:sldChg>
      <pc:sldChg chg="del">
        <pc:chgData name="Julian Jurkoic" userId="415b081d431856db" providerId="Windows Live" clId="Web-{6DC6B3DE-EE73-480E-A90F-B841688549B7}" dt="2020-01-27T07:03:07.988" v="70"/>
        <pc:sldMkLst>
          <pc:docMk/>
          <pc:sldMk cId="0" sldId="395"/>
        </pc:sldMkLst>
      </pc:sldChg>
      <pc:sldChg chg="del">
        <pc:chgData name="Julian Jurkoic" userId="415b081d431856db" providerId="Windows Live" clId="Web-{6DC6B3DE-EE73-480E-A90F-B841688549B7}" dt="2020-01-27T07:03:07.988" v="69"/>
        <pc:sldMkLst>
          <pc:docMk/>
          <pc:sldMk cId="0" sldId="396"/>
        </pc:sldMkLst>
      </pc:sldChg>
      <pc:sldChg chg="del">
        <pc:chgData name="Julian Jurkoic" userId="415b081d431856db" providerId="Windows Live" clId="Web-{6DC6B3DE-EE73-480E-A90F-B841688549B7}" dt="2020-01-27T07:03:07.988" v="68"/>
        <pc:sldMkLst>
          <pc:docMk/>
          <pc:sldMk cId="0" sldId="397"/>
        </pc:sldMkLst>
      </pc:sldChg>
      <pc:sldChg chg="del">
        <pc:chgData name="Julian Jurkoic" userId="415b081d431856db" providerId="Windows Live" clId="Web-{6DC6B3DE-EE73-480E-A90F-B841688549B7}" dt="2020-01-27T07:03:07.972" v="67"/>
        <pc:sldMkLst>
          <pc:docMk/>
          <pc:sldMk cId="0" sldId="398"/>
        </pc:sldMkLst>
      </pc:sldChg>
      <pc:sldChg chg="del">
        <pc:chgData name="Julian Jurkoic" userId="415b081d431856db" providerId="Windows Live" clId="Web-{6DC6B3DE-EE73-480E-A90F-B841688549B7}" dt="2020-01-27T07:03:07.972" v="66"/>
        <pc:sldMkLst>
          <pc:docMk/>
          <pc:sldMk cId="0" sldId="399"/>
        </pc:sldMkLst>
      </pc:sldChg>
      <pc:sldChg chg="del">
        <pc:chgData name="Julian Jurkoic" userId="415b081d431856db" providerId="Windows Live" clId="Web-{6DC6B3DE-EE73-480E-A90F-B841688549B7}" dt="2020-01-27T07:03:07.972" v="65"/>
        <pc:sldMkLst>
          <pc:docMk/>
          <pc:sldMk cId="0" sldId="400"/>
        </pc:sldMkLst>
      </pc:sldChg>
      <pc:sldChg chg="del">
        <pc:chgData name="Julian Jurkoic" userId="415b081d431856db" providerId="Windows Live" clId="Web-{6DC6B3DE-EE73-480E-A90F-B841688549B7}" dt="2020-01-27T07:03:07.972" v="64"/>
        <pc:sldMkLst>
          <pc:docMk/>
          <pc:sldMk cId="0" sldId="401"/>
        </pc:sldMkLst>
      </pc:sldChg>
      <pc:sldChg chg="del">
        <pc:chgData name="Julian Jurkoic" userId="415b081d431856db" providerId="Windows Live" clId="Web-{6DC6B3DE-EE73-480E-A90F-B841688549B7}" dt="2020-01-27T07:03:07.972" v="63"/>
        <pc:sldMkLst>
          <pc:docMk/>
          <pc:sldMk cId="0" sldId="402"/>
        </pc:sldMkLst>
      </pc:sldChg>
      <pc:sldChg chg="del">
        <pc:chgData name="Julian Jurkoic" userId="415b081d431856db" providerId="Windows Live" clId="Web-{6DC6B3DE-EE73-480E-A90F-B841688549B7}" dt="2020-01-27T07:03:07.972" v="62"/>
        <pc:sldMkLst>
          <pc:docMk/>
          <pc:sldMk cId="0" sldId="403"/>
        </pc:sldMkLst>
      </pc:sldChg>
      <pc:sldChg chg="del">
        <pc:chgData name="Julian Jurkoic" userId="415b081d431856db" providerId="Windows Live" clId="Web-{6DC6B3DE-EE73-480E-A90F-B841688549B7}" dt="2020-01-27T07:03:07.972" v="61"/>
        <pc:sldMkLst>
          <pc:docMk/>
          <pc:sldMk cId="0" sldId="404"/>
        </pc:sldMkLst>
      </pc:sldChg>
      <pc:sldChg chg="del">
        <pc:chgData name="Julian Jurkoic" userId="415b081d431856db" providerId="Windows Live" clId="Web-{6DC6B3DE-EE73-480E-A90F-B841688549B7}" dt="2020-01-27T07:03:07.957" v="60"/>
        <pc:sldMkLst>
          <pc:docMk/>
          <pc:sldMk cId="0" sldId="405"/>
        </pc:sldMkLst>
      </pc:sldChg>
      <pc:sldChg chg="del">
        <pc:chgData name="Julian Jurkoic" userId="415b081d431856db" providerId="Windows Live" clId="Web-{6DC6B3DE-EE73-480E-A90F-B841688549B7}" dt="2020-01-27T07:03:07.957" v="59"/>
        <pc:sldMkLst>
          <pc:docMk/>
          <pc:sldMk cId="0" sldId="406"/>
        </pc:sldMkLst>
      </pc:sldChg>
      <pc:sldChg chg="del">
        <pc:chgData name="Julian Jurkoic" userId="415b081d431856db" providerId="Windows Live" clId="Web-{6DC6B3DE-EE73-480E-A90F-B841688549B7}" dt="2020-01-27T07:03:07.957" v="58"/>
        <pc:sldMkLst>
          <pc:docMk/>
          <pc:sldMk cId="0" sldId="407"/>
        </pc:sldMkLst>
      </pc:sldChg>
      <pc:sldChg chg="del">
        <pc:chgData name="Julian Jurkoic" userId="415b081d431856db" providerId="Windows Live" clId="Web-{6DC6B3DE-EE73-480E-A90F-B841688549B7}" dt="2020-01-27T07:03:07.941" v="57"/>
        <pc:sldMkLst>
          <pc:docMk/>
          <pc:sldMk cId="0" sldId="408"/>
        </pc:sldMkLst>
      </pc:sldChg>
      <pc:sldChg chg="del">
        <pc:chgData name="Julian Jurkoic" userId="415b081d431856db" providerId="Windows Live" clId="Web-{6DC6B3DE-EE73-480E-A90F-B841688549B7}" dt="2020-01-27T07:03:07.941" v="56"/>
        <pc:sldMkLst>
          <pc:docMk/>
          <pc:sldMk cId="0" sldId="409"/>
        </pc:sldMkLst>
      </pc:sldChg>
      <pc:sldChg chg="del">
        <pc:chgData name="Julian Jurkoic" userId="415b081d431856db" providerId="Windows Live" clId="Web-{6DC6B3DE-EE73-480E-A90F-B841688549B7}" dt="2020-01-27T07:02:47.800" v="52"/>
        <pc:sldMkLst>
          <pc:docMk/>
          <pc:sldMk cId="1278362846" sldId="412"/>
        </pc:sldMkLst>
      </pc:sldChg>
      <pc:sldChg chg="del">
        <pc:chgData name="Julian Jurkoic" userId="415b081d431856db" providerId="Windows Live" clId="Web-{6DC6B3DE-EE73-480E-A90F-B841688549B7}" dt="2020-01-27T07:03:08.113" v="144"/>
        <pc:sldMkLst>
          <pc:docMk/>
          <pc:sldMk cId="2157150348" sldId="413"/>
        </pc:sldMkLst>
      </pc:sldChg>
      <pc:sldChg chg="modSp add replId">
        <pc:chgData name="Julian Jurkoic" userId="415b081d431856db" providerId="Windows Live" clId="Web-{6DC6B3DE-EE73-480E-A90F-B841688549B7}" dt="2020-01-27T07:03:54.734" v="158" actId="20577"/>
        <pc:sldMkLst>
          <pc:docMk/>
          <pc:sldMk cId="1527900052" sldId="416"/>
        </pc:sldMkLst>
        <pc:spChg chg="mod">
          <ac:chgData name="Julian Jurkoic" userId="415b081d431856db" providerId="Windows Live" clId="Web-{6DC6B3DE-EE73-480E-A90F-B841688549B7}" dt="2020-01-27T07:03:54.734" v="158" actId="20577"/>
          <ac:spMkLst>
            <pc:docMk/>
            <pc:sldMk cId="1527900052" sldId="416"/>
            <ac:spMk id="577" creationId="{00000000-0000-0000-0000-000000000000}"/>
          </ac:spMkLst>
        </pc:spChg>
      </pc:sldChg>
      <pc:sldChg chg="add">
        <pc:chgData name="Julian Jurkoic" userId="415b081d431856db" providerId="Windows Live" clId="Web-{6DC6B3DE-EE73-480E-A90F-B841688549B7}" dt="2020-01-27T07:04:12.445" v="166"/>
        <pc:sldMkLst>
          <pc:docMk/>
          <pc:sldMk cId="2127133778" sldId="417"/>
        </pc:sldMkLst>
      </pc:sldChg>
      <pc:sldChg chg="del">
        <pc:chgData name="Julian Jurkoic" userId="415b081d431856db" providerId="Windows Live" clId="Web-{6DC6B3DE-EE73-480E-A90F-B841688549B7}" dt="2020-01-27T07:03:08.113" v="142"/>
        <pc:sldMkLst>
          <pc:docMk/>
          <pc:sldMk cId="1035778802" sldId="419"/>
        </pc:sldMkLst>
      </pc:sldChg>
      <pc:sldChg chg="del">
        <pc:chgData name="Julian Jurkoic" userId="415b081d431856db" providerId="Windows Live" clId="Web-{6DC6B3DE-EE73-480E-A90F-B841688549B7}" dt="2020-01-27T07:03:08.051" v="106"/>
        <pc:sldMkLst>
          <pc:docMk/>
          <pc:sldMk cId="1193778706" sldId="420"/>
        </pc:sldMkLst>
      </pc:sldChg>
      <pc:sldChg chg="del">
        <pc:chgData name="Julian Jurkoic" userId="415b081d431856db" providerId="Windows Live" clId="Web-{6DC6B3DE-EE73-480E-A90F-B841688549B7}" dt="2020-01-27T07:03:08.051" v="105"/>
        <pc:sldMkLst>
          <pc:docMk/>
          <pc:sldMk cId="2376920694" sldId="421"/>
        </pc:sldMkLst>
      </pc:sldChg>
      <pc:sldChg chg="del">
        <pc:chgData name="Julian Jurkoic" userId="415b081d431856db" providerId="Windows Live" clId="Web-{6DC6B3DE-EE73-480E-A90F-B841688549B7}" dt="2020-01-27T07:03:08.051" v="104"/>
        <pc:sldMkLst>
          <pc:docMk/>
          <pc:sldMk cId="3744328386" sldId="422"/>
        </pc:sldMkLst>
      </pc:sldChg>
      <pc:sldChg chg="del">
        <pc:chgData name="Julian Jurkoic" userId="415b081d431856db" providerId="Windows Live" clId="Web-{6DC6B3DE-EE73-480E-A90F-B841688549B7}" dt="2020-01-27T07:03:08.051" v="103"/>
        <pc:sldMkLst>
          <pc:docMk/>
          <pc:sldMk cId="2625590912" sldId="423"/>
        </pc:sldMkLst>
      </pc:sldChg>
    </pc:docChg>
  </pc:docChgLst>
  <pc:docChgLst>
    <pc:chgData name="Guest User" providerId="Windows Live" clId="Web-{D06FCD1E-7684-45C0-9745-655C0453DC96}"/>
    <pc:docChg chg="addSld delSld modSld sldOrd">
      <pc:chgData name="Guest User" userId="" providerId="Windows Live" clId="Web-{D06FCD1E-7684-45C0-9745-655C0453DC96}" dt="2020-01-31T03:05:26.574" v="371" actId="14100"/>
      <pc:docMkLst>
        <pc:docMk/>
      </pc:docMkLst>
      <pc:sldChg chg="modSp">
        <pc:chgData name="Guest User" userId="" providerId="Windows Live" clId="Web-{D06FCD1E-7684-45C0-9745-655C0453DC96}" dt="2020-01-31T02:56:19.588" v="199"/>
        <pc:sldMkLst>
          <pc:docMk/>
          <pc:sldMk cId="0" sldId="314"/>
        </pc:sldMkLst>
        <pc:spChg chg="mod">
          <ac:chgData name="Guest User" userId="" providerId="Windows Live" clId="Web-{D06FCD1E-7684-45C0-9745-655C0453DC96}" dt="2020-01-31T02:56:19.588" v="199"/>
          <ac:spMkLst>
            <pc:docMk/>
            <pc:sldMk cId="0" sldId="314"/>
            <ac:spMk id="1631" creationId="{00000000-0000-0000-0000-000000000000}"/>
          </ac:spMkLst>
        </pc:spChg>
      </pc:sldChg>
      <pc:sldChg chg="delSp modSp add del ord replId">
        <pc:chgData name="Guest User" userId="" providerId="Windows Live" clId="Web-{D06FCD1E-7684-45C0-9745-655C0453DC96}" dt="2020-01-31T02:37:43.663" v="141"/>
        <pc:sldMkLst>
          <pc:docMk/>
          <pc:sldMk cId="83500910" sldId="431"/>
        </pc:sldMkLst>
        <pc:spChg chg="mod">
          <ac:chgData name="Guest User" userId="" providerId="Windows Live" clId="Web-{D06FCD1E-7684-45C0-9745-655C0453DC96}" dt="2020-01-31T02:28:00.749" v="26" actId="20577"/>
          <ac:spMkLst>
            <pc:docMk/>
            <pc:sldMk cId="83500910" sldId="431"/>
            <ac:spMk id="2" creationId="{FA6518F7-2DCB-4414-BD99-1C43DF24F581}"/>
          </ac:spMkLst>
        </pc:spChg>
        <pc:spChg chg="del">
          <ac:chgData name="Guest User" userId="" providerId="Windows Live" clId="Web-{D06FCD1E-7684-45C0-9745-655C0453DC96}" dt="2020-01-31T02:28:03.270" v="27"/>
          <ac:spMkLst>
            <pc:docMk/>
            <pc:sldMk cId="83500910" sldId="431"/>
            <ac:spMk id="5" creationId="{CD77FB0B-D1FE-4B95-856B-D44819467531}"/>
          </ac:spMkLst>
        </pc:spChg>
        <pc:spChg chg="del">
          <ac:chgData name="Guest User" userId="" providerId="Windows Live" clId="Web-{D06FCD1E-7684-45C0-9745-655C0453DC96}" dt="2020-01-31T02:28:12.255" v="29"/>
          <ac:spMkLst>
            <pc:docMk/>
            <pc:sldMk cId="83500910" sldId="431"/>
            <ac:spMk id="22" creationId="{4FF78778-984B-4403-98AA-1D43B7174979}"/>
          </ac:spMkLst>
        </pc:spChg>
        <pc:picChg chg="del">
          <ac:chgData name="Guest User" userId="" providerId="Windows Live" clId="Web-{D06FCD1E-7684-45C0-9745-655C0453DC96}" dt="2020-01-31T02:28:07.239" v="28"/>
          <ac:picMkLst>
            <pc:docMk/>
            <pc:sldMk cId="83500910" sldId="431"/>
            <ac:picMk id="4" creationId="{9E954FFD-E4BA-4686-A989-8B28E35583E0}"/>
          </ac:picMkLst>
        </pc:picChg>
      </pc:sldChg>
      <pc:sldChg chg="addSp delSp modSp add replId">
        <pc:chgData name="Guest User" userId="" providerId="Windows Live" clId="Web-{D06FCD1E-7684-45C0-9745-655C0453DC96}" dt="2020-01-31T03:05:26.574" v="371" actId="14100"/>
        <pc:sldMkLst>
          <pc:docMk/>
          <pc:sldMk cId="3803981386" sldId="432"/>
        </pc:sldMkLst>
        <pc:spChg chg="mod">
          <ac:chgData name="Guest User" userId="" providerId="Windows Live" clId="Web-{D06FCD1E-7684-45C0-9745-655C0453DC96}" dt="2020-01-31T02:48:28.636" v="162" actId="20577"/>
          <ac:spMkLst>
            <pc:docMk/>
            <pc:sldMk cId="3803981386" sldId="432"/>
            <ac:spMk id="2" creationId="{FA6518F7-2DCB-4414-BD99-1C43DF24F581}"/>
          </ac:spMkLst>
        </pc:spChg>
        <pc:spChg chg="mod">
          <ac:chgData name="Guest User" userId="" providerId="Windows Live" clId="Web-{D06FCD1E-7684-45C0-9745-655C0453DC96}" dt="2020-01-31T02:54:55.663" v="196" actId="14100"/>
          <ac:spMkLst>
            <pc:docMk/>
            <pc:sldMk cId="3803981386" sldId="432"/>
            <ac:spMk id="10" creationId="{A3549A12-F2D8-463D-97BE-5B30C61389C4}"/>
          </ac:spMkLst>
        </pc:spChg>
        <pc:spChg chg="add mod">
          <ac:chgData name="Guest User" userId="" providerId="Windows Live" clId="Web-{D06FCD1E-7684-45C0-9745-655C0453DC96}" dt="2020-01-31T03:05:26.574" v="371" actId="14100"/>
          <ac:spMkLst>
            <pc:docMk/>
            <pc:sldMk cId="3803981386" sldId="432"/>
            <ac:spMk id="12" creationId="{504BD0D8-01C6-45FA-A405-528663A0CAEE}"/>
          </ac:spMkLst>
        </pc:spChg>
        <pc:spChg chg="mod">
          <ac:chgData name="Guest User" userId="" providerId="Windows Live" clId="Web-{D06FCD1E-7684-45C0-9745-655C0453DC96}" dt="2020-01-31T02:36:34.771" v="118" actId="14100"/>
          <ac:spMkLst>
            <pc:docMk/>
            <pc:sldMk cId="3803981386" sldId="432"/>
            <ac:spMk id="20" creationId="{719557E6-6053-4176-9E0F-F39CF8597F9F}"/>
          </ac:spMkLst>
        </pc:spChg>
        <pc:spChg chg="del">
          <ac:chgData name="Guest User" userId="" providerId="Windows Live" clId="Web-{D06FCD1E-7684-45C0-9745-655C0453DC96}" dt="2020-01-31T02:35:18.518" v="70"/>
          <ac:spMkLst>
            <pc:docMk/>
            <pc:sldMk cId="3803981386" sldId="432"/>
            <ac:spMk id="24" creationId="{25189893-FCA9-447D-BC1B-C2388E39E88F}"/>
          </ac:spMkLst>
        </pc:spChg>
        <pc:spChg chg="mod">
          <ac:chgData name="Guest User" userId="" providerId="Windows Live" clId="Web-{D06FCD1E-7684-45C0-9745-655C0453DC96}" dt="2020-01-31T02:35:11.361" v="69"/>
          <ac:spMkLst>
            <pc:docMk/>
            <pc:sldMk cId="3803981386" sldId="432"/>
            <ac:spMk id="39" creationId="{DAB24446-03EA-45A3-88B0-AE3D06D18A94}"/>
          </ac:spMkLst>
        </pc:spChg>
        <pc:spChg chg="mod">
          <ac:chgData name="Guest User" userId="" providerId="Windows Live" clId="Web-{D06FCD1E-7684-45C0-9745-655C0453DC96}" dt="2020-01-31T02:52:30.034" v="181" actId="14100"/>
          <ac:spMkLst>
            <pc:docMk/>
            <pc:sldMk cId="3803981386" sldId="432"/>
            <ac:spMk id="40" creationId="{3A0AFFE8-EBBC-4076-8ADD-AF1ABB61197C}"/>
          </ac:spMkLst>
        </pc:spChg>
        <pc:spChg chg="mod">
          <ac:chgData name="Guest User" userId="" providerId="Windows Live" clId="Web-{D06FCD1E-7684-45C0-9745-655C0453DC96}" dt="2020-01-31T02:36:49.130" v="120" actId="14100"/>
          <ac:spMkLst>
            <pc:docMk/>
            <pc:sldMk cId="3803981386" sldId="432"/>
            <ac:spMk id="41" creationId="{3D8EA2F9-4DD1-4842-A241-16376605008D}"/>
          </ac:spMkLst>
        </pc:spChg>
        <pc:spChg chg="mod">
          <ac:chgData name="Guest User" userId="" providerId="Windows Live" clId="Web-{D06FCD1E-7684-45C0-9745-655C0453DC96}" dt="2020-01-31T02:52:41.987" v="182" actId="20577"/>
          <ac:spMkLst>
            <pc:docMk/>
            <pc:sldMk cId="3803981386" sldId="432"/>
            <ac:spMk id="42" creationId="{D658621C-D1B5-4828-BDED-4F9E767E2C07}"/>
          </ac:spMkLst>
        </pc:spChg>
        <pc:spChg chg="mod">
          <ac:chgData name="Guest User" userId="" providerId="Windows Live" clId="Web-{D06FCD1E-7684-45C0-9745-655C0453DC96}" dt="2020-01-31T02:52:47.816" v="185" actId="20577"/>
          <ac:spMkLst>
            <pc:docMk/>
            <pc:sldMk cId="3803981386" sldId="432"/>
            <ac:spMk id="43" creationId="{774845A7-9100-4392-8355-63E6C2E66D71}"/>
          </ac:spMkLst>
        </pc:spChg>
        <pc:spChg chg="mod">
          <ac:chgData name="Guest User" userId="" providerId="Windows Live" clId="Web-{D06FCD1E-7684-45C0-9745-655C0453DC96}" dt="2020-01-31T02:52:51.456" v="188" actId="20577"/>
          <ac:spMkLst>
            <pc:docMk/>
            <pc:sldMk cId="3803981386" sldId="432"/>
            <ac:spMk id="44" creationId="{53682930-6CF5-41A5-944F-79AACC545AA7}"/>
          </ac:spMkLst>
        </pc:spChg>
        <pc:picChg chg="add del mod modCrop">
          <ac:chgData name="Guest User" userId="" providerId="Windows Live" clId="Web-{D06FCD1E-7684-45C0-9745-655C0453DC96}" dt="2020-01-31T02:42:30.359" v="148"/>
          <ac:picMkLst>
            <pc:docMk/>
            <pc:sldMk cId="3803981386" sldId="432"/>
            <ac:picMk id="4" creationId="{DC3932DC-D89C-423D-806D-4CFB475E84A9}"/>
          </ac:picMkLst>
        </pc:picChg>
        <pc:picChg chg="add del mod">
          <ac:chgData name="Guest User" userId="" providerId="Windows Live" clId="Web-{D06FCD1E-7684-45C0-9745-655C0453DC96}" dt="2020-01-31T02:50:58.406" v="169"/>
          <ac:picMkLst>
            <pc:docMk/>
            <pc:sldMk cId="3803981386" sldId="432"/>
            <ac:picMk id="6" creationId="{2FCFE411-6E97-4925-9279-DCEC8520EEB8}"/>
          </ac:picMkLst>
        </pc:picChg>
        <pc:picChg chg="add mod modCrop">
          <ac:chgData name="Guest User" userId="" providerId="Windows Live" clId="Web-{D06FCD1E-7684-45C0-9745-655C0453DC96}" dt="2020-01-31T02:54:16.662" v="194"/>
          <ac:picMkLst>
            <pc:docMk/>
            <pc:sldMk cId="3803981386" sldId="432"/>
            <ac:picMk id="9" creationId="{EDF964BC-9370-4A3C-9A36-8FD3353E4F8D}"/>
          </ac:picMkLst>
        </pc:picChg>
      </pc:sldChg>
      <pc:sldChg chg="addSp delSp modSp add del replId">
        <pc:chgData name="Guest User" userId="" providerId="Windows Live" clId="Web-{D06FCD1E-7684-45C0-9745-655C0453DC96}" dt="2020-01-31T02:50:03.139" v="166"/>
        <pc:sldMkLst>
          <pc:docMk/>
          <pc:sldMk cId="498729998" sldId="433"/>
        </pc:sldMkLst>
        <pc:picChg chg="add del mod">
          <ac:chgData name="Guest User" userId="" providerId="Windows Live" clId="Web-{D06FCD1E-7684-45C0-9745-655C0453DC96}" dt="2020-01-31T02:48:35.074" v="163"/>
          <ac:picMkLst>
            <pc:docMk/>
            <pc:sldMk cId="498729998" sldId="433"/>
            <ac:picMk id="4" creationId="{7A89451A-3C44-4260-AB17-C4988041879B}"/>
          </ac:picMkLst>
        </pc:picChg>
      </pc:sldChg>
    </pc:docChg>
  </pc:docChgLst>
  <pc:docChgLst>
    <pc:chgData name="Trevor Willson" userId="5ce0e8728913b723" providerId="LiveId" clId="{51BAC720-3EB2-4842-B9E2-AB16D8DB7015}"/>
    <pc:docChg chg="undo redo custSel modSld">
      <pc:chgData name="Trevor Willson" userId="5ce0e8728913b723" providerId="LiveId" clId="{51BAC720-3EB2-4842-B9E2-AB16D8DB7015}" dt="2020-02-03T14:59:56.760" v="1259"/>
      <pc:docMkLst>
        <pc:docMk/>
      </pc:docMkLst>
      <pc:sldChg chg="addSp delSp modSp">
        <pc:chgData name="Trevor Willson" userId="5ce0e8728913b723" providerId="LiveId" clId="{51BAC720-3EB2-4842-B9E2-AB16D8DB7015}" dt="2020-02-02T17:37:57.813" v="1131" actId="1076"/>
        <pc:sldMkLst>
          <pc:docMk/>
          <pc:sldMk cId="0" sldId="321"/>
        </pc:sldMkLst>
        <pc:picChg chg="add mod">
          <ac:chgData name="Trevor Willson" userId="5ce0e8728913b723" providerId="LiveId" clId="{51BAC720-3EB2-4842-B9E2-AB16D8DB7015}" dt="2020-02-02T17:37:57.813" v="1131" actId="1076"/>
          <ac:picMkLst>
            <pc:docMk/>
            <pc:sldMk cId="0" sldId="321"/>
            <ac:picMk id="3" creationId="{7ECE95B0-FC8E-46B5-A120-14E610C3CA3E}"/>
          </ac:picMkLst>
        </pc:picChg>
        <pc:picChg chg="add del mod">
          <ac:chgData name="Trevor Willson" userId="5ce0e8728913b723" providerId="LiveId" clId="{51BAC720-3EB2-4842-B9E2-AB16D8DB7015}" dt="2020-02-02T17:37:31.756" v="1125" actId="478"/>
          <ac:picMkLst>
            <pc:docMk/>
            <pc:sldMk cId="0" sldId="321"/>
            <ac:picMk id="5" creationId="{F9AFCDB6-9AFC-4E7C-819A-71034BD8C5E7}"/>
          </ac:picMkLst>
        </pc:picChg>
        <pc:picChg chg="add mod">
          <ac:chgData name="Trevor Willson" userId="5ce0e8728913b723" providerId="LiveId" clId="{51BAC720-3EB2-4842-B9E2-AB16D8DB7015}" dt="2020-01-31T02:47:59.595" v="1036" actId="1076"/>
          <ac:picMkLst>
            <pc:docMk/>
            <pc:sldMk cId="0" sldId="321"/>
            <ac:picMk id="7" creationId="{DC3DE5D0-8185-4413-837D-EA6DB5551C9C}"/>
          </ac:picMkLst>
        </pc:picChg>
        <pc:picChg chg="add mod">
          <ac:chgData name="Trevor Willson" userId="5ce0e8728913b723" providerId="LiveId" clId="{51BAC720-3EB2-4842-B9E2-AB16D8DB7015}" dt="2020-02-02T17:37:53.250" v="1130" actId="1076"/>
          <ac:picMkLst>
            <pc:docMk/>
            <pc:sldMk cId="0" sldId="321"/>
            <ac:picMk id="9" creationId="{AB0E0B04-C619-4FD6-B353-A58E57A2D4D1}"/>
          </ac:picMkLst>
        </pc:picChg>
        <pc:picChg chg="del">
          <ac:chgData name="Trevor Willson" userId="5ce0e8728913b723" providerId="LiveId" clId="{51BAC720-3EB2-4842-B9E2-AB16D8DB7015}" dt="2020-01-31T02:45:52.264" v="1009" actId="478"/>
          <ac:picMkLst>
            <pc:docMk/>
            <pc:sldMk cId="0" sldId="321"/>
            <ac:picMk id="1835" creationId="{00000000-0000-0000-0000-000000000000}"/>
          </ac:picMkLst>
        </pc:picChg>
        <pc:picChg chg="del">
          <ac:chgData name="Trevor Willson" userId="5ce0e8728913b723" providerId="LiveId" clId="{51BAC720-3EB2-4842-B9E2-AB16D8DB7015}" dt="2020-01-31T02:45:51.661" v="1008" actId="478"/>
          <ac:picMkLst>
            <pc:docMk/>
            <pc:sldMk cId="0" sldId="321"/>
            <ac:picMk id="1836" creationId="{00000000-0000-0000-0000-000000000000}"/>
          </ac:picMkLst>
        </pc:picChg>
        <pc:picChg chg="del">
          <ac:chgData name="Trevor Willson" userId="5ce0e8728913b723" providerId="LiveId" clId="{51BAC720-3EB2-4842-B9E2-AB16D8DB7015}" dt="2020-01-31T02:45:52.796" v="1010" actId="478"/>
          <ac:picMkLst>
            <pc:docMk/>
            <pc:sldMk cId="0" sldId="321"/>
            <ac:picMk id="1843" creationId="{00000000-0000-0000-0000-000000000000}"/>
          </ac:picMkLst>
        </pc:picChg>
      </pc:sldChg>
      <pc:sldChg chg="modSp">
        <pc:chgData name="Trevor Willson" userId="5ce0e8728913b723" providerId="LiveId" clId="{51BAC720-3EB2-4842-B9E2-AB16D8DB7015}" dt="2020-02-02T18:19:27.251" v="1239" actId="14100"/>
        <pc:sldMkLst>
          <pc:docMk/>
          <pc:sldMk cId="3668804156" sldId="424"/>
        </pc:sldMkLst>
        <pc:spChg chg="mod">
          <ac:chgData name="Trevor Willson" userId="5ce0e8728913b723" providerId="LiveId" clId="{51BAC720-3EB2-4842-B9E2-AB16D8DB7015}" dt="2020-02-02T18:19:27.251" v="1239" actId="14100"/>
          <ac:spMkLst>
            <pc:docMk/>
            <pc:sldMk cId="3668804156" sldId="424"/>
            <ac:spMk id="20" creationId="{504E0C47-F660-483E-816B-D9E5BBF0E415}"/>
          </ac:spMkLst>
        </pc:spChg>
        <pc:spChg chg="mod">
          <ac:chgData name="Trevor Willson" userId="5ce0e8728913b723" providerId="LiveId" clId="{51BAC720-3EB2-4842-B9E2-AB16D8DB7015}" dt="2020-02-02T17:48:58.787" v="1133" actId="14100"/>
          <ac:spMkLst>
            <pc:docMk/>
            <pc:sldMk cId="3668804156" sldId="424"/>
            <ac:spMk id="22" creationId="{8A973A16-A40A-4858-8E14-071964042052}"/>
          </ac:spMkLst>
        </pc:spChg>
      </pc:sldChg>
      <pc:sldChg chg="addSp delSp modSp delAnim modAnim modNotesTx">
        <pc:chgData name="Trevor Willson" userId="5ce0e8728913b723" providerId="LiveId" clId="{51BAC720-3EB2-4842-B9E2-AB16D8DB7015}" dt="2020-02-03T14:59:56.760" v="1259"/>
        <pc:sldMkLst>
          <pc:docMk/>
          <pc:sldMk cId="2384817782" sldId="425"/>
        </pc:sldMkLst>
        <pc:spChg chg="del mod">
          <ac:chgData name="Trevor Willson" userId="5ce0e8728913b723" providerId="LiveId" clId="{51BAC720-3EB2-4842-B9E2-AB16D8DB7015}" dt="2020-01-30T22:00:08.477" v="645" actId="478"/>
          <ac:spMkLst>
            <pc:docMk/>
            <pc:sldMk cId="2384817782" sldId="425"/>
            <ac:spMk id="3" creationId="{0D3BDDF1-AE2E-40AD-B2EA-AB005C451F96}"/>
          </ac:spMkLst>
        </pc:spChg>
        <pc:spChg chg="mod ord">
          <ac:chgData name="Trevor Willson" userId="5ce0e8728913b723" providerId="LiveId" clId="{51BAC720-3EB2-4842-B9E2-AB16D8DB7015}" dt="2020-02-02T18:21:37.642" v="1252" actId="167"/>
          <ac:spMkLst>
            <pc:docMk/>
            <pc:sldMk cId="2384817782" sldId="425"/>
            <ac:spMk id="6" creationId="{999A2F1E-7D4C-4083-9D1F-26E41CB19230}"/>
          </ac:spMkLst>
        </pc:spChg>
        <pc:spChg chg="add mod ord">
          <ac:chgData name="Trevor Willson" userId="5ce0e8728913b723" providerId="LiveId" clId="{51BAC720-3EB2-4842-B9E2-AB16D8DB7015}" dt="2020-02-02T18:20:22.464" v="1240" actId="167"/>
          <ac:spMkLst>
            <pc:docMk/>
            <pc:sldMk cId="2384817782" sldId="425"/>
            <ac:spMk id="7" creationId="{2ACE1F15-A1BA-49B4-B6DA-D7170904BCE5}"/>
          </ac:spMkLst>
        </pc:spChg>
        <pc:spChg chg="add del mod">
          <ac:chgData name="Trevor Willson" userId="5ce0e8728913b723" providerId="LiveId" clId="{51BAC720-3EB2-4842-B9E2-AB16D8DB7015}" dt="2020-01-30T22:00:10.242" v="646" actId="478"/>
          <ac:spMkLst>
            <pc:docMk/>
            <pc:sldMk cId="2384817782" sldId="425"/>
            <ac:spMk id="8" creationId="{03454837-B119-4102-88D6-C9F947F71EC0}"/>
          </ac:spMkLst>
        </pc:spChg>
        <pc:spChg chg="add mod">
          <ac:chgData name="Trevor Willson" userId="5ce0e8728913b723" providerId="LiveId" clId="{51BAC720-3EB2-4842-B9E2-AB16D8DB7015}" dt="2020-02-02T05:32:17.129" v="1118" actId="1076"/>
          <ac:spMkLst>
            <pc:docMk/>
            <pc:sldMk cId="2384817782" sldId="425"/>
            <ac:spMk id="9" creationId="{0EFA6C54-4690-4938-A3D9-4AA5C130FDD9}"/>
          </ac:spMkLst>
        </pc:spChg>
        <pc:spChg chg="add mod">
          <ac:chgData name="Trevor Willson" userId="5ce0e8728913b723" providerId="LiveId" clId="{51BAC720-3EB2-4842-B9E2-AB16D8DB7015}" dt="2020-02-02T05:32:17.129" v="1118" actId="1076"/>
          <ac:spMkLst>
            <pc:docMk/>
            <pc:sldMk cId="2384817782" sldId="425"/>
            <ac:spMk id="10" creationId="{07890551-ED65-49F4-97D2-ECE3815F5EC0}"/>
          </ac:spMkLst>
        </pc:spChg>
        <pc:spChg chg="add mod">
          <ac:chgData name="Trevor Willson" userId="5ce0e8728913b723" providerId="LiveId" clId="{51BAC720-3EB2-4842-B9E2-AB16D8DB7015}" dt="2020-02-02T05:33:09.828" v="1124" actId="14100"/>
          <ac:spMkLst>
            <pc:docMk/>
            <pc:sldMk cId="2384817782" sldId="425"/>
            <ac:spMk id="11" creationId="{D06F2342-AA24-4846-BCC9-351D9DA00A74}"/>
          </ac:spMkLst>
        </pc:spChg>
        <pc:spChg chg="add del">
          <ac:chgData name="Trevor Willson" userId="5ce0e8728913b723" providerId="LiveId" clId="{51BAC720-3EB2-4842-B9E2-AB16D8DB7015}" dt="2020-01-30T22:14:27.856" v="743" actId="478"/>
          <ac:spMkLst>
            <pc:docMk/>
            <pc:sldMk cId="2384817782" sldId="425"/>
            <ac:spMk id="12" creationId="{8CE4CD6E-2F66-4C0F-8E80-D770B75470AB}"/>
          </ac:spMkLst>
        </pc:spChg>
        <pc:spChg chg="add del">
          <ac:chgData name="Trevor Willson" userId="5ce0e8728913b723" providerId="LiveId" clId="{51BAC720-3EB2-4842-B9E2-AB16D8DB7015}" dt="2020-01-30T22:14:58.103" v="784" actId="478"/>
          <ac:spMkLst>
            <pc:docMk/>
            <pc:sldMk cId="2384817782" sldId="425"/>
            <ac:spMk id="13" creationId="{199FFA3A-8C6F-45BB-A08B-05AFE2268AFA}"/>
          </ac:spMkLst>
        </pc:spChg>
        <pc:spChg chg="add mod">
          <ac:chgData name="Trevor Willson" userId="5ce0e8728913b723" providerId="LiveId" clId="{51BAC720-3EB2-4842-B9E2-AB16D8DB7015}" dt="2020-02-02T05:32:17.129" v="1118" actId="1076"/>
          <ac:spMkLst>
            <pc:docMk/>
            <pc:sldMk cId="2384817782" sldId="425"/>
            <ac:spMk id="14" creationId="{9E24120D-380B-4A47-8995-097A18F53885}"/>
          </ac:spMkLst>
        </pc:spChg>
        <pc:spChg chg="add mod">
          <ac:chgData name="Trevor Willson" userId="5ce0e8728913b723" providerId="LiveId" clId="{51BAC720-3EB2-4842-B9E2-AB16D8DB7015}" dt="2020-02-02T05:32:59.772" v="1122" actId="1076"/>
          <ac:spMkLst>
            <pc:docMk/>
            <pc:sldMk cId="2384817782" sldId="425"/>
            <ac:spMk id="15" creationId="{10F5A6BB-306B-42F3-A59C-805A204E7A25}"/>
          </ac:spMkLst>
        </pc:spChg>
        <pc:spChg chg="add mod">
          <ac:chgData name="Trevor Willson" userId="5ce0e8728913b723" providerId="LiveId" clId="{51BAC720-3EB2-4842-B9E2-AB16D8DB7015}" dt="2020-02-02T05:32:28.481" v="1120" actId="1076"/>
          <ac:spMkLst>
            <pc:docMk/>
            <pc:sldMk cId="2384817782" sldId="425"/>
            <ac:spMk id="16" creationId="{948F6AD1-DCD4-4863-8B65-2EE789C8A2FE}"/>
          </ac:spMkLst>
        </pc:spChg>
        <pc:spChg chg="add del">
          <ac:chgData name="Trevor Willson" userId="5ce0e8728913b723" providerId="LiveId" clId="{51BAC720-3EB2-4842-B9E2-AB16D8DB7015}" dt="2020-01-30T22:14:42.980" v="746" actId="478"/>
          <ac:spMkLst>
            <pc:docMk/>
            <pc:sldMk cId="2384817782" sldId="425"/>
            <ac:spMk id="17" creationId="{96E0B41E-2FCA-4AFF-9A80-329E1B2B61E2}"/>
          </ac:spMkLst>
        </pc:spChg>
        <pc:spChg chg="add del">
          <ac:chgData name="Trevor Willson" userId="5ce0e8728913b723" providerId="LiveId" clId="{51BAC720-3EB2-4842-B9E2-AB16D8DB7015}" dt="2020-01-30T22:14:39.493" v="745" actId="478"/>
          <ac:spMkLst>
            <pc:docMk/>
            <pc:sldMk cId="2384817782" sldId="425"/>
            <ac:spMk id="18" creationId="{6D199ABC-2929-48AC-87A5-4127E8FD81AA}"/>
          </ac:spMkLst>
        </pc:spChg>
        <pc:spChg chg="add del mod">
          <ac:chgData name="Trevor Willson" userId="5ce0e8728913b723" providerId="LiveId" clId="{51BAC720-3EB2-4842-B9E2-AB16D8DB7015}" dt="2020-01-31T00:41:03.330" v="990" actId="478"/>
          <ac:spMkLst>
            <pc:docMk/>
            <pc:sldMk cId="2384817782" sldId="425"/>
            <ac:spMk id="19" creationId="{B3D2AA2E-5B93-4C78-A8B6-73634BD3B648}"/>
          </ac:spMkLst>
        </pc:spChg>
        <pc:spChg chg="add del">
          <ac:chgData name="Trevor Willson" userId="5ce0e8728913b723" providerId="LiveId" clId="{51BAC720-3EB2-4842-B9E2-AB16D8DB7015}" dt="2020-01-30T22:15:50.270" v="788" actId="478"/>
          <ac:spMkLst>
            <pc:docMk/>
            <pc:sldMk cId="2384817782" sldId="425"/>
            <ac:spMk id="20" creationId="{E986A426-59F1-4631-8378-97878D67FAB4}"/>
          </ac:spMkLst>
        </pc:spChg>
        <pc:spChg chg="add mod">
          <ac:chgData name="Trevor Willson" userId="5ce0e8728913b723" providerId="LiveId" clId="{51BAC720-3EB2-4842-B9E2-AB16D8DB7015}" dt="2020-02-02T05:32:28.481" v="1120" actId="1076"/>
          <ac:spMkLst>
            <pc:docMk/>
            <pc:sldMk cId="2384817782" sldId="425"/>
            <ac:spMk id="24" creationId="{9188079E-1241-4FD7-AE14-70306B4444B9}"/>
          </ac:spMkLst>
        </pc:spChg>
        <pc:grpChg chg="add">
          <ac:chgData name="Trevor Willson" userId="5ce0e8728913b723" providerId="LiveId" clId="{51BAC720-3EB2-4842-B9E2-AB16D8DB7015}" dt="2020-01-30T22:01:22.986" v="657"/>
          <ac:grpSpMkLst>
            <pc:docMk/>
            <pc:sldMk cId="2384817782" sldId="425"/>
            <ac:grpSpMk id="21" creationId="{FA26B077-A297-4057-A07D-45698CEE6771}"/>
          </ac:grpSpMkLst>
        </pc:grpChg>
        <pc:picChg chg="add mod">
          <ac:chgData name="Trevor Willson" userId="5ce0e8728913b723" providerId="LiveId" clId="{51BAC720-3EB2-4842-B9E2-AB16D8DB7015}" dt="2020-01-30T22:29:41.348" v="931" actId="1076"/>
          <ac:picMkLst>
            <pc:docMk/>
            <pc:sldMk cId="2384817782" sldId="425"/>
            <ac:picMk id="26" creationId="{3557FE71-8D51-4034-B48A-3D2FBBFD8873}"/>
          </ac:picMkLst>
        </pc:picChg>
        <pc:picChg chg="add mod ord">
          <ac:chgData name="Trevor Willson" userId="5ce0e8728913b723" providerId="LiveId" clId="{51BAC720-3EB2-4842-B9E2-AB16D8DB7015}" dt="2020-01-31T00:42:13.835" v="993" actId="166"/>
          <ac:picMkLst>
            <pc:docMk/>
            <pc:sldMk cId="2384817782" sldId="425"/>
            <ac:picMk id="28" creationId="{3889B5E7-99FB-48BA-995F-5034427D14DC}"/>
          </ac:picMkLst>
        </pc:picChg>
        <pc:picChg chg="add mod">
          <ac:chgData name="Trevor Willson" userId="5ce0e8728913b723" providerId="LiveId" clId="{51BAC720-3EB2-4842-B9E2-AB16D8DB7015}" dt="2020-01-30T22:29:17.582" v="924" actId="571"/>
          <ac:picMkLst>
            <pc:docMk/>
            <pc:sldMk cId="2384817782" sldId="425"/>
            <ac:picMk id="29" creationId="{0EC5702E-8665-40AE-8A5C-A6F317E5BE6D}"/>
          </ac:picMkLst>
        </pc:picChg>
        <pc:picChg chg="add mod">
          <ac:chgData name="Trevor Willson" userId="5ce0e8728913b723" providerId="LiveId" clId="{51BAC720-3EB2-4842-B9E2-AB16D8DB7015}" dt="2020-01-30T22:29:17.582" v="924" actId="571"/>
          <ac:picMkLst>
            <pc:docMk/>
            <pc:sldMk cId="2384817782" sldId="425"/>
            <ac:picMk id="30" creationId="{5FDDCF4D-9336-4FD6-A96B-86811F1487C9}"/>
          </ac:picMkLst>
        </pc:picChg>
        <pc:picChg chg="add del mod">
          <ac:chgData name="Trevor Willson" userId="5ce0e8728913b723" providerId="LiveId" clId="{51BAC720-3EB2-4842-B9E2-AB16D8DB7015}" dt="2020-02-02T17:50:03.674" v="1135" actId="478"/>
          <ac:picMkLst>
            <pc:docMk/>
            <pc:sldMk cId="2384817782" sldId="425"/>
            <ac:picMk id="32" creationId="{1A4D8A78-3C7A-47BC-8DAC-70416C719B74}"/>
          </ac:picMkLst>
        </pc:picChg>
      </pc:sldChg>
      <pc:sldChg chg="modSp">
        <pc:chgData name="Trevor Willson" userId="5ce0e8728913b723" providerId="LiveId" clId="{51BAC720-3EB2-4842-B9E2-AB16D8DB7015}" dt="2020-02-02T18:22:32.304" v="1255" actId="1076"/>
        <pc:sldMkLst>
          <pc:docMk/>
          <pc:sldMk cId="3367785308" sldId="439"/>
        </pc:sldMkLst>
        <pc:spChg chg="mod">
          <ac:chgData name="Trevor Willson" userId="5ce0e8728913b723" providerId="LiveId" clId="{51BAC720-3EB2-4842-B9E2-AB16D8DB7015}" dt="2020-02-02T18:22:26.604" v="1254" actId="1076"/>
          <ac:spMkLst>
            <pc:docMk/>
            <pc:sldMk cId="3367785308" sldId="439"/>
            <ac:spMk id="17" creationId="{C6471A88-5991-42F3-A3E9-BD79970A7F1C}"/>
          </ac:spMkLst>
        </pc:spChg>
        <pc:spChg chg="mod">
          <ac:chgData name="Trevor Willson" userId="5ce0e8728913b723" providerId="LiveId" clId="{51BAC720-3EB2-4842-B9E2-AB16D8DB7015}" dt="2020-02-02T18:22:32.304" v="1255" actId="1076"/>
          <ac:spMkLst>
            <pc:docMk/>
            <pc:sldMk cId="3367785308" sldId="439"/>
            <ac:spMk id="18" creationId="{C611E4CA-2539-4504-8430-AEC5BF1B7F1C}"/>
          </ac:spMkLst>
        </pc:spChg>
        <pc:cxnChg chg="mod">
          <ac:chgData name="Trevor Willson" userId="5ce0e8728913b723" providerId="LiveId" clId="{51BAC720-3EB2-4842-B9E2-AB16D8DB7015}" dt="2020-02-02T17:53:15.998" v="1153" actId="692"/>
          <ac:cxnSpMkLst>
            <pc:docMk/>
            <pc:sldMk cId="3367785308" sldId="439"/>
            <ac:cxnSpMk id="11" creationId="{5776FC33-1C70-418E-A9E5-1793782B9FC4}"/>
          </ac:cxnSpMkLst>
        </pc:cxnChg>
        <pc:cxnChg chg="mod">
          <ac:chgData name="Trevor Willson" userId="5ce0e8728913b723" providerId="LiveId" clId="{51BAC720-3EB2-4842-B9E2-AB16D8DB7015}" dt="2020-02-02T17:53:15.998" v="1153" actId="692"/>
          <ac:cxnSpMkLst>
            <pc:docMk/>
            <pc:sldMk cId="3367785308" sldId="439"/>
            <ac:cxnSpMk id="12" creationId="{B195636D-1B51-4E53-A5A8-36EA89746612}"/>
          </ac:cxnSpMkLst>
        </pc:cxnChg>
        <pc:cxnChg chg="mod">
          <ac:chgData name="Trevor Willson" userId="5ce0e8728913b723" providerId="LiveId" clId="{51BAC720-3EB2-4842-B9E2-AB16D8DB7015}" dt="2020-02-02T17:53:08.981" v="1147" actId="692"/>
          <ac:cxnSpMkLst>
            <pc:docMk/>
            <pc:sldMk cId="3367785308" sldId="439"/>
            <ac:cxnSpMk id="13" creationId="{E91069CD-96C3-44A2-862E-A01367BFDAD3}"/>
          </ac:cxnSpMkLst>
        </pc:cxnChg>
        <pc:cxnChg chg="mod">
          <ac:chgData name="Trevor Willson" userId="5ce0e8728913b723" providerId="LiveId" clId="{51BAC720-3EB2-4842-B9E2-AB16D8DB7015}" dt="2020-02-02T17:53:15.998" v="1153" actId="692"/>
          <ac:cxnSpMkLst>
            <pc:docMk/>
            <pc:sldMk cId="3367785308" sldId="439"/>
            <ac:cxnSpMk id="20" creationId="{9D82C4DC-2618-4EA0-A41E-AEFE478EF790}"/>
          </ac:cxnSpMkLst>
        </pc:cxnChg>
      </pc:sldChg>
    </pc:docChg>
  </pc:docChgLst>
  <pc:docChgLst>
    <pc:chgData name="noah crisler" userId="b79874ed8cf5eee7" providerId="Windows Live" clId="Web-{5DC9C5F1-2264-4E1B-B1A3-A3EB3C30617D}"/>
    <pc:docChg chg="delSld modSld">
      <pc:chgData name="noah crisler" userId="b79874ed8cf5eee7" providerId="Windows Live" clId="Web-{5DC9C5F1-2264-4E1B-B1A3-A3EB3C30617D}" dt="2020-03-02T00:06:58.351" v="431"/>
      <pc:docMkLst>
        <pc:docMk/>
      </pc:docMkLst>
      <pc:sldChg chg="modSp modNotes">
        <pc:chgData name="noah crisler" userId="b79874ed8cf5eee7" providerId="Windows Live" clId="Web-{5DC9C5F1-2264-4E1B-B1A3-A3EB3C30617D}" dt="2020-03-01T23:43:53.179" v="402"/>
        <pc:sldMkLst>
          <pc:docMk/>
          <pc:sldMk cId="1680997830" sldId="441"/>
        </pc:sldMkLst>
        <pc:spChg chg="mod">
          <ac:chgData name="noah crisler" userId="b79874ed8cf5eee7" providerId="Windows Live" clId="Web-{5DC9C5F1-2264-4E1B-B1A3-A3EB3C30617D}" dt="2020-03-01T23:15:03.179" v="33" actId="20577"/>
          <ac:spMkLst>
            <pc:docMk/>
            <pc:sldMk cId="1680997830" sldId="441"/>
            <ac:spMk id="3" creationId="{7B4205EC-2A83-4BBD-AE3B-A2AEF0B57388}"/>
          </ac:spMkLst>
        </pc:spChg>
      </pc:sldChg>
      <pc:sldChg chg="addSp modSp addAnim delAnim modAnim">
        <pc:chgData name="noah crisler" userId="b79874ed8cf5eee7" providerId="Windows Live" clId="Web-{5DC9C5F1-2264-4E1B-B1A3-A3EB3C30617D}" dt="2020-03-02T00:06:58.351" v="431"/>
        <pc:sldMkLst>
          <pc:docMk/>
          <pc:sldMk cId="2461859500" sldId="447"/>
        </pc:sldMkLst>
        <pc:spChg chg="mod">
          <ac:chgData name="noah crisler" userId="b79874ed8cf5eee7" providerId="Windows Live" clId="Web-{5DC9C5F1-2264-4E1B-B1A3-A3EB3C30617D}" dt="2020-03-01T23:13:01.773" v="17" actId="1076"/>
          <ac:spMkLst>
            <pc:docMk/>
            <pc:sldMk cId="2461859500" sldId="447"/>
            <ac:spMk id="12" creationId="{B5636238-128A-416B-B9B6-45A25255F5BA}"/>
          </ac:spMkLst>
        </pc:spChg>
        <pc:grpChg chg="add">
          <ac:chgData name="noah crisler" userId="b79874ed8cf5eee7" providerId="Windows Live" clId="Web-{5DC9C5F1-2264-4E1B-B1A3-A3EB3C30617D}" dt="2020-03-01T23:45:56.445" v="424"/>
          <ac:grpSpMkLst>
            <pc:docMk/>
            <pc:sldMk cId="2461859500" sldId="447"/>
            <ac:grpSpMk id="3" creationId="{6DDF3FBE-6814-4B60-8E31-0CDD8FF8CB5D}"/>
          </ac:grpSpMkLst>
        </pc:grpChg>
        <pc:grpChg chg="add">
          <ac:chgData name="noah crisler" userId="b79874ed8cf5eee7" providerId="Windows Live" clId="Web-{5DC9C5F1-2264-4E1B-B1A3-A3EB3C30617D}" dt="2020-03-02T00:06:52.539" v="429"/>
          <ac:grpSpMkLst>
            <pc:docMk/>
            <pc:sldMk cId="2461859500" sldId="447"/>
            <ac:grpSpMk id="13" creationId="{F48ACA84-6954-45C8-82F2-100A35141F69}"/>
          </ac:grpSpMkLst>
        </pc:grpChg>
        <pc:cxnChg chg="mod">
          <ac:chgData name="noah crisler" userId="b79874ed8cf5eee7" providerId="Windows Live" clId="Web-{5DC9C5F1-2264-4E1B-B1A3-A3EB3C30617D}" dt="2020-03-02T00:06:36.711" v="428" actId="1076"/>
          <ac:cxnSpMkLst>
            <pc:docMk/>
            <pc:sldMk cId="2461859500" sldId="447"/>
            <ac:cxnSpMk id="37" creationId="{45EE31F3-FD6D-4A5B-99AC-55D40296BBDE}"/>
          </ac:cxnSpMkLst>
        </pc:cxnChg>
      </pc:sldChg>
      <pc:sldChg chg="modSp del">
        <pc:chgData name="noah crisler" userId="b79874ed8cf5eee7" providerId="Windows Live" clId="Web-{5DC9C5F1-2264-4E1B-B1A3-A3EB3C30617D}" dt="2020-03-01T22:59:26.164" v="14"/>
        <pc:sldMkLst>
          <pc:docMk/>
          <pc:sldMk cId="3607868863" sldId="455"/>
        </pc:sldMkLst>
        <pc:spChg chg="mod">
          <ac:chgData name="noah crisler" userId="b79874ed8cf5eee7" providerId="Windows Live" clId="Web-{5DC9C5F1-2264-4E1B-B1A3-A3EB3C30617D}" dt="2020-03-01T22:17:40.942" v="13" actId="20577"/>
          <ac:spMkLst>
            <pc:docMk/>
            <pc:sldMk cId="3607868863" sldId="455"/>
            <ac:spMk id="3" creationId="{5A2B6D63-9567-4E9F-99F8-9A5099F41285}"/>
          </ac:spMkLst>
        </pc:spChg>
      </pc:sldChg>
    </pc:docChg>
  </pc:docChgLst>
  <pc:docChgLst>
    <pc:chgData name="Guest User" providerId="Windows Live" clId="Web-{532EF454-5BA9-42A4-AF89-612BCC2ED99D}"/>
    <pc:docChg chg="modSld">
      <pc:chgData name="Guest User" userId="" providerId="Windows Live" clId="Web-{532EF454-5BA9-42A4-AF89-612BCC2ED99D}" dt="2020-02-02T17:37:58.490" v="1018" actId="20577"/>
      <pc:docMkLst>
        <pc:docMk/>
      </pc:docMkLst>
      <pc:sldChg chg="addSp delSp modSp modNotes">
        <pc:chgData name="Guest User" userId="" providerId="Windows Live" clId="Web-{532EF454-5BA9-42A4-AF89-612BCC2ED99D}" dt="2020-02-02T17:37:57.474" v="1016" actId="20577"/>
        <pc:sldMkLst>
          <pc:docMk/>
          <pc:sldMk cId="3668804156" sldId="424"/>
        </pc:sldMkLst>
        <pc:spChg chg="del">
          <ac:chgData name="Guest User" userId="" providerId="Windows Live" clId="Web-{532EF454-5BA9-42A4-AF89-612BCC2ED99D}" dt="2020-02-02T17:23:18.747" v="5"/>
          <ac:spMkLst>
            <pc:docMk/>
            <pc:sldMk cId="3668804156" sldId="424"/>
            <ac:spMk id="3" creationId="{0D3BDDF1-AE2E-40AD-B2EA-AB005C451F96}"/>
          </ac:spMkLst>
        </pc:spChg>
        <pc:spChg chg="add del mod">
          <ac:chgData name="Guest User" userId="" providerId="Windows Live" clId="Web-{532EF454-5BA9-42A4-AF89-612BCC2ED99D}" dt="2020-02-02T17:23:27.169" v="7"/>
          <ac:spMkLst>
            <pc:docMk/>
            <pc:sldMk cId="3668804156" sldId="424"/>
            <ac:spMk id="9" creationId="{6A4694B0-C49A-40B9-BB97-276936706488}"/>
          </ac:spMkLst>
        </pc:spChg>
        <pc:spChg chg="del">
          <ac:chgData name="Guest User" userId="" providerId="Windows Live" clId="Web-{532EF454-5BA9-42A4-AF89-612BCC2ED99D}" dt="2020-02-02T17:23:30.982" v="9"/>
          <ac:spMkLst>
            <pc:docMk/>
            <pc:sldMk cId="3668804156" sldId="424"/>
            <ac:spMk id="17" creationId="{2EB43F57-2BA1-4B5D-89B5-67C6D842B57C}"/>
          </ac:spMkLst>
        </pc:spChg>
        <pc:spChg chg="add mod">
          <ac:chgData name="Guest User" userId="" providerId="Windows Live" clId="Web-{532EF454-5BA9-42A4-AF89-612BCC2ED99D}" dt="2020-02-02T17:27:15.877" v="88" actId="1076"/>
          <ac:spMkLst>
            <pc:docMk/>
            <pc:sldMk cId="3668804156" sldId="424"/>
            <ac:spMk id="19" creationId="{6F830BAE-01EB-4A8E-A554-1701A3B940B0}"/>
          </ac:spMkLst>
        </pc:spChg>
        <pc:spChg chg="add mod">
          <ac:chgData name="Guest User" userId="" providerId="Windows Live" clId="Web-{532EF454-5BA9-42A4-AF89-612BCC2ED99D}" dt="2020-02-02T17:27:20.752" v="89" actId="1076"/>
          <ac:spMkLst>
            <pc:docMk/>
            <pc:sldMk cId="3668804156" sldId="424"/>
            <ac:spMk id="21" creationId="{936BA023-01CC-4BA5-B824-D82BA938F432}"/>
          </ac:spMkLst>
        </pc:spChg>
        <pc:spChg chg="add mod">
          <ac:chgData name="Guest User" userId="" providerId="Windows Live" clId="Web-{532EF454-5BA9-42A4-AF89-612BCC2ED99D}" dt="2020-02-02T17:27:57.174" v="97"/>
          <ac:spMkLst>
            <pc:docMk/>
            <pc:sldMk cId="3668804156" sldId="424"/>
            <ac:spMk id="23" creationId="{37E84503-BA23-47F2-B047-13D047AD05C4}"/>
          </ac:spMkLst>
        </pc:spChg>
        <pc:spChg chg="add mod">
          <ac:chgData name="Guest User" userId="" providerId="Windows Live" clId="Web-{532EF454-5BA9-42A4-AF89-612BCC2ED99D}" dt="2020-02-02T17:36:01.114" v="972" actId="20577"/>
          <ac:spMkLst>
            <pc:docMk/>
            <pc:sldMk cId="3668804156" sldId="424"/>
            <ac:spMk id="30" creationId="{F27685E5-9799-464D-ADCF-3106C2352DD7}"/>
          </ac:spMkLst>
        </pc:spChg>
        <pc:spChg chg="add mod">
          <ac:chgData name="Guest User" userId="" providerId="Windows Live" clId="Web-{532EF454-5BA9-42A4-AF89-612BCC2ED99D}" dt="2020-02-02T17:29:40.190" v="235" actId="20577"/>
          <ac:spMkLst>
            <pc:docMk/>
            <pc:sldMk cId="3668804156" sldId="424"/>
            <ac:spMk id="31" creationId="{CF20D600-4D51-4816-B5F2-32861EECE7F3}"/>
          </ac:spMkLst>
        </pc:spChg>
        <pc:spChg chg="add mod">
          <ac:chgData name="Guest User" userId="" providerId="Windows Live" clId="Web-{532EF454-5BA9-42A4-AF89-612BCC2ED99D}" dt="2020-02-02T17:29:27.018" v="231" actId="688"/>
          <ac:spMkLst>
            <pc:docMk/>
            <pc:sldMk cId="3668804156" sldId="424"/>
            <ac:spMk id="32" creationId="{9672A4B2-5421-44BD-B651-2F2FFEF109A3}"/>
          </ac:spMkLst>
        </pc:spChg>
        <pc:spChg chg="add mod">
          <ac:chgData name="Guest User" userId="" providerId="Windows Live" clId="Web-{532EF454-5BA9-42A4-AF89-612BCC2ED99D}" dt="2020-02-02T17:35:20.395" v="884" actId="1076"/>
          <ac:spMkLst>
            <pc:docMk/>
            <pc:sldMk cId="3668804156" sldId="424"/>
            <ac:spMk id="33" creationId="{0A380340-99C7-4A72-A1D7-3AB4A4F43F7D}"/>
          </ac:spMkLst>
        </pc:spChg>
        <pc:spChg chg="add mod">
          <ac:chgData name="Guest User" userId="" providerId="Windows Live" clId="Web-{532EF454-5BA9-42A4-AF89-612BCC2ED99D}" dt="2020-02-02T17:35:56.973" v="966" actId="20577"/>
          <ac:spMkLst>
            <pc:docMk/>
            <pc:sldMk cId="3668804156" sldId="424"/>
            <ac:spMk id="34" creationId="{79602A4A-C4F3-4950-94F6-8822E72144FE}"/>
          </ac:spMkLst>
        </pc:spChg>
        <pc:spChg chg="add mod">
          <ac:chgData name="Guest User" userId="" providerId="Windows Live" clId="Web-{532EF454-5BA9-42A4-AF89-612BCC2ED99D}" dt="2020-02-02T17:37:40.708" v="996" actId="20577"/>
          <ac:spMkLst>
            <pc:docMk/>
            <pc:sldMk cId="3668804156" sldId="424"/>
            <ac:spMk id="35" creationId="{A06ABCD4-F7EE-40FC-8728-6AF771F5AB20}"/>
          </ac:spMkLst>
        </pc:spChg>
        <pc:spChg chg="del">
          <ac:chgData name="Guest User" userId="" providerId="Windows Live" clId="Web-{532EF454-5BA9-42A4-AF89-612BCC2ED99D}" dt="2020-02-02T17:23:29.435" v="8"/>
          <ac:spMkLst>
            <pc:docMk/>
            <pc:sldMk cId="3668804156" sldId="424"/>
            <ac:spMk id="36" creationId="{B2985E28-D5D0-4241-B331-01F358164E33}"/>
          </ac:spMkLst>
        </pc:spChg>
        <pc:spChg chg="add mod">
          <ac:chgData name="Guest User" userId="" providerId="Windows Live" clId="Web-{532EF454-5BA9-42A4-AF89-612BCC2ED99D}" dt="2020-02-02T17:37:57.474" v="1016" actId="20577"/>
          <ac:spMkLst>
            <pc:docMk/>
            <pc:sldMk cId="3668804156" sldId="424"/>
            <ac:spMk id="37" creationId="{FD4F9D75-FDC2-46C7-B35D-E72CE2640387}"/>
          </ac:spMkLst>
        </pc:spChg>
        <pc:spChg chg="del mod">
          <ac:chgData name="Guest User" userId="" providerId="Windows Live" clId="Web-{532EF454-5BA9-42A4-AF89-612BCC2ED99D}" dt="2020-02-02T17:23:50.419" v="13"/>
          <ac:spMkLst>
            <pc:docMk/>
            <pc:sldMk cId="3668804156" sldId="424"/>
            <ac:spMk id="39" creationId="{CBDB291C-A197-450D-832A-C022CDB22184}"/>
          </ac:spMkLst>
        </pc:spChg>
        <pc:picChg chg="add mod">
          <ac:chgData name="Guest User" userId="" providerId="Windows Live" clId="Web-{532EF454-5BA9-42A4-AF89-612BCC2ED99D}" dt="2020-02-02T17:27:12.673" v="87" actId="14100"/>
          <ac:picMkLst>
            <pc:docMk/>
            <pc:sldMk cId="3668804156" sldId="424"/>
            <ac:picMk id="11" creationId="{97181166-DB67-4F31-B8A7-C34404DDD02C}"/>
          </ac:picMkLst>
        </pc:picChg>
        <pc:picChg chg="add mod">
          <ac:chgData name="Guest User" userId="" providerId="Windows Live" clId="Web-{532EF454-5BA9-42A4-AF89-612BCC2ED99D}" dt="2020-02-02T17:27:24.048" v="90" actId="1076"/>
          <ac:picMkLst>
            <pc:docMk/>
            <pc:sldMk cId="3668804156" sldId="424"/>
            <ac:picMk id="14" creationId="{8D2BD7F3-9AB2-4258-B75B-AA8FD6645C74}"/>
          </ac:picMkLst>
        </pc:picChg>
        <pc:picChg chg="del">
          <ac:chgData name="Guest User" userId="" providerId="Windows Live" clId="Web-{532EF454-5BA9-42A4-AF89-612BCC2ED99D}" dt="2020-02-02T17:23:13.794" v="4"/>
          <ac:picMkLst>
            <pc:docMk/>
            <pc:sldMk cId="3668804156" sldId="424"/>
            <ac:picMk id="15" creationId="{003AEAA2-9BE7-44A7-A4F5-201EF9D55253}"/>
          </ac:picMkLst>
        </pc:picChg>
      </pc:sldChg>
      <pc:sldChg chg="modSp">
        <pc:chgData name="Guest User" userId="" providerId="Windows Live" clId="Web-{532EF454-5BA9-42A4-AF89-612BCC2ED99D}" dt="2020-02-02T17:36:55.020" v="985" actId="14100"/>
        <pc:sldMkLst>
          <pc:docMk/>
          <pc:sldMk cId="3367785308" sldId="439"/>
        </pc:sldMkLst>
        <pc:spChg chg="mod">
          <ac:chgData name="Guest User" userId="" providerId="Windows Live" clId="Web-{532EF454-5BA9-42A4-AF89-612BCC2ED99D}" dt="2020-02-02T17:36:55.020" v="985" actId="14100"/>
          <ac:spMkLst>
            <pc:docMk/>
            <pc:sldMk cId="3367785308" sldId="439"/>
            <ac:spMk id="18" creationId="{C611E4CA-2539-4504-8430-AEC5BF1B7F1C}"/>
          </ac:spMkLst>
        </pc:spChg>
      </pc:sldChg>
    </pc:docChg>
  </pc:docChgLst>
  <pc:docChgLst>
    <pc:chgData name="Julian Jurkoic" userId="415b081d431856db" providerId="LiveId" clId="{77ED42C9-BFBA-4F0C-A1BB-5511848A3419}"/>
    <pc:docChg chg="undo custSel addSld delSld modSld sldOrd">
      <pc:chgData name="Julian Jurkoic" userId="415b081d431856db" providerId="LiveId" clId="{77ED42C9-BFBA-4F0C-A1BB-5511848A3419}" dt="2020-03-01T23:11:02.312" v="349"/>
      <pc:docMkLst>
        <pc:docMk/>
      </pc:docMkLst>
      <pc:sldChg chg="modSp add del ord">
        <pc:chgData name="Julian Jurkoic" userId="415b081d431856db" providerId="LiveId" clId="{77ED42C9-BFBA-4F0C-A1BB-5511848A3419}" dt="2020-02-26T17:47:35.103" v="13"/>
        <pc:sldMkLst>
          <pc:docMk/>
          <pc:sldMk cId="2127133778" sldId="417"/>
        </pc:sldMkLst>
        <pc:spChg chg="mod">
          <ac:chgData name="Julian Jurkoic" userId="415b081d431856db" providerId="LiveId" clId="{77ED42C9-BFBA-4F0C-A1BB-5511848A3419}" dt="2020-02-26T17:47:08.428" v="11" actId="1076"/>
          <ac:spMkLst>
            <pc:docMk/>
            <pc:sldMk cId="2127133778" sldId="417"/>
            <ac:spMk id="39" creationId="{A8B8A0BB-549C-4687-8770-8175CBB63D1F}"/>
          </ac:spMkLst>
        </pc:spChg>
        <pc:spChg chg="mod">
          <ac:chgData name="Julian Jurkoic" userId="415b081d431856db" providerId="LiveId" clId="{77ED42C9-BFBA-4F0C-A1BB-5511848A3419}" dt="2020-02-26T17:46:51.127" v="10" actId="20577"/>
          <ac:spMkLst>
            <pc:docMk/>
            <pc:sldMk cId="2127133778" sldId="417"/>
            <ac:spMk id="1563" creationId="{00000000-0000-0000-0000-000000000000}"/>
          </ac:spMkLst>
        </pc:spChg>
      </pc:sldChg>
      <pc:sldChg chg="del">
        <pc:chgData name="Julian Jurkoic" userId="415b081d431856db" providerId="LiveId" clId="{77ED42C9-BFBA-4F0C-A1BB-5511848A3419}" dt="2020-02-26T17:58:23.614" v="14" actId="47"/>
        <pc:sldMkLst>
          <pc:docMk/>
          <pc:sldMk cId="3803981386" sldId="432"/>
        </pc:sldMkLst>
      </pc:sldChg>
      <pc:sldChg chg="modSp">
        <pc:chgData name="Julian Jurkoic" userId="415b081d431856db" providerId="LiveId" clId="{77ED42C9-BFBA-4F0C-A1BB-5511848A3419}" dt="2020-02-28T21:57:36.826" v="65" actId="20577"/>
        <pc:sldMkLst>
          <pc:docMk/>
          <pc:sldMk cId="1680997830" sldId="441"/>
        </pc:sldMkLst>
        <pc:spChg chg="mod">
          <ac:chgData name="Julian Jurkoic" userId="415b081d431856db" providerId="LiveId" clId="{77ED42C9-BFBA-4F0C-A1BB-5511848A3419}" dt="2020-02-28T21:57:36.826" v="65" actId="20577"/>
          <ac:spMkLst>
            <pc:docMk/>
            <pc:sldMk cId="1680997830" sldId="441"/>
            <ac:spMk id="2" creationId="{BA1F4C54-E956-42A0-B7BB-219D9DEA66BB}"/>
          </ac:spMkLst>
        </pc:spChg>
      </pc:sldChg>
      <pc:sldChg chg="modAnim">
        <pc:chgData name="Julian Jurkoic" userId="415b081d431856db" providerId="LiveId" clId="{77ED42C9-BFBA-4F0C-A1BB-5511848A3419}" dt="2020-03-01T23:08:55.649" v="347"/>
        <pc:sldMkLst>
          <pc:docMk/>
          <pc:sldMk cId="2628028709" sldId="443"/>
        </pc:sldMkLst>
      </pc:sldChg>
      <pc:sldChg chg="ord">
        <pc:chgData name="Julian Jurkoic" userId="415b081d431856db" providerId="LiveId" clId="{77ED42C9-BFBA-4F0C-A1BB-5511848A3419}" dt="2020-02-26T17:59:25.905" v="16"/>
        <pc:sldMkLst>
          <pc:docMk/>
          <pc:sldMk cId="2114963737" sldId="445"/>
        </pc:sldMkLst>
      </pc:sldChg>
      <pc:sldChg chg="ord">
        <pc:chgData name="Julian Jurkoic" userId="415b081d431856db" providerId="LiveId" clId="{77ED42C9-BFBA-4F0C-A1BB-5511848A3419}" dt="2020-03-01T23:11:02.312" v="349"/>
        <pc:sldMkLst>
          <pc:docMk/>
          <pc:sldMk cId="71680310" sldId="446"/>
        </pc:sldMkLst>
      </pc:sldChg>
      <pc:sldChg chg="modTransition">
        <pc:chgData name="Julian Jurkoic" userId="415b081d431856db" providerId="LiveId" clId="{77ED42C9-BFBA-4F0C-A1BB-5511848A3419}" dt="2020-02-28T22:12:13.535" v="227"/>
        <pc:sldMkLst>
          <pc:docMk/>
          <pc:sldMk cId="3921214776" sldId="453"/>
        </pc:sldMkLst>
      </pc:sldChg>
      <pc:sldChg chg="modNotesTx">
        <pc:chgData name="Julian Jurkoic" userId="415b081d431856db" providerId="LiveId" clId="{77ED42C9-BFBA-4F0C-A1BB-5511848A3419}" dt="2020-02-28T22:10:41.862" v="226" actId="20577"/>
        <pc:sldMkLst>
          <pc:docMk/>
          <pc:sldMk cId="4170088449" sldId="458"/>
        </pc:sldMkLst>
      </pc:sldChg>
      <pc:sldChg chg="addSp modSp">
        <pc:chgData name="Julian Jurkoic" userId="415b081d431856db" providerId="LiveId" clId="{77ED42C9-BFBA-4F0C-A1BB-5511848A3419}" dt="2020-03-01T22:52:59.879" v="338" actId="207"/>
        <pc:sldMkLst>
          <pc:docMk/>
          <pc:sldMk cId="3348247691" sldId="463"/>
        </pc:sldMkLst>
        <pc:graphicFrameChg chg="mod modGraphic">
          <ac:chgData name="Julian Jurkoic" userId="415b081d431856db" providerId="LiveId" clId="{77ED42C9-BFBA-4F0C-A1BB-5511848A3419}" dt="2020-03-01T22:52:59.879" v="338" actId="207"/>
          <ac:graphicFrameMkLst>
            <pc:docMk/>
            <pc:sldMk cId="3348247691" sldId="463"/>
            <ac:graphicFrameMk id="4" creationId="{C4E099F8-E0B9-4061-8109-57FB973FBCA0}"/>
          </ac:graphicFrameMkLst>
        </pc:graphicFrameChg>
        <pc:graphicFrameChg chg="add mod modGraphic">
          <ac:chgData name="Julian Jurkoic" userId="415b081d431856db" providerId="LiveId" clId="{77ED42C9-BFBA-4F0C-A1BB-5511848A3419}" dt="2020-03-01T22:52:30.826" v="333" actId="207"/>
          <ac:graphicFrameMkLst>
            <pc:docMk/>
            <pc:sldMk cId="3348247691" sldId="463"/>
            <ac:graphicFrameMk id="5" creationId="{49AE39C4-369B-4433-8109-3889AB002ED3}"/>
          </ac:graphicFrameMkLst>
        </pc:graphicFrameChg>
      </pc:sldChg>
    </pc:docChg>
  </pc:docChgLst>
  <pc:docChgLst>
    <pc:chgData name="Guest User" providerId="Windows Live" clId="Web-{C23EC79B-3943-4C0D-A017-0B56C3829BB5}"/>
    <pc:docChg chg="addSld modSld">
      <pc:chgData name="Guest User" userId="" providerId="Windows Live" clId="Web-{C23EC79B-3943-4C0D-A017-0B56C3829BB5}" dt="2020-02-28T18:01:14.647" v="389" actId="20577"/>
      <pc:docMkLst>
        <pc:docMk/>
      </pc:docMkLst>
      <pc:sldChg chg="addSp delSp modSp new addAnim">
        <pc:chgData name="Guest User" userId="" providerId="Windows Live" clId="Web-{C23EC79B-3943-4C0D-A017-0B56C3829BB5}" dt="2020-02-28T18:01:14.647" v="389" actId="20577"/>
        <pc:sldMkLst>
          <pc:docMk/>
          <pc:sldMk cId="14800225" sldId="457"/>
        </pc:sldMkLst>
        <pc:spChg chg="mod">
          <ac:chgData name="Guest User" userId="" providerId="Windows Live" clId="Web-{C23EC79B-3943-4C0D-A017-0B56C3829BB5}" dt="2020-02-28T17:15:10.042" v="13" actId="20577"/>
          <ac:spMkLst>
            <pc:docMk/>
            <pc:sldMk cId="14800225" sldId="457"/>
            <ac:spMk id="2" creationId="{AFB0610C-78B9-4218-BEAE-F84CDC2E9C10}"/>
          </ac:spMkLst>
        </pc:spChg>
        <pc:spChg chg="del mod">
          <ac:chgData name="Guest User" userId="" providerId="Windows Live" clId="Web-{C23EC79B-3943-4C0D-A017-0B56C3829BB5}" dt="2020-02-28T17:17:05.434" v="25"/>
          <ac:spMkLst>
            <pc:docMk/>
            <pc:sldMk cId="14800225" sldId="457"/>
            <ac:spMk id="3" creationId="{9940E35A-0387-4E5F-A643-67028A21C8D5}"/>
          </ac:spMkLst>
        </pc:spChg>
        <pc:spChg chg="add mod">
          <ac:chgData name="Guest User" userId="" providerId="Windows Live" clId="Web-{C23EC79B-3943-4C0D-A017-0B56C3829BB5}" dt="2020-02-28T17:55:38.850" v="381" actId="1076"/>
          <ac:spMkLst>
            <pc:docMk/>
            <pc:sldMk cId="14800225" sldId="457"/>
            <ac:spMk id="3" creationId="{DB147908-FF4C-4B62-9423-FCEAFD551B2E}"/>
          </ac:spMkLst>
        </pc:spChg>
        <pc:spChg chg="del mod">
          <ac:chgData name="Guest User" userId="" providerId="Windows Live" clId="Web-{C23EC79B-3943-4C0D-A017-0B56C3829BB5}" dt="2020-02-28T17:17:16.247" v="28"/>
          <ac:spMkLst>
            <pc:docMk/>
            <pc:sldMk cId="14800225" sldId="457"/>
            <ac:spMk id="4" creationId="{366F900A-E5E4-4A54-BB17-54355EF9614E}"/>
          </ac:spMkLst>
        </pc:spChg>
        <pc:spChg chg="add mod">
          <ac:chgData name="Guest User" userId="" providerId="Windows Live" clId="Web-{C23EC79B-3943-4C0D-A017-0B56C3829BB5}" dt="2020-02-28T17:55:38.866" v="382" actId="1076"/>
          <ac:spMkLst>
            <pc:docMk/>
            <pc:sldMk cId="14800225" sldId="457"/>
            <ac:spMk id="4" creationId="{904D5B20-8F3E-427D-990E-6BB64A5DF9D6}"/>
          </ac:spMkLst>
        </pc:spChg>
        <pc:spChg chg="add mod">
          <ac:chgData name="Guest User" userId="" providerId="Windows Live" clId="Web-{C23EC79B-3943-4C0D-A017-0B56C3829BB5}" dt="2020-02-28T17:15:48.683" v="20" actId="1076"/>
          <ac:spMkLst>
            <pc:docMk/>
            <pc:sldMk cId="14800225" sldId="457"/>
            <ac:spMk id="7" creationId="{873CAC94-BCC2-4155-B07D-E0593402527B}"/>
          </ac:spMkLst>
        </pc:spChg>
        <pc:spChg chg="add mod">
          <ac:chgData name="Guest User" userId="" providerId="Windows Live" clId="Web-{C23EC79B-3943-4C0D-A017-0B56C3829BB5}" dt="2020-02-28T17:15:48.683" v="21" actId="1076"/>
          <ac:spMkLst>
            <pc:docMk/>
            <pc:sldMk cId="14800225" sldId="457"/>
            <ac:spMk id="9" creationId="{A0680DCB-DEB6-4ED1-BBF0-30F81EE05BF3}"/>
          </ac:spMkLst>
        </pc:spChg>
        <pc:spChg chg="add mod">
          <ac:chgData name="Guest User" userId="" providerId="Windows Live" clId="Web-{C23EC79B-3943-4C0D-A017-0B56C3829BB5}" dt="2020-02-28T17:15:48.699" v="22" actId="1076"/>
          <ac:spMkLst>
            <pc:docMk/>
            <pc:sldMk cId="14800225" sldId="457"/>
            <ac:spMk id="11" creationId="{4D3E0D87-5DC8-42F6-B069-D4EA50B4A589}"/>
          </ac:spMkLst>
        </pc:spChg>
        <pc:spChg chg="add mod">
          <ac:chgData name="Guest User" userId="" providerId="Windows Live" clId="Web-{C23EC79B-3943-4C0D-A017-0B56C3829BB5}" dt="2020-02-28T17:54:03.147" v="345" actId="14100"/>
          <ac:spMkLst>
            <pc:docMk/>
            <pc:sldMk cId="14800225" sldId="457"/>
            <ac:spMk id="13" creationId="{31E95318-DFE9-40E6-8F84-390A4CA0322E}"/>
          </ac:spMkLst>
        </pc:spChg>
        <pc:spChg chg="add mod">
          <ac:chgData name="Guest User" userId="" providerId="Windows Live" clId="Web-{C23EC79B-3943-4C0D-A017-0B56C3829BB5}" dt="2020-02-28T17:43:55.287" v="81" actId="20577"/>
          <ac:spMkLst>
            <pc:docMk/>
            <pc:sldMk cId="14800225" sldId="457"/>
            <ac:spMk id="14" creationId="{057802EE-9916-482B-9EC5-1E6AD79D067E}"/>
          </ac:spMkLst>
        </pc:spChg>
        <pc:spChg chg="add mod">
          <ac:chgData name="Guest User" userId="" providerId="Windows Live" clId="Web-{C23EC79B-3943-4C0D-A017-0B56C3829BB5}" dt="2020-02-28T17:54:03.162" v="346" actId="14100"/>
          <ac:spMkLst>
            <pc:docMk/>
            <pc:sldMk cId="14800225" sldId="457"/>
            <ac:spMk id="15" creationId="{DDF6336F-04B7-43A8-AC0F-7C9F7332A2FE}"/>
          </ac:spMkLst>
        </pc:spChg>
        <pc:spChg chg="add mod">
          <ac:chgData name="Guest User" userId="" providerId="Windows Live" clId="Web-{C23EC79B-3943-4C0D-A017-0B56C3829BB5}" dt="2020-02-28T17:44:26.615" v="111" actId="20577"/>
          <ac:spMkLst>
            <pc:docMk/>
            <pc:sldMk cId="14800225" sldId="457"/>
            <ac:spMk id="16" creationId="{B3EDAD7A-0F76-4438-A642-35BEA255D202}"/>
          </ac:spMkLst>
        </pc:spChg>
        <pc:spChg chg="add mod">
          <ac:chgData name="Guest User" userId="" providerId="Windows Live" clId="Web-{C23EC79B-3943-4C0D-A017-0B56C3829BB5}" dt="2020-02-28T17:54:03.178" v="347" actId="14100"/>
          <ac:spMkLst>
            <pc:docMk/>
            <pc:sldMk cId="14800225" sldId="457"/>
            <ac:spMk id="17" creationId="{C3C141A5-00A6-4A91-BAC6-946EF512F4F6}"/>
          </ac:spMkLst>
        </pc:spChg>
        <pc:spChg chg="add del mod">
          <ac:chgData name="Guest User" userId="" providerId="Windows Live" clId="Web-{C23EC79B-3943-4C0D-A017-0B56C3829BB5}" dt="2020-02-28T17:44:46.412" v="114"/>
          <ac:spMkLst>
            <pc:docMk/>
            <pc:sldMk cId="14800225" sldId="457"/>
            <ac:spMk id="18" creationId="{3995EB37-6F08-4689-AF73-2C7893C3263C}"/>
          </ac:spMkLst>
        </pc:spChg>
        <pc:spChg chg="add mod">
          <ac:chgData name="Guest User" userId="" providerId="Windows Live" clId="Web-{C23EC79B-3943-4C0D-A017-0B56C3829BB5}" dt="2020-02-28T17:22:59.296" v="56" actId="1076"/>
          <ac:spMkLst>
            <pc:docMk/>
            <pc:sldMk cId="14800225" sldId="457"/>
            <ac:spMk id="19" creationId="{65FF4497-9704-4454-9683-6BBCC0DB4BB7}"/>
          </ac:spMkLst>
        </pc:spChg>
        <pc:spChg chg="add del mod">
          <ac:chgData name="Guest User" userId="" providerId="Windows Live" clId="Web-{C23EC79B-3943-4C0D-A017-0B56C3829BB5}" dt="2020-02-28T18:01:03.600" v="387"/>
          <ac:spMkLst>
            <pc:docMk/>
            <pc:sldMk cId="14800225" sldId="457"/>
            <ac:spMk id="20" creationId="{35CB2F3E-EEF9-4AC3-A1F9-779498674739}"/>
          </ac:spMkLst>
        </pc:spChg>
        <pc:spChg chg="add mod">
          <ac:chgData name="Guest User" userId="" providerId="Windows Live" clId="Web-{C23EC79B-3943-4C0D-A017-0B56C3829BB5}" dt="2020-02-28T17:22:38.468" v="53" actId="14100"/>
          <ac:spMkLst>
            <pc:docMk/>
            <pc:sldMk cId="14800225" sldId="457"/>
            <ac:spMk id="21" creationId="{98BE0D21-4635-408F-A222-CE5A70AC7564}"/>
          </ac:spMkLst>
        </pc:spChg>
        <pc:spChg chg="add mod">
          <ac:chgData name="Guest User" userId="" providerId="Windows Live" clId="Web-{C23EC79B-3943-4C0D-A017-0B56C3829BB5}" dt="2020-02-28T17:51:36.334" v="300" actId="1076"/>
          <ac:spMkLst>
            <pc:docMk/>
            <pc:sldMk cId="14800225" sldId="457"/>
            <ac:spMk id="22" creationId="{4E67B6BF-B0BE-4EBF-80B6-1CAC721472D1}"/>
          </ac:spMkLst>
        </pc:spChg>
        <pc:spChg chg="add mod">
          <ac:chgData name="Guest User" userId="" providerId="Windows Live" clId="Web-{C23EC79B-3943-4C0D-A017-0B56C3829BB5}" dt="2020-02-28T17:22:17.858" v="48" actId="14100"/>
          <ac:spMkLst>
            <pc:docMk/>
            <pc:sldMk cId="14800225" sldId="457"/>
            <ac:spMk id="23" creationId="{7B724312-A1F6-440D-856F-54C1D1105830}"/>
          </ac:spMkLst>
        </pc:spChg>
        <pc:spChg chg="add mod">
          <ac:chgData name="Guest User" userId="" providerId="Windows Live" clId="Web-{C23EC79B-3943-4C0D-A017-0B56C3829BB5}" dt="2020-02-28T17:48:25.381" v="188" actId="20577"/>
          <ac:spMkLst>
            <pc:docMk/>
            <pc:sldMk cId="14800225" sldId="457"/>
            <ac:spMk id="24" creationId="{24C6441C-1699-4639-A590-8B9039CE365F}"/>
          </ac:spMkLst>
        </pc:spChg>
        <pc:spChg chg="add mod">
          <ac:chgData name="Guest User" userId="" providerId="Windows Live" clId="Web-{C23EC79B-3943-4C0D-A017-0B56C3829BB5}" dt="2020-02-28T17:48:57.349" v="218" actId="20577"/>
          <ac:spMkLst>
            <pc:docMk/>
            <pc:sldMk cId="14800225" sldId="457"/>
            <ac:spMk id="25" creationId="{351AFA78-6617-4837-956E-9C0BC5D00949}"/>
          </ac:spMkLst>
        </pc:spChg>
        <pc:spChg chg="add mod">
          <ac:chgData name="Guest User" userId="" providerId="Windows Live" clId="Web-{C23EC79B-3943-4C0D-A017-0B56C3829BB5}" dt="2020-02-28T17:49:18.396" v="242" actId="20577"/>
          <ac:spMkLst>
            <pc:docMk/>
            <pc:sldMk cId="14800225" sldId="457"/>
            <ac:spMk id="26" creationId="{81C15000-DBB4-4039-AA8F-F6CF73FDAD7C}"/>
          </ac:spMkLst>
        </pc:spChg>
        <pc:spChg chg="add mod">
          <ac:chgData name="Guest User" userId="" providerId="Windows Live" clId="Web-{C23EC79B-3943-4C0D-A017-0B56C3829BB5}" dt="2020-02-28T17:50:15.240" v="265" actId="20577"/>
          <ac:spMkLst>
            <pc:docMk/>
            <pc:sldMk cId="14800225" sldId="457"/>
            <ac:spMk id="27" creationId="{1E056180-2229-44AE-B380-E19729EEA8CA}"/>
          </ac:spMkLst>
        </pc:spChg>
        <pc:spChg chg="add mod">
          <ac:chgData name="Guest User" userId="" providerId="Windows Live" clId="Web-{C23EC79B-3943-4C0D-A017-0B56C3829BB5}" dt="2020-02-28T17:50:53.756" v="297" actId="14100"/>
          <ac:spMkLst>
            <pc:docMk/>
            <pc:sldMk cId="14800225" sldId="457"/>
            <ac:spMk id="28" creationId="{B5BC3FD8-5E3F-4501-BD9F-1DAFB6A0F5CF}"/>
          </ac:spMkLst>
        </pc:spChg>
        <pc:spChg chg="add mod">
          <ac:chgData name="Guest User" userId="" providerId="Windows Live" clId="Web-{C23EC79B-3943-4C0D-A017-0B56C3829BB5}" dt="2020-02-28T17:53:11.256" v="326" actId="20577"/>
          <ac:spMkLst>
            <pc:docMk/>
            <pc:sldMk cId="14800225" sldId="457"/>
            <ac:spMk id="29" creationId="{914622F0-AC3F-4938-8D1A-3447CF4B497C}"/>
          </ac:spMkLst>
        </pc:spChg>
        <pc:spChg chg="add mod">
          <ac:chgData name="Guest User" userId="" providerId="Windows Live" clId="Web-{C23EC79B-3943-4C0D-A017-0B56C3829BB5}" dt="2020-02-28T17:53:28.303" v="344" actId="20577"/>
          <ac:spMkLst>
            <pc:docMk/>
            <pc:sldMk cId="14800225" sldId="457"/>
            <ac:spMk id="30" creationId="{1E61995B-1CB9-49D1-B028-ED92492EC044}"/>
          </ac:spMkLst>
        </pc:spChg>
        <pc:spChg chg="add mod">
          <ac:chgData name="Guest User" userId="" providerId="Windows Live" clId="Web-{C23EC79B-3943-4C0D-A017-0B56C3829BB5}" dt="2020-02-28T17:55:38.881" v="383" actId="1076"/>
          <ac:spMkLst>
            <pc:docMk/>
            <pc:sldMk cId="14800225" sldId="457"/>
            <ac:spMk id="33" creationId="{C57391E7-10C2-42BE-92D5-7706A8741FAB}"/>
          </ac:spMkLst>
        </pc:spChg>
        <pc:spChg chg="add mod">
          <ac:chgData name="Guest User" userId="" providerId="Windows Live" clId="Web-{C23EC79B-3943-4C0D-A017-0B56C3829BB5}" dt="2020-02-28T17:55:38.897" v="384" actId="1076"/>
          <ac:spMkLst>
            <pc:docMk/>
            <pc:sldMk cId="14800225" sldId="457"/>
            <ac:spMk id="34" creationId="{42036223-4C1A-4454-9BE5-50357EEE4C8B}"/>
          </ac:spMkLst>
        </pc:spChg>
        <pc:spChg chg="add mod">
          <ac:chgData name="Guest User" userId="" providerId="Windows Live" clId="Web-{C23EC79B-3943-4C0D-A017-0B56C3829BB5}" dt="2020-02-28T18:01:14.647" v="389" actId="20577"/>
          <ac:spMkLst>
            <pc:docMk/>
            <pc:sldMk cId="14800225" sldId="457"/>
            <ac:spMk id="35" creationId="{3FEF632C-EAA4-4A85-9D7C-7167F577316E}"/>
          </ac:spMkLst>
        </pc:spChg>
      </pc:sldChg>
    </pc:docChg>
  </pc:docChgLst>
  <pc:docChgLst>
    <pc:chgData name="Alex Kirk" userId="f61a44e7c9a4bfdd" providerId="Windows Live" clId="Web-{0627A963-3AAE-4A21-9F7E-FE3631260D7E}"/>
    <pc:docChg chg="modSld">
      <pc:chgData name="Alex Kirk" userId="f61a44e7c9a4bfdd" providerId="Windows Live" clId="Web-{0627A963-3AAE-4A21-9F7E-FE3631260D7E}" dt="2020-01-31T02:01:13.216" v="3" actId="20577"/>
      <pc:docMkLst>
        <pc:docMk/>
      </pc:docMkLst>
      <pc:sldChg chg="modSp">
        <pc:chgData name="Alex Kirk" userId="f61a44e7c9a4bfdd" providerId="Windows Live" clId="Web-{0627A963-3AAE-4A21-9F7E-FE3631260D7E}" dt="2020-01-31T02:01:13.216" v="3" actId="20577"/>
        <pc:sldMkLst>
          <pc:docMk/>
          <pc:sldMk cId="3668804156" sldId="424"/>
        </pc:sldMkLst>
        <pc:spChg chg="mod">
          <ac:chgData name="Alex Kirk" userId="f61a44e7c9a4bfdd" providerId="Windows Live" clId="Web-{0627A963-3AAE-4A21-9F7E-FE3631260D7E}" dt="2020-01-31T02:01:13.216" v="3" actId="20577"/>
          <ac:spMkLst>
            <pc:docMk/>
            <pc:sldMk cId="3668804156" sldId="424"/>
            <ac:spMk id="36" creationId="{B2985E28-D5D0-4241-B331-01F358164E33}"/>
          </ac:spMkLst>
        </pc:spChg>
      </pc:sldChg>
    </pc:docChg>
  </pc:docChgLst>
  <pc:docChgLst>
    <pc:chgData name="dalton turpen" userId="0b5ec67317487ed8" providerId="LiveId" clId="{3FE81BED-D6F9-4E90-A22D-414E14106715}"/>
    <pc:docChg chg="undo custSel addSld delSld modSld sldOrd">
      <pc:chgData name="dalton turpen" userId="0b5ec67317487ed8" providerId="LiveId" clId="{3FE81BED-D6F9-4E90-A22D-414E14106715}" dt="2020-03-02T00:21:26.950" v="1128" actId="1036"/>
      <pc:docMkLst>
        <pc:docMk/>
      </pc:docMkLst>
      <pc:sldChg chg="addSp delSp modSp modAnim">
        <pc:chgData name="dalton turpen" userId="0b5ec67317487ed8" providerId="LiveId" clId="{3FE81BED-D6F9-4E90-A22D-414E14106715}" dt="2020-03-01T19:41:29.876" v="453" actId="20577"/>
        <pc:sldMkLst>
          <pc:docMk/>
          <pc:sldMk cId="2114963737" sldId="445"/>
        </pc:sldMkLst>
        <pc:spChg chg="del">
          <ac:chgData name="dalton turpen" userId="0b5ec67317487ed8" providerId="LiveId" clId="{3FE81BED-D6F9-4E90-A22D-414E14106715}" dt="2020-03-01T19:33:28.910" v="79" actId="478"/>
          <ac:spMkLst>
            <pc:docMk/>
            <pc:sldMk cId="2114963737" sldId="445"/>
            <ac:spMk id="3" creationId="{3810DA85-E0DD-4D50-B36A-FF3170F7695B}"/>
          </ac:spMkLst>
        </pc:spChg>
        <pc:spChg chg="mod">
          <ac:chgData name="dalton turpen" userId="0b5ec67317487ed8" providerId="LiveId" clId="{3FE81BED-D6F9-4E90-A22D-414E14106715}" dt="2020-03-01T19:41:29.876" v="453" actId="20577"/>
          <ac:spMkLst>
            <pc:docMk/>
            <pc:sldMk cId="2114963737" sldId="445"/>
            <ac:spMk id="9" creationId="{4E2D7440-AA8C-4997-B1B3-5AFFD7D3D681}"/>
          </ac:spMkLst>
        </pc:spChg>
        <pc:spChg chg="add mod">
          <ac:chgData name="dalton turpen" userId="0b5ec67317487ed8" providerId="LiveId" clId="{3FE81BED-D6F9-4E90-A22D-414E14106715}" dt="2020-03-01T19:41:02.958" v="427" actId="20577"/>
          <ac:spMkLst>
            <pc:docMk/>
            <pc:sldMk cId="2114963737" sldId="445"/>
            <ac:spMk id="10" creationId="{C055FCBC-EF36-4882-B842-68EBFFE4B816}"/>
          </ac:spMkLst>
        </pc:spChg>
        <pc:graphicFrameChg chg="del">
          <ac:chgData name="dalton turpen" userId="0b5ec67317487ed8" providerId="LiveId" clId="{3FE81BED-D6F9-4E90-A22D-414E14106715}" dt="2020-03-01T19:33:11.072" v="74" actId="478"/>
          <ac:graphicFrameMkLst>
            <pc:docMk/>
            <pc:sldMk cId="2114963737" sldId="445"/>
            <ac:graphicFrameMk id="5" creationId="{D3C99188-703F-4B0C-8A5F-B9A5004AF976}"/>
          </ac:graphicFrameMkLst>
        </pc:graphicFrameChg>
        <pc:picChg chg="add mod">
          <ac:chgData name="dalton turpen" userId="0b5ec67317487ed8" providerId="LiveId" clId="{3FE81BED-D6F9-4E90-A22D-414E14106715}" dt="2020-03-01T19:39:52.457" v="273" actId="1036"/>
          <ac:picMkLst>
            <pc:docMk/>
            <pc:sldMk cId="2114963737" sldId="445"/>
            <ac:picMk id="7" creationId="{3DA66FC9-965F-4ABB-B5BC-D361FACAD074}"/>
          </ac:picMkLst>
        </pc:picChg>
        <pc:picChg chg="add mod">
          <ac:chgData name="dalton turpen" userId="0b5ec67317487ed8" providerId="LiveId" clId="{3FE81BED-D6F9-4E90-A22D-414E14106715}" dt="2020-03-01T19:39:34.988" v="242"/>
          <ac:picMkLst>
            <pc:docMk/>
            <pc:sldMk cId="2114963737" sldId="445"/>
            <ac:picMk id="8" creationId="{577A6B95-554B-413F-B579-978D70EA3DD7}"/>
          </ac:picMkLst>
        </pc:picChg>
      </pc:sldChg>
      <pc:sldChg chg="del">
        <pc:chgData name="dalton turpen" userId="0b5ec67317487ed8" providerId="LiveId" clId="{3FE81BED-D6F9-4E90-A22D-414E14106715}" dt="2020-03-01T22:58:35.598" v="1014" actId="2696"/>
        <pc:sldMkLst>
          <pc:docMk/>
          <pc:sldMk cId="3921214776" sldId="453"/>
        </pc:sldMkLst>
      </pc:sldChg>
      <pc:sldChg chg="addSp delSp modSp delAnim modAnim">
        <pc:chgData name="dalton turpen" userId="0b5ec67317487ed8" providerId="LiveId" clId="{3FE81BED-D6F9-4E90-A22D-414E14106715}" dt="2020-03-01T22:53:55.626" v="1013"/>
        <pc:sldMkLst>
          <pc:docMk/>
          <pc:sldMk cId="4170088449" sldId="458"/>
        </pc:sldMkLst>
        <pc:spChg chg="mod topLvl">
          <ac:chgData name="dalton turpen" userId="0b5ec67317487ed8" providerId="LiveId" clId="{3FE81BED-D6F9-4E90-A22D-414E14106715}" dt="2020-03-01T20:39:40.550" v="1011" actId="1076"/>
          <ac:spMkLst>
            <pc:docMk/>
            <pc:sldMk cId="4170088449" sldId="458"/>
            <ac:spMk id="7" creationId="{7A744EF7-3D0D-4F17-95E9-0A2F78D85F07}"/>
          </ac:spMkLst>
        </pc:spChg>
        <pc:spChg chg="add mod ord">
          <ac:chgData name="dalton turpen" userId="0b5ec67317487ed8" providerId="LiveId" clId="{3FE81BED-D6F9-4E90-A22D-414E14106715}" dt="2020-03-01T20:37:46.154" v="993" actId="1076"/>
          <ac:spMkLst>
            <pc:docMk/>
            <pc:sldMk cId="4170088449" sldId="458"/>
            <ac:spMk id="12" creationId="{8AF8B2DA-712B-474F-B95F-9A52987F854A}"/>
          </ac:spMkLst>
        </pc:spChg>
        <pc:spChg chg="mod">
          <ac:chgData name="dalton turpen" userId="0b5ec67317487ed8" providerId="LiveId" clId="{3FE81BED-D6F9-4E90-A22D-414E14106715}" dt="2020-03-01T19:37:56.977" v="203" actId="14100"/>
          <ac:spMkLst>
            <pc:docMk/>
            <pc:sldMk cId="4170088449" sldId="458"/>
            <ac:spMk id="13" creationId="{69893BEA-86E6-43DD-B3DA-735013873B1F}"/>
          </ac:spMkLst>
        </pc:spChg>
        <pc:spChg chg="mod">
          <ac:chgData name="dalton turpen" userId="0b5ec67317487ed8" providerId="LiveId" clId="{3FE81BED-D6F9-4E90-A22D-414E14106715}" dt="2020-03-01T19:37:35.725" v="198" actId="14100"/>
          <ac:spMkLst>
            <pc:docMk/>
            <pc:sldMk cId="4170088449" sldId="458"/>
            <ac:spMk id="14" creationId="{24F170A3-DDA5-43B1-B2A7-54A46FF8DC04}"/>
          </ac:spMkLst>
        </pc:spChg>
        <pc:spChg chg="mod">
          <ac:chgData name="dalton turpen" userId="0b5ec67317487ed8" providerId="LiveId" clId="{3FE81BED-D6F9-4E90-A22D-414E14106715}" dt="2020-03-01T19:37:22.004" v="195" actId="14100"/>
          <ac:spMkLst>
            <pc:docMk/>
            <pc:sldMk cId="4170088449" sldId="458"/>
            <ac:spMk id="15" creationId="{049A3EEF-84F1-4CEF-8DC0-1435C82F7855}"/>
          </ac:spMkLst>
        </pc:spChg>
        <pc:spChg chg="mod">
          <ac:chgData name="dalton turpen" userId="0b5ec67317487ed8" providerId="LiveId" clId="{3FE81BED-D6F9-4E90-A22D-414E14106715}" dt="2020-03-01T19:46:55.882" v="555" actId="255"/>
          <ac:spMkLst>
            <pc:docMk/>
            <pc:sldMk cId="4170088449" sldId="458"/>
            <ac:spMk id="16" creationId="{D8E1F071-022E-4DEF-B57C-ED3DC9A7BEC7}"/>
          </ac:spMkLst>
        </pc:spChg>
        <pc:spChg chg="mod">
          <ac:chgData name="dalton turpen" userId="0b5ec67317487ed8" providerId="LiveId" clId="{3FE81BED-D6F9-4E90-A22D-414E14106715}" dt="2020-03-01T19:47:11.899" v="557" actId="255"/>
          <ac:spMkLst>
            <pc:docMk/>
            <pc:sldMk cId="4170088449" sldId="458"/>
            <ac:spMk id="17" creationId="{6AA02316-7BA1-4893-96FF-57631A01694A}"/>
          </ac:spMkLst>
        </pc:spChg>
        <pc:spChg chg="add del mod ord">
          <ac:chgData name="dalton turpen" userId="0b5ec67317487ed8" providerId="LiveId" clId="{3FE81BED-D6F9-4E90-A22D-414E14106715}" dt="2020-03-01T20:27:38.474" v="913" actId="478"/>
          <ac:spMkLst>
            <pc:docMk/>
            <pc:sldMk cId="4170088449" sldId="458"/>
            <ac:spMk id="18" creationId="{803563EA-CD56-4344-80AB-EF27F10BBDCA}"/>
          </ac:spMkLst>
        </pc:spChg>
        <pc:spChg chg="mod">
          <ac:chgData name="dalton turpen" userId="0b5ec67317487ed8" providerId="LiveId" clId="{3FE81BED-D6F9-4E90-A22D-414E14106715}" dt="2020-03-01T19:27:27.278" v="28" actId="14100"/>
          <ac:spMkLst>
            <pc:docMk/>
            <pc:sldMk cId="4170088449" sldId="458"/>
            <ac:spMk id="21" creationId="{B29263FE-80B6-42F9-8873-533B12BD7057}"/>
          </ac:spMkLst>
        </pc:spChg>
        <pc:spChg chg="mod topLvl">
          <ac:chgData name="dalton turpen" userId="0b5ec67317487ed8" providerId="LiveId" clId="{3FE81BED-D6F9-4E90-A22D-414E14106715}" dt="2020-03-01T19:53:21.943" v="630" actId="164"/>
          <ac:spMkLst>
            <pc:docMk/>
            <pc:sldMk cId="4170088449" sldId="458"/>
            <ac:spMk id="25" creationId="{4C90C469-5BB1-4AD3-A218-C3B77823BD9B}"/>
          </ac:spMkLst>
        </pc:spChg>
        <pc:spChg chg="mod topLvl">
          <ac:chgData name="dalton turpen" userId="0b5ec67317487ed8" providerId="LiveId" clId="{3FE81BED-D6F9-4E90-A22D-414E14106715}" dt="2020-03-01T19:55:48.462" v="687" actId="313"/>
          <ac:spMkLst>
            <pc:docMk/>
            <pc:sldMk cId="4170088449" sldId="458"/>
            <ac:spMk id="26" creationId="{0E649556-DD56-4A1B-A1F0-5A1A42B6AC0F}"/>
          </ac:spMkLst>
        </pc:spChg>
        <pc:spChg chg="mod">
          <ac:chgData name="dalton turpen" userId="0b5ec67317487ed8" providerId="LiveId" clId="{3FE81BED-D6F9-4E90-A22D-414E14106715}" dt="2020-03-01T19:34:22.420" v="143" actId="1037"/>
          <ac:spMkLst>
            <pc:docMk/>
            <pc:sldMk cId="4170088449" sldId="458"/>
            <ac:spMk id="29" creationId="{EB502A3A-FF74-4F15-B967-CA4C0244089B}"/>
          </ac:spMkLst>
        </pc:spChg>
        <pc:spChg chg="mod">
          <ac:chgData name="dalton turpen" userId="0b5ec67317487ed8" providerId="LiveId" clId="{3FE81BED-D6F9-4E90-A22D-414E14106715}" dt="2020-03-01T19:34:22.420" v="143" actId="1037"/>
          <ac:spMkLst>
            <pc:docMk/>
            <pc:sldMk cId="4170088449" sldId="458"/>
            <ac:spMk id="30" creationId="{EB2B1AC3-5DE3-4358-8A7D-26B7C7B58D4B}"/>
          </ac:spMkLst>
        </pc:spChg>
        <pc:spChg chg="mod">
          <ac:chgData name="dalton turpen" userId="0b5ec67317487ed8" providerId="LiveId" clId="{3FE81BED-D6F9-4E90-A22D-414E14106715}" dt="2020-03-01T20:39:49.292" v="1012" actId="1076"/>
          <ac:spMkLst>
            <pc:docMk/>
            <pc:sldMk cId="4170088449" sldId="458"/>
            <ac:spMk id="34" creationId="{FD149EF3-180B-40E0-BCFF-6772F7CF0B81}"/>
          </ac:spMkLst>
        </pc:spChg>
        <pc:spChg chg="mod topLvl">
          <ac:chgData name="dalton turpen" userId="0b5ec67317487ed8" providerId="LiveId" clId="{3FE81BED-D6F9-4E90-A22D-414E14106715}" dt="2020-03-01T20:27:14.243" v="906" actId="165"/>
          <ac:spMkLst>
            <pc:docMk/>
            <pc:sldMk cId="4170088449" sldId="458"/>
            <ac:spMk id="42" creationId="{C1DE955E-36CB-4D1E-90DB-11DC4E06BF64}"/>
          </ac:spMkLst>
        </pc:spChg>
        <pc:spChg chg="mod topLvl">
          <ac:chgData name="dalton turpen" userId="0b5ec67317487ed8" providerId="LiveId" clId="{3FE81BED-D6F9-4E90-A22D-414E14106715}" dt="2020-03-01T20:27:14.243" v="906" actId="165"/>
          <ac:spMkLst>
            <pc:docMk/>
            <pc:sldMk cId="4170088449" sldId="458"/>
            <ac:spMk id="43" creationId="{0B5BE06B-855A-48BC-9336-2C78DF36704D}"/>
          </ac:spMkLst>
        </pc:spChg>
        <pc:spChg chg="mod topLvl">
          <ac:chgData name="dalton turpen" userId="0b5ec67317487ed8" providerId="LiveId" clId="{3FE81BED-D6F9-4E90-A22D-414E14106715}" dt="2020-03-01T20:27:14.243" v="906" actId="165"/>
          <ac:spMkLst>
            <pc:docMk/>
            <pc:sldMk cId="4170088449" sldId="458"/>
            <ac:spMk id="44" creationId="{886951DF-BD6C-4C3F-8C43-B533BCDA04A5}"/>
          </ac:spMkLst>
        </pc:spChg>
        <pc:spChg chg="mod topLvl">
          <ac:chgData name="dalton turpen" userId="0b5ec67317487ed8" providerId="LiveId" clId="{3FE81BED-D6F9-4E90-A22D-414E14106715}" dt="2020-03-01T20:27:14.243" v="906" actId="165"/>
          <ac:spMkLst>
            <pc:docMk/>
            <pc:sldMk cId="4170088449" sldId="458"/>
            <ac:spMk id="45" creationId="{45A35593-746F-440D-A651-BB003B5C5655}"/>
          </ac:spMkLst>
        </pc:spChg>
        <pc:spChg chg="mod topLvl">
          <ac:chgData name="dalton turpen" userId="0b5ec67317487ed8" providerId="LiveId" clId="{3FE81BED-D6F9-4E90-A22D-414E14106715}" dt="2020-03-01T20:27:14.243" v="906" actId="165"/>
          <ac:spMkLst>
            <pc:docMk/>
            <pc:sldMk cId="4170088449" sldId="458"/>
            <ac:spMk id="46" creationId="{378FA1E8-7201-4E4A-9E86-61360700CA56}"/>
          </ac:spMkLst>
        </pc:spChg>
        <pc:spChg chg="mod topLvl">
          <ac:chgData name="dalton turpen" userId="0b5ec67317487ed8" providerId="LiveId" clId="{3FE81BED-D6F9-4E90-A22D-414E14106715}" dt="2020-03-01T20:27:14.243" v="906" actId="165"/>
          <ac:spMkLst>
            <pc:docMk/>
            <pc:sldMk cId="4170088449" sldId="458"/>
            <ac:spMk id="47" creationId="{1A774D21-A740-49B8-80FA-0A3669CF4BCE}"/>
          </ac:spMkLst>
        </pc:spChg>
        <pc:spChg chg="mod topLvl">
          <ac:chgData name="dalton turpen" userId="0b5ec67317487ed8" providerId="LiveId" clId="{3FE81BED-D6F9-4E90-A22D-414E14106715}" dt="2020-03-01T20:27:14.243" v="906" actId="165"/>
          <ac:spMkLst>
            <pc:docMk/>
            <pc:sldMk cId="4170088449" sldId="458"/>
            <ac:spMk id="48" creationId="{34ACFE68-04B2-4B29-9FB9-968C817ADC41}"/>
          </ac:spMkLst>
        </pc:spChg>
        <pc:spChg chg="mod topLvl">
          <ac:chgData name="dalton turpen" userId="0b5ec67317487ed8" providerId="LiveId" clId="{3FE81BED-D6F9-4E90-A22D-414E14106715}" dt="2020-03-01T20:27:14.243" v="906" actId="165"/>
          <ac:spMkLst>
            <pc:docMk/>
            <pc:sldMk cId="4170088449" sldId="458"/>
            <ac:spMk id="49" creationId="{4CC01B75-375C-4D7D-81EF-E9557B882BD3}"/>
          </ac:spMkLst>
        </pc:spChg>
        <pc:spChg chg="mod topLvl">
          <ac:chgData name="dalton turpen" userId="0b5ec67317487ed8" providerId="LiveId" clId="{3FE81BED-D6F9-4E90-A22D-414E14106715}" dt="2020-03-01T20:27:14.243" v="906" actId="165"/>
          <ac:spMkLst>
            <pc:docMk/>
            <pc:sldMk cId="4170088449" sldId="458"/>
            <ac:spMk id="50" creationId="{51B51DBB-7B39-482E-A4C8-34A106119D79}"/>
          </ac:spMkLst>
        </pc:spChg>
        <pc:spChg chg="add mod">
          <ac:chgData name="dalton turpen" userId="0b5ec67317487ed8" providerId="LiveId" clId="{3FE81BED-D6F9-4E90-A22D-414E14106715}" dt="2020-03-01T20:32:38.579" v="971" actId="164"/>
          <ac:spMkLst>
            <pc:docMk/>
            <pc:sldMk cId="4170088449" sldId="458"/>
            <ac:spMk id="64" creationId="{D7095872-6939-4F30-9103-046AB61181D9}"/>
          </ac:spMkLst>
        </pc:spChg>
        <pc:grpChg chg="add del mod topLvl">
          <ac:chgData name="dalton turpen" userId="0b5ec67317487ed8" providerId="LiveId" clId="{3FE81BED-D6F9-4E90-A22D-414E14106715}" dt="2020-03-01T19:42:11.346" v="456" actId="165"/>
          <ac:grpSpMkLst>
            <pc:docMk/>
            <pc:sldMk cId="4170088449" sldId="458"/>
            <ac:grpSpMk id="5" creationId="{38B7E309-E3E7-437D-8019-EF6F6B50E096}"/>
          </ac:grpSpMkLst>
        </pc:grpChg>
        <pc:grpChg chg="add del mod">
          <ac:chgData name="dalton turpen" userId="0b5ec67317487ed8" providerId="LiveId" clId="{3FE81BED-D6F9-4E90-A22D-414E14106715}" dt="2020-03-01T19:42:06.230" v="455" actId="165"/>
          <ac:grpSpMkLst>
            <pc:docMk/>
            <pc:sldMk cId="4170088449" sldId="458"/>
            <ac:grpSpMk id="6" creationId="{F9E3C726-02BC-4EEA-9D68-E8AD36500F4C}"/>
          </ac:grpSpMkLst>
        </pc:grpChg>
        <pc:grpChg chg="add mod">
          <ac:chgData name="dalton turpen" userId="0b5ec67317487ed8" providerId="LiveId" clId="{3FE81BED-D6F9-4E90-A22D-414E14106715}" dt="2020-03-01T20:16:30.925" v="847" actId="1076"/>
          <ac:grpSpMkLst>
            <pc:docMk/>
            <pc:sldMk cId="4170088449" sldId="458"/>
            <ac:grpSpMk id="10" creationId="{7B291F9A-567B-46A9-B02B-30176D5F0C8C}"/>
          </ac:grpSpMkLst>
        </pc:grpChg>
        <pc:grpChg chg="add mod">
          <ac:chgData name="dalton turpen" userId="0b5ec67317487ed8" providerId="LiveId" clId="{3FE81BED-D6F9-4E90-A22D-414E14106715}" dt="2020-03-01T20:27:01.793" v="904" actId="164"/>
          <ac:grpSpMkLst>
            <pc:docMk/>
            <pc:sldMk cId="4170088449" sldId="458"/>
            <ac:grpSpMk id="19" creationId="{20DFF2F1-6426-46BB-B276-935B6D920B96}"/>
          </ac:grpSpMkLst>
        </pc:grpChg>
        <pc:grpChg chg="add del mod topLvl">
          <ac:chgData name="dalton turpen" userId="0b5ec67317487ed8" providerId="LiveId" clId="{3FE81BED-D6F9-4E90-A22D-414E14106715}" dt="2020-03-01T19:54:10.057" v="679" actId="1037"/>
          <ac:grpSpMkLst>
            <pc:docMk/>
            <pc:sldMk cId="4170088449" sldId="458"/>
            <ac:grpSpMk id="20" creationId="{E9D85173-01E7-4C2F-9E64-E9E88EEB4283}"/>
          </ac:grpSpMkLst>
        </pc:grpChg>
        <pc:grpChg chg="mod topLvl">
          <ac:chgData name="dalton turpen" userId="0b5ec67317487ed8" providerId="LiveId" clId="{3FE81BED-D6F9-4E90-A22D-414E14106715}" dt="2020-03-01T19:53:21.943" v="630" actId="164"/>
          <ac:grpSpMkLst>
            <pc:docMk/>
            <pc:sldMk cId="4170088449" sldId="458"/>
            <ac:grpSpMk id="24" creationId="{20ECF13D-5B34-48DB-AB94-6BE29C3A68EA}"/>
          </ac:grpSpMkLst>
        </pc:grpChg>
        <pc:grpChg chg="mod topLvl">
          <ac:chgData name="dalton turpen" userId="0b5ec67317487ed8" providerId="LiveId" clId="{3FE81BED-D6F9-4E90-A22D-414E14106715}" dt="2020-03-01T19:53:21.943" v="630" actId="164"/>
          <ac:grpSpMkLst>
            <pc:docMk/>
            <pc:sldMk cId="4170088449" sldId="458"/>
            <ac:grpSpMk id="31" creationId="{30AD9B6F-2B63-439E-AC23-68989E547861}"/>
          </ac:grpSpMkLst>
        </pc:grpChg>
        <pc:grpChg chg="add del mod">
          <ac:chgData name="dalton turpen" userId="0b5ec67317487ed8" providerId="LiveId" clId="{3FE81BED-D6F9-4E90-A22D-414E14106715}" dt="2020-03-01T19:48:15.093" v="564"/>
          <ac:grpSpMkLst>
            <pc:docMk/>
            <pc:sldMk cId="4170088449" sldId="458"/>
            <ac:grpSpMk id="32" creationId="{5D79A8DC-AA1E-476B-B780-0C8CA6CD08DB}"/>
          </ac:grpSpMkLst>
        </pc:grpChg>
        <pc:grpChg chg="add del mod">
          <ac:chgData name="dalton turpen" userId="0b5ec67317487ed8" providerId="LiveId" clId="{3FE81BED-D6F9-4E90-A22D-414E14106715}" dt="2020-03-01T20:30:01.480" v="940" actId="478"/>
          <ac:grpSpMkLst>
            <pc:docMk/>
            <pc:sldMk cId="4170088449" sldId="458"/>
            <ac:grpSpMk id="40" creationId="{38E98F06-C421-4045-B936-830AFA10AAB9}"/>
          </ac:grpSpMkLst>
        </pc:grpChg>
        <pc:grpChg chg="add mod">
          <ac:chgData name="dalton turpen" userId="0b5ec67317487ed8" providerId="LiveId" clId="{3FE81BED-D6F9-4E90-A22D-414E14106715}" dt="2020-03-01T20:32:38.579" v="971" actId="164"/>
          <ac:grpSpMkLst>
            <pc:docMk/>
            <pc:sldMk cId="4170088449" sldId="458"/>
            <ac:grpSpMk id="51" creationId="{7E2E5C41-9D46-4C2C-95F3-AAE8B21AC332}"/>
          </ac:grpSpMkLst>
        </pc:grpChg>
        <pc:grpChg chg="add mod">
          <ac:chgData name="dalton turpen" userId="0b5ec67317487ed8" providerId="LiveId" clId="{3FE81BED-D6F9-4E90-A22D-414E14106715}" dt="2020-03-01T20:37:51.725" v="999" actId="1035"/>
          <ac:grpSpMkLst>
            <pc:docMk/>
            <pc:sldMk cId="4170088449" sldId="458"/>
            <ac:grpSpMk id="65" creationId="{FF2DC9E7-B18F-49F0-9032-9DB0F3C2F219}"/>
          </ac:grpSpMkLst>
        </pc:grpChg>
        <pc:picChg chg="add mod">
          <ac:chgData name="dalton turpen" userId="0b5ec67317487ed8" providerId="LiveId" clId="{3FE81BED-D6F9-4E90-A22D-414E14106715}" dt="2020-03-01T20:25:06.868" v="880" actId="1076"/>
          <ac:picMkLst>
            <pc:docMk/>
            <pc:sldMk cId="4170088449" sldId="458"/>
            <ac:picMk id="3" creationId="{01E2D52C-61E4-4A5D-A699-674157F97DAB}"/>
          </ac:picMkLst>
        </pc:picChg>
        <pc:picChg chg="add mod modCrop">
          <ac:chgData name="dalton turpen" userId="0b5ec67317487ed8" providerId="LiveId" clId="{3FE81BED-D6F9-4E90-A22D-414E14106715}" dt="2020-03-01T20:37:57.225" v="1007" actId="1035"/>
          <ac:picMkLst>
            <pc:docMk/>
            <pc:sldMk cId="4170088449" sldId="458"/>
            <ac:picMk id="9" creationId="{AA15F45A-DE6D-4CDA-90CD-E7067F28B16A}"/>
          </ac:picMkLst>
        </pc:picChg>
        <pc:picChg chg="mod">
          <ac:chgData name="dalton turpen" userId="0b5ec67317487ed8" providerId="LiveId" clId="{3FE81BED-D6F9-4E90-A22D-414E14106715}" dt="2020-03-01T19:36:34.033" v="184" actId="1037"/>
          <ac:picMkLst>
            <pc:docMk/>
            <pc:sldMk cId="4170088449" sldId="458"/>
            <ac:picMk id="11" creationId="{9071895A-E3F8-48AE-BFAF-CA0263F9A5E3}"/>
          </ac:picMkLst>
        </pc:picChg>
        <pc:picChg chg="mod ord topLvl">
          <ac:chgData name="dalton turpen" userId="0b5ec67317487ed8" providerId="LiveId" clId="{3FE81BED-D6F9-4E90-A22D-414E14106715}" dt="2020-03-01T20:27:14.243" v="906" actId="165"/>
          <ac:picMkLst>
            <pc:docMk/>
            <pc:sldMk cId="4170088449" sldId="458"/>
            <ac:picMk id="41" creationId="{5E4BA4FD-39C4-4E70-8AD0-766B256D465F}"/>
          </ac:picMkLst>
        </pc:picChg>
        <pc:cxnChg chg="mod">
          <ac:chgData name="dalton turpen" userId="0b5ec67317487ed8" providerId="LiveId" clId="{3FE81BED-D6F9-4E90-A22D-414E14106715}" dt="2020-03-01T19:34:22.420" v="143" actId="1037"/>
          <ac:cxnSpMkLst>
            <pc:docMk/>
            <pc:sldMk cId="4170088449" sldId="458"/>
            <ac:cxnSpMk id="27" creationId="{EF2CAAE4-7A62-4FFA-A594-262D22D86662}"/>
          </ac:cxnSpMkLst>
        </pc:cxnChg>
        <pc:cxnChg chg="mod">
          <ac:chgData name="dalton turpen" userId="0b5ec67317487ed8" providerId="LiveId" clId="{3FE81BED-D6F9-4E90-A22D-414E14106715}" dt="2020-03-01T19:34:22.420" v="143" actId="1037"/>
          <ac:cxnSpMkLst>
            <pc:docMk/>
            <pc:sldMk cId="4170088449" sldId="458"/>
            <ac:cxnSpMk id="28" creationId="{DD376A17-A585-4F2C-A80E-A1DEA2EE2E13}"/>
          </ac:cxnSpMkLst>
        </pc:cxnChg>
      </pc:sldChg>
      <pc:sldChg chg="addSp delSp modSp add">
        <pc:chgData name="dalton turpen" userId="0b5ec67317487ed8" providerId="LiveId" clId="{3FE81BED-D6F9-4E90-A22D-414E14106715}" dt="2020-03-01T20:29:41.907" v="937" actId="1076"/>
        <pc:sldMkLst>
          <pc:docMk/>
          <pc:sldMk cId="4222807049" sldId="466"/>
        </pc:sldMkLst>
        <pc:spChg chg="add mod topLvl">
          <ac:chgData name="dalton turpen" userId="0b5ec67317487ed8" providerId="LiveId" clId="{3FE81BED-D6F9-4E90-A22D-414E14106715}" dt="2020-03-01T20:29:39.751" v="935" actId="164"/>
          <ac:spMkLst>
            <pc:docMk/>
            <pc:sldMk cId="4222807049" sldId="466"/>
            <ac:spMk id="5" creationId="{ACFBC5B5-FD6D-4EFE-8D66-5F6F37D734DA}"/>
          </ac:spMkLst>
        </pc:spChg>
        <pc:spChg chg="add mod topLvl">
          <ac:chgData name="dalton turpen" userId="0b5ec67317487ed8" providerId="LiveId" clId="{3FE81BED-D6F9-4E90-A22D-414E14106715}" dt="2020-03-01T20:29:39.751" v="935" actId="164"/>
          <ac:spMkLst>
            <pc:docMk/>
            <pc:sldMk cId="4222807049" sldId="466"/>
            <ac:spMk id="6" creationId="{F7A3ED47-3F1D-4E3C-BBE8-06A6ABC44492}"/>
          </ac:spMkLst>
        </pc:spChg>
        <pc:spChg chg="add mod topLvl">
          <ac:chgData name="dalton turpen" userId="0b5ec67317487ed8" providerId="LiveId" clId="{3FE81BED-D6F9-4E90-A22D-414E14106715}" dt="2020-03-01T20:29:39.751" v="935" actId="164"/>
          <ac:spMkLst>
            <pc:docMk/>
            <pc:sldMk cId="4222807049" sldId="466"/>
            <ac:spMk id="7" creationId="{C6D6A09D-08E8-4B1B-8548-4592E48BC548}"/>
          </ac:spMkLst>
        </pc:spChg>
        <pc:spChg chg="add mod topLvl">
          <ac:chgData name="dalton turpen" userId="0b5ec67317487ed8" providerId="LiveId" clId="{3FE81BED-D6F9-4E90-A22D-414E14106715}" dt="2020-03-01T20:29:39.751" v="935" actId="164"/>
          <ac:spMkLst>
            <pc:docMk/>
            <pc:sldMk cId="4222807049" sldId="466"/>
            <ac:spMk id="8" creationId="{BD7FFD12-2CCF-4AEC-A5CA-352A1703CECD}"/>
          </ac:spMkLst>
        </pc:spChg>
        <pc:spChg chg="add mod topLvl">
          <ac:chgData name="dalton turpen" userId="0b5ec67317487ed8" providerId="LiveId" clId="{3FE81BED-D6F9-4E90-A22D-414E14106715}" dt="2020-03-01T20:29:39.751" v="935" actId="164"/>
          <ac:spMkLst>
            <pc:docMk/>
            <pc:sldMk cId="4222807049" sldId="466"/>
            <ac:spMk id="9" creationId="{1515376A-1FE8-4951-BBBD-5BC890659EE5}"/>
          </ac:spMkLst>
        </pc:spChg>
        <pc:spChg chg="add mod topLvl">
          <ac:chgData name="dalton turpen" userId="0b5ec67317487ed8" providerId="LiveId" clId="{3FE81BED-D6F9-4E90-A22D-414E14106715}" dt="2020-03-01T20:29:39.751" v="935" actId="164"/>
          <ac:spMkLst>
            <pc:docMk/>
            <pc:sldMk cId="4222807049" sldId="466"/>
            <ac:spMk id="10" creationId="{BC647821-1458-41E5-89CC-317983C2840D}"/>
          </ac:spMkLst>
        </pc:spChg>
        <pc:spChg chg="add mod topLvl">
          <ac:chgData name="dalton turpen" userId="0b5ec67317487ed8" providerId="LiveId" clId="{3FE81BED-D6F9-4E90-A22D-414E14106715}" dt="2020-03-01T20:29:39.751" v="935" actId="164"/>
          <ac:spMkLst>
            <pc:docMk/>
            <pc:sldMk cId="4222807049" sldId="466"/>
            <ac:spMk id="11" creationId="{268385C1-5F58-468A-A11F-A74CFC39A96F}"/>
          </ac:spMkLst>
        </pc:spChg>
        <pc:spChg chg="add mod ord">
          <ac:chgData name="dalton turpen" userId="0b5ec67317487ed8" providerId="LiveId" clId="{3FE81BED-D6F9-4E90-A22D-414E14106715}" dt="2020-03-01T20:29:39.751" v="935" actId="164"/>
          <ac:spMkLst>
            <pc:docMk/>
            <pc:sldMk cId="4222807049" sldId="466"/>
            <ac:spMk id="12" creationId="{A3A5C54E-1B13-4B1E-B3F5-CBFE510B0FC4}"/>
          </ac:spMkLst>
        </pc:spChg>
        <pc:spChg chg="add mod topLvl">
          <ac:chgData name="dalton turpen" userId="0b5ec67317487ed8" providerId="LiveId" clId="{3FE81BED-D6F9-4E90-A22D-414E14106715}" dt="2020-03-01T20:29:39.751" v="935" actId="164"/>
          <ac:spMkLst>
            <pc:docMk/>
            <pc:sldMk cId="4222807049" sldId="466"/>
            <ac:spMk id="13" creationId="{CB68F59B-C424-4FB1-99B0-F073BFA720E9}"/>
          </ac:spMkLst>
        </pc:spChg>
        <pc:spChg chg="add mod topLvl">
          <ac:chgData name="dalton turpen" userId="0b5ec67317487ed8" providerId="LiveId" clId="{3FE81BED-D6F9-4E90-A22D-414E14106715}" dt="2020-03-01T20:29:39.751" v="935" actId="164"/>
          <ac:spMkLst>
            <pc:docMk/>
            <pc:sldMk cId="4222807049" sldId="466"/>
            <ac:spMk id="14" creationId="{C62753E4-5591-48B4-8176-E86143ACB215}"/>
          </ac:spMkLst>
        </pc:spChg>
        <pc:spChg chg="add mod">
          <ac:chgData name="dalton turpen" userId="0b5ec67317487ed8" providerId="LiveId" clId="{3FE81BED-D6F9-4E90-A22D-414E14106715}" dt="2020-03-01T20:29:39.751" v="935" actId="164"/>
          <ac:spMkLst>
            <pc:docMk/>
            <pc:sldMk cId="4222807049" sldId="466"/>
            <ac:spMk id="16" creationId="{4B3A2C72-62CC-4ACF-B78F-039C580AC16F}"/>
          </ac:spMkLst>
        </pc:spChg>
        <pc:grpChg chg="add del mod">
          <ac:chgData name="dalton turpen" userId="0b5ec67317487ed8" providerId="LiveId" clId="{3FE81BED-D6F9-4E90-A22D-414E14106715}" dt="2020-03-01T20:28:23.215" v="920" actId="165"/>
          <ac:grpSpMkLst>
            <pc:docMk/>
            <pc:sldMk cId="4222807049" sldId="466"/>
            <ac:grpSpMk id="15" creationId="{9D32C2AF-88D8-49F1-AB54-1A7011B7A7A5}"/>
          </ac:grpSpMkLst>
        </pc:grpChg>
        <pc:grpChg chg="add mod">
          <ac:chgData name="dalton turpen" userId="0b5ec67317487ed8" providerId="LiveId" clId="{3FE81BED-D6F9-4E90-A22D-414E14106715}" dt="2020-03-01T20:29:41.907" v="937" actId="1076"/>
          <ac:grpSpMkLst>
            <pc:docMk/>
            <pc:sldMk cId="4222807049" sldId="466"/>
            <ac:grpSpMk id="17" creationId="{0848071B-A1C2-4287-984E-7F3887D2ADCB}"/>
          </ac:grpSpMkLst>
        </pc:grpChg>
        <pc:picChg chg="add mod ord topLvl">
          <ac:chgData name="dalton turpen" userId="0b5ec67317487ed8" providerId="LiveId" clId="{3FE81BED-D6F9-4E90-A22D-414E14106715}" dt="2020-03-01T20:29:39.751" v="935" actId="164"/>
          <ac:picMkLst>
            <pc:docMk/>
            <pc:sldMk cId="4222807049" sldId="466"/>
            <ac:picMk id="4" creationId="{B0468A66-E527-4D0B-A083-9F4F1052DF33}"/>
          </ac:picMkLst>
        </pc:picChg>
      </pc:sldChg>
      <pc:sldChg chg="delSp modSp add delAnim">
        <pc:chgData name="dalton turpen" userId="0b5ec67317487ed8" providerId="LiveId" clId="{3FE81BED-D6F9-4E90-A22D-414E14106715}" dt="2020-03-02T00:21:26.950" v="1128" actId="1036"/>
        <pc:sldMkLst>
          <pc:docMk/>
          <pc:sldMk cId="654854514" sldId="467"/>
        </pc:sldMkLst>
        <pc:spChg chg="mod">
          <ac:chgData name="dalton turpen" userId="0b5ec67317487ed8" providerId="LiveId" clId="{3FE81BED-D6F9-4E90-A22D-414E14106715}" dt="2020-03-02T00:20:55.165" v="1109" actId="1076"/>
          <ac:spMkLst>
            <pc:docMk/>
            <pc:sldMk cId="654854514" sldId="467"/>
            <ac:spMk id="7" creationId="{7A744EF7-3D0D-4F17-95E9-0A2F78D85F07}"/>
          </ac:spMkLst>
        </pc:spChg>
        <pc:spChg chg="del mod">
          <ac:chgData name="dalton turpen" userId="0b5ec67317487ed8" providerId="LiveId" clId="{3FE81BED-D6F9-4E90-A22D-414E14106715}" dt="2020-03-02T00:19:26.969" v="1057" actId="478"/>
          <ac:spMkLst>
            <pc:docMk/>
            <pc:sldMk cId="654854514" sldId="467"/>
            <ac:spMk id="12" creationId="{8AF8B2DA-712B-474F-B95F-9A52987F854A}"/>
          </ac:spMkLst>
        </pc:spChg>
        <pc:spChg chg="mod">
          <ac:chgData name="dalton turpen" userId="0b5ec67317487ed8" providerId="LiveId" clId="{3FE81BED-D6F9-4E90-A22D-414E14106715}" dt="2020-03-02T00:20:44.230" v="1088" actId="1037"/>
          <ac:spMkLst>
            <pc:docMk/>
            <pc:sldMk cId="654854514" sldId="467"/>
            <ac:spMk id="13" creationId="{69893BEA-86E6-43DD-B3DA-735013873B1F}"/>
          </ac:spMkLst>
        </pc:spChg>
        <pc:spChg chg="mod">
          <ac:chgData name="dalton turpen" userId="0b5ec67317487ed8" providerId="LiveId" clId="{3FE81BED-D6F9-4E90-A22D-414E14106715}" dt="2020-03-02T00:20:33.071" v="1081" actId="14100"/>
          <ac:spMkLst>
            <pc:docMk/>
            <pc:sldMk cId="654854514" sldId="467"/>
            <ac:spMk id="14" creationId="{24F170A3-DDA5-43B1-B2A7-54A46FF8DC04}"/>
          </ac:spMkLst>
        </pc:spChg>
        <pc:spChg chg="mod">
          <ac:chgData name="dalton turpen" userId="0b5ec67317487ed8" providerId="LiveId" clId="{3FE81BED-D6F9-4E90-A22D-414E14106715}" dt="2020-03-02T00:21:26.950" v="1128" actId="1036"/>
          <ac:spMkLst>
            <pc:docMk/>
            <pc:sldMk cId="654854514" sldId="467"/>
            <ac:spMk id="29" creationId="{EB502A3A-FF74-4F15-B967-CA4C0244089B}"/>
          </ac:spMkLst>
        </pc:spChg>
        <pc:spChg chg="mod">
          <ac:chgData name="dalton turpen" userId="0b5ec67317487ed8" providerId="LiveId" clId="{3FE81BED-D6F9-4E90-A22D-414E14106715}" dt="2020-03-02T00:21:22.339" v="1121" actId="1036"/>
          <ac:spMkLst>
            <pc:docMk/>
            <pc:sldMk cId="654854514" sldId="467"/>
            <ac:spMk id="30" creationId="{EB2B1AC3-5DE3-4358-8A7D-26B7C7B58D4B}"/>
          </ac:spMkLst>
        </pc:spChg>
        <pc:spChg chg="mod">
          <ac:chgData name="dalton turpen" userId="0b5ec67317487ed8" providerId="LiveId" clId="{3FE81BED-D6F9-4E90-A22D-414E14106715}" dt="2020-03-02T00:20:21.732" v="1079" actId="1076"/>
          <ac:spMkLst>
            <pc:docMk/>
            <pc:sldMk cId="654854514" sldId="467"/>
            <ac:spMk id="34" creationId="{FD149EF3-180B-40E0-BCFF-6772F7CF0B81}"/>
          </ac:spMkLst>
        </pc:spChg>
        <pc:grpChg chg="mod">
          <ac:chgData name="dalton turpen" userId="0b5ec67317487ed8" providerId="LiveId" clId="{3FE81BED-D6F9-4E90-A22D-414E14106715}" dt="2020-03-02T00:20:59.468" v="1110" actId="14100"/>
          <ac:grpSpMkLst>
            <pc:docMk/>
            <pc:sldMk cId="654854514" sldId="467"/>
            <ac:grpSpMk id="10" creationId="{7B291F9A-567B-46A9-B02B-30176D5F0C8C}"/>
          </ac:grpSpMkLst>
        </pc:grpChg>
        <pc:grpChg chg="mod">
          <ac:chgData name="dalton turpen" userId="0b5ec67317487ed8" providerId="LiveId" clId="{3FE81BED-D6F9-4E90-A22D-414E14106715}" dt="2020-03-02T00:20:50.234" v="1108" actId="1038"/>
          <ac:grpSpMkLst>
            <pc:docMk/>
            <pc:sldMk cId="654854514" sldId="467"/>
            <ac:grpSpMk id="20" creationId="{E9D85173-01E7-4C2F-9E64-E9E88EEB4283}"/>
          </ac:grpSpMkLst>
        </pc:grpChg>
        <pc:grpChg chg="del">
          <ac:chgData name="dalton turpen" userId="0b5ec67317487ed8" providerId="LiveId" clId="{3FE81BED-D6F9-4E90-A22D-414E14106715}" dt="2020-03-02T00:19:18.008" v="1053" actId="478"/>
          <ac:grpSpMkLst>
            <pc:docMk/>
            <pc:sldMk cId="654854514" sldId="467"/>
            <ac:grpSpMk id="65" creationId="{FF2DC9E7-B18F-49F0-9032-9DB0F3C2F219}"/>
          </ac:grpSpMkLst>
        </pc:grpChg>
        <pc:picChg chg="del">
          <ac:chgData name="dalton turpen" userId="0b5ec67317487ed8" providerId="LiveId" clId="{3FE81BED-D6F9-4E90-A22D-414E14106715}" dt="2020-03-02T00:19:21.773" v="1055" actId="478"/>
          <ac:picMkLst>
            <pc:docMk/>
            <pc:sldMk cId="654854514" sldId="467"/>
            <ac:picMk id="3" creationId="{01E2D52C-61E4-4A5D-A699-674157F97DAB}"/>
          </ac:picMkLst>
        </pc:picChg>
        <pc:picChg chg="del">
          <ac:chgData name="dalton turpen" userId="0b5ec67317487ed8" providerId="LiveId" clId="{3FE81BED-D6F9-4E90-A22D-414E14106715}" dt="2020-03-02T00:19:19.799" v="1054" actId="478"/>
          <ac:picMkLst>
            <pc:docMk/>
            <pc:sldMk cId="654854514" sldId="467"/>
            <ac:picMk id="9" creationId="{AA15F45A-DE6D-4CDA-90CD-E7067F28B16A}"/>
          </ac:picMkLst>
        </pc:picChg>
        <pc:cxnChg chg="mod">
          <ac:chgData name="dalton turpen" userId="0b5ec67317487ed8" providerId="LiveId" clId="{3FE81BED-D6F9-4E90-A22D-414E14106715}" dt="2020-03-02T00:21:16.577" v="1111" actId="14100"/>
          <ac:cxnSpMkLst>
            <pc:docMk/>
            <pc:sldMk cId="654854514" sldId="467"/>
            <ac:cxnSpMk id="27" creationId="{EF2CAAE4-7A62-4FFA-A594-262D22D86662}"/>
          </ac:cxnSpMkLst>
        </pc:cxnChg>
      </pc:sldChg>
      <pc:sldChg chg="addSp delSp modSp add delAnim">
        <pc:chgData name="dalton turpen" userId="0b5ec67317487ed8" providerId="LiveId" clId="{3FE81BED-D6F9-4E90-A22D-414E14106715}" dt="2020-03-02T00:18:27.917" v="1041"/>
        <pc:sldMkLst>
          <pc:docMk/>
          <pc:sldMk cId="2801120138" sldId="468"/>
        </pc:sldMkLst>
        <pc:spChg chg="del">
          <ac:chgData name="dalton turpen" userId="0b5ec67317487ed8" providerId="LiveId" clId="{3FE81BED-D6F9-4E90-A22D-414E14106715}" dt="2020-03-02T00:18:27.314" v="1040" actId="478"/>
          <ac:spMkLst>
            <pc:docMk/>
            <pc:sldMk cId="2801120138" sldId="468"/>
            <ac:spMk id="7" creationId="{7A744EF7-3D0D-4F17-95E9-0A2F78D85F07}"/>
          </ac:spMkLst>
        </pc:spChg>
        <pc:spChg chg="del">
          <ac:chgData name="dalton turpen" userId="0b5ec67317487ed8" providerId="LiveId" clId="{3FE81BED-D6F9-4E90-A22D-414E14106715}" dt="2020-03-02T00:18:27.314" v="1040" actId="478"/>
          <ac:spMkLst>
            <pc:docMk/>
            <pc:sldMk cId="2801120138" sldId="468"/>
            <ac:spMk id="12" creationId="{8AF8B2DA-712B-474F-B95F-9A52987F854A}"/>
          </ac:spMkLst>
        </pc:spChg>
        <pc:spChg chg="del mod">
          <ac:chgData name="dalton turpen" userId="0b5ec67317487ed8" providerId="LiveId" clId="{3FE81BED-D6F9-4E90-A22D-414E14106715}" dt="2020-03-02T00:18:10.943" v="1035" actId="478"/>
          <ac:spMkLst>
            <pc:docMk/>
            <pc:sldMk cId="2801120138" sldId="468"/>
            <ac:spMk id="21" creationId="{B29263FE-80B6-42F9-8873-533B12BD7057}"/>
          </ac:spMkLst>
        </pc:spChg>
        <pc:spChg chg="mod">
          <ac:chgData name="dalton turpen" userId="0b5ec67317487ed8" providerId="LiveId" clId="{3FE81BED-D6F9-4E90-A22D-414E14106715}" dt="2020-03-02T00:18:17.943" v="1036" actId="6549"/>
          <ac:spMkLst>
            <pc:docMk/>
            <pc:sldMk cId="2801120138" sldId="468"/>
            <ac:spMk id="26" creationId="{0E649556-DD56-4A1B-A1F0-5A1A42B6AC0F}"/>
          </ac:spMkLst>
        </pc:spChg>
        <pc:spChg chg="del">
          <ac:chgData name="dalton turpen" userId="0b5ec67317487ed8" providerId="LiveId" clId="{3FE81BED-D6F9-4E90-A22D-414E14106715}" dt="2020-03-02T00:18:24.196" v="1039" actId="478"/>
          <ac:spMkLst>
            <pc:docMk/>
            <pc:sldMk cId="2801120138" sldId="468"/>
            <ac:spMk id="34" creationId="{FD149EF3-180B-40E0-BCFF-6772F7CF0B81}"/>
          </ac:spMkLst>
        </pc:spChg>
        <pc:grpChg chg="del">
          <ac:chgData name="dalton turpen" userId="0b5ec67317487ed8" providerId="LiveId" clId="{3FE81BED-D6F9-4E90-A22D-414E14106715}" dt="2020-03-02T00:18:19.834" v="1037" actId="478"/>
          <ac:grpSpMkLst>
            <pc:docMk/>
            <pc:sldMk cId="2801120138" sldId="468"/>
            <ac:grpSpMk id="10" creationId="{7B291F9A-567B-46A9-B02B-30176D5F0C8C}"/>
          </ac:grpSpMkLst>
        </pc:grpChg>
        <pc:grpChg chg="del">
          <ac:chgData name="dalton turpen" userId="0b5ec67317487ed8" providerId="LiveId" clId="{3FE81BED-D6F9-4E90-A22D-414E14106715}" dt="2020-03-02T00:18:21.710" v="1038" actId="478"/>
          <ac:grpSpMkLst>
            <pc:docMk/>
            <pc:sldMk cId="2801120138" sldId="468"/>
            <ac:grpSpMk id="20" creationId="{E9D85173-01E7-4C2F-9E64-E9E88EEB4283}"/>
          </ac:grpSpMkLst>
        </pc:grpChg>
        <pc:grpChg chg="add">
          <ac:chgData name="dalton turpen" userId="0b5ec67317487ed8" providerId="LiveId" clId="{3FE81BED-D6F9-4E90-A22D-414E14106715}" dt="2020-03-02T00:18:27.917" v="1041"/>
          <ac:grpSpMkLst>
            <pc:docMk/>
            <pc:sldMk cId="2801120138" sldId="468"/>
            <ac:grpSpMk id="43" creationId="{E9A4D72D-30B9-433D-AC39-FA5774CB524F}"/>
          </ac:grpSpMkLst>
        </pc:grpChg>
        <pc:grpChg chg="del">
          <ac:chgData name="dalton turpen" userId="0b5ec67317487ed8" providerId="LiveId" clId="{3FE81BED-D6F9-4E90-A22D-414E14106715}" dt="2020-03-02T00:18:00.030" v="1031" actId="478"/>
          <ac:grpSpMkLst>
            <pc:docMk/>
            <pc:sldMk cId="2801120138" sldId="468"/>
            <ac:grpSpMk id="65" creationId="{FF2DC9E7-B18F-49F0-9032-9DB0F3C2F219}"/>
          </ac:grpSpMkLst>
        </pc:grpChg>
        <pc:picChg chg="del">
          <ac:chgData name="dalton turpen" userId="0b5ec67317487ed8" providerId="LiveId" clId="{3FE81BED-D6F9-4E90-A22D-414E14106715}" dt="2020-03-02T00:18:03.788" v="1033" actId="478"/>
          <ac:picMkLst>
            <pc:docMk/>
            <pc:sldMk cId="2801120138" sldId="468"/>
            <ac:picMk id="3" creationId="{01E2D52C-61E4-4A5D-A699-674157F97DAB}"/>
          </ac:picMkLst>
        </pc:picChg>
        <pc:picChg chg="del">
          <ac:chgData name="dalton turpen" userId="0b5ec67317487ed8" providerId="LiveId" clId="{3FE81BED-D6F9-4E90-A22D-414E14106715}" dt="2020-03-02T00:18:01.502" v="1032" actId="478"/>
          <ac:picMkLst>
            <pc:docMk/>
            <pc:sldMk cId="2801120138" sldId="468"/>
            <ac:picMk id="9" creationId="{AA15F45A-DE6D-4CDA-90CD-E7067F28B16A}"/>
          </ac:picMkLst>
        </pc:picChg>
      </pc:sldChg>
      <pc:sldChg chg="addSp delSp modSp add delAnim modAnim">
        <pc:chgData name="dalton turpen" userId="0b5ec67317487ed8" providerId="LiveId" clId="{3FE81BED-D6F9-4E90-A22D-414E14106715}" dt="2020-03-02T00:17:50.785" v="1030"/>
        <pc:sldMkLst>
          <pc:docMk/>
          <pc:sldMk cId="385165765" sldId="469"/>
        </pc:sldMkLst>
        <pc:spChg chg="del">
          <ac:chgData name="dalton turpen" userId="0b5ec67317487ed8" providerId="LiveId" clId="{3FE81BED-D6F9-4E90-A22D-414E14106715}" dt="2020-03-02T00:17:23.980" v="1021" actId="478"/>
          <ac:spMkLst>
            <pc:docMk/>
            <pc:sldMk cId="385165765" sldId="469"/>
            <ac:spMk id="7" creationId="{7A744EF7-3D0D-4F17-95E9-0A2F78D85F07}"/>
          </ac:spMkLst>
        </pc:spChg>
        <pc:spChg chg="mod">
          <ac:chgData name="dalton turpen" userId="0b5ec67317487ed8" providerId="LiveId" clId="{3FE81BED-D6F9-4E90-A22D-414E14106715}" dt="2020-03-02T00:17:11.409" v="1018" actId="164"/>
          <ac:spMkLst>
            <pc:docMk/>
            <pc:sldMk cId="385165765" sldId="469"/>
            <ac:spMk id="12" creationId="{8AF8B2DA-712B-474F-B95F-9A52987F854A}"/>
          </ac:spMkLst>
        </pc:spChg>
        <pc:spChg chg="del mod">
          <ac:chgData name="dalton turpen" userId="0b5ec67317487ed8" providerId="LiveId" clId="{3FE81BED-D6F9-4E90-A22D-414E14106715}" dt="2020-03-02T00:17:28.943" v="1023" actId="478"/>
          <ac:spMkLst>
            <pc:docMk/>
            <pc:sldMk cId="385165765" sldId="469"/>
            <ac:spMk id="25" creationId="{4C90C469-5BB1-4AD3-A218-C3B77823BD9B}"/>
          </ac:spMkLst>
        </pc:spChg>
        <pc:grpChg chg="add del mod">
          <ac:chgData name="dalton turpen" userId="0b5ec67317487ed8" providerId="LiveId" clId="{3FE81BED-D6F9-4E90-A22D-414E14106715}" dt="2020-03-02T00:17:12.381" v="1019"/>
          <ac:grpSpMkLst>
            <pc:docMk/>
            <pc:sldMk cId="385165765" sldId="469"/>
            <ac:grpSpMk id="5" creationId="{EF508ED1-B874-4BBC-AE8B-CB6F4CA45D38}"/>
          </ac:grpSpMkLst>
        </pc:grpChg>
        <pc:grpChg chg="del">
          <ac:chgData name="dalton turpen" userId="0b5ec67317487ed8" providerId="LiveId" clId="{3FE81BED-D6F9-4E90-A22D-414E14106715}" dt="2020-03-02T00:17:36.227" v="1026" actId="478"/>
          <ac:grpSpMkLst>
            <pc:docMk/>
            <pc:sldMk cId="385165765" sldId="469"/>
            <ac:grpSpMk id="10" creationId="{7B291F9A-567B-46A9-B02B-30176D5F0C8C}"/>
          </ac:grpSpMkLst>
        </pc:grpChg>
        <pc:grpChg chg="del">
          <ac:chgData name="dalton turpen" userId="0b5ec67317487ed8" providerId="LiveId" clId="{3FE81BED-D6F9-4E90-A22D-414E14106715}" dt="2020-03-02T00:17:38.193" v="1027" actId="478"/>
          <ac:grpSpMkLst>
            <pc:docMk/>
            <pc:sldMk cId="385165765" sldId="469"/>
            <ac:grpSpMk id="20" creationId="{E9D85173-01E7-4C2F-9E64-E9E88EEB4283}"/>
          </ac:grpSpMkLst>
        </pc:grpChg>
        <pc:grpChg chg="mod">
          <ac:chgData name="dalton turpen" userId="0b5ec67317487ed8" providerId="LiveId" clId="{3FE81BED-D6F9-4E90-A22D-414E14106715}" dt="2020-03-02T00:17:11.409" v="1018" actId="164"/>
          <ac:grpSpMkLst>
            <pc:docMk/>
            <pc:sldMk cId="385165765" sldId="469"/>
            <ac:grpSpMk id="65" creationId="{FF2DC9E7-B18F-49F0-9032-9DB0F3C2F219}"/>
          </ac:grpSpMkLst>
        </pc:grpChg>
        <pc:picChg chg="mod">
          <ac:chgData name="dalton turpen" userId="0b5ec67317487ed8" providerId="LiveId" clId="{3FE81BED-D6F9-4E90-A22D-414E14106715}" dt="2020-03-02T00:17:41.065" v="1028" actId="1076"/>
          <ac:picMkLst>
            <pc:docMk/>
            <pc:sldMk cId="385165765" sldId="469"/>
            <ac:picMk id="3" creationId="{01E2D52C-61E4-4A5D-A699-674157F97DAB}"/>
          </ac:picMkLst>
        </pc:picChg>
        <pc:picChg chg="del">
          <ac:chgData name="dalton turpen" userId="0b5ec67317487ed8" providerId="LiveId" clId="{3FE81BED-D6F9-4E90-A22D-414E14106715}" dt="2020-03-02T00:17:19.480" v="1020" actId="478"/>
          <ac:picMkLst>
            <pc:docMk/>
            <pc:sldMk cId="385165765" sldId="469"/>
            <ac:picMk id="9" creationId="{AA15F45A-DE6D-4CDA-90CD-E7067F28B16A}"/>
          </ac:picMkLst>
        </pc:picChg>
      </pc:sldChg>
      <pc:sldChg chg="addSp delSp add ord delAnim modAnim">
        <pc:chgData name="dalton turpen" userId="0b5ec67317487ed8" providerId="LiveId" clId="{3FE81BED-D6F9-4E90-A22D-414E14106715}" dt="2020-03-02T00:19:05.863" v="1052"/>
        <pc:sldMkLst>
          <pc:docMk/>
          <pc:sldMk cId="3231173230" sldId="470"/>
        </pc:sldMkLst>
        <pc:spChg chg="del">
          <ac:chgData name="dalton turpen" userId="0b5ec67317487ed8" providerId="LiveId" clId="{3FE81BED-D6F9-4E90-A22D-414E14106715}" dt="2020-03-02T00:18:59.144" v="1049" actId="478"/>
          <ac:spMkLst>
            <pc:docMk/>
            <pc:sldMk cId="3231173230" sldId="470"/>
            <ac:spMk id="7" creationId="{7A744EF7-3D0D-4F17-95E9-0A2F78D85F07}"/>
          </ac:spMkLst>
        </pc:spChg>
        <pc:spChg chg="del">
          <ac:chgData name="dalton turpen" userId="0b5ec67317487ed8" providerId="LiveId" clId="{3FE81BED-D6F9-4E90-A22D-414E14106715}" dt="2020-03-02T00:18:59.144" v="1049" actId="478"/>
          <ac:spMkLst>
            <pc:docMk/>
            <pc:sldMk cId="3231173230" sldId="470"/>
            <ac:spMk id="12" creationId="{8AF8B2DA-712B-474F-B95F-9A52987F854A}"/>
          </ac:spMkLst>
        </pc:spChg>
        <pc:spChg chg="del">
          <ac:chgData name="dalton turpen" userId="0b5ec67317487ed8" providerId="LiveId" clId="{3FE81BED-D6F9-4E90-A22D-414E14106715}" dt="2020-03-02T00:19:01.907" v="1050" actId="478"/>
          <ac:spMkLst>
            <pc:docMk/>
            <pc:sldMk cId="3231173230" sldId="470"/>
            <ac:spMk id="34" creationId="{FD149EF3-180B-40E0-BCFF-6772F7CF0B81}"/>
          </ac:spMkLst>
        </pc:spChg>
        <pc:grpChg chg="del">
          <ac:chgData name="dalton turpen" userId="0b5ec67317487ed8" providerId="LiveId" clId="{3FE81BED-D6F9-4E90-A22D-414E14106715}" dt="2020-03-02T00:18:54.836" v="1048" actId="478"/>
          <ac:grpSpMkLst>
            <pc:docMk/>
            <pc:sldMk cId="3231173230" sldId="470"/>
            <ac:grpSpMk id="10" creationId="{7B291F9A-567B-46A9-B02B-30176D5F0C8C}"/>
          </ac:grpSpMkLst>
        </pc:grpChg>
        <pc:grpChg chg="del">
          <ac:chgData name="dalton turpen" userId="0b5ec67317487ed8" providerId="LiveId" clId="{3FE81BED-D6F9-4E90-A22D-414E14106715}" dt="2020-03-02T00:19:05.139" v="1051" actId="478"/>
          <ac:grpSpMkLst>
            <pc:docMk/>
            <pc:sldMk cId="3231173230" sldId="470"/>
            <ac:grpSpMk id="20" creationId="{E9D85173-01E7-4C2F-9E64-E9E88EEB4283}"/>
          </ac:grpSpMkLst>
        </pc:grpChg>
        <pc:grpChg chg="del">
          <ac:chgData name="dalton turpen" userId="0b5ec67317487ed8" providerId="LiveId" clId="{3FE81BED-D6F9-4E90-A22D-414E14106715}" dt="2020-03-02T00:18:44.682" v="1045" actId="478"/>
          <ac:grpSpMkLst>
            <pc:docMk/>
            <pc:sldMk cId="3231173230" sldId="470"/>
            <ac:grpSpMk id="65" creationId="{FF2DC9E7-B18F-49F0-9032-9DB0F3C2F219}"/>
          </ac:grpSpMkLst>
        </pc:grpChg>
        <pc:picChg chg="del">
          <ac:chgData name="dalton turpen" userId="0b5ec67317487ed8" providerId="LiveId" clId="{3FE81BED-D6F9-4E90-A22D-414E14106715}" dt="2020-03-02T00:18:51.316" v="1047" actId="478"/>
          <ac:picMkLst>
            <pc:docMk/>
            <pc:sldMk cId="3231173230" sldId="470"/>
            <ac:picMk id="3" creationId="{01E2D52C-61E4-4A5D-A699-674157F97DAB}"/>
          </ac:picMkLst>
        </pc:picChg>
        <pc:picChg chg="del">
          <ac:chgData name="dalton turpen" userId="0b5ec67317487ed8" providerId="LiveId" clId="{3FE81BED-D6F9-4E90-A22D-414E14106715}" dt="2020-03-02T00:18:47.410" v="1046"/>
          <ac:picMkLst>
            <pc:docMk/>
            <pc:sldMk cId="3231173230" sldId="470"/>
            <ac:picMk id="9" creationId="{AA15F45A-DE6D-4CDA-90CD-E7067F28B16A}"/>
          </ac:picMkLst>
        </pc:picChg>
        <pc:picChg chg="add">
          <ac:chgData name="dalton turpen" userId="0b5ec67317487ed8" providerId="LiveId" clId="{3FE81BED-D6F9-4E90-A22D-414E14106715}" dt="2020-03-02T00:19:05.863" v="1052"/>
          <ac:picMkLst>
            <pc:docMk/>
            <pc:sldMk cId="3231173230" sldId="470"/>
            <ac:picMk id="43" creationId="{7662B53F-7F8F-4670-981A-6BEEE9FB1ADF}"/>
          </ac:picMkLst>
        </pc:picChg>
      </pc:sldChg>
    </pc:docChg>
  </pc:docChgLst>
  <pc:docChgLst>
    <pc:chgData name="Guest User" providerId="Windows Live" clId="Web-{B54A9472-CC8A-4AE0-A92E-506563D73DBD}"/>
    <pc:docChg chg="addSld delSld modSld">
      <pc:chgData name="Guest User" userId="" providerId="Windows Live" clId="Web-{B54A9472-CC8A-4AE0-A92E-506563D73DBD}" dt="2020-02-26T05:21:40.436" v="568" actId="14100"/>
      <pc:docMkLst>
        <pc:docMk/>
      </pc:docMkLst>
      <pc:sldChg chg="modSp">
        <pc:chgData name="Guest User" userId="" providerId="Windows Live" clId="Web-{B54A9472-CC8A-4AE0-A92E-506563D73DBD}" dt="2020-02-26T04:51:18.997" v="111" actId="20577"/>
        <pc:sldMkLst>
          <pc:docMk/>
          <pc:sldMk cId="1680997830" sldId="441"/>
        </pc:sldMkLst>
        <pc:spChg chg="mod">
          <ac:chgData name="Guest User" userId="" providerId="Windows Live" clId="Web-{B54A9472-CC8A-4AE0-A92E-506563D73DBD}" dt="2020-02-26T04:51:18.997" v="111" actId="20577"/>
          <ac:spMkLst>
            <pc:docMk/>
            <pc:sldMk cId="1680997830" sldId="441"/>
            <ac:spMk id="3" creationId="{7B4205EC-2A83-4BBD-AE3B-A2AEF0B57388}"/>
          </ac:spMkLst>
        </pc:spChg>
      </pc:sldChg>
      <pc:sldChg chg="modSp">
        <pc:chgData name="Guest User" userId="" providerId="Windows Live" clId="Web-{B54A9472-CC8A-4AE0-A92E-506563D73DBD}" dt="2020-02-26T05:06:00.255" v="280" actId="20577"/>
        <pc:sldMkLst>
          <pc:docMk/>
          <pc:sldMk cId="2114963737" sldId="445"/>
        </pc:sldMkLst>
        <pc:spChg chg="mod">
          <ac:chgData name="Guest User" userId="" providerId="Windows Live" clId="Web-{B54A9472-CC8A-4AE0-A92E-506563D73DBD}" dt="2020-02-26T05:06:00.255" v="280" actId="20577"/>
          <ac:spMkLst>
            <pc:docMk/>
            <pc:sldMk cId="2114963737" sldId="445"/>
            <ac:spMk id="6" creationId="{99AFF756-6790-47D0-856E-88A8E0C5715B}"/>
          </ac:spMkLst>
        </pc:spChg>
      </pc:sldChg>
      <pc:sldChg chg="addSp modSp">
        <pc:chgData name="Guest User" userId="" providerId="Windows Live" clId="Web-{B54A9472-CC8A-4AE0-A92E-506563D73DBD}" dt="2020-02-26T04:55:42.979" v="272" actId="20577"/>
        <pc:sldMkLst>
          <pc:docMk/>
          <pc:sldMk cId="71680310" sldId="446"/>
        </pc:sldMkLst>
        <pc:spChg chg="mod">
          <ac:chgData name="Guest User" userId="" providerId="Windows Live" clId="Web-{B54A9472-CC8A-4AE0-A92E-506563D73DBD}" dt="2020-02-26T04:55:42.979" v="272" actId="20577"/>
          <ac:spMkLst>
            <pc:docMk/>
            <pc:sldMk cId="71680310" sldId="446"/>
            <ac:spMk id="6" creationId="{99AFF756-6790-47D0-856E-88A8E0C5715B}"/>
          </ac:spMkLst>
        </pc:spChg>
        <pc:spChg chg="add mod">
          <ac:chgData name="Guest User" userId="" providerId="Windows Live" clId="Web-{B54A9472-CC8A-4AE0-A92E-506563D73DBD}" dt="2020-02-26T04:54:47.495" v="255" actId="1076"/>
          <ac:spMkLst>
            <pc:docMk/>
            <pc:sldMk cId="71680310" sldId="446"/>
            <ac:spMk id="13" creationId="{F9B4C4C3-EE3E-419E-B8C0-E9EFA1F86474}"/>
          </ac:spMkLst>
        </pc:spChg>
        <pc:picChg chg="mod">
          <ac:chgData name="Guest User" userId="" providerId="Windows Live" clId="Web-{B54A9472-CC8A-4AE0-A92E-506563D73DBD}" dt="2020-02-26T04:53:27.683" v="182" actId="1076"/>
          <ac:picMkLst>
            <pc:docMk/>
            <pc:sldMk cId="71680310" sldId="446"/>
            <ac:picMk id="3" creationId="{6091EAE3-C081-45BC-920D-CBAD3A9005D6}"/>
          </ac:picMkLst>
        </pc:picChg>
        <pc:cxnChg chg="add mod">
          <ac:chgData name="Guest User" userId="" providerId="Windows Live" clId="Web-{B54A9472-CC8A-4AE0-A92E-506563D73DBD}" dt="2020-02-26T04:54:18.292" v="202" actId="14100"/>
          <ac:cxnSpMkLst>
            <pc:docMk/>
            <pc:sldMk cId="71680310" sldId="446"/>
            <ac:cxnSpMk id="5" creationId="{5B58AB18-1BFA-43E1-8168-6573B71734B3}"/>
          </ac:cxnSpMkLst>
        </pc:cxnChg>
        <pc:cxnChg chg="add mod">
          <ac:chgData name="Guest User" userId="" providerId="Windows Live" clId="Web-{B54A9472-CC8A-4AE0-A92E-506563D73DBD}" dt="2020-02-26T04:53:49.261" v="197" actId="14100"/>
          <ac:cxnSpMkLst>
            <pc:docMk/>
            <pc:sldMk cId="71680310" sldId="446"/>
            <ac:cxnSpMk id="9" creationId="{B35A545B-86D7-4C5E-8EE2-57AFBE095514}"/>
          </ac:cxnSpMkLst>
        </pc:cxnChg>
        <pc:cxnChg chg="add mod">
          <ac:chgData name="Guest User" userId="" providerId="Windows Live" clId="Web-{B54A9472-CC8A-4AE0-A92E-506563D73DBD}" dt="2020-02-26T04:53:57.058" v="198" actId="1076"/>
          <ac:cxnSpMkLst>
            <pc:docMk/>
            <pc:sldMk cId="71680310" sldId="446"/>
            <ac:cxnSpMk id="11" creationId="{31DA3196-AA1D-4053-870E-1C54FA9E9210}"/>
          </ac:cxnSpMkLst>
        </pc:cxnChg>
      </pc:sldChg>
      <pc:sldChg chg="modSp">
        <pc:chgData name="Guest User" userId="" providerId="Windows Live" clId="Web-{B54A9472-CC8A-4AE0-A92E-506563D73DBD}" dt="2020-02-26T05:13:39.330" v="320" actId="20577"/>
        <pc:sldMkLst>
          <pc:docMk/>
          <pc:sldMk cId="203541929" sldId="449"/>
        </pc:sldMkLst>
        <pc:spChg chg="mod">
          <ac:chgData name="Guest User" userId="" providerId="Windows Live" clId="Web-{B54A9472-CC8A-4AE0-A92E-506563D73DBD}" dt="2020-02-26T05:13:39.330" v="320" actId="20577"/>
          <ac:spMkLst>
            <pc:docMk/>
            <pc:sldMk cId="203541929" sldId="449"/>
            <ac:spMk id="6" creationId="{99AFF756-6790-47D0-856E-88A8E0C5715B}"/>
          </ac:spMkLst>
        </pc:spChg>
      </pc:sldChg>
      <pc:sldChg chg="modSp">
        <pc:chgData name="Guest User" userId="" providerId="Windows Live" clId="Web-{B54A9472-CC8A-4AE0-A92E-506563D73DBD}" dt="2020-02-26T04:53:06.777" v="181" actId="20577"/>
        <pc:sldMkLst>
          <pc:docMk/>
          <pc:sldMk cId="1286102482" sldId="450"/>
        </pc:sldMkLst>
        <pc:spChg chg="mod">
          <ac:chgData name="Guest User" userId="" providerId="Windows Live" clId="Web-{B54A9472-CC8A-4AE0-A92E-506563D73DBD}" dt="2020-02-26T04:53:06.777" v="181" actId="20577"/>
          <ac:spMkLst>
            <pc:docMk/>
            <pc:sldMk cId="1286102482" sldId="450"/>
            <ac:spMk id="6" creationId="{99AFF756-6790-47D0-856E-88A8E0C5715B}"/>
          </ac:spMkLst>
        </pc:spChg>
      </pc:sldChg>
      <pc:sldChg chg="new del">
        <pc:chgData name="Guest User" userId="" providerId="Windows Live" clId="Web-{B54A9472-CC8A-4AE0-A92E-506563D73DBD}" dt="2020-02-26T05:16:36.047" v="323"/>
        <pc:sldMkLst>
          <pc:docMk/>
          <pc:sldMk cId="1164027669" sldId="451"/>
        </pc:sldMkLst>
      </pc:sldChg>
      <pc:sldChg chg="addSp delSp modSp add replId addAnim">
        <pc:chgData name="Guest User" userId="" providerId="Windows Live" clId="Web-{B54A9472-CC8A-4AE0-A92E-506563D73DBD}" dt="2020-02-26T05:21:40.436" v="568" actId="14100"/>
        <pc:sldMkLst>
          <pc:docMk/>
          <pc:sldMk cId="1356869243" sldId="452"/>
        </pc:sldMkLst>
        <pc:spChg chg="mod">
          <ac:chgData name="Guest User" userId="" providerId="Windows Live" clId="Web-{B54A9472-CC8A-4AE0-A92E-506563D73DBD}" dt="2020-02-26T05:16:47.422" v="329" actId="20577"/>
          <ac:spMkLst>
            <pc:docMk/>
            <pc:sldMk cId="1356869243" sldId="452"/>
            <ac:spMk id="2" creationId="{4B1BCA62-EDBA-4706-9D5D-3B9C9D286861}"/>
          </ac:spMkLst>
        </pc:spChg>
        <pc:spChg chg="add mod ord">
          <ac:chgData name="Guest User" userId="" providerId="Windows Live" clId="Web-{B54A9472-CC8A-4AE0-A92E-506563D73DBD}" dt="2020-02-26T05:21:40.436" v="568" actId="14100"/>
          <ac:spMkLst>
            <pc:docMk/>
            <pc:sldMk cId="1356869243" sldId="452"/>
            <ac:spMk id="3" creationId="{812F38EF-6FB2-4341-9ED1-A5CA8B9C0A1E}"/>
          </ac:spMkLst>
        </pc:spChg>
        <pc:spChg chg="mod">
          <ac:chgData name="Guest User" userId="" providerId="Windows Live" clId="Web-{B54A9472-CC8A-4AE0-A92E-506563D73DBD}" dt="2020-02-26T05:19:58.889" v="542" actId="20577"/>
          <ac:spMkLst>
            <pc:docMk/>
            <pc:sldMk cId="1356869243" sldId="452"/>
            <ac:spMk id="6" creationId="{99AFF756-6790-47D0-856E-88A8E0C5715B}"/>
          </ac:spMkLst>
        </pc:spChg>
        <pc:spChg chg="add mod">
          <ac:chgData name="Guest User" userId="" providerId="Windows Live" clId="Web-{B54A9472-CC8A-4AE0-A92E-506563D73DBD}" dt="2020-02-26T05:21:29.170" v="565" actId="1076"/>
          <ac:spMkLst>
            <pc:docMk/>
            <pc:sldMk cId="1356869243" sldId="452"/>
            <ac:spMk id="14" creationId="{E464076A-BB6E-4572-865D-DB1FC68CCF0F}"/>
          </ac:spMkLst>
        </pc:spChg>
        <pc:picChg chg="add mod ord">
          <ac:chgData name="Guest User" userId="" providerId="Windows Live" clId="Web-{B54A9472-CC8A-4AE0-A92E-506563D73DBD}" dt="2020-02-26T05:21:11.123" v="560"/>
          <ac:picMkLst>
            <pc:docMk/>
            <pc:sldMk cId="1356869243" sldId="452"/>
            <ac:picMk id="5" creationId="{7DCFC84E-D0C0-4E70-A09F-24C45C51F720}"/>
          </ac:picMkLst>
        </pc:picChg>
        <pc:picChg chg="add mod">
          <ac:chgData name="Guest User" userId="" providerId="Windows Live" clId="Web-{B54A9472-CC8A-4AE0-A92E-506563D73DBD}" dt="2020-02-26T05:21:36.186" v="567" actId="1076"/>
          <ac:picMkLst>
            <pc:docMk/>
            <pc:sldMk cId="1356869243" sldId="452"/>
            <ac:picMk id="8" creationId="{0AFCEE07-027D-4EAD-92F0-6727E88FCF63}"/>
          </ac:picMkLst>
        </pc:picChg>
        <pc:picChg chg="del">
          <ac:chgData name="Guest User" userId="" providerId="Windows Live" clId="Web-{B54A9472-CC8A-4AE0-A92E-506563D73DBD}" dt="2020-02-26T05:16:49.438" v="330"/>
          <ac:picMkLst>
            <pc:docMk/>
            <pc:sldMk cId="1356869243" sldId="452"/>
            <ac:picMk id="10" creationId="{15835DEC-3194-4323-A40F-A207CF59E3AF}"/>
          </ac:picMkLst>
        </pc:picChg>
        <pc:picChg chg="del">
          <ac:chgData name="Guest User" userId="" providerId="Windows Live" clId="Web-{B54A9472-CC8A-4AE0-A92E-506563D73DBD}" dt="2020-02-26T05:16:49.813" v="331"/>
          <ac:picMkLst>
            <pc:docMk/>
            <pc:sldMk cId="1356869243" sldId="452"/>
            <ac:picMk id="12" creationId="{B269976C-A118-477B-9735-C5B323CF3BD6}"/>
          </ac:picMkLst>
        </pc:picChg>
      </pc:sldChg>
    </pc:docChg>
  </pc:docChgLst>
  <pc:docChgLst>
    <pc:chgData name="Guest User" userId="eea152128de0b2b1" providerId="Windows Live" clId="Web-{59743B51-2DCD-41AC-9687-F28AE37D7512}"/>
    <pc:docChg chg="addSld delSld modSld">
      <pc:chgData name="Guest User" userId="eea152128de0b2b1" providerId="Windows Live" clId="Web-{59743B51-2DCD-41AC-9687-F28AE37D7512}" dt="2020-02-02T15:54:41.424" v="275" actId="20577"/>
      <pc:docMkLst>
        <pc:docMk/>
      </pc:docMkLst>
      <pc:sldChg chg="addSp delSp modSp addAnim modAnim">
        <pc:chgData name="Guest User" userId="eea152128de0b2b1" providerId="Windows Live" clId="Web-{59743B51-2DCD-41AC-9687-F28AE37D7512}" dt="2020-02-02T15:54:40.534" v="273" actId="20577"/>
        <pc:sldMkLst>
          <pc:docMk/>
          <pc:sldMk cId="3316225022" sldId="419"/>
        </pc:sldMkLst>
        <pc:spChg chg="mod">
          <ac:chgData name="Guest User" userId="eea152128de0b2b1" providerId="Windows Live" clId="Web-{59743B51-2DCD-41AC-9687-F28AE37D7512}" dt="2020-01-31T19:08:53.531" v="151" actId="20577"/>
          <ac:spMkLst>
            <pc:docMk/>
            <pc:sldMk cId="3316225022" sldId="419"/>
            <ac:spMk id="3" creationId="{6589441F-6F9D-43CE-A27E-6E53C7848E4E}"/>
          </ac:spMkLst>
        </pc:spChg>
        <pc:spChg chg="mod">
          <ac:chgData name="Guest User" userId="eea152128de0b2b1" providerId="Windows Live" clId="Web-{59743B51-2DCD-41AC-9687-F28AE37D7512}" dt="2020-02-02T15:54:40.534" v="273" actId="20577"/>
          <ac:spMkLst>
            <pc:docMk/>
            <pc:sldMk cId="3316225022" sldId="419"/>
            <ac:spMk id="15" creationId="{81AAA25D-E949-4DB2-97F7-BE2E32381B30}"/>
          </ac:spMkLst>
        </pc:spChg>
        <pc:spChg chg="add mod">
          <ac:chgData name="Guest User" userId="eea152128de0b2b1" providerId="Windows Live" clId="Web-{59743B51-2DCD-41AC-9687-F28AE37D7512}" dt="2020-01-31T19:13:12.737" v="154" actId="1076"/>
          <ac:spMkLst>
            <pc:docMk/>
            <pc:sldMk cId="3316225022" sldId="419"/>
            <ac:spMk id="23" creationId="{0D71E15F-B6F8-4781-9270-11B14273E04D}"/>
          </ac:spMkLst>
        </pc:spChg>
        <pc:spChg chg="add mod">
          <ac:chgData name="Guest User" userId="eea152128de0b2b1" providerId="Windows Live" clId="Web-{59743B51-2DCD-41AC-9687-F28AE37D7512}" dt="2020-01-31T19:13:12.768" v="155" actId="1076"/>
          <ac:spMkLst>
            <pc:docMk/>
            <pc:sldMk cId="3316225022" sldId="419"/>
            <ac:spMk id="24" creationId="{9B9BB1CA-35AD-41F7-A7D0-A8E07C6616F2}"/>
          </ac:spMkLst>
        </pc:spChg>
        <pc:spChg chg="add mod">
          <ac:chgData name="Guest User" userId="eea152128de0b2b1" providerId="Windows Live" clId="Web-{59743B51-2DCD-41AC-9687-F28AE37D7512}" dt="2020-01-31T19:13:12.800" v="156" actId="1076"/>
          <ac:spMkLst>
            <pc:docMk/>
            <pc:sldMk cId="3316225022" sldId="419"/>
            <ac:spMk id="25" creationId="{AFDC84B8-120D-40FB-BE0B-4310F7334EDD}"/>
          </ac:spMkLst>
        </pc:spChg>
        <pc:spChg chg="add mod">
          <ac:chgData name="Guest User" userId="eea152128de0b2b1" providerId="Windows Live" clId="Web-{59743B51-2DCD-41AC-9687-F28AE37D7512}" dt="2020-01-31T19:13:12.815" v="157" actId="1076"/>
          <ac:spMkLst>
            <pc:docMk/>
            <pc:sldMk cId="3316225022" sldId="419"/>
            <ac:spMk id="26" creationId="{B6A6586F-F8C1-49BC-BAF4-592723D238EA}"/>
          </ac:spMkLst>
        </pc:spChg>
        <pc:spChg chg="add mod">
          <ac:chgData name="Guest User" userId="eea152128de0b2b1" providerId="Windows Live" clId="Web-{59743B51-2DCD-41AC-9687-F28AE37D7512}" dt="2020-01-31T19:15:12.816" v="180" actId="1076"/>
          <ac:spMkLst>
            <pc:docMk/>
            <pc:sldMk cId="3316225022" sldId="419"/>
            <ac:spMk id="27" creationId="{C8DD05DB-3594-4C13-9A4C-5642A8696467}"/>
          </ac:spMkLst>
        </pc:spChg>
        <pc:spChg chg="mod">
          <ac:chgData name="Guest User" userId="eea152128de0b2b1" providerId="Windows Live" clId="Web-{59743B51-2DCD-41AC-9687-F28AE37D7512}" dt="2020-01-31T19:20:26.788" v="184" actId="1076"/>
          <ac:spMkLst>
            <pc:docMk/>
            <pc:sldMk cId="3316225022" sldId="419"/>
            <ac:spMk id="28" creationId="{BE8A6075-5188-4402-92BF-163F8009366B}"/>
          </ac:spMkLst>
        </pc:spChg>
        <pc:spChg chg="add mod">
          <ac:chgData name="Guest User" userId="eea152128de0b2b1" providerId="Windows Live" clId="Web-{59743B51-2DCD-41AC-9687-F28AE37D7512}" dt="2020-01-31T19:15:06.379" v="179" actId="1076"/>
          <ac:spMkLst>
            <pc:docMk/>
            <pc:sldMk cId="3316225022" sldId="419"/>
            <ac:spMk id="30" creationId="{51226EAC-0CA1-4CDE-8685-6C231497DDDE}"/>
          </ac:spMkLst>
        </pc:spChg>
        <pc:spChg chg="add mod">
          <ac:chgData name="Guest User" userId="eea152128de0b2b1" providerId="Windows Live" clId="Web-{59743B51-2DCD-41AC-9687-F28AE37D7512}" dt="2020-01-31T19:13:13.003" v="163" actId="1076"/>
          <ac:spMkLst>
            <pc:docMk/>
            <pc:sldMk cId="3316225022" sldId="419"/>
            <ac:spMk id="34" creationId="{42CF516B-E2F3-4954-9EB1-4CF17B927DC4}"/>
          </ac:spMkLst>
        </pc:spChg>
        <pc:spChg chg="add mod">
          <ac:chgData name="Guest User" userId="eea152128de0b2b1" providerId="Windows Live" clId="Web-{59743B51-2DCD-41AC-9687-F28AE37D7512}" dt="2020-01-31T19:13:13.034" v="164" actId="1076"/>
          <ac:spMkLst>
            <pc:docMk/>
            <pc:sldMk cId="3316225022" sldId="419"/>
            <ac:spMk id="35" creationId="{56A4E37A-5FEC-48E4-A1A5-BC8D909CF7FA}"/>
          </ac:spMkLst>
        </pc:spChg>
        <pc:spChg chg="add mod">
          <ac:chgData name="Guest User" userId="eea152128de0b2b1" providerId="Windows Live" clId="Web-{59743B51-2DCD-41AC-9687-F28AE37D7512}" dt="2020-01-31T19:13:13.065" v="165" actId="1076"/>
          <ac:spMkLst>
            <pc:docMk/>
            <pc:sldMk cId="3316225022" sldId="419"/>
            <ac:spMk id="36" creationId="{77D999AC-1B60-4BC9-8830-00FA81E230BA}"/>
          </ac:spMkLst>
        </pc:spChg>
        <pc:spChg chg="add mod">
          <ac:chgData name="Guest User" userId="eea152128de0b2b1" providerId="Windows Live" clId="Web-{59743B51-2DCD-41AC-9687-F28AE37D7512}" dt="2020-01-31T19:13:13.096" v="166" actId="1076"/>
          <ac:spMkLst>
            <pc:docMk/>
            <pc:sldMk cId="3316225022" sldId="419"/>
            <ac:spMk id="37" creationId="{E3DDA439-5304-427D-B0E9-A26B6822ACEB}"/>
          </ac:spMkLst>
        </pc:spChg>
        <pc:spChg chg="add mod">
          <ac:chgData name="Guest User" userId="eea152128de0b2b1" providerId="Windows Live" clId="Web-{59743B51-2DCD-41AC-9687-F28AE37D7512}" dt="2020-01-31T19:13:13.128" v="167" actId="1076"/>
          <ac:spMkLst>
            <pc:docMk/>
            <pc:sldMk cId="3316225022" sldId="419"/>
            <ac:spMk id="38" creationId="{AE6BDDA7-42AD-4955-ABB5-EA061F85D0C9}"/>
          </ac:spMkLst>
        </pc:spChg>
        <pc:spChg chg="add mod">
          <ac:chgData name="Guest User" userId="eea152128de0b2b1" providerId="Windows Live" clId="Web-{59743B51-2DCD-41AC-9687-F28AE37D7512}" dt="2020-01-31T19:13:13.159" v="168" actId="1076"/>
          <ac:spMkLst>
            <pc:docMk/>
            <pc:sldMk cId="3316225022" sldId="419"/>
            <ac:spMk id="39" creationId="{E1E9E806-F740-4695-8575-00CF4C2527E2}"/>
          </ac:spMkLst>
        </pc:spChg>
        <pc:spChg chg="add mod">
          <ac:chgData name="Guest User" userId="eea152128de0b2b1" providerId="Windows Live" clId="Web-{59743B51-2DCD-41AC-9687-F28AE37D7512}" dt="2020-01-31T19:13:13.190" v="169" actId="1076"/>
          <ac:spMkLst>
            <pc:docMk/>
            <pc:sldMk cId="3316225022" sldId="419"/>
            <ac:spMk id="40" creationId="{A370E01C-7006-4595-BA6F-3935C5149D00}"/>
          </ac:spMkLst>
        </pc:spChg>
        <pc:spChg chg="add del mod">
          <ac:chgData name="Guest User" userId="eea152128de0b2b1" providerId="Windows Live" clId="Web-{59743B51-2DCD-41AC-9687-F28AE37D7512}" dt="2020-01-31T19:13:54.066" v="173"/>
          <ac:spMkLst>
            <pc:docMk/>
            <pc:sldMk cId="3316225022" sldId="419"/>
            <ac:spMk id="41" creationId="{F8E8258E-449A-4190-BD98-8BF7BAD336DF}"/>
          </ac:spMkLst>
        </pc:spChg>
        <pc:spChg chg="add del mod">
          <ac:chgData name="Guest User" userId="eea152128de0b2b1" providerId="Windows Live" clId="Web-{59743B51-2DCD-41AC-9687-F28AE37D7512}" dt="2020-01-31T19:13:51.706" v="172"/>
          <ac:spMkLst>
            <pc:docMk/>
            <pc:sldMk cId="3316225022" sldId="419"/>
            <ac:spMk id="42" creationId="{56800926-D813-4767-8AA4-FA0F735D4D01}"/>
          </ac:spMkLst>
        </pc:spChg>
        <pc:spChg chg="add mod">
          <ac:chgData name="Guest User" userId="eea152128de0b2b1" providerId="Windows Live" clId="Web-{59743B51-2DCD-41AC-9687-F28AE37D7512}" dt="2020-01-31T19:14:13.722" v="175" actId="1076"/>
          <ac:spMkLst>
            <pc:docMk/>
            <pc:sldMk cId="3316225022" sldId="419"/>
            <ac:spMk id="43" creationId="{9E8F2942-05E2-4B86-9AC7-BEE5E0E2E2C0}"/>
          </ac:spMkLst>
        </pc:spChg>
        <pc:spChg chg="add mod ord">
          <ac:chgData name="Guest User" userId="eea152128de0b2b1" providerId="Windows Live" clId="Web-{59743B51-2DCD-41AC-9687-F28AE37D7512}" dt="2020-01-31T19:15:00.129" v="178"/>
          <ac:spMkLst>
            <pc:docMk/>
            <pc:sldMk cId="3316225022" sldId="419"/>
            <ac:spMk id="44" creationId="{B595C37C-EBB5-4FDE-968B-41058B4253F1}"/>
          </ac:spMkLst>
        </pc:spChg>
        <pc:spChg chg="add">
          <ac:chgData name="Guest User" userId="eea152128de0b2b1" providerId="Windows Live" clId="Web-{59743B51-2DCD-41AC-9687-F28AE37D7512}" dt="2020-02-02T15:38:48.540" v="207"/>
          <ac:spMkLst>
            <pc:docMk/>
            <pc:sldMk cId="3316225022" sldId="419"/>
            <ac:spMk id="45" creationId="{CF3A46EB-3978-4968-9CE8-45DE5A1ED2BD}"/>
          </ac:spMkLst>
        </pc:spChg>
        <pc:spChg chg="add">
          <ac:chgData name="Guest User" userId="eea152128de0b2b1" providerId="Windows Live" clId="Web-{59743B51-2DCD-41AC-9687-F28AE37D7512}" dt="2020-02-02T15:38:48.540" v="207"/>
          <ac:spMkLst>
            <pc:docMk/>
            <pc:sldMk cId="3316225022" sldId="419"/>
            <ac:spMk id="46" creationId="{E302FED6-4B7D-40F8-A01F-51D81A64AE07}"/>
          </ac:spMkLst>
        </pc:spChg>
        <pc:spChg chg="add">
          <ac:chgData name="Guest User" userId="eea152128de0b2b1" providerId="Windows Live" clId="Web-{59743B51-2DCD-41AC-9687-F28AE37D7512}" dt="2020-02-02T15:38:48.540" v="207"/>
          <ac:spMkLst>
            <pc:docMk/>
            <pc:sldMk cId="3316225022" sldId="419"/>
            <ac:spMk id="47" creationId="{D7E0842D-026E-4B68-A6D2-4725C29FF97C}"/>
          </ac:spMkLst>
        </pc:spChg>
        <pc:spChg chg="add">
          <ac:chgData name="Guest User" userId="eea152128de0b2b1" providerId="Windows Live" clId="Web-{59743B51-2DCD-41AC-9687-F28AE37D7512}" dt="2020-02-02T15:38:48.540" v="207"/>
          <ac:spMkLst>
            <pc:docMk/>
            <pc:sldMk cId="3316225022" sldId="419"/>
            <ac:spMk id="48" creationId="{E904B619-0CBF-4C89-815B-8DB6B6F2FB5A}"/>
          </ac:spMkLst>
        </pc:spChg>
        <pc:spChg chg="add">
          <ac:chgData name="Guest User" userId="eea152128de0b2b1" providerId="Windows Live" clId="Web-{59743B51-2DCD-41AC-9687-F28AE37D7512}" dt="2020-02-02T15:38:48.540" v="207"/>
          <ac:spMkLst>
            <pc:docMk/>
            <pc:sldMk cId="3316225022" sldId="419"/>
            <ac:spMk id="49" creationId="{9E0FB284-3D51-440B-83E5-9D7A813AFCBC}"/>
          </ac:spMkLst>
        </pc:spChg>
        <pc:spChg chg="add">
          <ac:chgData name="Guest User" userId="eea152128de0b2b1" providerId="Windows Live" clId="Web-{59743B51-2DCD-41AC-9687-F28AE37D7512}" dt="2020-02-02T15:38:48.540" v="207"/>
          <ac:spMkLst>
            <pc:docMk/>
            <pc:sldMk cId="3316225022" sldId="419"/>
            <ac:spMk id="50" creationId="{3E79BAFC-B5CC-4715-980B-551812E68D34}"/>
          </ac:spMkLst>
        </pc:spChg>
        <pc:grpChg chg="add mod">
          <ac:chgData name="Guest User" userId="eea152128de0b2b1" providerId="Windows Live" clId="Web-{59743B51-2DCD-41AC-9687-F28AE37D7512}" dt="2020-02-02T15:52:29.060" v="267" actId="1076"/>
          <ac:grpSpMkLst>
            <pc:docMk/>
            <pc:sldMk cId="3316225022" sldId="419"/>
            <ac:grpSpMk id="17" creationId="{91A1E6A5-99CC-4E33-93EB-7A32CF1FEE40}"/>
          </ac:grpSpMkLst>
        </pc:grpChg>
        <pc:grpChg chg="add mod">
          <ac:chgData name="Guest User" userId="eea152128de0b2b1" providerId="Windows Live" clId="Web-{59743B51-2DCD-41AC-9687-F28AE37D7512}" dt="2020-02-02T15:44:05.351" v="262" actId="1076"/>
          <ac:grpSpMkLst>
            <pc:docMk/>
            <pc:sldMk cId="3316225022" sldId="419"/>
            <ac:grpSpMk id="18" creationId="{5241D164-A2AA-4BC4-9AF8-EB3C1B0E4485}"/>
          </ac:grpSpMkLst>
        </pc:grpChg>
        <pc:grpChg chg="add">
          <ac:chgData name="Guest User" userId="eea152128de0b2b1" providerId="Windows Live" clId="Web-{59743B51-2DCD-41AC-9687-F28AE37D7512}" dt="2020-02-02T15:53:00.920" v="268"/>
          <ac:grpSpMkLst>
            <pc:docMk/>
            <pc:sldMk cId="3316225022" sldId="419"/>
            <ac:grpSpMk id="19" creationId="{D6E46889-64E2-4A1F-9F40-17748BE422BA}"/>
          </ac:grpSpMkLst>
        </pc:grpChg>
        <pc:grpChg chg="add del mod">
          <ac:chgData name="Guest User" userId="eea152128de0b2b1" providerId="Windows Live" clId="Web-{59743B51-2DCD-41AC-9687-F28AE37D7512}" dt="2020-02-02T15:39:18.745" v="212"/>
          <ac:grpSpMkLst>
            <pc:docMk/>
            <pc:sldMk cId="3316225022" sldId="419"/>
            <ac:grpSpMk id="41" creationId="{4FDBAC1B-6152-49EA-9DDC-04B5CA8C85E8}"/>
          </ac:grpSpMkLst>
        </pc:grpChg>
        <pc:picChg chg="add">
          <ac:chgData name="Guest User" userId="eea152128de0b2b1" providerId="Windows Live" clId="Web-{59743B51-2DCD-41AC-9687-F28AE37D7512}" dt="2020-02-02T15:38:48.540" v="207"/>
          <ac:picMkLst>
            <pc:docMk/>
            <pc:sldMk cId="3316225022" sldId="419"/>
            <ac:picMk id="42" creationId="{AEC2930E-ECD5-4D85-B240-7A83FC5A813C}"/>
          </ac:picMkLst>
        </pc:picChg>
        <pc:cxnChg chg="add mod">
          <ac:chgData name="Guest User" userId="eea152128de0b2b1" providerId="Windows Live" clId="Web-{59743B51-2DCD-41AC-9687-F28AE37D7512}" dt="2020-01-31T19:13:12.925" v="160" actId="1076"/>
          <ac:cxnSpMkLst>
            <pc:docMk/>
            <pc:sldMk cId="3316225022" sldId="419"/>
            <ac:cxnSpMk id="31" creationId="{85416010-F288-4388-9332-6C9E74660787}"/>
          </ac:cxnSpMkLst>
        </pc:cxnChg>
        <pc:cxnChg chg="add mod">
          <ac:chgData name="Guest User" userId="eea152128de0b2b1" providerId="Windows Live" clId="Web-{59743B51-2DCD-41AC-9687-F28AE37D7512}" dt="2020-01-31T19:13:12.956" v="161" actId="1076"/>
          <ac:cxnSpMkLst>
            <pc:docMk/>
            <pc:sldMk cId="3316225022" sldId="419"/>
            <ac:cxnSpMk id="32" creationId="{C8C87C6E-0D10-42DD-892D-3F14F96C6E03}"/>
          </ac:cxnSpMkLst>
        </pc:cxnChg>
        <pc:cxnChg chg="add mod">
          <ac:chgData name="Guest User" userId="eea152128de0b2b1" providerId="Windows Live" clId="Web-{59743B51-2DCD-41AC-9687-F28AE37D7512}" dt="2020-01-31T19:13:12.971" v="162" actId="1076"/>
          <ac:cxnSpMkLst>
            <pc:docMk/>
            <pc:sldMk cId="3316225022" sldId="419"/>
            <ac:cxnSpMk id="33" creationId="{3CD056C8-318A-4CD3-8A39-2836E4285A85}"/>
          </ac:cxnSpMkLst>
        </pc:cxnChg>
      </pc:sldChg>
      <pc:sldChg chg="del">
        <pc:chgData name="Guest User" userId="eea152128de0b2b1" providerId="Windows Live" clId="Web-{59743B51-2DCD-41AC-9687-F28AE37D7512}" dt="2020-02-02T15:45:55.277" v="265"/>
        <pc:sldMkLst>
          <pc:docMk/>
          <pc:sldMk cId="269599542" sldId="428"/>
        </pc:sldMkLst>
      </pc:sldChg>
      <pc:sldChg chg="addSp delSp modSp">
        <pc:chgData name="Guest User" userId="eea152128de0b2b1" providerId="Windows Live" clId="Web-{59743B51-2DCD-41AC-9687-F28AE37D7512}" dt="2020-01-31T19:07:28.093" v="134" actId="1076"/>
        <pc:sldMkLst>
          <pc:docMk/>
          <pc:sldMk cId="1636456500" sldId="435"/>
        </pc:sldMkLst>
        <pc:spChg chg="mod">
          <ac:chgData name="Guest User" userId="eea152128de0b2b1" providerId="Windows Live" clId="Web-{59743B51-2DCD-41AC-9687-F28AE37D7512}" dt="2020-01-31T19:00:01.541" v="84" actId="20577"/>
          <ac:spMkLst>
            <pc:docMk/>
            <pc:sldMk cId="1636456500" sldId="435"/>
            <ac:spMk id="2" creationId="{D660C5E6-8953-4663-9FD8-48F7FE675ABE}"/>
          </ac:spMkLst>
        </pc:spChg>
        <pc:spChg chg="mod">
          <ac:chgData name="Guest User" userId="eea152128de0b2b1" providerId="Windows Live" clId="Web-{59743B51-2DCD-41AC-9687-F28AE37D7512}" dt="2020-01-31T19:07:28.093" v="134" actId="1076"/>
          <ac:spMkLst>
            <pc:docMk/>
            <pc:sldMk cId="1636456500" sldId="435"/>
            <ac:spMk id="3" creationId="{9D852DE1-917E-4730-9B4D-95AB633D2391}"/>
          </ac:spMkLst>
        </pc:spChg>
        <pc:spChg chg="add del">
          <ac:chgData name="Guest User" userId="eea152128de0b2b1" providerId="Windows Live" clId="Web-{59743B51-2DCD-41AC-9687-F28AE37D7512}" dt="2020-01-31T18:51:39.911" v="1"/>
          <ac:spMkLst>
            <pc:docMk/>
            <pc:sldMk cId="1636456500" sldId="435"/>
            <ac:spMk id="5" creationId="{89EC779D-84C2-44DC-B816-A3857CA7159A}"/>
          </ac:spMkLst>
        </pc:spChg>
        <pc:spChg chg="add del">
          <ac:chgData name="Guest User" userId="eea152128de0b2b1" providerId="Windows Live" clId="Web-{59743B51-2DCD-41AC-9687-F28AE37D7512}" dt="2020-01-31T18:51:39.911" v="1"/>
          <ac:spMkLst>
            <pc:docMk/>
            <pc:sldMk cId="1636456500" sldId="435"/>
            <ac:spMk id="6" creationId="{4ED662CD-2E2B-44CC-8067-B085C4DE6943}"/>
          </ac:spMkLst>
        </pc:spChg>
        <pc:spChg chg="add del">
          <ac:chgData name="Guest User" userId="eea152128de0b2b1" providerId="Windows Live" clId="Web-{59743B51-2DCD-41AC-9687-F28AE37D7512}" dt="2020-01-31T18:51:39.911" v="1"/>
          <ac:spMkLst>
            <pc:docMk/>
            <pc:sldMk cId="1636456500" sldId="435"/>
            <ac:spMk id="7" creationId="{60D02A40-17B3-47E5-8953-916F722F523E}"/>
          </ac:spMkLst>
        </pc:spChg>
        <pc:spChg chg="add del">
          <ac:chgData name="Guest User" userId="eea152128de0b2b1" providerId="Windows Live" clId="Web-{59743B51-2DCD-41AC-9687-F28AE37D7512}" dt="2020-01-31T18:51:39.911" v="1"/>
          <ac:spMkLst>
            <pc:docMk/>
            <pc:sldMk cId="1636456500" sldId="435"/>
            <ac:spMk id="8" creationId="{202E7390-D31C-4BA5-8412-3A3BFF4E26C0}"/>
          </ac:spMkLst>
        </pc:spChg>
        <pc:spChg chg="add del">
          <ac:chgData name="Guest User" userId="eea152128de0b2b1" providerId="Windows Live" clId="Web-{59743B51-2DCD-41AC-9687-F28AE37D7512}" dt="2020-01-31T18:51:39.911" v="1"/>
          <ac:spMkLst>
            <pc:docMk/>
            <pc:sldMk cId="1636456500" sldId="435"/>
            <ac:spMk id="9" creationId="{18447180-39B5-4760-86A7-FDC842A3A459}"/>
          </ac:spMkLst>
        </pc:spChg>
        <pc:spChg chg="add del">
          <ac:chgData name="Guest User" userId="eea152128de0b2b1" providerId="Windows Live" clId="Web-{59743B51-2DCD-41AC-9687-F28AE37D7512}" dt="2020-01-31T18:51:39.911" v="1"/>
          <ac:spMkLst>
            <pc:docMk/>
            <pc:sldMk cId="1636456500" sldId="435"/>
            <ac:spMk id="10" creationId="{E66CD893-9FB0-44C3-BE5E-D1BD5ACEC8C8}"/>
          </ac:spMkLst>
        </pc:spChg>
        <pc:spChg chg="add mod topLvl">
          <ac:chgData name="Guest User" userId="eea152128de0b2b1" providerId="Windows Live" clId="Web-{59743B51-2DCD-41AC-9687-F28AE37D7512}" dt="2020-01-31T18:59:32.463" v="70" actId="1076"/>
          <ac:spMkLst>
            <pc:docMk/>
            <pc:sldMk cId="1636456500" sldId="435"/>
            <ac:spMk id="11" creationId="{89EC779D-84C2-44DC-B816-A3857CA7159A}"/>
          </ac:spMkLst>
        </pc:spChg>
        <pc:spChg chg="add mod topLvl">
          <ac:chgData name="Guest User" userId="eea152128de0b2b1" providerId="Windows Live" clId="Web-{59743B51-2DCD-41AC-9687-F28AE37D7512}" dt="2020-01-31T18:59:32.479" v="71" actId="1076"/>
          <ac:spMkLst>
            <pc:docMk/>
            <pc:sldMk cId="1636456500" sldId="435"/>
            <ac:spMk id="12" creationId="{4ED662CD-2E2B-44CC-8067-B085C4DE6943}"/>
          </ac:spMkLst>
        </pc:spChg>
        <pc:spChg chg="add mod topLvl">
          <ac:chgData name="Guest User" userId="eea152128de0b2b1" providerId="Windows Live" clId="Web-{59743B51-2DCD-41AC-9687-F28AE37D7512}" dt="2020-01-31T18:59:32.541" v="75" actId="1076"/>
          <ac:spMkLst>
            <pc:docMk/>
            <pc:sldMk cId="1636456500" sldId="435"/>
            <ac:spMk id="13" creationId="{60D02A40-17B3-47E5-8953-916F722F523E}"/>
          </ac:spMkLst>
        </pc:spChg>
        <pc:spChg chg="add mod topLvl">
          <ac:chgData name="Guest User" userId="eea152128de0b2b1" providerId="Windows Live" clId="Web-{59743B51-2DCD-41AC-9687-F28AE37D7512}" dt="2020-01-31T18:59:32.494" v="72" actId="1076"/>
          <ac:spMkLst>
            <pc:docMk/>
            <pc:sldMk cId="1636456500" sldId="435"/>
            <ac:spMk id="14" creationId="{202E7390-D31C-4BA5-8412-3A3BFF4E26C0}"/>
          </ac:spMkLst>
        </pc:spChg>
        <pc:spChg chg="add mod topLvl">
          <ac:chgData name="Guest User" userId="eea152128de0b2b1" providerId="Windows Live" clId="Web-{59743B51-2DCD-41AC-9687-F28AE37D7512}" dt="2020-01-31T18:59:36.276" v="77" actId="1076"/>
          <ac:spMkLst>
            <pc:docMk/>
            <pc:sldMk cId="1636456500" sldId="435"/>
            <ac:spMk id="15" creationId="{18447180-39B5-4760-86A7-FDC842A3A459}"/>
          </ac:spMkLst>
        </pc:spChg>
        <pc:spChg chg="add mod topLvl">
          <ac:chgData name="Guest User" userId="eea152128de0b2b1" providerId="Windows Live" clId="Web-{59743B51-2DCD-41AC-9687-F28AE37D7512}" dt="2020-01-31T18:59:32.510" v="73" actId="1076"/>
          <ac:spMkLst>
            <pc:docMk/>
            <pc:sldMk cId="1636456500" sldId="435"/>
            <ac:spMk id="16" creationId="{E66CD893-9FB0-44C3-BE5E-D1BD5ACEC8C8}"/>
          </ac:spMkLst>
        </pc:spChg>
        <pc:spChg chg="add mod topLvl">
          <ac:chgData name="Guest User" userId="eea152128de0b2b1" providerId="Windows Live" clId="Web-{59743B51-2DCD-41AC-9687-F28AE37D7512}" dt="2020-01-31T18:59:32.526" v="74" actId="1076"/>
          <ac:spMkLst>
            <pc:docMk/>
            <pc:sldMk cId="1636456500" sldId="435"/>
            <ac:spMk id="17" creationId="{9176F572-00FA-489A-B33A-E65287A4BE2F}"/>
          </ac:spMkLst>
        </pc:spChg>
        <pc:spChg chg="add mod topLvl">
          <ac:chgData name="Guest User" userId="eea152128de0b2b1" providerId="Windows Live" clId="Web-{59743B51-2DCD-41AC-9687-F28AE37D7512}" dt="2020-01-31T18:59:32.557" v="76" actId="1076"/>
          <ac:spMkLst>
            <pc:docMk/>
            <pc:sldMk cId="1636456500" sldId="435"/>
            <ac:spMk id="18" creationId="{840E9F39-1BE3-405F-88F3-7BCEBA2707BB}"/>
          </ac:spMkLst>
        </pc:spChg>
        <pc:spChg chg="add mod">
          <ac:chgData name="Guest User" userId="eea152128de0b2b1" providerId="Windows Live" clId="Web-{59743B51-2DCD-41AC-9687-F28AE37D7512}" dt="2020-01-31T19:07:04.358" v="127" actId="1076"/>
          <ac:spMkLst>
            <pc:docMk/>
            <pc:sldMk cId="1636456500" sldId="435"/>
            <ac:spMk id="19" creationId="{31781504-C68F-45B2-A115-B70962D1435F}"/>
          </ac:spMkLst>
        </pc:spChg>
        <pc:spChg chg="add mod">
          <ac:chgData name="Guest User" userId="eea152128de0b2b1" providerId="Windows Live" clId="Web-{59743B51-2DCD-41AC-9687-F28AE37D7512}" dt="2020-01-31T19:07:13.983" v="133" actId="20577"/>
          <ac:spMkLst>
            <pc:docMk/>
            <pc:sldMk cId="1636456500" sldId="435"/>
            <ac:spMk id="21" creationId="{CA08ED93-B45D-42F7-B3CC-2CCC577D8490}"/>
          </ac:spMkLst>
        </pc:spChg>
        <pc:grpChg chg="add del mod">
          <ac:chgData name="Guest User" userId="eea152128de0b2b1" providerId="Windows Live" clId="Web-{59743B51-2DCD-41AC-9687-F28AE37D7512}" dt="2020-01-31T18:58:13.243" v="60"/>
          <ac:grpSpMkLst>
            <pc:docMk/>
            <pc:sldMk cId="1636456500" sldId="435"/>
            <ac:grpSpMk id="20" creationId="{948A68F3-6D31-4342-8469-CEE3EBA7B540}"/>
          </ac:grpSpMkLst>
        </pc:grpChg>
      </pc:sldChg>
      <pc:sldChg chg="addSp delSp modSp new del">
        <pc:chgData name="Guest User" userId="eea152128de0b2b1" providerId="Windows Live" clId="Web-{59743B51-2DCD-41AC-9687-F28AE37D7512}" dt="2020-02-02T15:46:11.903" v="266"/>
        <pc:sldMkLst>
          <pc:docMk/>
          <pc:sldMk cId="817033288" sldId="440"/>
        </pc:sldMkLst>
        <pc:spChg chg="add">
          <ac:chgData name="Guest User" userId="eea152128de0b2b1" providerId="Windows Live" clId="Web-{59743B51-2DCD-41AC-9687-F28AE37D7512}" dt="2020-02-02T15:38:02.617" v="201"/>
          <ac:spMkLst>
            <pc:docMk/>
            <pc:sldMk cId="817033288" sldId="440"/>
            <ac:spMk id="5" creationId="{73D3806F-B47B-47A2-AE4A-E20D90715DD4}"/>
          </ac:spMkLst>
        </pc:spChg>
        <pc:spChg chg="add">
          <ac:chgData name="Guest User" userId="eea152128de0b2b1" providerId="Windows Live" clId="Web-{59743B51-2DCD-41AC-9687-F28AE37D7512}" dt="2020-02-02T15:38:02.617" v="201"/>
          <ac:spMkLst>
            <pc:docMk/>
            <pc:sldMk cId="817033288" sldId="440"/>
            <ac:spMk id="6" creationId="{77FBD610-87E6-418A-B937-9539E876FF64}"/>
          </ac:spMkLst>
        </pc:spChg>
        <pc:spChg chg="add">
          <ac:chgData name="Guest User" userId="eea152128de0b2b1" providerId="Windows Live" clId="Web-{59743B51-2DCD-41AC-9687-F28AE37D7512}" dt="2020-02-02T15:38:02.617" v="201"/>
          <ac:spMkLst>
            <pc:docMk/>
            <pc:sldMk cId="817033288" sldId="440"/>
            <ac:spMk id="7" creationId="{1584B55F-0E70-46CD-967B-918704E1EAC1}"/>
          </ac:spMkLst>
        </pc:spChg>
        <pc:spChg chg="add">
          <ac:chgData name="Guest User" userId="eea152128de0b2b1" providerId="Windows Live" clId="Web-{59743B51-2DCD-41AC-9687-F28AE37D7512}" dt="2020-02-02T15:38:02.617" v="201"/>
          <ac:spMkLst>
            <pc:docMk/>
            <pc:sldMk cId="817033288" sldId="440"/>
            <ac:spMk id="8" creationId="{B3EC70EF-AC4C-4D39-B8F5-384FBFB53BD3}"/>
          </ac:spMkLst>
        </pc:spChg>
        <pc:spChg chg="add">
          <ac:chgData name="Guest User" userId="eea152128de0b2b1" providerId="Windows Live" clId="Web-{59743B51-2DCD-41AC-9687-F28AE37D7512}" dt="2020-02-02T15:38:02.617" v="201"/>
          <ac:spMkLst>
            <pc:docMk/>
            <pc:sldMk cId="817033288" sldId="440"/>
            <ac:spMk id="9" creationId="{5BA66D68-8692-4CF7-814C-8F13F2BD42F4}"/>
          </ac:spMkLst>
        </pc:spChg>
        <pc:spChg chg="add">
          <ac:chgData name="Guest User" userId="eea152128de0b2b1" providerId="Windows Live" clId="Web-{59743B51-2DCD-41AC-9687-F28AE37D7512}" dt="2020-02-02T15:38:02.617" v="201"/>
          <ac:spMkLst>
            <pc:docMk/>
            <pc:sldMk cId="817033288" sldId="440"/>
            <ac:spMk id="10" creationId="{4A051EE3-55AD-441E-935A-8F3D36ED78F8}"/>
          </ac:spMkLst>
        </pc:spChg>
        <pc:spChg chg="add">
          <ac:chgData name="Guest User" userId="eea152128de0b2b1" providerId="Windows Live" clId="Web-{59743B51-2DCD-41AC-9687-F28AE37D7512}" dt="2020-02-02T15:39:24.495" v="213"/>
          <ac:spMkLst>
            <pc:docMk/>
            <pc:sldMk cId="817033288" sldId="440"/>
            <ac:spMk id="14" creationId="{A7C92145-5675-402D-B70C-B4B315F4119F}"/>
          </ac:spMkLst>
        </pc:spChg>
        <pc:spChg chg="add">
          <ac:chgData name="Guest User" userId="eea152128de0b2b1" providerId="Windows Live" clId="Web-{59743B51-2DCD-41AC-9687-F28AE37D7512}" dt="2020-02-02T15:39:24.495" v="213"/>
          <ac:spMkLst>
            <pc:docMk/>
            <pc:sldMk cId="817033288" sldId="440"/>
            <ac:spMk id="15" creationId="{8DD90710-4F8B-4220-8AAA-5FC6236DB388}"/>
          </ac:spMkLst>
        </pc:spChg>
        <pc:spChg chg="add">
          <ac:chgData name="Guest User" userId="eea152128de0b2b1" providerId="Windows Live" clId="Web-{59743B51-2DCD-41AC-9687-F28AE37D7512}" dt="2020-02-02T15:39:24.495" v="213"/>
          <ac:spMkLst>
            <pc:docMk/>
            <pc:sldMk cId="817033288" sldId="440"/>
            <ac:spMk id="16" creationId="{7011FAE6-0775-4624-8D32-F67813B2E05B}"/>
          </ac:spMkLst>
        </pc:spChg>
        <pc:spChg chg="add">
          <ac:chgData name="Guest User" userId="eea152128de0b2b1" providerId="Windows Live" clId="Web-{59743B51-2DCD-41AC-9687-F28AE37D7512}" dt="2020-02-02T15:39:24.495" v="213"/>
          <ac:spMkLst>
            <pc:docMk/>
            <pc:sldMk cId="817033288" sldId="440"/>
            <ac:spMk id="17" creationId="{A1E02AED-80C7-492E-BB1B-6A42F0B34F4D}"/>
          </ac:spMkLst>
        </pc:spChg>
        <pc:spChg chg="add">
          <ac:chgData name="Guest User" userId="eea152128de0b2b1" providerId="Windows Live" clId="Web-{59743B51-2DCD-41AC-9687-F28AE37D7512}" dt="2020-02-02T15:39:24.495" v="213"/>
          <ac:spMkLst>
            <pc:docMk/>
            <pc:sldMk cId="817033288" sldId="440"/>
            <ac:spMk id="18" creationId="{07B69527-3044-4CDD-9076-ED2AC9E40636}"/>
          </ac:spMkLst>
        </pc:spChg>
        <pc:spChg chg="add">
          <ac:chgData name="Guest User" userId="eea152128de0b2b1" providerId="Windows Live" clId="Web-{59743B51-2DCD-41AC-9687-F28AE37D7512}" dt="2020-02-02T15:39:24.495" v="213"/>
          <ac:spMkLst>
            <pc:docMk/>
            <pc:sldMk cId="817033288" sldId="440"/>
            <ac:spMk id="19" creationId="{0EA32DB7-1E8E-4C1F-990B-2EF1FF5809CA}"/>
          </ac:spMkLst>
        </pc:spChg>
        <pc:spChg chg="add mod">
          <ac:chgData name="Guest User" userId="eea152128de0b2b1" providerId="Windows Live" clId="Web-{59743B51-2DCD-41AC-9687-F28AE37D7512}" dt="2020-02-02T15:42:34.957" v="256" actId="1076"/>
          <ac:spMkLst>
            <pc:docMk/>
            <pc:sldMk cId="817033288" sldId="440"/>
            <ac:spMk id="21" creationId="{98864C0E-36C9-4FF5-BE2F-F668DBEC2B64}"/>
          </ac:spMkLst>
        </pc:spChg>
        <pc:spChg chg="add del mod">
          <ac:chgData name="Guest User" userId="eea152128de0b2b1" providerId="Windows Live" clId="Web-{59743B51-2DCD-41AC-9687-F28AE37D7512}" dt="2020-02-02T15:40:53.389" v="230"/>
          <ac:spMkLst>
            <pc:docMk/>
            <pc:sldMk cId="817033288" sldId="440"/>
            <ac:spMk id="22" creationId="{10B5D046-EFF1-4AAA-9172-19D523DD4E20}"/>
          </ac:spMkLst>
        </pc:spChg>
        <pc:spChg chg="add mod">
          <ac:chgData name="Guest User" userId="eea152128de0b2b1" providerId="Windows Live" clId="Web-{59743B51-2DCD-41AC-9687-F28AE37D7512}" dt="2020-02-02T15:42:40.722" v="257" actId="1076"/>
          <ac:spMkLst>
            <pc:docMk/>
            <pc:sldMk cId="817033288" sldId="440"/>
            <ac:spMk id="23" creationId="{A2E96FBA-2BD1-46D8-ACA6-D44A28267E8E}"/>
          </ac:spMkLst>
        </pc:spChg>
        <pc:spChg chg="add mod">
          <ac:chgData name="Guest User" userId="eea152128de0b2b1" providerId="Windows Live" clId="Web-{59743B51-2DCD-41AC-9687-F28AE37D7512}" dt="2020-02-02T15:42:47.191" v="259" actId="1076"/>
          <ac:spMkLst>
            <pc:docMk/>
            <pc:sldMk cId="817033288" sldId="440"/>
            <ac:spMk id="24" creationId="{6EE1BD4D-79D7-410D-AA99-472492C4F04C}"/>
          </ac:spMkLst>
        </pc:spChg>
        <pc:spChg chg="add mod">
          <ac:chgData name="Guest User" userId="eea152128de0b2b1" providerId="Windows Live" clId="Web-{59743B51-2DCD-41AC-9687-F28AE37D7512}" dt="2020-02-02T15:42:44.832" v="258" actId="1076"/>
          <ac:spMkLst>
            <pc:docMk/>
            <pc:sldMk cId="817033288" sldId="440"/>
            <ac:spMk id="25" creationId="{D1345DCB-1CA0-4B7D-8A61-E21177074C2D}"/>
          </ac:spMkLst>
        </pc:spChg>
        <pc:spChg chg="add mod">
          <ac:chgData name="Guest User" userId="eea152128de0b2b1" providerId="Windows Live" clId="Web-{59743B51-2DCD-41AC-9687-F28AE37D7512}" dt="2020-02-02T15:41:40.782" v="253" actId="1076"/>
          <ac:spMkLst>
            <pc:docMk/>
            <pc:sldMk cId="817033288" sldId="440"/>
            <ac:spMk id="26" creationId="{7D5F40EA-541F-4D13-907A-F3A4C9D95048}"/>
          </ac:spMkLst>
        </pc:spChg>
        <pc:grpChg chg="add del mod">
          <ac:chgData name="Guest User" userId="eea152128de0b2b1" providerId="Windows Live" clId="Web-{59743B51-2DCD-41AC-9687-F28AE37D7512}" dt="2020-02-02T15:38:35.665" v="206"/>
          <ac:grpSpMkLst>
            <pc:docMk/>
            <pc:sldMk cId="817033288" sldId="440"/>
            <ac:grpSpMk id="11" creationId="{0891B44E-F75A-494F-94A8-5A715ED2B34F}"/>
          </ac:grpSpMkLst>
        </pc:grpChg>
        <pc:grpChg chg="add del mod">
          <ac:chgData name="Guest User" userId="eea152128de0b2b1" providerId="Windows Live" clId="Web-{59743B51-2DCD-41AC-9687-F28AE37D7512}" dt="2020-02-02T15:39:59.309" v="218"/>
          <ac:grpSpMkLst>
            <pc:docMk/>
            <pc:sldMk cId="817033288" sldId="440"/>
            <ac:grpSpMk id="12" creationId="{C78EBDE4-CE3B-447D-A10A-E725F795CEEC}"/>
          </ac:grpSpMkLst>
        </pc:grpChg>
        <pc:grpChg chg="add">
          <ac:chgData name="Guest User" userId="eea152128de0b2b1" providerId="Windows Live" clId="Web-{59743B51-2DCD-41AC-9687-F28AE37D7512}" dt="2020-02-02T15:43:03.989" v="260"/>
          <ac:grpSpMkLst>
            <pc:docMk/>
            <pc:sldMk cId="817033288" sldId="440"/>
            <ac:grpSpMk id="27" creationId="{EC3A8587-C20E-4DF7-A8F0-D27981F06349}"/>
          </ac:grpSpMkLst>
        </pc:grpChg>
        <pc:picChg chg="add">
          <ac:chgData name="Guest User" userId="eea152128de0b2b1" providerId="Windows Live" clId="Web-{59743B51-2DCD-41AC-9687-F28AE37D7512}" dt="2020-02-02T15:38:02.617" v="201"/>
          <ac:picMkLst>
            <pc:docMk/>
            <pc:sldMk cId="817033288" sldId="440"/>
            <ac:picMk id="4" creationId="{26E7B85B-D5B6-48C7-94E7-B66984D9E911}"/>
          </ac:picMkLst>
        </pc:picChg>
        <pc:picChg chg="add">
          <ac:chgData name="Guest User" userId="eea152128de0b2b1" providerId="Windows Live" clId="Web-{59743B51-2DCD-41AC-9687-F28AE37D7512}" dt="2020-02-02T15:39:24.495" v="213"/>
          <ac:picMkLst>
            <pc:docMk/>
            <pc:sldMk cId="817033288" sldId="440"/>
            <ac:picMk id="13" creationId="{8853909C-D572-47C1-8418-60DF47080537}"/>
          </ac:picMkLst>
        </pc:picChg>
        <pc:picChg chg="add mod">
          <ac:chgData name="Guest User" userId="eea152128de0b2b1" providerId="Windows Live" clId="Web-{59743B51-2DCD-41AC-9687-F28AE37D7512}" dt="2020-02-02T15:40:21.388" v="220" actId="14100"/>
          <ac:picMkLst>
            <pc:docMk/>
            <pc:sldMk cId="817033288" sldId="440"/>
            <ac:picMk id="20" creationId="{A1EC4757-0F21-4623-B4D8-791FE3512305}"/>
          </ac:picMkLst>
        </pc:picChg>
      </pc:sldChg>
    </pc:docChg>
  </pc:docChgLst>
  <pc:docChgLst>
    <pc:chgData name="Julian Jurkoic" userId="415b081d431856db" providerId="LiveId" clId="{EFE6C213-1F9F-4753-8B33-53188B07B023}"/>
    <pc:docChg chg="undo custSel addSld delSld modSld sldOrd">
      <pc:chgData name="Julian Jurkoic" userId="415b081d431856db" providerId="LiveId" clId="{EFE6C213-1F9F-4753-8B33-53188B07B023}" dt="2020-02-03T07:05:41.294" v="2110" actId="20577"/>
      <pc:docMkLst>
        <pc:docMk/>
      </pc:docMkLst>
      <pc:sldChg chg="addSp delSp modSp modAnim">
        <pc:chgData name="Julian Jurkoic" userId="415b081d431856db" providerId="LiveId" clId="{EFE6C213-1F9F-4753-8B33-53188B07B023}" dt="2020-02-03T06:52:21.600" v="2012"/>
        <pc:sldMkLst>
          <pc:docMk/>
          <pc:sldMk cId="0" sldId="261"/>
        </pc:sldMkLst>
        <pc:spChg chg="add">
          <ac:chgData name="Julian Jurkoic" userId="415b081d431856db" providerId="LiveId" clId="{EFE6C213-1F9F-4753-8B33-53188B07B023}" dt="2020-02-03T06:52:21.600" v="2012"/>
          <ac:spMkLst>
            <pc:docMk/>
            <pc:sldMk cId="0" sldId="261"/>
            <ac:spMk id="24" creationId="{29D37BC4-3753-4F24-95D9-D00289C79229}"/>
          </ac:spMkLst>
        </pc:spChg>
        <pc:spChg chg="add">
          <ac:chgData name="Julian Jurkoic" userId="415b081d431856db" providerId="LiveId" clId="{EFE6C213-1F9F-4753-8B33-53188B07B023}" dt="2020-02-03T06:52:21.600" v="2012"/>
          <ac:spMkLst>
            <pc:docMk/>
            <pc:sldMk cId="0" sldId="261"/>
            <ac:spMk id="25" creationId="{469F8487-AA69-4568-A908-D6DC457576C0}"/>
          </ac:spMkLst>
        </pc:spChg>
        <pc:spChg chg="add">
          <ac:chgData name="Julian Jurkoic" userId="415b081d431856db" providerId="LiveId" clId="{EFE6C213-1F9F-4753-8B33-53188B07B023}" dt="2020-02-03T06:52:21.600" v="2012"/>
          <ac:spMkLst>
            <pc:docMk/>
            <pc:sldMk cId="0" sldId="261"/>
            <ac:spMk id="26" creationId="{9487288A-42F0-4F67-A71F-4EB86CF4AB8B}"/>
          </ac:spMkLst>
        </pc:spChg>
        <pc:spChg chg="add">
          <ac:chgData name="Julian Jurkoic" userId="415b081d431856db" providerId="LiveId" clId="{EFE6C213-1F9F-4753-8B33-53188B07B023}" dt="2020-02-03T06:52:21.600" v="2012"/>
          <ac:spMkLst>
            <pc:docMk/>
            <pc:sldMk cId="0" sldId="261"/>
            <ac:spMk id="27" creationId="{AAD35F17-E2EE-4668-A43C-EA8EC551821F}"/>
          </ac:spMkLst>
        </pc:spChg>
        <pc:spChg chg="mod">
          <ac:chgData name="Julian Jurkoic" userId="415b081d431856db" providerId="LiveId" clId="{EFE6C213-1F9F-4753-8B33-53188B07B023}" dt="2020-02-02T07:49:46.935" v="1536" actId="313"/>
          <ac:spMkLst>
            <pc:docMk/>
            <pc:sldMk cId="0" sldId="261"/>
            <ac:spMk id="261" creationId="{00000000-0000-0000-0000-000000000000}"/>
          </ac:spMkLst>
        </pc:spChg>
        <pc:spChg chg="mod">
          <ac:chgData name="Julian Jurkoic" userId="415b081d431856db" providerId="LiveId" clId="{EFE6C213-1F9F-4753-8B33-53188B07B023}" dt="2020-01-29T02:19:45.220" v="470" actId="164"/>
          <ac:spMkLst>
            <pc:docMk/>
            <pc:sldMk cId="0" sldId="261"/>
            <ac:spMk id="263" creationId="{00000000-0000-0000-0000-000000000000}"/>
          </ac:spMkLst>
        </pc:spChg>
        <pc:spChg chg="mod">
          <ac:chgData name="Julian Jurkoic" userId="415b081d431856db" providerId="LiveId" clId="{EFE6C213-1F9F-4753-8B33-53188B07B023}" dt="2020-01-29T02:19:45.220" v="470" actId="164"/>
          <ac:spMkLst>
            <pc:docMk/>
            <pc:sldMk cId="0" sldId="261"/>
            <ac:spMk id="265" creationId="{00000000-0000-0000-0000-000000000000}"/>
          </ac:spMkLst>
        </pc:spChg>
        <pc:spChg chg="mod">
          <ac:chgData name="Julian Jurkoic" userId="415b081d431856db" providerId="LiveId" clId="{EFE6C213-1F9F-4753-8B33-53188B07B023}" dt="2020-01-29T02:19:45.220" v="470" actId="164"/>
          <ac:spMkLst>
            <pc:docMk/>
            <pc:sldMk cId="0" sldId="261"/>
            <ac:spMk id="267" creationId="{00000000-0000-0000-0000-000000000000}"/>
          </ac:spMkLst>
        </pc:spChg>
        <pc:spChg chg="mod">
          <ac:chgData name="Julian Jurkoic" userId="415b081d431856db" providerId="LiveId" clId="{EFE6C213-1F9F-4753-8B33-53188B07B023}" dt="2020-01-29T02:19:45.220" v="470" actId="164"/>
          <ac:spMkLst>
            <pc:docMk/>
            <pc:sldMk cId="0" sldId="261"/>
            <ac:spMk id="270" creationId="{00000000-0000-0000-0000-000000000000}"/>
          </ac:spMkLst>
        </pc:spChg>
        <pc:spChg chg="mod">
          <ac:chgData name="Julian Jurkoic" userId="415b081d431856db" providerId="LiveId" clId="{EFE6C213-1F9F-4753-8B33-53188B07B023}" dt="2020-01-29T02:19:45.220" v="470" actId="164"/>
          <ac:spMkLst>
            <pc:docMk/>
            <pc:sldMk cId="0" sldId="261"/>
            <ac:spMk id="271" creationId="{00000000-0000-0000-0000-000000000000}"/>
          </ac:spMkLst>
        </pc:spChg>
        <pc:spChg chg="del">
          <ac:chgData name="Julian Jurkoic" userId="415b081d431856db" providerId="LiveId" clId="{EFE6C213-1F9F-4753-8B33-53188B07B023}" dt="2020-02-03T06:52:20.309" v="2011" actId="478"/>
          <ac:spMkLst>
            <pc:docMk/>
            <pc:sldMk cId="0" sldId="261"/>
            <ac:spMk id="272" creationId="{00000000-0000-0000-0000-000000000000}"/>
          </ac:spMkLst>
        </pc:spChg>
        <pc:spChg chg="del">
          <ac:chgData name="Julian Jurkoic" userId="415b081d431856db" providerId="LiveId" clId="{EFE6C213-1F9F-4753-8B33-53188B07B023}" dt="2020-02-03T06:52:20.309" v="2011" actId="478"/>
          <ac:spMkLst>
            <pc:docMk/>
            <pc:sldMk cId="0" sldId="261"/>
            <ac:spMk id="273" creationId="{00000000-0000-0000-0000-000000000000}"/>
          </ac:spMkLst>
        </pc:spChg>
        <pc:spChg chg="del">
          <ac:chgData name="Julian Jurkoic" userId="415b081d431856db" providerId="LiveId" clId="{EFE6C213-1F9F-4753-8B33-53188B07B023}" dt="2020-02-03T06:52:20.309" v="2011" actId="478"/>
          <ac:spMkLst>
            <pc:docMk/>
            <pc:sldMk cId="0" sldId="261"/>
            <ac:spMk id="274" creationId="{00000000-0000-0000-0000-000000000000}"/>
          </ac:spMkLst>
        </pc:spChg>
        <pc:spChg chg="del">
          <ac:chgData name="Julian Jurkoic" userId="415b081d431856db" providerId="LiveId" clId="{EFE6C213-1F9F-4753-8B33-53188B07B023}" dt="2020-02-03T06:52:20.309" v="2011" actId="478"/>
          <ac:spMkLst>
            <pc:docMk/>
            <pc:sldMk cId="0" sldId="261"/>
            <ac:spMk id="275" creationId="{00000000-0000-0000-0000-000000000000}"/>
          </ac:spMkLst>
        </pc:spChg>
        <pc:spChg chg="del">
          <ac:chgData name="Julian Jurkoic" userId="415b081d431856db" providerId="LiveId" clId="{EFE6C213-1F9F-4753-8B33-53188B07B023}" dt="2020-02-03T06:52:20.309" v="2011" actId="478"/>
          <ac:spMkLst>
            <pc:docMk/>
            <pc:sldMk cId="0" sldId="261"/>
            <ac:spMk id="276" creationId="{00000000-0000-0000-0000-000000000000}"/>
          </ac:spMkLst>
        </pc:spChg>
        <pc:spChg chg="del">
          <ac:chgData name="Julian Jurkoic" userId="415b081d431856db" providerId="LiveId" clId="{EFE6C213-1F9F-4753-8B33-53188B07B023}" dt="2020-02-03T06:52:20.309" v="2011" actId="478"/>
          <ac:spMkLst>
            <pc:docMk/>
            <pc:sldMk cId="0" sldId="261"/>
            <ac:spMk id="277" creationId="{00000000-0000-0000-0000-000000000000}"/>
          </ac:spMkLst>
        </pc:spChg>
        <pc:grpChg chg="add mod">
          <ac:chgData name="Julian Jurkoic" userId="415b081d431856db" providerId="LiveId" clId="{EFE6C213-1F9F-4753-8B33-53188B07B023}" dt="2020-01-29T02:19:50.170" v="471" actId="14100"/>
          <ac:grpSpMkLst>
            <pc:docMk/>
            <pc:sldMk cId="0" sldId="261"/>
            <ac:grpSpMk id="2" creationId="{833929A1-824D-40CB-8AF7-87CC0F93CE1C}"/>
          </ac:grpSpMkLst>
        </pc:grpChg>
        <pc:picChg chg="mod">
          <ac:chgData name="Julian Jurkoic" userId="415b081d431856db" providerId="LiveId" clId="{EFE6C213-1F9F-4753-8B33-53188B07B023}" dt="2020-01-29T02:19:45.220" v="470" actId="164"/>
          <ac:picMkLst>
            <pc:docMk/>
            <pc:sldMk cId="0" sldId="261"/>
            <ac:picMk id="257" creationId="{00000000-0000-0000-0000-000000000000}"/>
          </ac:picMkLst>
        </pc:picChg>
        <pc:cxnChg chg="mod">
          <ac:chgData name="Julian Jurkoic" userId="415b081d431856db" providerId="LiveId" clId="{EFE6C213-1F9F-4753-8B33-53188B07B023}" dt="2020-01-29T02:19:45.220" v="470" actId="164"/>
          <ac:cxnSpMkLst>
            <pc:docMk/>
            <pc:sldMk cId="0" sldId="261"/>
            <ac:cxnSpMk id="262" creationId="{00000000-0000-0000-0000-000000000000}"/>
          </ac:cxnSpMkLst>
        </pc:cxnChg>
        <pc:cxnChg chg="mod">
          <ac:chgData name="Julian Jurkoic" userId="415b081d431856db" providerId="LiveId" clId="{EFE6C213-1F9F-4753-8B33-53188B07B023}" dt="2020-01-29T02:19:45.220" v="470" actId="164"/>
          <ac:cxnSpMkLst>
            <pc:docMk/>
            <pc:sldMk cId="0" sldId="261"/>
            <ac:cxnSpMk id="264" creationId="{00000000-0000-0000-0000-000000000000}"/>
          </ac:cxnSpMkLst>
        </pc:cxnChg>
        <pc:cxnChg chg="mod">
          <ac:chgData name="Julian Jurkoic" userId="415b081d431856db" providerId="LiveId" clId="{EFE6C213-1F9F-4753-8B33-53188B07B023}" dt="2020-01-29T02:19:45.220" v="470" actId="164"/>
          <ac:cxnSpMkLst>
            <pc:docMk/>
            <pc:sldMk cId="0" sldId="261"/>
            <ac:cxnSpMk id="266" creationId="{00000000-0000-0000-0000-000000000000}"/>
          </ac:cxnSpMkLst>
        </pc:cxnChg>
        <pc:cxnChg chg="mod">
          <ac:chgData name="Julian Jurkoic" userId="415b081d431856db" providerId="LiveId" clId="{EFE6C213-1F9F-4753-8B33-53188B07B023}" dt="2020-01-29T02:19:45.220" v="470" actId="164"/>
          <ac:cxnSpMkLst>
            <pc:docMk/>
            <pc:sldMk cId="0" sldId="261"/>
            <ac:cxnSpMk id="268" creationId="{00000000-0000-0000-0000-000000000000}"/>
          </ac:cxnSpMkLst>
        </pc:cxnChg>
        <pc:cxnChg chg="mod">
          <ac:chgData name="Julian Jurkoic" userId="415b081d431856db" providerId="LiveId" clId="{EFE6C213-1F9F-4753-8B33-53188B07B023}" dt="2020-01-29T02:19:45.220" v="470" actId="164"/>
          <ac:cxnSpMkLst>
            <pc:docMk/>
            <pc:sldMk cId="0" sldId="261"/>
            <ac:cxnSpMk id="269" creationId="{00000000-0000-0000-0000-000000000000}"/>
          </ac:cxnSpMkLst>
        </pc:cxnChg>
      </pc:sldChg>
      <pc:sldChg chg="addSp delSp modSp ord">
        <pc:chgData name="Julian Jurkoic" userId="415b081d431856db" providerId="LiveId" clId="{EFE6C213-1F9F-4753-8B33-53188B07B023}" dt="2020-02-03T06:52:12.213" v="2010"/>
        <pc:sldMkLst>
          <pc:docMk/>
          <pc:sldMk cId="0" sldId="265"/>
        </pc:sldMkLst>
        <pc:spChg chg="add">
          <ac:chgData name="Julian Jurkoic" userId="415b081d431856db" providerId="LiveId" clId="{EFE6C213-1F9F-4753-8B33-53188B07B023}" dt="2020-02-03T06:52:12.213" v="2010"/>
          <ac:spMkLst>
            <pc:docMk/>
            <pc:sldMk cId="0" sldId="265"/>
            <ac:spMk id="61" creationId="{A136EE97-4B1B-40D3-8335-68B4D39133A7}"/>
          </ac:spMkLst>
        </pc:spChg>
        <pc:spChg chg="add">
          <ac:chgData name="Julian Jurkoic" userId="415b081d431856db" providerId="LiveId" clId="{EFE6C213-1F9F-4753-8B33-53188B07B023}" dt="2020-02-03T06:52:12.213" v="2010"/>
          <ac:spMkLst>
            <pc:docMk/>
            <pc:sldMk cId="0" sldId="265"/>
            <ac:spMk id="62" creationId="{02C27A30-E058-4A10-92EE-DB34CC7AF720}"/>
          </ac:spMkLst>
        </pc:spChg>
        <pc:spChg chg="add">
          <ac:chgData name="Julian Jurkoic" userId="415b081d431856db" providerId="LiveId" clId="{EFE6C213-1F9F-4753-8B33-53188B07B023}" dt="2020-02-03T06:52:12.213" v="2010"/>
          <ac:spMkLst>
            <pc:docMk/>
            <pc:sldMk cId="0" sldId="265"/>
            <ac:spMk id="63" creationId="{E5B2D198-6010-4E08-80F6-55AC51ECF309}"/>
          </ac:spMkLst>
        </pc:spChg>
        <pc:spChg chg="add">
          <ac:chgData name="Julian Jurkoic" userId="415b081d431856db" providerId="LiveId" clId="{EFE6C213-1F9F-4753-8B33-53188B07B023}" dt="2020-02-03T06:52:12.213" v="2010"/>
          <ac:spMkLst>
            <pc:docMk/>
            <pc:sldMk cId="0" sldId="265"/>
            <ac:spMk id="64" creationId="{9CD007A7-D8E1-4257-96F9-E7B261B69EB4}"/>
          </ac:spMkLst>
        </pc:spChg>
        <pc:spChg chg="mod">
          <ac:chgData name="Julian Jurkoic" userId="415b081d431856db" providerId="LiveId" clId="{EFE6C213-1F9F-4753-8B33-53188B07B023}" dt="2020-02-02T07:51:03.016" v="1539" actId="113"/>
          <ac:spMkLst>
            <pc:docMk/>
            <pc:sldMk cId="0" sldId="265"/>
            <ac:spMk id="351" creationId="{00000000-0000-0000-0000-000000000000}"/>
          </ac:spMkLst>
        </pc:spChg>
        <pc:spChg chg="mod">
          <ac:chgData name="Julian Jurkoic" userId="415b081d431856db" providerId="LiveId" clId="{EFE6C213-1F9F-4753-8B33-53188B07B023}" dt="2020-02-02T07:51:00.136" v="1538" actId="113"/>
          <ac:spMkLst>
            <pc:docMk/>
            <pc:sldMk cId="0" sldId="265"/>
            <ac:spMk id="354" creationId="{00000000-0000-0000-0000-000000000000}"/>
          </ac:spMkLst>
        </pc:spChg>
        <pc:spChg chg="del">
          <ac:chgData name="Julian Jurkoic" userId="415b081d431856db" providerId="LiveId" clId="{EFE6C213-1F9F-4753-8B33-53188B07B023}" dt="2020-02-03T06:52:10.869" v="2009" actId="478"/>
          <ac:spMkLst>
            <pc:docMk/>
            <pc:sldMk cId="0" sldId="265"/>
            <ac:spMk id="398" creationId="{00000000-0000-0000-0000-000000000000}"/>
          </ac:spMkLst>
        </pc:spChg>
        <pc:spChg chg="del">
          <ac:chgData name="Julian Jurkoic" userId="415b081d431856db" providerId="LiveId" clId="{EFE6C213-1F9F-4753-8B33-53188B07B023}" dt="2020-02-03T06:52:10.869" v="2009" actId="478"/>
          <ac:spMkLst>
            <pc:docMk/>
            <pc:sldMk cId="0" sldId="265"/>
            <ac:spMk id="399" creationId="{00000000-0000-0000-0000-000000000000}"/>
          </ac:spMkLst>
        </pc:spChg>
        <pc:spChg chg="del">
          <ac:chgData name="Julian Jurkoic" userId="415b081d431856db" providerId="LiveId" clId="{EFE6C213-1F9F-4753-8B33-53188B07B023}" dt="2020-02-03T06:52:10.869" v="2009" actId="478"/>
          <ac:spMkLst>
            <pc:docMk/>
            <pc:sldMk cId="0" sldId="265"/>
            <ac:spMk id="400" creationId="{00000000-0000-0000-0000-000000000000}"/>
          </ac:spMkLst>
        </pc:spChg>
        <pc:spChg chg="del">
          <ac:chgData name="Julian Jurkoic" userId="415b081d431856db" providerId="LiveId" clId="{EFE6C213-1F9F-4753-8B33-53188B07B023}" dt="2020-02-03T06:52:10.869" v="2009" actId="478"/>
          <ac:spMkLst>
            <pc:docMk/>
            <pc:sldMk cId="0" sldId="265"/>
            <ac:spMk id="401" creationId="{00000000-0000-0000-0000-000000000000}"/>
          </ac:spMkLst>
        </pc:spChg>
        <pc:spChg chg="del">
          <ac:chgData name="Julian Jurkoic" userId="415b081d431856db" providerId="LiveId" clId="{EFE6C213-1F9F-4753-8B33-53188B07B023}" dt="2020-02-03T06:52:10.869" v="2009" actId="478"/>
          <ac:spMkLst>
            <pc:docMk/>
            <pc:sldMk cId="0" sldId="265"/>
            <ac:spMk id="402" creationId="{00000000-0000-0000-0000-000000000000}"/>
          </ac:spMkLst>
        </pc:spChg>
        <pc:spChg chg="del">
          <ac:chgData name="Julian Jurkoic" userId="415b081d431856db" providerId="LiveId" clId="{EFE6C213-1F9F-4753-8B33-53188B07B023}" dt="2020-02-03T06:52:10.869" v="2009" actId="478"/>
          <ac:spMkLst>
            <pc:docMk/>
            <pc:sldMk cId="0" sldId="265"/>
            <ac:spMk id="403" creationId="{00000000-0000-0000-0000-000000000000}"/>
          </ac:spMkLst>
        </pc:spChg>
      </pc:sldChg>
      <pc:sldChg chg="addSp delSp modSp add del">
        <pc:chgData name="Julian Jurkoic" userId="415b081d431856db" providerId="LiveId" clId="{EFE6C213-1F9F-4753-8B33-53188B07B023}" dt="2020-02-03T06:51:54.471" v="2008" actId="207"/>
        <pc:sldMkLst>
          <pc:docMk/>
          <pc:sldMk cId="0" sldId="269"/>
        </pc:sldMkLst>
        <pc:spChg chg="add mod">
          <ac:chgData name="Julian Jurkoic" userId="415b081d431856db" providerId="LiveId" clId="{EFE6C213-1F9F-4753-8B33-53188B07B023}" dt="2020-02-03T06:51:54.471" v="2008" actId="207"/>
          <ac:spMkLst>
            <pc:docMk/>
            <pc:sldMk cId="0" sldId="269"/>
            <ac:spMk id="33" creationId="{2DE152D3-4750-4A25-A047-D811DA8AAE4C}"/>
          </ac:spMkLst>
        </pc:spChg>
        <pc:spChg chg="add">
          <ac:chgData name="Julian Jurkoic" userId="415b081d431856db" providerId="LiveId" clId="{EFE6C213-1F9F-4753-8B33-53188B07B023}" dt="2020-02-03T06:51:33.512" v="2003"/>
          <ac:spMkLst>
            <pc:docMk/>
            <pc:sldMk cId="0" sldId="269"/>
            <ac:spMk id="34" creationId="{F5DAB259-D779-4DF2-8702-A14B9B238DFC}"/>
          </ac:spMkLst>
        </pc:spChg>
        <pc:spChg chg="add del">
          <ac:chgData name="Julian Jurkoic" userId="415b081d431856db" providerId="LiveId" clId="{EFE6C213-1F9F-4753-8B33-53188B07B023}" dt="2020-02-03T06:51:38.412" v="2004" actId="478"/>
          <ac:spMkLst>
            <pc:docMk/>
            <pc:sldMk cId="0" sldId="269"/>
            <ac:spMk id="35" creationId="{33F07AFD-9546-4E57-A4C8-78ABCC0D3DB6}"/>
          </ac:spMkLst>
        </pc:spChg>
        <pc:spChg chg="add">
          <ac:chgData name="Julian Jurkoic" userId="415b081d431856db" providerId="LiveId" clId="{EFE6C213-1F9F-4753-8B33-53188B07B023}" dt="2020-02-03T06:51:33.512" v="2003"/>
          <ac:spMkLst>
            <pc:docMk/>
            <pc:sldMk cId="0" sldId="269"/>
            <ac:spMk id="36" creationId="{59F90AED-A05B-48C0-A7FA-AFD09CA42754}"/>
          </ac:spMkLst>
        </pc:spChg>
        <pc:spChg chg="add">
          <ac:chgData name="Julian Jurkoic" userId="415b081d431856db" providerId="LiveId" clId="{EFE6C213-1F9F-4753-8B33-53188B07B023}" dt="2020-02-03T06:51:42.392" v="2005"/>
          <ac:spMkLst>
            <pc:docMk/>
            <pc:sldMk cId="0" sldId="269"/>
            <ac:spMk id="37" creationId="{8BFF6A66-B9B7-4FA4-85FB-A65BF0020182}"/>
          </ac:spMkLst>
        </pc:spChg>
        <pc:spChg chg="del mod">
          <ac:chgData name="Julian Jurkoic" userId="415b081d431856db" providerId="LiveId" clId="{EFE6C213-1F9F-4753-8B33-53188B07B023}" dt="2020-02-03T06:47:34.815" v="1967"/>
          <ac:spMkLst>
            <pc:docMk/>
            <pc:sldMk cId="0" sldId="269"/>
            <ac:spMk id="567" creationId="{00000000-0000-0000-0000-000000000000}"/>
          </ac:spMkLst>
        </pc:spChg>
        <pc:spChg chg="del mod">
          <ac:chgData name="Julian Jurkoic" userId="415b081d431856db" providerId="LiveId" clId="{EFE6C213-1F9F-4753-8B33-53188B07B023}" dt="2020-02-03T06:47:34.815" v="1967"/>
          <ac:spMkLst>
            <pc:docMk/>
            <pc:sldMk cId="0" sldId="269"/>
            <ac:spMk id="568" creationId="{00000000-0000-0000-0000-000000000000}"/>
          </ac:spMkLst>
        </pc:spChg>
        <pc:spChg chg="del mod">
          <ac:chgData name="Julian Jurkoic" userId="415b081d431856db" providerId="LiveId" clId="{EFE6C213-1F9F-4753-8B33-53188B07B023}" dt="2020-02-03T06:47:34.815" v="1967"/>
          <ac:spMkLst>
            <pc:docMk/>
            <pc:sldMk cId="0" sldId="269"/>
            <ac:spMk id="569" creationId="{00000000-0000-0000-0000-000000000000}"/>
          </ac:spMkLst>
        </pc:spChg>
        <pc:spChg chg="del">
          <ac:chgData name="Julian Jurkoic" userId="415b081d431856db" providerId="LiveId" clId="{EFE6C213-1F9F-4753-8B33-53188B07B023}" dt="2020-02-03T06:46:55.637" v="1958" actId="478"/>
          <ac:spMkLst>
            <pc:docMk/>
            <pc:sldMk cId="0" sldId="269"/>
            <ac:spMk id="570" creationId="{00000000-0000-0000-0000-000000000000}"/>
          </ac:spMkLst>
        </pc:spChg>
        <pc:spChg chg="del">
          <ac:chgData name="Julian Jurkoic" userId="415b081d431856db" providerId="LiveId" clId="{EFE6C213-1F9F-4753-8B33-53188B07B023}" dt="2020-02-03T06:46:55.637" v="1958" actId="478"/>
          <ac:spMkLst>
            <pc:docMk/>
            <pc:sldMk cId="0" sldId="269"/>
            <ac:spMk id="571" creationId="{00000000-0000-0000-0000-000000000000}"/>
          </ac:spMkLst>
        </pc:spChg>
        <pc:spChg chg="del mod">
          <ac:chgData name="Julian Jurkoic" userId="415b081d431856db" providerId="LiveId" clId="{EFE6C213-1F9F-4753-8B33-53188B07B023}" dt="2020-02-03T06:47:34.815" v="1967"/>
          <ac:spMkLst>
            <pc:docMk/>
            <pc:sldMk cId="0" sldId="269"/>
            <ac:spMk id="572" creationId="{00000000-0000-0000-0000-000000000000}"/>
          </ac:spMkLst>
        </pc:spChg>
        <pc:picChg chg="mod">
          <ac:chgData name="Julian Jurkoic" userId="415b081d431856db" providerId="LiveId" clId="{EFE6C213-1F9F-4753-8B33-53188B07B023}" dt="2020-01-30T18:20:46.306" v="1047" actId="1076"/>
          <ac:picMkLst>
            <pc:docMk/>
            <pc:sldMk cId="0" sldId="269"/>
            <ac:picMk id="565" creationId="{00000000-0000-0000-0000-000000000000}"/>
          </ac:picMkLst>
        </pc:picChg>
      </pc:sldChg>
      <pc:sldChg chg="addSp delSp modSp add delAnim modAnim">
        <pc:chgData name="Julian Jurkoic" userId="415b081d431856db" providerId="LiveId" clId="{EFE6C213-1F9F-4753-8B33-53188B07B023}" dt="2020-02-03T07:05:41.294" v="2110" actId="20577"/>
        <pc:sldMkLst>
          <pc:docMk/>
          <pc:sldMk cId="0" sldId="314"/>
        </pc:sldMkLst>
        <pc:spChg chg="add del mod">
          <ac:chgData name="Julian Jurkoic" userId="415b081d431856db" providerId="LiveId" clId="{EFE6C213-1F9F-4753-8B33-53188B07B023}" dt="2020-02-02T08:02:18.751" v="1703"/>
          <ac:spMkLst>
            <pc:docMk/>
            <pc:sldMk cId="0" sldId="314"/>
            <ac:spMk id="70" creationId="{DB238588-A30F-4F15-B321-574F6DD54D1E}"/>
          </ac:spMkLst>
        </pc:spChg>
        <pc:spChg chg="add del mod">
          <ac:chgData name="Julian Jurkoic" userId="415b081d431856db" providerId="LiveId" clId="{EFE6C213-1F9F-4753-8B33-53188B07B023}" dt="2020-02-02T08:02:18.751" v="1703"/>
          <ac:spMkLst>
            <pc:docMk/>
            <pc:sldMk cId="0" sldId="314"/>
            <ac:spMk id="71" creationId="{20372220-DD70-4387-BF30-5B8536230975}"/>
          </ac:spMkLst>
        </pc:spChg>
        <pc:spChg chg="add del mod">
          <ac:chgData name="Julian Jurkoic" userId="415b081d431856db" providerId="LiveId" clId="{EFE6C213-1F9F-4753-8B33-53188B07B023}" dt="2020-02-02T08:02:18.751" v="1703"/>
          <ac:spMkLst>
            <pc:docMk/>
            <pc:sldMk cId="0" sldId="314"/>
            <ac:spMk id="72" creationId="{D855BD42-A97A-4A32-96E7-E94B3AFCA0DE}"/>
          </ac:spMkLst>
        </pc:spChg>
        <pc:spChg chg="add del mod">
          <ac:chgData name="Julian Jurkoic" userId="415b081d431856db" providerId="LiveId" clId="{EFE6C213-1F9F-4753-8B33-53188B07B023}" dt="2020-02-02T08:02:18.751" v="1703"/>
          <ac:spMkLst>
            <pc:docMk/>
            <pc:sldMk cId="0" sldId="314"/>
            <ac:spMk id="73" creationId="{782B9D14-6BC0-4E22-BA49-FF4DFA8C2690}"/>
          </ac:spMkLst>
        </pc:spChg>
        <pc:spChg chg="add del mod">
          <ac:chgData name="Julian Jurkoic" userId="415b081d431856db" providerId="LiveId" clId="{EFE6C213-1F9F-4753-8B33-53188B07B023}" dt="2020-02-02T08:02:18.751" v="1703"/>
          <ac:spMkLst>
            <pc:docMk/>
            <pc:sldMk cId="0" sldId="314"/>
            <ac:spMk id="74" creationId="{7706008B-206E-4DC8-A13C-CE4533E73DE8}"/>
          </ac:spMkLst>
        </pc:spChg>
        <pc:spChg chg="add del mod">
          <ac:chgData name="Julian Jurkoic" userId="415b081d431856db" providerId="LiveId" clId="{EFE6C213-1F9F-4753-8B33-53188B07B023}" dt="2020-02-02T08:02:18.751" v="1703"/>
          <ac:spMkLst>
            <pc:docMk/>
            <pc:sldMk cId="0" sldId="314"/>
            <ac:spMk id="75" creationId="{17465319-B9D2-44E3-8DE0-96084D593DB7}"/>
          </ac:spMkLst>
        </pc:spChg>
        <pc:spChg chg="add">
          <ac:chgData name="Julian Jurkoic" userId="415b081d431856db" providerId="LiveId" clId="{EFE6C213-1F9F-4753-8B33-53188B07B023}" dt="2020-02-02T08:02:29.790" v="1705"/>
          <ac:spMkLst>
            <pc:docMk/>
            <pc:sldMk cId="0" sldId="314"/>
            <ac:spMk id="76" creationId="{2D4AE8D4-B90F-4ECC-B7FF-B7B7BAB59A8A}"/>
          </ac:spMkLst>
        </pc:spChg>
        <pc:spChg chg="add">
          <ac:chgData name="Julian Jurkoic" userId="415b081d431856db" providerId="LiveId" clId="{EFE6C213-1F9F-4753-8B33-53188B07B023}" dt="2020-02-02T08:02:29.790" v="1705"/>
          <ac:spMkLst>
            <pc:docMk/>
            <pc:sldMk cId="0" sldId="314"/>
            <ac:spMk id="77" creationId="{A76A9DAB-BE1E-4655-972E-23175DBBE920}"/>
          </ac:spMkLst>
        </pc:spChg>
        <pc:spChg chg="add">
          <ac:chgData name="Julian Jurkoic" userId="415b081d431856db" providerId="LiveId" clId="{EFE6C213-1F9F-4753-8B33-53188B07B023}" dt="2020-02-02T08:02:29.790" v="1705"/>
          <ac:spMkLst>
            <pc:docMk/>
            <pc:sldMk cId="0" sldId="314"/>
            <ac:spMk id="78" creationId="{6EA68C07-995F-412B-82A4-EC52D6FBF3B8}"/>
          </ac:spMkLst>
        </pc:spChg>
        <pc:spChg chg="add mod">
          <ac:chgData name="Julian Jurkoic" userId="415b081d431856db" providerId="LiveId" clId="{EFE6C213-1F9F-4753-8B33-53188B07B023}" dt="2020-02-03T07:05:23.903" v="2106" actId="20577"/>
          <ac:spMkLst>
            <pc:docMk/>
            <pc:sldMk cId="0" sldId="314"/>
            <ac:spMk id="79" creationId="{60F10686-384C-4C0A-9886-8652D1EB9D28}"/>
          </ac:spMkLst>
        </pc:spChg>
        <pc:spChg chg="add mod">
          <ac:chgData name="Julian Jurkoic" userId="415b081d431856db" providerId="LiveId" clId="{EFE6C213-1F9F-4753-8B33-53188B07B023}" dt="2020-02-02T08:02:27.193" v="1704" actId="1076"/>
          <ac:spMkLst>
            <pc:docMk/>
            <pc:sldMk cId="0" sldId="314"/>
            <ac:spMk id="80" creationId="{262AA47A-7164-4D5C-94C8-E47597028745}"/>
          </ac:spMkLst>
        </pc:spChg>
        <pc:spChg chg="add mod">
          <ac:chgData name="Julian Jurkoic" userId="415b081d431856db" providerId="LiveId" clId="{EFE6C213-1F9F-4753-8B33-53188B07B023}" dt="2020-02-02T08:02:27.193" v="1704" actId="1076"/>
          <ac:spMkLst>
            <pc:docMk/>
            <pc:sldMk cId="0" sldId="314"/>
            <ac:spMk id="81" creationId="{3AEB22C0-7FDA-4275-B24E-FD10364B81F9}"/>
          </ac:spMkLst>
        </pc:spChg>
        <pc:spChg chg="add mod">
          <ac:chgData name="Julian Jurkoic" userId="415b081d431856db" providerId="LiveId" clId="{EFE6C213-1F9F-4753-8B33-53188B07B023}" dt="2020-02-02T08:02:27.193" v="1704" actId="1076"/>
          <ac:spMkLst>
            <pc:docMk/>
            <pc:sldMk cId="0" sldId="314"/>
            <ac:spMk id="82" creationId="{9A19C5DF-3450-472C-8615-6621C50EB5DD}"/>
          </ac:spMkLst>
        </pc:spChg>
        <pc:spChg chg="add mod">
          <ac:chgData name="Julian Jurkoic" userId="415b081d431856db" providerId="LiveId" clId="{EFE6C213-1F9F-4753-8B33-53188B07B023}" dt="2020-02-03T07:03:49.511" v="2100" actId="20577"/>
          <ac:spMkLst>
            <pc:docMk/>
            <pc:sldMk cId="0" sldId="314"/>
            <ac:spMk id="83" creationId="{74EFA6C4-DBE6-4F0C-BF21-4A35DDB90075}"/>
          </ac:spMkLst>
        </pc:spChg>
        <pc:spChg chg="add mod">
          <ac:chgData name="Julian Jurkoic" userId="415b081d431856db" providerId="LiveId" clId="{EFE6C213-1F9F-4753-8B33-53188B07B023}" dt="2020-02-03T07:05:41.294" v="2110" actId="20577"/>
          <ac:spMkLst>
            <pc:docMk/>
            <pc:sldMk cId="0" sldId="314"/>
            <ac:spMk id="84" creationId="{5AC7F518-CE0B-4F44-97ED-7FAE57030EA1}"/>
          </ac:spMkLst>
        </pc:spChg>
        <pc:spChg chg="add">
          <ac:chgData name="Julian Jurkoic" userId="415b081d431856db" providerId="LiveId" clId="{EFE6C213-1F9F-4753-8B33-53188B07B023}" dt="2020-02-03T06:50:51.871" v="1996"/>
          <ac:spMkLst>
            <pc:docMk/>
            <pc:sldMk cId="0" sldId="314"/>
            <ac:spMk id="85" creationId="{88EE92C7-99E1-4EB0-AE63-55C4F725B33C}"/>
          </ac:spMkLst>
        </pc:spChg>
        <pc:spChg chg="add mod">
          <ac:chgData name="Julian Jurkoic" userId="415b081d431856db" providerId="LiveId" clId="{EFE6C213-1F9F-4753-8B33-53188B07B023}" dt="2020-02-03T06:51:30.429" v="2002" actId="208"/>
          <ac:spMkLst>
            <pc:docMk/>
            <pc:sldMk cId="0" sldId="314"/>
            <ac:spMk id="86" creationId="{DAA46D24-FD98-4E85-95B0-4183EDA7AF02}"/>
          </ac:spMkLst>
        </pc:spChg>
        <pc:spChg chg="add mod">
          <ac:chgData name="Julian Jurkoic" userId="415b081d431856db" providerId="LiveId" clId="{EFE6C213-1F9F-4753-8B33-53188B07B023}" dt="2020-02-03T06:51:20.947" v="1999" actId="207"/>
          <ac:spMkLst>
            <pc:docMk/>
            <pc:sldMk cId="0" sldId="314"/>
            <ac:spMk id="87" creationId="{4F7A5784-2C39-46D7-A054-0223E8F0DA52}"/>
          </ac:spMkLst>
        </pc:spChg>
        <pc:spChg chg="add">
          <ac:chgData name="Julian Jurkoic" userId="415b081d431856db" providerId="LiveId" clId="{EFE6C213-1F9F-4753-8B33-53188B07B023}" dt="2020-02-03T06:50:51.871" v="1996"/>
          <ac:spMkLst>
            <pc:docMk/>
            <pc:sldMk cId="0" sldId="314"/>
            <ac:spMk id="88" creationId="{6D9B4EB8-6D52-4A20-B141-778CD6BB24E9}"/>
          </ac:spMkLst>
        </pc:spChg>
        <pc:spChg chg="del">
          <ac:chgData name="Julian Jurkoic" userId="415b081d431856db" providerId="LiveId" clId="{EFE6C213-1F9F-4753-8B33-53188B07B023}" dt="2020-01-30T19:54:02.998" v="1109" actId="478"/>
          <ac:spMkLst>
            <pc:docMk/>
            <pc:sldMk cId="0" sldId="314"/>
            <ac:spMk id="1597" creationId="{00000000-0000-0000-0000-000000000000}"/>
          </ac:spMkLst>
        </pc:spChg>
        <pc:spChg chg="del">
          <ac:chgData name="Julian Jurkoic" userId="415b081d431856db" providerId="LiveId" clId="{EFE6C213-1F9F-4753-8B33-53188B07B023}" dt="2020-01-30T19:54:09.280" v="1115" actId="478"/>
          <ac:spMkLst>
            <pc:docMk/>
            <pc:sldMk cId="0" sldId="314"/>
            <ac:spMk id="1598" creationId="{00000000-0000-0000-0000-000000000000}"/>
          </ac:spMkLst>
        </pc:spChg>
        <pc:spChg chg="del">
          <ac:chgData name="Julian Jurkoic" userId="415b081d431856db" providerId="LiveId" clId="{EFE6C213-1F9F-4753-8B33-53188B07B023}" dt="2020-01-30T19:54:03.881" v="1110" actId="478"/>
          <ac:spMkLst>
            <pc:docMk/>
            <pc:sldMk cId="0" sldId="314"/>
            <ac:spMk id="1599" creationId="{00000000-0000-0000-0000-000000000000}"/>
          </ac:spMkLst>
        </pc:spChg>
        <pc:spChg chg="mod">
          <ac:chgData name="Julian Jurkoic" userId="415b081d431856db" providerId="LiveId" clId="{EFE6C213-1F9F-4753-8B33-53188B07B023}" dt="2020-01-30T20:03:41.120" v="1161" actId="207"/>
          <ac:spMkLst>
            <pc:docMk/>
            <pc:sldMk cId="0" sldId="314"/>
            <ac:spMk id="1602" creationId="{00000000-0000-0000-0000-000000000000}"/>
          </ac:spMkLst>
        </pc:spChg>
        <pc:spChg chg="mod">
          <ac:chgData name="Julian Jurkoic" userId="415b081d431856db" providerId="LiveId" clId="{EFE6C213-1F9F-4753-8B33-53188B07B023}" dt="2020-01-30T20:03:45.130" v="1162" actId="207"/>
          <ac:spMkLst>
            <pc:docMk/>
            <pc:sldMk cId="0" sldId="314"/>
            <ac:spMk id="1603" creationId="{00000000-0000-0000-0000-000000000000}"/>
          </ac:spMkLst>
        </pc:spChg>
        <pc:spChg chg="mod">
          <ac:chgData name="Julian Jurkoic" userId="415b081d431856db" providerId="LiveId" clId="{EFE6C213-1F9F-4753-8B33-53188B07B023}" dt="2020-01-30T20:03:41.120" v="1161" actId="207"/>
          <ac:spMkLst>
            <pc:docMk/>
            <pc:sldMk cId="0" sldId="314"/>
            <ac:spMk id="1605" creationId="{00000000-0000-0000-0000-000000000000}"/>
          </ac:spMkLst>
        </pc:spChg>
        <pc:spChg chg="mod">
          <ac:chgData name="Julian Jurkoic" userId="415b081d431856db" providerId="LiveId" clId="{EFE6C213-1F9F-4753-8B33-53188B07B023}" dt="2020-01-30T20:03:10.103" v="1159" actId="207"/>
          <ac:spMkLst>
            <pc:docMk/>
            <pc:sldMk cId="0" sldId="314"/>
            <ac:spMk id="1607" creationId="{00000000-0000-0000-0000-000000000000}"/>
          </ac:spMkLst>
        </pc:spChg>
        <pc:spChg chg="mod">
          <ac:chgData name="Julian Jurkoic" userId="415b081d431856db" providerId="LiveId" clId="{EFE6C213-1F9F-4753-8B33-53188B07B023}" dt="2020-01-30T20:03:10.103" v="1159" actId="207"/>
          <ac:spMkLst>
            <pc:docMk/>
            <pc:sldMk cId="0" sldId="314"/>
            <ac:spMk id="1610" creationId="{00000000-0000-0000-0000-000000000000}"/>
          </ac:spMkLst>
        </pc:spChg>
        <pc:spChg chg="mod">
          <ac:chgData name="Julian Jurkoic" userId="415b081d431856db" providerId="LiveId" clId="{EFE6C213-1F9F-4753-8B33-53188B07B023}" dt="2020-01-30T20:03:10.103" v="1159" actId="207"/>
          <ac:spMkLst>
            <pc:docMk/>
            <pc:sldMk cId="0" sldId="314"/>
            <ac:spMk id="1611" creationId="{00000000-0000-0000-0000-000000000000}"/>
          </ac:spMkLst>
        </pc:spChg>
        <pc:spChg chg="mod">
          <ac:chgData name="Julian Jurkoic" userId="415b081d431856db" providerId="LiveId" clId="{EFE6C213-1F9F-4753-8B33-53188B07B023}" dt="2020-01-30T20:03:10.103" v="1159" actId="207"/>
          <ac:spMkLst>
            <pc:docMk/>
            <pc:sldMk cId="0" sldId="314"/>
            <ac:spMk id="1612" creationId="{00000000-0000-0000-0000-000000000000}"/>
          </ac:spMkLst>
        </pc:spChg>
        <pc:spChg chg="mod">
          <ac:chgData name="Julian Jurkoic" userId="415b081d431856db" providerId="LiveId" clId="{EFE6C213-1F9F-4753-8B33-53188B07B023}" dt="2020-01-30T20:03:10.103" v="1159" actId="207"/>
          <ac:spMkLst>
            <pc:docMk/>
            <pc:sldMk cId="0" sldId="314"/>
            <ac:spMk id="1619" creationId="{00000000-0000-0000-0000-000000000000}"/>
          </ac:spMkLst>
        </pc:spChg>
        <pc:spChg chg="mod">
          <ac:chgData name="Julian Jurkoic" userId="415b081d431856db" providerId="LiveId" clId="{EFE6C213-1F9F-4753-8B33-53188B07B023}" dt="2020-01-30T20:03:10.103" v="1159" actId="207"/>
          <ac:spMkLst>
            <pc:docMk/>
            <pc:sldMk cId="0" sldId="314"/>
            <ac:spMk id="1622" creationId="{00000000-0000-0000-0000-000000000000}"/>
          </ac:spMkLst>
        </pc:spChg>
        <pc:spChg chg="mod">
          <ac:chgData name="Julian Jurkoic" userId="415b081d431856db" providerId="LiveId" clId="{EFE6C213-1F9F-4753-8B33-53188B07B023}" dt="2020-01-30T20:04:18.949" v="1180" actId="14100"/>
          <ac:spMkLst>
            <pc:docMk/>
            <pc:sldMk cId="0" sldId="314"/>
            <ac:spMk id="1623" creationId="{00000000-0000-0000-0000-000000000000}"/>
          </ac:spMkLst>
        </pc:spChg>
        <pc:spChg chg="mod">
          <ac:chgData name="Julian Jurkoic" userId="415b081d431856db" providerId="LiveId" clId="{EFE6C213-1F9F-4753-8B33-53188B07B023}" dt="2020-01-30T20:03:25.310" v="1160" actId="207"/>
          <ac:spMkLst>
            <pc:docMk/>
            <pc:sldMk cId="0" sldId="314"/>
            <ac:spMk id="1631" creationId="{00000000-0000-0000-0000-000000000000}"/>
          </ac:spMkLst>
        </pc:spChg>
        <pc:spChg chg="mod">
          <ac:chgData name="Julian Jurkoic" userId="415b081d431856db" providerId="LiveId" clId="{EFE6C213-1F9F-4753-8B33-53188B07B023}" dt="2020-01-30T20:03:25.310" v="1160" actId="207"/>
          <ac:spMkLst>
            <pc:docMk/>
            <pc:sldMk cId="0" sldId="314"/>
            <ac:spMk id="1655" creationId="{00000000-0000-0000-0000-000000000000}"/>
          </ac:spMkLst>
        </pc:spChg>
        <pc:spChg chg="mod">
          <ac:chgData name="Julian Jurkoic" userId="415b081d431856db" providerId="LiveId" clId="{EFE6C213-1F9F-4753-8B33-53188B07B023}" dt="2020-01-30T20:03:10.103" v="1159" actId="207"/>
          <ac:spMkLst>
            <pc:docMk/>
            <pc:sldMk cId="0" sldId="314"/>
            <ac:spMk id="1656" creationId="{00000000-0000-0000-0000-000000000000}"/>
          </ac:spMkLst>
        </pc:spChg>
        <pc:spChg chg="mod">
          <ac:chgData name="Julian Jurkoic" userId="415b081d431856db" providerId="LiveId" clId="{EFE6C213-1F9F-4753-8B33-53188B07B023}" dt="2020-01-30T20:03:10.103" v="1159" actId="207"/>
          <ac:spMkLst>
            <pc:docMk/>
            <pc:sldMk cId="0" sldId="314"/>
            <ac:spMk id="1658" creationId="{00000000-0000-0000-0000-000000000000}"/>
          </ac:spMkLst>
        </pc:spChg>
        <pc:spChg chg="del">
          <ac:chgData name="Julian Jurkoic" userId="415b081d431856db" providerId="LiveId" clId="{EFE6C213-1F9F-4753-8B33-53188B07B023}" dt="2020-01-30T19:54:10.133" v="1116" actId="478"/>
          <ac:spMkLst>
            <pc:docMk/>
            <pc:sldMk cId="0" sldId="314"/>
            <ac:spMk id="1665" creationId="{00000000-0000-0000-0000-000000000000}"/>
          </ac:spMkLst>
        </pc:spChg>
        <pc:spChg chg="del">
          <ac:chgData name="Julian Jurkoic" userId="415b081d431856db" providerId="LiveId" clId="{EFE6C213-1F9F-4753-8B33-53188B07B023}" dt="2020-01-30T19:54:08.590" v="1114" actId="478"/>
          <ac:spMkLst>
            <pc:docMk/>
            <pc:sldMk cId="0" sldId="314"/>
            <ac:spMk id="1666" creationId="{00000000-0000-0000-0000-000000000000}"/>
          </ac:spMkLst>
        </pc:spChg>
        <pc:spChg chg="del mod">
          <ac:chgData name="Julian Jurkoic" userId="415b081d431856db" providerId="LiveId" clId="{EFE6C213-1F9F-4753-8B33-53188B07B023}" dt="2020-01-30T19:54:07.748" v="1113" actId="478"/>
          <ac:spMkLst>
            <pc:docMk/>
            <pc:sldMk cId="0" sldId="314"/>
            <ac:spMk id="1667" creationId="{00000000-0000-0000-0000-000000000000}"/>
          </ac:spMkLst>
        </pc:spChg>
        <pc:spChg chg="del">
          <ac:chgData name="Julian Jurkoic" userId="415b081d431856db" providerId="LiveId" clId="{EFE6C213-1F9F-4753-8B33-53188B07B023}" dt="2020-01-30T19:54:05.142" v="1111" actId="478"/>
          <ac:spMkLst>
            <pc:docMk/>
            <pc:sldMk cId="0" sldId="314"/>
            <ac:spMk id="1668" creationId="{00000000-0000-0000-0000-000000000000}"/>
          </ac:spMkLst>
        </pc:spChg>
        <pc:spChg chg="del">
          <ac:chgData name="Julian Jurkoic" userId="415b081d431856db" providerId="LiveId" clId="{EFE6C213-1F9F-4753-8B33-53188B07B023}" dt="2020-01-30T20:05:12.551" v="1182" actId="478"/>
          <ac:spMkLst>
            <pc:docMk/>
            <pc:sldMk cId="0" sldId="314"/>
            <ac:spMk id="1669" creationId="{00000000-0000-0000-0000-000000000000}"/>
          </ac:spMkLst>
        </pc:spChg>
        <pc:spChg chg="del">
          <ac:chgData name="Julian Jurkoic" userId="415b081d431856db" providerId="LiveId" clId="{EFE6C213-1F9F-4753-8B33-53188B07B023}" dt="2020-01-30T20:05:12.551" v="1182" actId="478"/>
          <ac:spMkLst>
            <pc:docMk/>
            <pc:sldMk cId="0" sldId="314"/>
            <ac:spMk id="1670" creationId="{00000000-0000-0000-0000-000000000000}"/>
          </ac:spMkLst>
        </pc:spChg>
        <pc:spChg chg="del">
          <ac:chgData name="Julian Jurkoic" userId="415b081d431856db" providerId="LiveId" clId="{EFE6C213-1F9F-4753-8B33-53188B07B023}" dt="2020-01-30T20:05:12.551" v="1182" actId="478"/>
          <ac:spMkLst>
            <pc:docMk/>
            <pc:sldMk cId="0" sldId="314"/>
            <ac:spMk id="1671" creationId="{00000000-0000-0000-0000-000000000000}"/>
          </ac:spMkLst>
        </pc:spChg>
        <pc:spChg chg="del">
          <ac:chgData name="Julian Jurkoic" userId="415b081d431856db" providerId="LiveId" clId="{EFE6C213-1F9F-4753-8B33-53188B07B023}" dt="2020-01-30T20:05:12.551" v="1182" actId="478"/>
          <ac:spMkLst>
            <pc:docMk/>
            <pc:sldMk cId="0" sldId="314"/>
            <ac:spMk id="1672" creationId="{00000000-0000-0000-0000-000000000000}"/>
          </ac:spMkLst>
        </pc:spChg>
        <pc:spChg chg="del">
          <ac:chgData name="Julian Jurkoic" userId="415b081d431856db" providerId="LiveId" clId="{EFE6C213-1F9F-4753-8B33-53188B07B023}" dt="2020-01-30T20:05:12.551" v="1182" actId="478"/>
          <ac:spMkLst>
            <pc:docMk/>
            <pc:sldMk cId="0" sldId="314"/>
            <ac:spMk id="1673" creationId="{00000000-0000-0000-0000-000000000000}"/>
          </ac:spMkLst>
        </pc:spChg>
        <pc:spChg chg="del">
          <ac:chgData name="Julian Jurkoic" userId="415b081d431856db" providerId="LiveId" clId="{EFE6C213-1F9F-4753-8B33-53188B07B023}" dt="2020-01-30T20:05:12.551" v="1182" actId="478"/>
          <ac:spMkLst>
            <pc:docMk/>
            <pc:sldMk cId="0" sldId="314"/>
            <ac:spMk id="1674" creationId="{00000000-0000-0000-0000-000000000000}"/>
          </ac:spMkLst>
        </pc:spChg>
        <pc:cxnChg chg="mod">
          <ac:chgData name="Julian Jurkoic" userId="415b081d431856db" providerId="LiveId" clId="{EFE6C213-1F9F-4753-8B33-53188B07B023}" dt="2020-01-30T20:04:18.949" v="1180" actId="14100"/>
          <ac:cxnSpMkLst>
            <pc:docMk/>
            <pc:sldMk cId="0" sldId="314"/>
            <ac:cxnSpMk id="1627" creationId="{00000000-0000-0000-0000-000000000000}"/>
          </ac:cxnSpMkLst>
        </pc:cxnChg>
      </pc:sldChg>
      <pc:sldChg chg="addSp delSp modSp">
        <pc:chgData name="Julian Jurkoic" userId="415b081d431856db" providerId="LiveId" clId="{EFE6C213-1F9F-4753-8B33-53188B07B023}" dt="2020-02-03T06:50:39.720" v="1995" actId="208"/>
        <pc:sldMkLst>
          <pc:docMk/>
          <pc:sldMk cId="0" sldId="321"/>
        </pc:sldMkLst>
        <pc:spChg chg="add">
          <ac:chgData name="Julian Jurkoic" userId="415b081d431856db" providerId="LiveId" clId="{EFE6C213-1F9F-4753-8B33-53188B07B023}" dt="2020-02-03T06:48:10.764" v="1982"/>
          <ac:spMkLst>
            <pc:docMk/>
            <pc:sldMk cId="0" sldId="321"/>
            <ac:spMk id="14" creationId="{082590F3-53B2-416D-9B91-75721B373F67}"/>
          </ac:spMkLst>
        </pc:spChg>
        <pc:spChg chg="add">
          <ac:chgData name="Julian Jurkoic" userId="415b081d431856db" providerId="LiveId" clId="{EFE6C213-1F9F-4753-8B33-53188B07B023}" dt="2020-02-03T06:48:10.764" v="1982"/>
          <ac:spMkLst>
            <pc:docMk/>
            <pc:sldMk cId="0" sldId="321"/>
            <ac:spMk id="15" creationId="{49F629F6-7E9F-4CE2-A2ED-DB0C4305E71D}"/>
          </ac:spMkLst>
        </pc:spChg>
        <pc:spChg chg="add mod">
          <ac:chgData name="Julian Jurkoic" userId="415b081d431856db" providerId="LiveId" clId="{EFE6C213-1F9F-4753-8B33-53188B07B023}" dt="2020-02-03T06:50:39.720" v="1995" actId="208"/>
          <ac:spMkLst>
            <pc:docMk/>
            <pc:sldMk cId="0" sldId="321"/>
            <ac:spMk id="16" creationId="{2732F3C9-5A37-48BD-8B1D-077B54DA7D13}"/>
          </ac:spMkLst>
        </pc:spChg>
        <pc:spChg chg="add mod">
          <ac:chgData name="Julian Jurkoic" userId="415b081d431856db" providerId="LiveId" clId="{EFE6C213-1F9F-4753-8B33-53188B07B023}" dt="2020-02-03T06:50:30.082" v="1994" actId="207"/>
          <ac:spMkLst>
            <pc:docMk/>
            <pc:sldMk cId="0" sldId="321"/>
            <ac:spMk id="17" creationId="{E08B9451-D4C9-49B8-BF5C-AD20BC3CF6F4}"/>
          </ac:spMkLst>
        </pc:spChg>
        <pc:spChg chg="del">
          <ac:chgData name="Julian Jurkoic" userId="415b081d431856db" providerId="LiveId" clId="{EFE6C213-1F9F-4753-8B33-53188B07B023}" dt="2020-02-03T06:48:09.340" v="1981" actId="478"/>
          <ac:spMkLst>
            <pc:docMk/>
            <pc:sldMk cId="0" sldId="321"/>
            <ac:spMk id="1837" creationId="{00000000-0000-0000-0000-000000000000}"/>
          </ac:spMkLst>
        </pc:spChg>
        <pc:spChg chg="del mod">
          <ac:chgData name="Julian Jurkoic" userId="415b081d431856db" providerId="LiveId" clId="{EFE6C213-1F9F-4753-8B33-53188B07B023}" dt="2020-02-03T06:48:09.340" v="1981" actId="478"/>
          <ac:spMkLst>
            <pc:docMk/>
            <pc:sldMk cId="0" sldId="321"/>
            <ac:spMk id="1838" creationId="{00000000-0000-0000-0000-000000000000}"/>
          </ac:spMkLst>
        </pc:spChg>
        <pc:spChg chg="del">
          <ac:chgData name="Julian Jurkoic" userId="415b081d431856db" providerId="LiveId" clId="{EFE6C213-1F9F-4753-8B33-53188B07B023}" dt="2020-02-03T06:48:09.340" v="1981" actId="478"/>
          <ac:spMkLst>
            <pc:docMk/>
            <pc:sldMk cId="0" sldId="321"/>
            <ac:spMk id="1839" creationId="{00000000-0000-0000-0000-000000000000}"/>
          </ac:spMkLst>
        </pc:spChg>
        <pc:spChg chg="del">
          <ac:chgData name="Julian Jurkoic" userId="415b081d431856db" providerId="LiveId" clId="{EFE6C213-1F9F-4753-8B33-53188B07B023}" dt="2020-02-03T06:48:09.340" v="1981" actId="478"/>
          <ac:spMkLst>
            <pc:docMk/>
            <pc:sldMk cId="0" sldId="321"/>
            <ac:spMk id="1840" creationId="{00000000-0000-0000-0000-000000000000}"/>
          </ac:spMkLst>
        </pc:spChg>
        <pc:spChg chg="del">
          <ac:chgData name="Julian Jurkoic" userId="415b081d431856db" providerId="LiveId" clId="{EFE6C213-1F9F-4753-8B33-53188B07B023}" dt="2020-02-03T06:48:09.340" v="1981" actId="478"/>
          <ac:spMkLst>
            <pc:docMk/>
            <pc:sldMk cId="0" sldId="321"/>
            <ac:spMk id="1841" creationId="{00000000-0000-0000-0000-000000000000}"/>
          </ac:spMkLst>
        </pc:spChg>
        <pc:spChg chg="del">
          <ac:chgData name="Julian Jurkoic" userId="415b081d431856db" providerId="LiveId" clId="{EFE6C213-1F9F-4753-8B33-53188B07B023}" dt="2020-02-03T06:48:09.340" v="1981" actId="478"/>
          <ac:spMkLst>
            <pc:docMk/>
            <pc:sldMk cId="0" sldId="321"/>
            <ac:spMk id="1842" creationId="{00000000-0000-0000-0000-000000000000}"/>
          </ac:spMkLst>
        </pc:spChg>
      </pc:sldChg>
      <pc:sldChg chg="modSp modAnim modNotesTx">
        <pc:chgData name="Julian Jurkoic" userId="415b081d431856db" providerId="LiveId" clId="{EFE6C213-1F9F-4753-8B33-53188B07B023}" dt="2020-02-02T07:51:37.017" v="1564" actId="20577"/>
        <pc:sldMkLst>
          <pc:docMk/>
          <pc:sldMk cId="86053665" sldId="411"/>
        </pc:sldMkLst>
        <pc:spChg chg="mod ord">
          <ac:chgData name="Julian Jurkoic" userId="415b081d431856db" providerId="LiveId" clId="{EFE6C213-1F9F-4753-8B33-53188B07B023}" dt="2020-01-29T02:30:12.597" v="788" actId="167"/>
          <ac:spMkLst>
            <pc:docMk/>
            <pc:sldMk cId="86053665" sldId="411"/>
            <ac:spMk id="15" creationId="{ECB7C939-9971-4DBD-A395-578BF498C171}"/>
          </ac:spMkLst>
        </pc:spChg>
        <pc:spChg chg="ord">
          <ac:chgData name="Julian Jurkoic" userId="415b081d431856db" providerId="LiveId" clId="{EFE6C213-1F9F-4753-8B33-53188B07B023}" dt="2020-01-29T02:30:00.058" v="785" actId="167"/>
          <ac:spMkLst>
            <pc:docMk/>
            <pc:sldMk cId="86053665" sldId="411"/>
            <ac:spMk id="33" creationId="{5B774EE5-F845-4DAC-938C-59A0D755C5DB}"/>
          </ac:spMkLst>
        </pc:spChg>
        <pc:spChg chg="ord">
          <ac:chgData name="Julian Jurkoic" userId="415b081d431856db" providerId="LiveId" clId="{EFE6C213-1F9F-4753-8B33-53188B07B023}" dt="2020-01-29T02:30:22.917" v="789" actId="170"/>
          <ac:spMkLst>
            <pc:docMk/>
            <pc:sldMk cId="86053665" sldId="411"/>
            <ac:spMk id="120" creationId="{A59A261A-5B82-4112-A285-1134FB05F008}"/>
          </ac:spMkLst>
        </pc:spChg>
        <pc:spChg chg="ord">
          <ac:chgData name="Julian Jurkoic" userId="415b081d431856db" providerId="LiveId" clId="{EFE6C213-1F9F-4753-8B33-53188B07B023}" dt="2020-01-29T02:30:09.159" v="787" actId="167"/>
          <ac:spMkLst>
            <pc:docMk/>
            <pc:sldMk cId="86053665" sldId="411"/>
            <ac:spMk id="122" creationId="{80CAE616-70A0-415B-ADDC-193304976708}"/>
          </ac:spMkLst>
        </pc:spChg>
      </pc:sldChg>
      <pc:sldChg chg="addSp delSp modSp delAnim modAnim">
        <pc:chgData name="Julian Jurkoic" userId="415b081d431856db" providerId="LiveId" clId="{EFE6C213-1F9F-4753-8B33-53188B07B023}" dt="2020-02-03T07:02:59.355" v="2096" actId="14100"/>
        <pc:sldMkLst>
          <pc:docMk/>
          <pc:sldMk cId="2127133778" sldId="417"/>
        </pc:sldMkLst>
        <pc:spChg chg="add del mod">
          <ac:chgData name="Julian Jurkoic" userId="415b081d431856db" providerId="LiveId" clId="{EFE6C213-1F9F-4753-8B33-53188B07B023}" dt="2020-01-30T19:48:33.244" v="1107" actId="478"/>
          <ac:spMkLst>
            <pc:docMk/>
            <pc:sldMk cId="2127133778" sldId="417"/>
            <ac:spMk id="2" creationId="{23352634-8866-4225-9E24-0E8D27CC48BA}"/>
          </ac:spMkLst>
        </pc:spChg>
        <pc:spChg chg="add mod">
          <ac:chgData name="Julian Jurkoic" userId="415b081d431856db" providerId="LiveId" clId="{EFE6C213-1F9F-4753-8B33-53188B07B023}" dt="2020-02-03T06:54:07.231" v="2026" actId="113"/>
          <ac:spMkLst>
            <pc:docMk/>
            <pc:sldMk cId="2127133778" sldId="417"/>
            <ac:spMk id="2" creationId="{4863079D-E19D-4123-86DD-CAE4630303E6}"/>
          </ac:spMkLst>
        </pc:spChg>
        <pc:spChg chg="add mod">
          <ac:chgData name="Julian Jurkoic" userId="415b081d431856db" providerId="LiveId" clId="{EFE6C213-1F9F-4753-8B33-53188B07B023}" dt="2020-02-02T16:43:14.378" v="1888" actId="1076"/>
          <ac:spMkLst>
            <pc:docMk/>
            <pc:sldMk cId="2127133778" sldId="417"/>
            <ac:spMk id="17" creationId="{A513D34E-2ADB-4E3B-9659-F88677BB5099}"/>
          </ac:spMkLst>
        </pc:spChg>
        <pc:spChg chg="add del mod">
          <ac:chgData name="Julian Jurkoic" userId="415b081d431856db" providerId="LiveId" clId="{EFE6C213-1F9F-4753-8B33-53188B07B023}" dt="2020-01-30T20:20:34.263" v="1358" actId="478"/>
          <ac:spMkLst>
            <pc:docMk/>
            <pc:sldMk cId="2127133778" sldId="417"/>
            <ac:spMk id="18" creationId="{145CA650-CEFF-40A3-A0DA-706BE134ACC9}"/>
          </ac:spMkLst>
        </pc:spChg>
        <pc:spChg chg="add mod">
          <ac:chgData name="Julian Jurkoic" userId="415b081d431856db" providerId="LiveId" clId="{EFE6C213-1F9F-4753-8B33-53188B07B023}" dt="2020-02-03T06:54:22.363" v="2035" actId="207"/>
          <ac:spMkLst>
            <pc:docMk/>
            <pc:sldMk cId="2127133778" sldId="417"/>
            <ac:spMk id="32" creationId="{F6FA7540-9A24-40E1-87D2-D53138E4E3F4}"/>
          </ac:spMkLst>
        </pc:spChg>
        <pc:spChg chg="add mod">
          <ac:chgData name="Julian Jurkoic" userId="415b081d431856db" providerId="LiveId" clId="{EFE6C213-1F9F-4753-8B33-53188B07B023}" dt="2020-02-03T06:54:43.861" v="2052" actId="1076"/>
          <ac:spMkLst>
            <pc:docMk/>
            <pc:sldMk cId="2127133778" sldId="417"/>
            <ac:spMk id="33" creationId="{B82C1829-2716-43BF-831C-93A174383C71}"/>
          </ac:spMkLst>
        </pc:spChg>
        <pc:spChg chg="add del mod">
          <ac:chgData name="Julian Jurkoic" userId="415b081d431856db" providerId="LiveId" clId="{EFE6C213-1F9F-4753-8B33-53188B07B023}" dt="2020-02-03T06:55:16.450" v="2057" actId="478"/>
          <ac:spMkLst>
            <pc:docMk/>
            <pc:sldMk cId="2127133778" sldId="417"/>
            <ac:spMk id="34" creationId="{F96C1F22-1E1E-45EB-9656-49EF50E01157}"/>
          </ac:spMkLst>
        </pc:spChg>
        <pc:spChg chg="add mod">
          <ac:chgData name="Julian Jurkoic" userId="415b081d431856db" providerId="LiveId" clId="{EFE6C213-1F9F-4753-8B33-53188B07B023}" dt="2020-02-03T07:02:37.339" v="2094" actId="14100"/>
          <ac:spMkLst>
            <pc:docMk/>
            <pc:sldMk cId="2127133778" sldId="417"/>
            <ac:spMk id="38" creationId="{4D3B2B4F-7075-417C-9156-3D0665D455A2}"/>
          </ac:spMkLst>
        </pc:spChg>
        <pc:spChg chg="add mod">
          <ac:chgData name="Julian Jurkoic" userId="415b081d431856db" providerId="LiveId" clId="{EFE6C213-1F9F-4753-8B33-53188B07B023}" dt="2020-02-03T06:56:29.192" v="2069" actId="14100"/>
          <ac:spMkLst>
            <pc:docMk/>
            <pc:sldMk cId="2127133778" sldId="417"/>
            <ac:spMk id="39" creationId="{A8B8A0BB-549C-4687-8770-8175CBB63D1F}"/>
          </ac:spMkLst>
        </pc:spChg>
        <pc:spChg chg="add mod">
          <ac:chgData name="Julian Jurkoic" userId="415b081d431856db" providerId="LiveId" clId="{EFE6C213-1F9F-4753-8B33-53188B07B023}" dt="2020-02-03T07:02:59.355" v="2096" actId="14100"/>
          <ac:spMkLst>
            <pc:docMk/>
            <pc:sldMk cId="2127133778" sldId="417"/>
            <ac:spMk id="40" creationId="{999F78C8-DD37-4FFB-8740-6964D328B186}"/>
          </ac:spMkLst>
        </pc:spChg>
        <pc:spChg chg="add mod">
          <ac:chgData name="Julian Jurkoic" userId="415b081d431856db" providerId="LiveId" clId="{EFE6C213-1F9F-4753-8B33-53188B07B023}" dt="2020-01-30T20:25:45.290" v="1535" actId="14100"/>
          <ac:spMkLst>
            <pc:docMk/>
            <pc:sldMk cId="2127133778" sldId="417"/>
            <ac:spMk id="67" creationId="{F78784A2-C7C8-4FC9-A1B3-C9F6C19EEA28}"/>
          </ac:spMkLst>
        </pc:spChg>
        <pc:spChg chg="mod">
          <ac:chgData name="Julian Jurkoic" userId="415b081d431856db" providerId="LiveId" clId="{EFE6C213-1F9F-4753-8B33-53188B07B023}" dt="2020-01-30T20:25:08.887" v="1525" actId="2711"/>
          <ac:spMkLst>
            <pc:docMk/>
            <pc:sldMk cId="2127133778" sldId="417"/>
            <ac:spMk id="1565" creationId="{00000000-0000-0000-0000-000000000000}"/>
          </ac:spMkLst>
        </pc:spChg>
        <pc:spChg chg="mod">
          <ac:chgData name="Julian Jurkoic" userId="415b081d431856db" providerId="LiveId" clId="{EFE6C213-1F9F-4753-8B33-53188B07B023}" dt="2020-01-30T20:25:22.434" v="1527" actId="14100"/>
          <ac:spMkLst>
            <pc:docMk/>
            <pc:sldMk cId="2127133778" sldId="417"/>
            <ac:spMk id="1566" creationId="{00000000-0000-0000-0000-000000000000}"/>
          </ac:spMkLst>
        </pc:spChg>
        <pc:spChg chg="del">
          <ac:chgData name="Julian Jurkoic" userId="415b081d431856db" providerId="LiveId" clId="{EFE6C213-1F9F-4753-8B33-53188B07B023}" dt="2020-01-30T19:46:33.588" v="1067" actId="478"/>
          <ac:spMkLst>
            <pc:docMk/>
            <pc:sldMk cId="2127133778" sldId="417"/>
            <ac:spMk id="1567" creationId="{00000000-0000-0000-0000-000000000000}"/>
          </ac:spMkLst>
        </pc:spChg>
        <pc:spChg chg="del mod">
          <ac:chgData name="Julian Jurkoic" userId="415b081d431856db" providerId="LiveId" clId="{EFE6C213-1F9F-4753-8B33-53188B07B023}" dt="2020-01-30T20:14:43.552" v="1201" actId="478"/>
          <ac:spMkLst>
            <pc:docMk/>
            <pc:sldMk cId="2127133778" sldId="417"/>
            <ac:spMk id="1568" creationId="{00000000-0000-0000-0000-000000000000}"/>
          </ac:spMkLst>
        </pc:spChg>
        <pc:spChg chg="del">
          <ac:chgData name="Julian Jurkoic" userId="415b081d431856db" providerId="LiveId" clId="{EFE6C213-1F9F-4753-8B33-53188B07B023}" dt="2020-01-30T20:14:24.987" v="1196" actId="478"/>
          <ac:spMkLst>
            <pc:docMk/>
            <pc:sldMk cId="2127133778" sldId="417"/>
            <ac:spMk id="1569" creationId="{00000000-0000-0000-0000-000000000000}"/>
          </ac:spMkLst>
        </pc:spChg>
        <pc:spChg chg="del">
          <ac:chgData name="Julian Jurkoic" userId="415b081d431856db" providerId="LiveId" clId="{EFE6C213-1F9F-4753-8B33-53188B07B023}" dt="2020-01-30T20:14:24.987" v="1196" actId="478"/>
          <ac:spMkLst>
            <pc:docMk/>
            <pc:sldMk cId="2127133778" sldId="417"/>
            <ac:spMk id="1570" creationId="{00000000-0000-0000-0000-000000000000}"/>
          </ac:spMkLst>
        </pc:spChg>
        <pc:spChg chg="del">
          <ac:chgData name="Julian Jurkoic" userId="415b081d431856db" providerId="LiveId" clId="{EFE6C213-1F9F-4753-8B33-53188B07B023}" dt="2020-01-30T20:14:24.987" v="1196" actId="478"/>
          <ac:spMkLst>
            <pc:docMk/>
            <pc:sldMk cId="2127133778" sldId="417"/>
            <ac:spMk id="1571" creationId="{00000000-0000-0000-0000-000000000000}"/>
          </ac:spMkLst>
        </pc:spChg>
        <pc:spChg chg="del">
          <ac:chgData name="Julian Jurkoic" userId="415b081d431856db" providerId="LiveId" clId="{EFE6C213-1F9F-4753-8B33-53188B07B023}" dt="2020-01-30T20:14:24.987" v="1196" actId="478"/>
          <ac:spMkLst>
            <pc:docMk/>
            <pc:sldMk cId="2127133778" sldId="417"/>
            <ac:spMk id="1572" creationId="{00000000-0000-0000-0000-000000000000}"/>
          </ac:spMkLst>
        </pc:spChg>
        <pc:spChg chg="add del">
          <ac:chgData name="Julian Jurkoic" userId="415b081d431856db" providerId="LiveId" clId="{EFE6C213-1F9F-4753-8B33-53188B07B023}" dt="2020-01-30T20:14:24.987" v="1196" actId="478"/>
          <ac:spMkLst>
            <pc:docMk/>
            <pc:sldMk cId="2127133778" sldId="417"/>
            <ac:spMk id="1573" creationId="{00000000-0000-0000-0000-000000000000}"/>
          </ac:spMkLst>
        </pc:spChg>
        <pc:spChg chg="mod">
          <ac:chgData name="Julian Jurkoic" userId="415b081d431856db" providerId="LiveId" clId="{EFE6C213-1F9F-4753-8B33-53188B07B023}" dt="2020-01-30T20:17:13.810" v="1221" actId="14100"/>
          <ac:spMkLst>
            <pc:docMk/>
            <pc:sldMk cId="2127133778" sldId="417"/>
            <ac:spMk id="1575" creationId="{00000000-0000-0000-0000-000000000000}"/>
          </ac:spMkLst>
        </pc:spChg>
        <pc:spChg chg="mod">
          <ac:chgData name="Julian Jurkoic" userId="415b081d431856db" providerId="LiveId" clId="{EFE6C213-1F9F-4753-8B33-53188B07B023}" dt="2020-02-03T06:55:32.888" v="2059" actId="1076"/>
          <ac:spMkLst>
            <pc:docMk/>
            <pc:sldMk cId="2127133778" sldId="417"/>
            <ac:spMk id="1580" creationId="{00000000-0000-0000-0000-000000000000}"/>
          </ac:spMkLst>
        </pc:spChg>
        <pc:spChg chg="mod">
          <ac:chgData name="Julian Jurkoic" userId="415b081d431856db" providerId="LiveId" clId="{EFE6C213-1F9F-4753-8B33-53188B07B023}" dt="2020-01-30T20:17:08.495" v="1220" actId="2711"/>
          <ac:spMkLst>
            <pc:docMk/>
            <pc:sldMk cId="2127133778" sldId="417"/>
            <ac:spMk id="1585" creationId="{00000000-0000-0000-0000-000000000000}"/>
          </ac:spMkLst>
        </pc:spChg>
        <pc:spChg chg="del mod">
          <ac:chgData name="Julian Jurkoic" userId="415b081d431856db" providerId="LiveId" clId="{EFE6C213-1F9F-4753-8B33-53188B07B023}" dt="2020-01-30T20:13:14.012" v="1185" actId="478"/>
          <ac:spMkLst>
            <pc:docMk/>
            <pc:sldMk cId="2127133778" sldId="417"/>
            <ac:spMk id="1589" creationId="{00000000-0000-0000-0000-000000000000}"/>
          </ac:spMkLst>
        </pc:spChg>
        <pc:grpChg chg="mod">
          <ac:chgData name="Julian Jurkoic" userId="415b081d431856db" providerId="LiveId" clId="{EFE6C213-1F9F-4753-8B33-53188B07B023}" dt="2020-01-30T20:15:49.887" v="1212" actId="14100"/>
          <ac:grpSpMkLst>
            <pc:docMk/>
            <pc:sldMk cId="2127133778" sldId="417"/>
            <ac:grpSpMk id="1574" creationId="{00000000-0000-0000-0000-000000000000}"/>
          </ac:grpSpMkLst>
        </pc:grpChg>
        <pc:grpChg chg="mod">
          <ac:chgData name="Julian Jurkoic" userId="415b081d431856db" providerId="LiveId" clId="{EFE6C213-1F9F-4753-8B33-53188B07B023}" dt="2020-01-30T20:15:31.333" v="1209" actId="14100"/>
          <ac:grpSpMkLst>
            <pc:docMk/>
            <pc:sldMk cId="2127133778" sldId="417"/>
            <ac:grpSpMk id="1579" creationId="{00000000-0000-0000-0000-000000000000}"/>
          </ac:grpSpMkLst>
        </pc:grpChg>
        <pc:grpChg chg="del">
          <ac:chgData name="Julian Jurkoic" userId="415b081d431856db" providerId="LiveId" clId="{EFE6C213-1F9F-4753-8B33-53188B07B023}" dt="2020-01-30T20:13:14.798" v="1186" actId="478"/>
          <ac:grpSpMkLst>
            <pc:docMk/>
            <pc:sldMk cId="2127133778" sldId="417"/>
            <ac:grpSpMk id="1588" creationId="{00000000-0000-0000-0000-000000000000}"/>
          </ac:grpSpMkLst>
        </pc:grpChg>
        <pc:picChg chg="add mod ord">
          <ac:chgData name="Julian Jurkoic" userId="415b081d431856db" providerId="LiveId" clId="{EFE6C213-1F9F-4753-8B33-53188B07B023}" dt="2020-02-02T08:00:03.922" v="1685" actId="1038"/>
          <ac:picMkLst>
            <pc:docMk/>
            <pc:sldMk cId="2127133778" sldId="417"/>
            <ac:picMk id="3" creationId="{E6D42134-6EAD-4432-BD21-6074CC9A4FE4}"/>
          </ac:picMkLst>
        </pc:picChg>
        <pc:picChg chg="add del mod ord">
          <ac:chgData name="Julian Jurkoic" userId="415b081d431856db" providerId="LiveId" clId="{EFE6C213-1F9F-4753-8B33-53188B07B023}" dt="2020-02-02T07:58:26.336" v="1639" actId="478"/>
          <ac:picMkLst>
            <pc:docMk/>
            <pc:sldMk cId="2127133778" sldId="417"/>
            <ac:picMk id="4" creationId="{8D0B7DB1-0ED4-4FD9-80E8-9926361140D9}"/>
          </ac:picMkLst>
        </pc:picChg>
        <pc:picChg chg="add del">
          <ac:chgData name="Julian Jurkoic" userId="415b081d431856db" providerId="LiveId" clId="{EFE6C213-1F9F-4753-8B33-53188B07B023}" dt="2020-01-30T20:23:04.275" v="1489"/>
          <ac:picMkLst>
            <pc:docMk/>
            <pc:sldMk cId="2127133778" sldId="417"/>
            <ac:picMk id="60" creationId="{7EE4C510-A121-47A3-95CF-29CEAEBE3691}"/>
          </ac:picMkLst>
        </pc:picChg>
        <pc:picChg chg="del">
          <ac:chgData name="Julian Jurkoic" userId="415b081d431856db" providerId="LiveId" clId="{EFE6C213-1F9F-4753-8B33-53188B07B023}" dt="2020-01-30T20:13:09.263" v="1183" actId="478"/>
          <ac:picMkLst>
            <pc:docMk/>
            <pc:sldMk cId="2127133778" sldId="417"/>
            <ac:picMk id="1562" creationId="{00000000-0000-0000-0000-000000000000}"/>
          </ac:picMkLst>
        </pc:picChg>
        <pc:cxnChg chg="add mod">
          <ac:chgData name="Julian Jurkoic" userId="415b081d431856db" providerId="LiveId" clId="{EFE6C213-1F9F-4753-8B33-53188B07B023}" dt="2020-01-30T20:21:22.807" v="1380" actId="1036"/>
          <ac:cxnSpMkLst>
            <pc:docMk/>
            <pc:sldMk cId="2127133778" sldId="417"/>
            <ac:cxnSpMk id="20" creationId="{9F0BC4A4-AD28-4441-8635-A28A95F82609}"/>
          </ac:cxnSpMkLst>
        </pc:cxnChg>
        <pc:cxnChg chg="add mod">
          <ac:chgData name="Julian Jurkoic" userId="415b081d431856db" providerId="LiveId" clId="{EFE6C213-1F9F-4753-8B33-53188B07B023}" dt="2020-01-30T20:22:01.180" v="1383" actId="14100"/>
          <ac:cxnSpMkLst>
            <pc:docMk/>
            <pc:sldMk cId="2127133778" sldId="417"/>
            <ac:cxnSpMk id="52" creationId="{E0BDE282-FF39-410F-BEB3-C908FE06B468}"/>
          </ac:cxnSpMkLst>
        </pc:cxnChg>
        <pc:cxnChg chg="add mod">
          <ac:chgData name="Julian Jurkoic" userId="415b081d431856db" providerId="LiveId" clId="{EFE6C213-1F9F-4753-8B33-53188B07B023}" dt="2020-01-30T20:22:25.055" v="1393" actId="14100"/>
          <ac:cxnSpMkLst>
            <pc:docMk/>
            <pc:sldMk cId="2127133778" sldId="417"/>
            <ac:cxnSpMk id="54" creationId="{C4ECF5C9-9FEB-47B7-9CC9-DEFCBF0B4F57}"/>
          </ac:cxnSpMkLst>
        </pc:cxnChg>
        <pc:cxnChg chg="add mod">
          <ac:chgData name="Julian Jurkoic" userId="415b081d431856db" providerId="LiveId" clId="{EFE6C213-1F9F-4753-8B33-53188B07B023}" dt="2020-01-30T20:22:37.229" v="1400" actId="1037"/>
          <ac:cxnSpMkLst>
            <pc:docMk/>
            <pc:sldMk cId="2127133778" sldId="417"/>
            <ac:cxnSpMk id="56" creationId="{5347C880-0A48-407F-BA66-4B88BB1976B8}"/>
          </ac:cxnSpMkLst>
        </pc:cxnChg>
        <pc:cxnChg chg="add mod">
          <ac:chgData name="Julian Jurkoic" userId="415b081d431856db" providerId="LiveId" clId="{EFE6C213-1F9F-4753-8B33-53188B07B023}" dt="2020-01-30T20:22:56.100" v="1487" actId="1037"/>
          <ac:cxnSpMkLst>
            <pc:docMk/>
            <pc:sldMk cId="2127133778" sldId="417"/>
            <ac:cxnSpMk id="58" creationId="{04E8CB67-13F5-42E6-B739-989C3169434E}"/>
          </ac:cxnSpMkLst>
        </pc:cxnChg>
        <pc:cxnChg chg="add mod">
          <ac:chgData name="Julian Jurkoic" userId="415b081d431856db" providerId="LiveId" clId="{EFE6C213-1F9F-4753-8B33-53188B07B023}" dt="2020-01-30T20:23:16.233" v="1492" actId="14100"/>
          <ac:cxnSpMkLst>
            <pc:docMk/>
            <pc:sldMk cId="2127133778" sldId="417"/>
            <ac:cxnSpMk id="61" creationId="{7356BEB3-28F0-4AD4-A6AD-13D246C433DD}"/>
          </ac:cxnSpMkLst>
        </pc:cxnChg>
        <pc:cxnChg chg="add mod">
          <ac:chgData name="Julian Jurkoic" userId="415b081d431856db" providerId="LiveId" clId="{EFE6C213-1F9F-4753-8B33-53188B07B023}" dt="2020-01-30T20:23:24.914" v="1495" actId="14100"/>
          <ac:cxnSpMkLst>
            <pc:docMk/>
            <pc:sldMk cId="2127133778" sldId="417"/>
            <ac:cxnSpMk id="63" creationId="{28699F34-16F9-4F25-8BA0-D12CE2F9FD05}"/>
          </ac:cxnSpMkLst>
        </pc:cxnChg>
        <pc:cxnChg chg="add mod ord">
          <ac:chgData name="Julian Jurkoic" userId="415b081d431856db" providerId="LiveId" clId="{EFE6C213-1F9F-4753-8B33-53188B07B023}" dt="2020-01-30T20:25:44.362" v="1533" actId="1076"/>
          <ac:cxnSpMkLst>
            <pc:docMk/>
            <pc:sldMk cId="2127133778" sldId="417"/>
            <ac:cxnSpMk id="65" creationId="{3ECD53E2-242F-4E62-A1BD-9A62F0144092}"/>
          </ac:cxnSpMkLst>
        </pc:cxnChg>
        <pc:cxnChg chg="mod">
          <ac:chgData name="Julian Jurkoic" userId="415b081d431856db" providerId="LiveId" clId="{EFE6C213-1F9F-4753-8B33-53188B07B023}" dt="2020-01-30T20:17:41.111" v="1226" actId="14100"/>
          <ac:cxnSpMkLst>
            <pc:docMk/>
            <pc:sldMk cId="2127133778" sldId="417"/>
            <ac:cxnSpMk id="1576" creationId="{00000000-0000-0000-0000-000000000000}"/>
          </ac:cxnSpMkLst>
        </pc:cxnChg>
        <pc:cxnChg chg="mod">
          <ac:chgData name="Julian Jurkoic" userId="415b081d431856db" providerId="LiveId" clId="{EFE6C213-1F9F-4753-8B33-53188B07B023}" dt="2020-02-02T07:59:53.637" v="1676" actId="14100"/>
          <ac:cxnSpMkLst>
            <pc:docMk/>
            <pc:sldMk cId="2127133778" sldId="417"/>
            <ac:cxnSpMk id="1577" creationId="{00000000-0000-0000-0000-000000000000}"/>
          </ac:cxnSpMkLst>
        </pc:cxnChg>
        <pc:cxnChg chg="mod">
          <ac:chgData name="Julian Jurkoic" userId="415b081d431856db" providerId="LiveId" clId="{EFE6C213-1F9F-4753-8B33-53188B07B023}" dt="2020-02-02T07:59:50.518" v="1675" actId="14100"/>
          <ac:cxnSpMkLst>
            <pc:docMk/>
            <pc:sldMk cId="2127133778" sldId="417"/>
            <ac:cxnSpMk id="1578" creationId="{00000000-0000-0000-0000-000000000000}"/>
          </ac:cxnSpMkLst>
        </pc:cxnChg>
        <pc:cxnChg chg="mod">
          <ac:chgData name="Julian Jurkoic" userId="415b081d431856db" providerId="LiveId" clId="{EFE6C213-1F9F-4753-8B33-53188B07B023}" dt="2020-02-03T06:55:42.018" v="2062" actId="14100"/>
          <ac:cxnSpMkLst>
            <pc:docMk/>
            <pc:sldMk cId="2127133778" sldId="417"/>
            <ac:cxnSpMk id="1581" creationId="{00000000-0000-0000-0000-000000000000}"/>
          </ac:cxnSpMkLst>
        </pc:cxnChg>
        <pc:cxnChg chg="mod">
          <ac:chgData name="Julian Jurkoic" userId="415b081d431856db" providerId="LiveId" clId="{EFE6C213-1F9F-4753-8B33-53188B07B023}" dt="2020-02-03T06:55:39.414" v="2061" actId="14100"/>
          <ac:cxnSpMkLst>
            <pc:docMk/>
            <pc:sldMk cId="2127133778" sldId="417"/>
            <ac:cxnSpMk id="1582" creationId="{00000000-0000-0000-0000-000000000000}"/>
          </ac:cxnSpMkLst>
        </pc:cxnChg>
        <pc:cxnChg chg="mod">
          <ac:chgData name="Julian Jurkoic" userId="415b081d431856db" providerId="LiveId" clId="{EFE6C213-1F9F-4753-8B33-53188B07B023}" dt="2020-02-03T06:55:36.360" v="2060" actId="14100"/>
          <ac:cxnSpMkLst>
            <pc:docMk/>
            <pc:sldMk cId="2127133778" sldId="417"/>
            <ac:cxnSpMk id="1583" creationId="{00000000-0000-0000-0000-000000000000}"/>
          </ac:cxnSpMkLst>
        </pc:cxnChg>
        <pc:cxnChg chg="mod">
          <ac:chgData name="Julian Jurkoic" userId="415b081d431856db" providerId="LiveId" clId="{EFE6C213-1F9F-4753-8B33-53188B07B023}" dt="2020-01-30T20:15:12.192" v="1205" actId="14100"/>
          <ac:cxnSpMkLst>
            <pc:docMk/>
            <pc:sldMk cId="2127133778" sldId="417"/>
            <ac:cxnSpMk id="1586" creationId="{00000000-0000-0000-0000-000000000000}"/>
          </ac:cxnSpMkLst>
        </pc:cxnChg>
        <pc:cxnChg chg="mod">
          <ac:chgData name="Julian Jurkoic" userId="415b081d431856db" providerId="LiveId" clId="{EFE6C213-1F9F-4753-8B33-53188B07B023}" dt="2020-01-30T20:15:12.192" v="1205" actId="14100"/>
          <ac:cxnSpMkLst>
            <pc:docMk/>
            <pc:sldMk cId="2127133778" sldId="417"/>
            <ac:cxnSpMk id="1587" creationId="{00000000-0000-0000-0000-000000000000}"/>
          </ac:cxnSpMkLst>
        </pc:cxnChg>
      </pc:sldChg>
      <pc:sldChg chg="addSp modSp">
        <pc:chgData name="Julian Jurkoic" userId="415b081d431856db" providerId="LiveId" clId="{EFE6C213-1F9F-4753-8B33-53188B07B023}" dt="2020-02-03T06:50:15.256" v="1993" actId="207"/>
        <pc:sldMkLst>
          <pc:docMk/>
          <pc:sldMk cId="3316225022" sldId="419"/>
        </pc:sldMkLst>
        <pc:spChg chg="add">
          <ac:chgData name="Julian Jurkoic" userId="415b081d431856db" providerId="LiveId" clId="{EFE6C213-1F9F-4753-8B33-53188B07B023}" dt="2020-02-03T06:47:52.198" v="1976"/>
          <ac:spMkLst>
            <pc:docMk/>
            <pc:sldMk cId="3316225022" sldId="419"/>
            <ac:spMk id="49" creationId="{C1C25DF6-F623-4A88-9C70-8C40EF352332}"/>
          </ac:spMkLst>
        </pc:spChg>
        <pc:spChg chg="add">
          <ac:chgData name="Julian Jurkoic" userId="415b081d431856db" providerId="LiveId" clId="{EFE6C213-1F9F-4753-8B33-53188B07B023}" dt="2020-02-03T06:47:52.198" v="1976"/>
          <ac:spMkLst>
            <pc:docMk/>
            <pc:sldMk cId="3316225022" sldId="419"/>
            <ac:spMk id="50" creationId="{8C7C4A03-1A55-461F-9279-2E54122F34E5}"/>
          </ac:spMkLst>
        </pc:spChg>
        <pc:spChg chg="add mod">
          <ac:chgData name="Julian Jurkoic" userId="415b081d431856db" providerId="LiveId" clId="{EFE6C213-1F9F-4753-8B33-53188B07B023}" dt="2020-02-03T06:50:15.256" v="1993" actId="207"/>
          <ac:spMkLst>
            <pc:docMk/>
            <pc:sldMk cId="3316225022" sldId="419"/>
            <ac:spMk id="51" creationId="{C0ED1B41-50A7-45E1-A17E-B66B89FB27EE}"/>
          </ac:spMkLst>
        </pc:spChg>
        <pc:spChg chg="add">
          <ac:chgData name="Julian Jurkoic" userId="415b081d431856db" providerId="LiveId" clId="{EFE6C213-1F9F-4753-8B33-53188B07B023}" dt="2020-02-03T06:47:52.198" v="1976"/>
          <ac:spMkLst>
            <pc:docMk/>
            <pc:sldMk cId="3316225022" sldId="419"/>
            <ac:spMk id="58" creationId="{3BCD43FB-A52F-4E9F-A9BF-7DC0FFB57EF5}"/>
          </ac:spMkLst>
        </pc:spChg>
      </pc:sldChg>
      <pc:sldChg chg="modSp del">
        <pc:chgData name="Julian Jurkoic" userId="415b081d431856db" providerId="LiveId" clId="{EFE6C213-1F9F-4753-8B33-53188B07B023}" dt="2020-01-29T02:23:53.587" v="623" actId="2696"/>
        <pc:sldMkLst>
          <pc:docMk/>
          <pc:sldMk cId="1193778706" sldId="420"/>
        </pc:sldMkLst>
        <pc:spChg chg="mod">
          <ac:chgData name="Julian Jurkoic" userId="415b081d431856db" providerId="LiveId" clId="{EFE6C213-1F9F-4753-8B33-53188B07B023}" dt="2020-01-29T02:23:42.612" v="621" actId="20577"/>
          <ac:spMkLst>
            <pc:docMk/>
            <pc:sldMk cId="1193778706" sldId="420"/>
            <ac:spMk id="2" creationId="{B4E53FB2-43D2-4BB3-9EEE-879E9B55AD6E}"/>
          </ac:spMkLst>
        </pc:spChg>
      </pc:sldChg>
      <pc:sldChg chg="addSp delSp modSp add delAnim modAnim modNotesTx">
        <pc:chgData name="Julian Jurkoic" userId="415b081d431856db" providerId="LiveId" clId="{EFE6C213-1F9F-4753-8B33-53188B07B023}" dt="2020-02-02T07:52:39.037" v="1638" actId="20577"/>
        <pc:sldMkLst>
          <pc:docMk/>
          <pc:sldMk cId="2376920694" sldId="421"/>
        </pc:sldMkLst>
        <pc:spChg chg="mod">
          <ac:chgData name="Julian Jurkoic" userId="415b081d431856db" providerId="LiveId" clId="{EFE6C213-1F9F-4753-8B33-53188B07B023}" dt="2020-01-29T02:59:20.434" v="976" actId="1076"/>
          <ac:spMkLst>
            <pc:docMk/>
            <pc:sldMk cId="2376920694" sldId="421"/>
            <ac:spMk id="15" creationId="{ECB7C939-9971-4DBD-A395-578BF498C171}"/>
          </ac:spMkLst>
        </pc:spChg>
        <pc:spChg chg="del">
          <ac:chgData name="Julian Jurkoic" userId="415b081d431856db" providerId="LiveId" clId="{EFE6C213-1F9F-4753-8B33-53188B07B023}" dt="2020-01-29T02:25:16.829" v="629" actId="478"/>
          <ac:spMkLst>
            <pc:docMk/>
            <pc:sldMk cId="2376920694" sldId="421"/>
            <ac:spMk id="17" creationId="{B37419F4-6A9E-4AA1-B13C-845ED97271DB}"/>
          </ac:spMkLst>
        </pc:spChg>
        <pc:spChg chg="mod">
          <ac:chgData name="Julian Jurkoic" userId="415b081d431856db" providerId="LiveId" clId="{EFE6C213-1F9F-4753-8B33-53188B07B023}" dt="2020-01-29T02:25:40.889" v="641" actId="20577"/>
          <ac:spMkLst>
            <pc:docMk/>
            <pc:sldMk cId="2376920694" sldId="421"/>
            <ac:spMk id="26" creationId="{00EFD3F8-B1C4-4FD3-B95D-1E7FF4879E1E}"/>
          </ac:spMkLst>
        </pc:spChg>
        <pc:spChg chg="del">
          <ac:chgData name="Julian Jurkoic" userId="415b081d431856db" providerId="LiveId" clId="{EFE6C213-1F9F-4753-8B33-53188B07B023}" dt="2020-01-29T02:25:03.784" v="628" actId="478"/>
          <ac:spMkLst>
            <pc:docMk/>
            <pc:sldMk cId="2376920694" sldId="421"/>
            <ac:spMk id="29" creationId="{9254C3F3-4C36-4550-8750-B516805C0E3F}"/>
          </ac:spMkLst>
        </pc:spChg>
        <pc:spChg chg="del">
          <ac:chgData name="Julian Jurkoic" userId="415b081d431856db" providerId="LiveId" clId="{EFE6C213-1F9F-4753-8B33-53188B07B023}" dt="2020-01-29T02:25:16.829" v="629" actId="478"/>
          <ac:spMkLst>
            <pc:docMk/>
            <pc:sldMk cId="2376920694" sldId="421"/>
            <ac:spMk id="30" creationId="{2D3107D0-7E73-48AA-97CF-7E3F84C6AA41}"/>
          </ac:spMkLst>
        </pc:spChg>
        <pc:spChg chg="del">
          <ac:chgData name="Julian Jurkoic" userId="415b081d431856db" providerId="LiveId" clId="{EFE6C213-1F9F-4753-8B33-53188B07B023}" dt="2020-01-29T02:25:16.829" v="629" actId="478"/>
          <ac:spMkLst>
            <pc:docMk/>
            <pc:sldMk cId="2376920694" sldId="421"/>
            <ac:spMk id="32" creationId="{F2D0A192-BEF3-458B-8A53-EF24EDD76769}"/>
          </ac:spMkLst>
        </pc:spChg>
        <pc:spChg chg="del">
          <ac:chgData name="Julian Jurkoic" userId="415b081d431856db" providerId="LiveId" clId="{EFE6C213-1F9F-4753-8B33-53188B07B023}" dt="2020-01-29T02:33:59.171" v="822" actId="478"/>
          <ac:spMkLst>
            <pc:docMk/>
            <pc:sldMk cId="2376920694" sldId="421"/>
            <ac:spMk id="33" creationId="{5B774EE5-F845-4DAC-938C-59A0D755C5DB}"/>
          </ac:spMkLst>
        </pc:spChg>
        <pc:spChg chg="add mod">
          <ac:chgData name="Julian Jurkoic" userId="415b081d431856db" providerId="LiveId" clId="{EFE6C213-1F9F-4753-8B33-53188B07B023}" dt="2020-01-29T02:57:15.521" v="966" actId="1076"/>
          <ac:spMkLst>
            <pc:docMk/>
            <pc:sldMk cId="2376920694" sldId="421"/>
            <ac:spMk id="51" creationId="{AB59A5BF-81E4-4BEC-9684-E9B4EC5F720F}"/>
          </ac:spMkLst>
        </pc:spChg>
        <pc:spChg chg="add mod">
          <ac:chgData name="Julian Jurkoic" userId="415b081d431856db" providerId="LiveId" clId="{EFE6C213-1F9F-4753-8B33-53188B07B023}" dt="2020-01-29T02:34:22.418" v="833" actId="1076"/>
          <ac:spMkLst>
            <pc:docMk/>
            <pc:sldMk cId="2376920694" sldId="421"/>
            <ac:spMk id="53" creationId="{1281C791-2D8A-49C4-A4F0-AD32D41D22EF}"/>
          </ac:spMkLst>
        </pc:spChg>
        <pc:spChg chg="add mod">
          <ac:chgData name="Julian Jurkoic" userId="415b081d431856db" providerId="LiveId" clId="{EFE6C213-1F9F-4753-8B33-53188B07B023}" dt="2020-01-29T02:57:12.010" v="965" actId="1076"/>
          <ac:spMkLst>
            <pc:docMk/>
            <pc:sldMk cId="2376920694" sldId="421"/>
            <ac:spMk id="54" creationId="{FD46E109-4A12-4386-B596-5D8896798C72}"/>
          </ac:spMkLst>
        </pc:spChg>
        <pc:spChg chg="add mod">
          <ac:chgData name="Julian Jurkoic" userId="415b081d431856db" providerId="LiveId" clId="{EFE6C213-1F9F-4753-8B33-53188B07B023}" dt="2020-01-29T02:49:27.836" v="878" actId="20577"/>
          <ac:spMkLst>
            <pc:docMk/>
            <pc:sldMk cId="2376920694" sldId="421"/>
            <ac:spMk id="56" creationId="{1F3794D8-0B54-4791-8DA3-C1EA7254877F}"/>
          </ac:spMkLst>
        </pc:spChg>
        <pc:spChg chg="add mod">
          <ac:chgData name="Julian Jurkoic" userId="415b081d431856db" providerId="LiveId" clId="{EFE6C213-1F9F-4753-8B33-53188B07B023}" dt="2020-01-29T03:23:34.765" v="1042" actId="1076"/>
          <ac:spMkLst>
            <pc:docMk/>
            <pc:sldMk cId="2376920694" sldId="421"/>
            <ac:spMk id="58" creationId="{9814C7DE-302F-4800-8F3B-87C3091814DF}"/>
          </ac:spMkLst>
        </pc:spChg>
        <pc:spChg chg="add del">
          <ac:chgData name="Julian Jurkoic" userId="415b081d431856db" providerId="LiveId" clId="{EFE6C213-1F9F-4753-8B33-53188B07B023}" dt="2020-01-29T02:34:06.528" v="824" actId="478"/>
          <ac:spMkLst>
            <pc:docMk/>
            <pc:sldMk cId="2376920694" sldId="421"/>
            <ac:spMk id="59" creationId="{3772AE39-3511-4685-9F27-58B9BAA84CFD}"/>
          </ac:spMkLst>
        </pc:spChg>
        <pc:spChg chg="add mod">
          <ac:chgData name="Julian Jurkoic" userId="415b081d431856db" providerId="LiveId" clId="{EFE6C213-1F9F-4753-8B33-53188B07B023}" dt="2020-01-29T03:21:15.408" v="1014" actId="1076"/>
          <ac:spMkLst>
            <pc:docMk/>
            <pc:sldMk cId="2376920694" sldId="421"/>
            <ac:spMk id="60" creationId="{97EA236B-00BE-4FE6-B03E-047AF66B787D}"/>
          </ac:spMkLst>
        </pc:spChg>
        <pc:spChg chg="add mod">
          <ac:chgData name="Julian Jurkoic" userId="415b081d431856db" providerId="LiveId" clId="{EFE6C213-1F9F-4753-8B33-53188B07B023}" dt="2020-01-29T02:57:47.309" v="972" actId="14100"/>
          <ac:spMkLst>
            <pc:docMk/>
            <pc:sldMk cId="2376920694" sldId="421"/>
            <ac:spMk id="68" creationId="{B0576679-F7EC-4C63-AB74-A8C72871CE61}"/>
          </ac:spMkLst>
        </pc:spChg>
        <pc:spChg chg="add mod">
          <ac:chgData name="Julian Jurkoic" userId="415b081d431856db" providerId="LiveId" clId="{EFE6C213-1F9F-4753-8B33-53188B07B023}" dt="2020-01-29T02:57:40.016" v="971" actId="1076"/>
          <ac:spMkLst>
            <pc:docMk/>
            <pc:sldMk cId="2376920694" sldId="421"/>
            <ac:spMk id="69" creationId="{1085A3A0-58D1-4257-8A83-C4D260DAA15C}"/>
          </ac:spMkLst>
        </pc:spChg>
        <pc:spChg chg="del">
          <ac:chgData name="Julian Jurkoic" userId="415b081d431856db" providerId="LiveId" clId="{EFE6C213-1F9F-4753-8B33-53188B07B023}" dt="2020-01-29T02:25:03.784" v="628" actId="478"/>
          <ac:spMkLst>
            <pc:docMk/>
            <pc:sldMk cId="2376920694" sldId="421"/>
            <ac:spMk id="83" creationId="{AA40A885-FDD5-4367-88BD-C2BB82BB9E94}"/>
          </ac:spMkLst>
        </pc:spChg>
        <pc:spChg chg="del">
          <ac:chgData name="Julian Jurkoic" userId="415b081d431856db" providerId="LiveId" clId="{EFE6C213-1F9F-4753-8B33-53188B07B023}" dt="2020-01-29T02:25:16.829" v="629" actId="478"/>
          <ac:spMkLst>
            <pc:docMk/>
            <pc:sldMk cId="2376920694" sldId="421"/>
            <ac:spMk id="84" creationId="{E11AA9E3-1512-427B-8B2E-010BF2851047}"/>
          </ac:spMkLst>
        </pc:spChg>
        <pc:spChg chg="del">
          <ac:chgData name="Julian Jurkoic" userId="415b081d431856db" providerId="LiveId" clId="{EFE6C213-1F9F-4753-8B33-53188B07B023}" dt="2020-01-29T02:25:03.784" v="628" actId="478"/>
          <ac:spMkLst>
            <pc:docMk/>
            <pc:sldMk cId="2376920694" sldId="421"/>
            <ac:spMk id="85" creationId="{504D2AFA-2D24-422A-821D-0F5D12EC33EC}"/>
          </ac:spMkLst>
        </pc:spChg>
        <pc:spChg chg="del">
          <ac:chgData name="Julian Jurkoic" userId="415b081d431856db" providerId="LiveId" clId="{EFE6C213-1F9F-4753-8B33-53188B07B023}" dt="2020-01-29T02:25:16.829" v="629" actId="478"/>
          <ac:spMkLst>
            <pc:docMk/>
            <pc:sldMk cId="2376920694" sldId="421"/>
            <ac:spMk id="89" creationId="{06F33704-9303-4D4E-8C5F-1E9D67B95D3D}"/>
          </ac:spMkLst>
        </pc:spChg>
        <pc:spChg chg="del">
          <ac:chgData name="Julian Jurkoic" userId="415b081d431856db" providerId="LiveId" clId="{EFE6C213-1F9F-4753-8B33-53188B07B023}" dt="2020-01-29T02:25:03.784" v="628" actId="478"/>
          <ac:spMkLst>
            <pc:docMk/>
            <pc:sldMk cId="2376920694" sldId="421"/>
            <ac:spMk id="91" creationId="{6E42255E-9A87-4659-9890-237D8684B2CA}"/>
          </ac:spMkLst>
        </pc:spChg>
        <pc:spChg chg="del">
          <ac:chgData name="Julian Jurkoic" userId="415b081d431856db" providerId="LiveId" clId="{EFE6C213-1F9F-4753-8B33-53188B07B023}" dt="2020-01-29T02:33:59.171" v="822" actId="478"/>
          <ac:spMkLst>
            <pc:docMk/>
            <pc:sldMk cId="2376920694" sldId="421"/>
            <ac:spMk id="92" creationId="{A0FDB5EE-4F03-4022-8186-27A5049F6D06}"/>
          </ac:spMkLst>
        </pc:spChg>
        <pc:spChg chg="add mod">
          <ac:chgData name="Julian Jurkoic" userId="415b081d431856db" providerId="LiveId" clId="{EFE6C213-1F9F-4753-8B33-53188B07B023}" dt="2020-01-29T02:57:20.969" v="967" actId="1076"/>
          <ac:spMkLst>
            <pc:docMk/>
            <pc:sldMk cId="2376920694" sldId="421"/>
            <ac:spMk id="101" creationId="{D7A8D062-A285-4A71-BE66-AE67D566C7D1}"/>
          </ac:spMkLst>
        </pc:spChg>
        <pc:spChg chg="add mod">
          <ac:chgData name="Julian Jurkoic" userId="415b081d431856db" providerId="LiveId" clId="{EFE6C213-1F9F-4753-8B33-53188B07B023}" dt="2020-01-29T02:50:05.792" v="885" actId="1076"/>
          <ac:spMkLst>
            <pc:docMk/>
            <pc:sldMk cId="2376920694" sldId="421"/>
            <ac:spMk id="102" creationId="{0D1D6602-6183-4700-BDA4-B8C58960C2DB}"/>
          </ac:spMkLst>
        </pc:spChg>
        <pc:spChg chg="add mod">
          <ac:chgData name="Julian Jurkoic" userId="415b081d431856db" providerId="LiveId" clId="{EFE6C213-1F9F-4753-8B33-53188B07B023}" dt="2020-01-29T02:57:24.499" v="968" actId="1076"/>
          <ac:spMkLst>
            <pc:docMk/>
            <pc:sldMk cId="2376920694" sldId="421"/>
            <ac:spMk id="103" creationId="{F84FD7A3-FA53-40C4-952F-D34D97314A0F}"/>
          </ac:spMkLst>
        </pc:spChg>
        <pc:spChg chg="add mod">
          <ac:chgData name="Julian Jurkoic" userId="415b081d431856db" providerId="LiveId" clId="{EFE6C213-1F9F-4753-8B33-53188B07B023}" dt="2020-02-02T07:52:05.455" v="1576" actId="14100"/>
          <ac:spMkLst>
            <pc:docMk/>
            <pc:sldMk cId="2376920694" sldId="421"/>
            <ac:spMk id="106" creationId="{C5F28EE7-521B-4F36-B7EC-74FD88967172}"/>
          </ac:spMkLst>
        </pc:spChg>
        <pc:spChg chg="del">
          <ac:chgData name="Julian Jurkoic" userId="415b081d431856db" providerId="LiveId" clId="{EFE6C213-1F9F-4753-8B33-53188B07B023}" dt="2020-01-29T02:25:21.809" v="632" actId="478"/>
          <ac:spMkLst>
            <pc:docMk/>
            <pc:sldMk cId="2376920694" sldId="421"/>
            <ac:spMk id="120" creationId="{A59A261A-5B82-4112-A285-1134FB05F008}"/>
          </ac:spMkLst>
        </pc:spChg>
        <pc:spChg chg="del">
          <ac:chgData name="Julian Jurkoic" userId="415b081d431856db" providerId="LiveId" clId="{EFE6C213-1F9F-4753-8B33-53188B07B023}" dt="2020-01-29T02:25:16.829" v="629" actId="478"/>
          <ac:spMkLst>
            <pc:docMk/>
            <pc:sldMk cId="2376920694" sldId="421"/>
            <ac:spMk id="121" creationId="{6BB12DC8-CD94-43D3-B50B-84E81D4CC784}"/>
          </ac:spMkLst>
        </pc:spChg>
        <pc:spChg chg="del">
          <ac:chgData name="Julian Jurkoic" userId="415b081d431856db" providerId="LiveId" clId="{EFE6C213-1F9F-4753-8B33-53188B07B023}" dt="2020-01-29T02:25:20.313" v="631" actId="478"/>
          <ac:spMkLst>
            <pc:docMk/>
            <pc:sldMk cId="2376920694" sldId="421"/>
            <ac:spMk id="122" creationId="{80CAE616-70A0-415B-ADDC-193304976708}"/>
          </ac:spMkLst>
        </pc:spChg>
        <pc:spChg chg="del">
          <ac:chgData name="Julian Jurkoic" userId="415b081d431856db" providerId="LiveId" clId="{EFE6C213-1F9F-4753-8B33-53188B07B023}" dt="2020-01-29T02:25:16.829" v="629" actId="478"/>
          <ac:spMkLst>
            <pc:docMk/>
            <pc:sldMk cId="2376920694" sldId="421"/>
            <ac:spMk id="123" creationId="{10690B01-5739-4346-A97A-E3267785AF75}"/>
          </ac:spMkLst>
        </pc:spChg>
        <pc:spChg chg="del">
          <ac:chgData name="Julian Jurkoic" userId="415b081d431856db" providerId="LiveId" clId="{EFE6C213-1F9F-4753-8B33-53188B07B023}" dt="2020-01-29T02:25:19.082" v="630" actId="478"/>
          <ac:spMkLst>
            <pc:docMk/>
            <pc:sldMk cId="2376920694" sldId="421"/>
            <ac:spMk id="124" creationId="{19EB0890-D3DC-42A4-AD2C-2F9FA2CDB3B2}"/>
          </ac:spMkLst>
        </pc:spChg>
        <pc:spChg chg="add del">
          <ac:chgData name="Julian Jurkoic" userId="415b081d431856db" providerId="LiveId" clId="{EFE6C213-1F9F-4753-8B33-53188B07B023}" dt="2020-01-29T03:19:40.779" v="991" actId="478"/>
          <ac:spMkLst>
            <pc:docMk/>
            <pc:sldMk cId="2376920694" sldId="421"/>
            <ac:spMk id="125" creationId="{043F6152-A70F-4825-B002-302A7EDC1D75}"/>
          </ac:spMkLst>
        </pc:spChg>
        <pc:spChg chg="add mod">
          <ac:chgData name="Julian Jurkoic" userId="415b081d431856db" providerId="LiveId" clId="{EFE6C213-1F9F-4753-8B33-53188B07B023}" dt="2020-01-29T03:22:48.454" v="1040" actId="20577"/>
          <ac:spMkLst>
            <pc:docMk/>
            <pc:sldMk cId="2376920694" sldId="421"/>
            <ac:spMk id="126" creationId="{28DD062A-4983-4A56-BBC3-74DF7C681DDD}"/>
          </ac:spMkLst>
        </pc:spChg>
        <pc:spChg chg="mod">
          <ac:chgData name="Julian Jurkoic" userId="415b081d431856db" providerId="LiveId" clId="{EFE6C213-1F9F-4753-8B33-53188B07B023}" dt="2020-01-29T02:26:25.295" v="671" actId="20577"/>
          <ac:spMkLst>
            <pc:docMk/>
            <pc:sldMk cId="2376920694" sldId="421"/>
            <ac:spMk id="130" creationId="{E7021698-C4EE-4232-AD41-D8FBA9C8BF9B}"/>
          </ac:spMkLst>
        </pc:spChg>
        <pc:spChg chg="mod">
          <ac:chgData name="Julian Jurkoic" userId="415b081d431856db" providerId="LiveId" clId="{EFE6C213-1F9F-4753-8B33-53188B07B023}" dt="2020-01-29T02:49:43.449" v="881" actId="20577"/>
          <ac:spMkLst>
            <pc:docMk/>
            <pc:sldMk cId="2376920694" sldId="421"/>
            <ac:spMk id="135" creationId="{8D549BA7-ECAD-416F-BB0B-A430EE9D3790}"/>
          </ac:spMkLst>
        </pc:spChg>
        <pc:spChg chg="del">
          <ac:chgData name="Julian Jurkoic" userId="415b081d431856db" providerId="LiveId" clId="{EFE6C213-1F9F-4753-8B33-53188B07B023}" dt="2020-01-29T02:24:46.579" v="627" actId="478"/>
          <ac:spMkLst>
            <pc:docMk/>
            <pc:sldMk cId="2376920694" sldId="421"/>
            <ac:spMk id="143" creationId="{A8014873-745F-4A8C-8784-B0911D4A4DCA}"/>
          </ac:spMkLst>
        </pc:spChg>
        <pc:spChg chg="del">
          <ac:chgData name="Julian Jurkoic" userId="415b081d431856db" providerId="LiveId" clId="{EFE6C213-1F9F-4753-8B33-53188B07B023}" dt="2020-01-29T02:24:44.092" v="626" actId="478"/>
          <ac:spMkLst>
            <pc:docMk/>
            <pc:sldMk cId="2376920694" sldId="421"/>
            <ac:spMk id="150" creationId="{750046C1-3350-416B-984E-185B425A1E7A}"/>
          </ac:spMkLst>
        </pc:spChg>
        <pc:spChg chg="mod">
          <ac:chgData name="Julian Jurkoic" userId="415b081d431856db" providerId="LiveId" clId="{EFE6C213-1F9F-4753-8B33-53188B07B023}" dt="2020-01-29T02:36:21.048" v="868" actId="1076"/>
          <ac:spMkLst>
            <pc:docMk/>
            <pc:sldMk cId="2376920694" sldId="421"/>
            <ac:spMk id="152" creationId="{767C658A-5C17-4CD3-9928-FFCCCC86EBC3}"/>
          </ac:spMkLst>
        </pc:spChg>
        <pc:cxnChg chg="del mod">
          <ac:chgData name="Julian Jurkoic" userId="415b081d431856db" providerId="LiveId" clId="{EFE6C213-1F9F-4753-8B33-53188B07B023}" dt="2020-01-29T02:25:03.784" v="628" actId="478"/>
          <ac:cxnSpMkLst>
            <pc:docMk/>
            <pc:sldMk cId="2376920694" sldId="421"/>
            <ac:cxnSpMk id="3" creationId="{B25FA449-BC82-4522-85B9-34381752C460}"/>
          </ac:cxnSpMkLst>
        </pc:cxnChg>
        <pc:cxnChg chg="mod">
          <ac:chgData name="Julian Jurkoic" userId="415b081d431856db" providerId="LiveId" clId="{EFE6C213-1F9F-4753-8B33-53188B07B023}" dt="2020-01-29T03:23:34.765" v="1042" actId="1076"/>
          <ac:cxnSpMkLst>
            <pc:docMk/>
            <pc:sldMk cId="2376920694" sldId="421"/>
            <ac:cxnSpMk id="41" creationId="{47DF6548-1211-4BF5-82ED-E50CFAA3817A}"/>
          </ac:cxnSpMkLst>
        </pc:cxnChg>
        <pc:cxnChg chg="del mod">
          <ac:chgData name="Julian Jurkoic" userId="415b081d431856db" providerId="LiveId" clId="{EFE6C213-1F9F-4753-8B33-53188B07B023}" dt="2020-01-29T02:25:03.784" v="628" actId="478"/>
          <ac:cxnSpMkLst>
            <pc:docMk/>
            <pc:sldMk cId="2376920694" sldId="421"/>
            <ac:cxnSpMk id="45" creationId="{1430D24C-B333-44CA-9643-24CD9993F05C}"/>
          </ac:cxnSpMkLst>
        </pc:cxnChg>
        <pc:cxnChg chg="del mod">
          <ac:chgData name="Julian Jurkoic" userId="415b081d431856db" providerId="LiveId" clId="{EFE6C213-1F9F-4753-8B33-53188B07B023}" dt="2020-01-29T02:25:03.784" v="628" actId="478"/>
          <ac:cxnSpMkLst>
            <pc:docMk/>
            <pc:sldMk cId="2376920694" sldId="421"/>
            <ac:cxnSpMk id="50" creationId="{5CBC519B-2E61-4806-8E03-A1D63452F867}"/>
          </ac:cxnSpMkLst>
        </pc:cxnChg>
        <pc:cxnChg chg="del mod">
          <ac:chgData name="Julian Jurkoic" userId="415b081d431856db" providerId="LiveId" clId="{EFE6C213-1F9F-4753-8B33-53188B07B023}" dt="2020-01-29T02:25:03.784" v="628" actId="478"/>
          <ac:cxnSpMkLst>
            <pc:docMk/>
            <pc:sldMk cId="2376920694" sldId="421"/>
            <ac:cxnSpMk id="52" creationId="{848380F9-2DBE-4FAB-95EA-6DB1E295C158}"/>
          </ac:cxnSpMkLst>
        </pc:cxnChg>
        <pc:cxnChg chg="del mod">
          <ac:chgData name="Julian Jurkoic" userId="415b081d431856db" providerId="LiveId" clId="{EFE6C213-1F9F-4753-8B33-53188B07B023}" dt="2020-01-29T02:25:03.784" v="628" actId="478"/>
          <ac:cxnSpMkLst>
            <pc:docMk/>
            <pc:sldMk cId="2376920694" sldId="421"/>
            <ac:cxnSpMk id="55" creationId="{627B7D37-54B9-4462-B22F-FCF80FEC5381}"/>
          </ac:cxnSpMkLst>
        </pc:cxnChg>
        <pc:cxnChg chg="del mod">
          <ac:chgData name="Julian Jurkoic" userId="415b081d431856db" providerId="LiveId" clId="{EFE6C213-1F9F-4753-8B33-53188B07B023}" dt="2020-01-29T02:25:16.829" v="629" actId="478"/>
          <ac:cxnSpMkLst>
            <pc:docMk/>
            <pc:sldMk cId="2376920694" sldId="421"/>
            <ac:cxnSpMk id="57" creationId="{CB0A43FF-9294-461D-BABF-0E1AB81F3213}"/>
          </ac:cxnSpMkLst>
        </pc:cxnChg>
        <pc:cxnChg chg="add mod">
          <ac:chgData name="Julian Jurkoic" userId="415b081d431856db" providerId="LiveId" clId="{EFE6C213-1F9F-4753-8B33-53188B07B023}" dt="2020-01-29T03:21:15.408" v="1014" actId="1076"/>
          <ac:cxnSpMkLst>
            <pc:docMk/>
            <pc:sldMk cId="2376920694" sldId="421"/>
            <ac:cxnSpMk id="61" creationId="{166BAB07-80FE-4840-8351-C4B1E738DE95}"/>
          </ac:cxnSpMkLst>
        </pc:cxnChg>
        <pc:cxnChg chg="add mod">
          <ac:chgData name="Julian Jurkoic" userId="415b081d431856db" providerId="LiveId" clId="{EFE6C213-1F9F-4753-8B33-53188B07B023}" dt="2020-01-29T02:57:15.521" v="966" actId="1076"/>
          <ac:cxnSpMkLst>
            <pc:docMk/>
            <pc:sldMk cId="2376920694" sldId="421"/>
            <ac:cxnSpMk id="62" creationId="{78C6915A-E570-43E1-98E0-C0335748742C}"/>
          </ac:cxnSpMkLst>
        </pc:cxnChg>
        <pc:cxnChg chg="add del mod">
          <ac:chgData name="Julian Jurkoic" userId="415b081d431856db" providerId="LiveId" clId="{EFE6C213-1F9F-4753-8B33-53188B07B023}" dt="2020-01-29T02:47:28.912" v="872" actId="478"/>
          <ac:cxnSpMkLst>
            <pc:docMk/>
            <pc:sldMk cId="2376920694" sldId="421"/>
            <ac:cxnSpMk id="67" creationId="{CDC66CA1-49D6-4EDA-A5EC-403A3394CF48}"/>
          </ac:cxnSpMkLst>
        </pc:cxnChg>
        <pc:cxnChg chg="add mod">
          <ac:chgData name="Julian Jurkoic" userId="415b081d431856db" providerId="LiveId" clId="{EFE6C213-1F9F-4753-8B33-53188B07B023}" dt="2020-01-29T02:57:12.010" v="965" actId="1076"/>
          <ac:cxnSpMkLst>
            <pc:docMk/>
            <pc:sldMk cId="2376920694" sldId="421"/>
            <ac:cxnSpMk id="71" creationId="{369767EB-23AC-4710-A5CC-4B06E35A8297}"/>
          </ac:cxnSpMkLst>
        </pc:cxnChg>
        <pc:cxnChg chg="del mod">
          <ac:chgData name="Julian Jurkoic" userId="415b081d431856db" providerId="LiveId" clId="{EFE6C213-1F9F-4753-8B33-53188B07B023}" dt="2020-01-29T02:25:03.784" v="628" actId="478"/>
          <ac:cxnSpMkLst>
            <pc:docMk/>
            <pc:sldMk cId="2376920694" sldId="421"/>
            <ac:cxnSpMk id="72" creationId="{12A80FF3-85B8-4C37-8219-1C69774FBC63}"/>
          </ac:cxnSpMkLst>
        </pc:cxnChg>
        <pc:cxnChg chg="add mod">
          <ac:chgData name="Julian Jurkoic" userId="415b081d431856db" providerId="LiveId" clId="{EFE6C213-1F9F-4753-8B33-53188B07B023}" dt="2020-01-29T02:57:12.010" v="965" actId="1076"/>
          <ac:cxnSpMkLst>
            <pc:docMk/>
            <pc:sldMk cId="2376920694" sldId="421"/>
            <ac:cxnSpMk id="74" creationId="{4988D919-DD82-44C4-92E7-3D13FD632CFE}"/>
          </ac:cxnSpMkLst>
        </pc:cxnChg>
        <pc:cxnChg chg="add mod">
          <ac:chgData name="Julian Jurkoic" userId="415b081d431856db" providerId="LiveId" clId="{EFE6C213-1F9F-4753-8B33-53188B07B023}" dt="2020-01-29T03:19:55.368" v="994" actId="1076"/>
          <ac:cxnSpMkLst>
            <pc:docMk/>
            <pc:sldMk cId="2376920694" sldId="421"/>
            <ac:cxnSpMk id="94" creationId="{1528ACAF-A895-4465-AA10-458F68FAA289}"/>
          </ac:cxnSpMkLst>
        </pc:cxnChg>
        <pc:cxnChg chg="add del mod">
          <ac:chgData name="Julian Jurkoic" userId="415b081d431856db" providerId="LiveId" clId="{EFE6C213-1F9F-4753-8B33-53188B07B023}" dt="2020-01-29T03:20:30.012" v="1003" actId="11529"/>
          <ac:cxnSpMkLst>
            <pc:docMk/>
            <pc:sldMk cId="2376920694" sldId="421"/>
            <ac:cxnSpMk id="97" creationId="{1B570C19-26BC-4CD1-98F0-2642806CF6CC}"/>
          </ac:cxnSpMkLst>
        </pc:cxnChg>
        <pc:cxnChg chg="add mod">
          <ac:chgData name="Julian Jurkoic" userId="415b081d431856db" providerId="LiveId" clId="{EFE6C213-1F9F-4753-8B33-53188B07B023}" dt="2020-01-29T03:21:05.226" v="1011" actId="13822"/>
          <ac:cxnSpMkLst>
            <pc:docMk/>
            <pc:sldMk cId="2376920694" sldId="421"/>
            <ac:cxnSpMk id="99" creationId="{02030B08-2811-492A-812C-3E533F818C38}"/>
          </ac:cxnSpMkLst>
        </pc:cxnChg>
        <pc:cxnChg chg="add del mod">
          <ac:chgData name="Julian Jurkoic" userId="415b081d431856db" providerId="LiveId" clId="{EFE6C213-1F9F-4753-8B33-53188B07B023}" dt="2020-01-29T03:21:09.989" v="1012" actId="478"/>
          <ac:cxnSpMkLst>
            <pc:docMk/>
            <pc:sldMk cId="2376920694" sldId="421"/>
            <ac:cxnSpMk id="107" creationId="{DD388E36-5D02-4941-968E-8F0F31CA895E}"/>
          </ac:cxnSpMkLst>
        </pc:cxnChg>
        <pc:cxnChg chg="add mod">
          <ac:chgData name="Julian Jurkoic" userId="415b081d431856db" providerId="LiveId" clId="{EFE6C213-1F9F-4753-8B33-53188B07B023}" dt="2020-02-02T07:52:10.547" v="1577" actId="14100"/>
          <ac:cxnSpMkLst>
            <pc:docMk/>
            <pc:sldMk cId="2376920694" sldId="421"/>
            <ac:cxnSpMk id="108" creationId="{83B964CF-A33F-423D-B6B5-653854CCF33F}"/>
          </ac:cxnSpMkLst>
        </pc:cxnChg>
        <pc:cxnChg chg="add del mod">
          <ac:chgData name="Julian Jurkoic" userId="415b081d431856db" providerId="LiveId" clId="{EFE6C213-1F9F-4753-8B33-53188B07B023}" dt="2020-01-29T03:21:09.989" v="1012" actId="478"/>
          <ac:cxnSpMkLst>
            <pc:docMk/>
            <pc:sldMk cId="2376920694" sldId="421"/>
            <ac:cxnSpMk id="110" creationId="{CDF2A2EF-EEF4-477D-86C7-9D32C679BF2E}"/>
          </ac:cxnSpMkLst>
        </pc:cxnChg>
        <pc:cxnChg chg="add del mod">
          <ac:chgData name="Julian Jurkoic" userId="415b081d431856db" providerId="LiveId" clId="{EFE6C213-1F9F-4753-8B33-53188B07B023}" dt="2020-01-29T03:20:49.908" v="1007" actId="478"/>
          <ac:cxnSpMkLst>
            <pc:docMk/>
            <pc:sldMk cId="2376920694" sldId="421"/>
            <ac:cxnSpMk id="127" creationId="{34C04A93-AB41-4918-802B-5CADDD94A308}"/>
          </ac:cxnSpMkLst>
        </pc:cxnChg>
        <pc:cxnChg chg="add del mod">
          <ac:chgData name="Julian Jurkoic" userId="415b081d431856db" providerId="LiveId" clId="{EFE6C213-1F9F-4753-8B33-53188B07B023}" dt="2020-02-02T07:51:45.505" v="1565" actId="478"/>
          <ac:cxnSpMkLst>
            <pc:docMk/>
            <pc:sldMk cId="2376920694" sldId="421"/>
            <ac:cxnSpMk id="144" creationId="{98300CBD-7390-4A2B-99B6-83217B8B94DC}"/>
          </ac:cxnSpMkLst>
        </pc:cxnChg>
      </pc:sldChg>
      <pc:sldChg chg="add del">
        <pc:chgData name="Julian Jurkoic" userId="415b081d431856db" providerId="LiveId" clId="{EFE6C213-1F9F-4753-8B33-53188B07B023}" dt="2020-01-29T02:25:48.429" v="643"/>
        <pc:sldMkLst>
          <pc:docMk/>
          <pc:sldMk cId="2443785136" sldId="422"/>
        </pc:sldMkLst>
      </pc:sldChg>
      <pc:sldChg chg="addSp">
        <pc:chgData name="Julian Jurkoic" userId="415b081d431856db" providerId="LiveId" clId="{EFE6C213-1F9F-4753-8B33-53188B07B023}" dt="2020-02-03T06:47:41.612" v="1969"/>
        <pc:sldMkLst>
          <pc:docMk/>
          <pc:sldMk cId="2625590912" sldId="423"/>
        </pc:sldMkLst>
        <pc:spChg chg="add">
          <ac:chgData name="Julian Jurkoic" userId="415b081d431856db" providerId="LiveId" clId="{EFE6C213-1F9F-4753-8B33-53188B07B023}" dt="2020-02-03T06:47:41.612" v="1969"/>
          <ac:spMkLst>
            <pc:docMk/>
            <pc:sldMk cId="2625590912" sldId="423"/>
            <ac:spMk id="6" creationId="{2798F5AE-1C17-4F52-AF6B-568249A46B18}"/>
          </ac:spMkLst>
        </pc:spChg>
        <pc:spChg chg="add">
          <ac:chgData name="Julian Jurkoic" userId="415b081d431856db" providerId="LiveId" clId="{EFE6C213-1F9F-4753-8B33-53188B07B023}" dt="2020-02-03T06:47:41.612" v="1969"/>
          <ac:spMkLst>
            <pc:docMk/>
            <pc:sldMk cId="2625590912" sldId="423"/>
            <ac:spMk id="7" creationId="{DFC2FAE6-56DF-49A5-B9CE-F7048251B6FC}"/>
          </ac:spMkLst>
        </pc:spChg>
        <pc:spChg chg="add">
          <ac:chgData name="Julian Jurkoic" userId="415b081d431856db" providerId="LiveId" clId="{EFE6C213-1F9F-4753-8B33-53188B07B023}" dt="2020-02-03T06:47:41.612" v="1969"/>
          <ac:spMkLst>
            <pc:docMk/>
            <pc:sldMk cId="2625590912" sldId="423"/>
            <ac:spMk id="8" creationId="{197C6E02-84D8-4ECB-8B3F-E9C562241E78}"/>
          </ac:spMkLst>
        </pc:spChg>
        <pc:spChg chg="add">
          <ac:chgData name="Julian Jurkoic" userId="415b081d431856db" providerId="LiveId" clId="{EFE6C213-1F9F-4753-8B33-53188B07B023}" dt="2020-02-03T06:47:41.612" v="1969"/>
          <ac:spMkLst>
            <pc:docMk/>
            <pc:sldMk cId="2625590912" sldId="423"/>
            <ac:spMk id="9" creationId="{1ED09F9C-BF84-4470-9DEE-DBA16C5A6799}"/>
          </ac:spMkLst>
        </pc:spChg>
      </pc:sldChg>
      <pc:sldChg chg="addSp">
        <pc:chgData name="Julian Jurkoic" userId="415b081d431856db" providerId="LiveId" clId="{EFE6C213-1F9F-4753-8B33-53188B07B023}" dt="2020-02-03T06:47:47.675" v="1973"/>
        <pc:sldMkLst>
          <pc:docMk/>
          <pc:sldMk cId="3668804156" sldId="424"/>
        </pc:sldMkLst>
        <pc:spChg chg="add">
          <ac:chgData name="Julian Jurkoic" userId="415b081d431856db" providerId="LiveId" clId="{EFE6C213-1F9F-4753-8B33-53188B07B023}" dt="2020-02-03T06:47:47.675" v="1973"/>
          <ac:spMkLst>
            <pc:docMk/>
            <pc:sldMk cId="3668804156" sldId="424"/>
            <ac:spMk id="38" creationId="{3F7C5C55-D0AD-45F7-B463-0AB5DDDD8D95}"/>
          </ac:spMkLst>
        </pc:spChg>
        <pc:spChg chg="add">
          <ac:chgData name="Julian Jurkoic" userId="415b081d431856db" providerId="LiveId" clId="{EFE6C213-1F9F-4753-8B33-53188B07B023}" dt="2020-02-03T06:47:47.675" v="1973"/>
          <ac:spMkLst>
            <pc:docMk/>
            <pc:sldMk cId="3668804156" sldId="424"/>
            <ac:spMk id="40" creationId="{88D2D95D-2F95-4AA5-8A94-1FFBD68E5965}"/>
          </ac:spMkLst>
        </pc:spChg>
        <pc:spChg chg="add">
          <ac:chgData name="Julian Jurkoic" userId="415b081d431856db" providerId="LiveId" clId="{EFE6C213-1F9F-4753-8B33-53188B07B023}" dt="2020-02-03T06:47:47.675" v="1973"/>
          <ac:spMkLst>
            <pc:docMk/>
            <pc:sldMk cId="3668804156" sldId="424"/>
            <ac:spMk id="41" creationId="{D932FD33-75F4-42A8-B58E-B1FFD4DDB4EF}"/>
          </ac:spMkLst>
        </pc:spChg>
        <pc:spChg chg="add">
          <ac:chgData name="Julian Jurkoic" userId="415b081d431856db" providerId="LiveId" clId="{EFE6C213-1F9F-4753-8B33-53188B07B023}" dt="2020-02-03T06:47:47.675" v="1973"/>
          <ac:spMkLst>
            <pc:docMk/>
            <pc:sldMk cId="3668804156" sldId="424"/>
            <ac:spMk id="42" creationId="{2FD57CC4-25F3-4B4E-BB9A-D80D7661560C}"/>
          </ac:spMkLst>
        </pc:spChg>
      </pc:sldChg>
      <pc:sldChg chg="addSp">
        <pc:chgData name="Julian Jurkoic" userId="415b081d431856db" providerId="LiveId" clId="{EFE6C213-1F9F-4753-8B33-53188B07B023}" dt="2020-02-03T06:47:49.261" v="1974"/>
        <pc:sldMkLst>
          <pc:docMk/>
          <pc:sldMk cId="2384817782" sldId="425"/>
        </pc:sldMkLst>
        <pc:spChg chg="add">
          <ac:chgData name="Julian Jurkoic" userId="415b081d431856db" providerId="LiveId" clId="{EFE6C213-1F9F-4753-8B33-53188B07B023}" dt="2020-02-03T06:47:49.261" v="1974"/>
          <ac:spMkLst>
            <pc:docMk/>
            <pc:sldMk cId="2384817782" sldId="425"/>
            <ac:spMk id="18" creationId="{48ADFAF2-AA1A-4CF0-B7D8-DBF6FB053AAF}"/>
          </ac:spMkLst>
        </pc:spChg>
        <pc:spChg chg="add">
          <ac:chgData name="Julian Jurkoic" userId="415b081d431856db" providerId="LiveId" clId="{EFE6C213-1F9F-4753-8B33-53188B07B023}" dt="2020-02-03T06:47:49.261" v="1974"/>
          <ac:spMkLst>
            <pc:docMk/>
            <pc:sldMk cId="2384817782" sldId="425"/>
            <ac:spMk id="19" creationId="{1F37BC38-735A-45F9-921D-848859D5C6AC}"/>
          </ac:spMkLst>
        </pc:spChg>
        <pc:spChg chg="add">
          <ac:chgData name="Julian Jurkoic" userId="415b081d431856db" providerId="LiveId" clId="{EFE6C213-1F9F-4753-8B33-53188B07B023}" dt="2020-02-03T06:47:49.261" v="1974"/>
          <ac:spMkLst>
            <pc:docMk/>
            <pc:sldMk cId="2384817782" sldId="425"/>
            <ac:spMk id="20" creationId="{3F27A9B4-A025-41FB-9EF9-4F16B29CE69B}"/>
          </ac:spMkLst>
        </pc:spChg>
        <pc:spChg chg="add">
          <ac:chgData name="Julian Jurkoic" userId="415b081d431856db" providerId="LiveId" clId="{EFE6C213-1F9F-4753-8B33-53188B07B023}" dt="2020-02-03T06:47:49.261" v="1974"/>
          <ac:spMkLst>
            <pc:docMk/>
            <pc:sldMk cId="2384817782" sldId="425"/>
            <ac:spMk id="25" creationId="{5218E67F-4A74-43B1-A27A-4702936B3944}"/>
          </ac:spMkLst>
        </pc:spChg>
      </pc:sldChg>
      <pc:sldChg chg="addSp">
        <pc:chgData name="Julian Jurkoic" userId="415b081d431856db" providerId="LiveId" clId="{EFE6C213-1F9F-4753-8B33-53188B07B023}" dt="2020-02-03T06:47:44.187" v="1971"/>
        <pc:sldMkLst>
          <pc:docMk/>
          <pc:sldMk cId="1321062186" sldId="426"/>
        </pc:sldMkLst>
        <pc:spChg chg="add">
          <ac:chgData name="Julian Jurkoic" userId="415b081d431856db" providerId="LiveId" clId="{EFE6C213-1F9F-4753-8B33-53188B07B023}" dt="2020-02-03T06:47:44.187" v="1971"/>
          <ac:spMkLst>
            <pc:docMk/>
            <pc:sldMk cId="1321062186" sldId="426"/>
            <ac:spMk id="20" creationId="{8FC9C492-CA68-4D7C-A743-EFC91D80A571}"/>
          </ac:spMkLst>
        </pc:spChg>
        <pc:spChg chg="add">
          <ac:chgData name="Julian Jurkoic" userId="415b081d431856db" providerId="LiveId" clId="{EFE6C213-1F9F-4753-8B33-53188B07B023}" dt="2020-02-03T06:47:44.187" v="1971"/>
          <ac:spMkLst>
            <pc:docMk/>
            <pc:sldMk cId="1321062186" sldId="426"/>
            <ac:spMk id="25" creationId="{79C9C563-9B3A-44E2-9A8F-075CA3CDDB0D}"/>
          </ac:spMkLst>
        </pc:spChg>
        <pc:spChg chg="add">
          <ac:chgData name="Julian Jurkoic" userId="415b081d431856db" providerId="LiveId" clId="{EFE6C213-1F9F-4753-8B33-53188B07B023}" dt="2020-02-03T06:47:44.187" v="1971"/>
          <ac:spMkLst>
            <pc:docMk/>
            <pc:sldMk cId="1321062186" sldId="426"/>
            <ac:spMk id="27" creationId="{2CA30063-4612-44A3-8431-BC5FC3AACA76}"/>
          </ac:spMkLst>
        </pc:spChg>
        <pc:spChg chg="add">
          <ac:chgData name="Julian Jurkoic" userId="415b081d431856db" providerId="LiveId" clId="{EFE6C213-1F9F-4753-8B33-53188B07B023}" dt="2020-02-03T06:47:44.187" v="1971"/>
          <ac:spMkLst>
            <pc:docMk/>
            <pc:sldMk cId="1321062186" sldId="426"/>
            <ac:spMk id="28" creationId="{056D0885-9B64-4423-BEDE-38B6D32AB65F}"/>
          </ac:spMkLst>
        </pc:spChg>
      </pc:sldChg>
      <pc:sldChg chg="addSp">
        <pc:chgData name="Julian Jurkoic" userId="415b081d431856db" providerId="LiveId" clId="{EFE6C213-1F9F-4753-8B33-53188B07B023}" dt="2020-02-03T06:47:42.563" v="1970"/>
        <pc:sldMkLst>
          <pc:docMk/>
          <pc:sldMk cId="817049251" sldId="427"/>
        </pc:sldMkLst>
        <pc:spChg chg="add">
          <ac:chgData name="Julian Jurkoic" userId="415b081d431856db" providerId="LiveId" clId="{EFE6C213-1F9F-4753-8B33-53188B07B023}" dt="2020-02-03T06:47:42.563" v="1970"/>
          <ac:spMkLst>
            <pc:docMk/>
            <pc:sldMk cId="817049251" sldId="427"/>
            <ac:spMk id="9" creationId="{42060457-735F-4A14-85BF-AC1AC70D8458}"/>
          </ac:spMkLst>
        </pc:spChg>
        <pc:spChg chg="add">
          <ac:chgData name="Julian Jurkoic" userId="415b081d431856db" providerId="LiveId" clId="{EFE6C213-1F9F-4753-8B33-53188B07B023}" dt="2020-02-03T06:47:42.563" v="1970"/>
          <ac:spMkLst>
            <pc:docMk/>
            <pc:sldMk cId="817049251" sldId="427"/>
            <ac:spMk id="10" creationId="{E643A672-9790-456B-9A79-E30D2C12C577}"/>
          </ac:spMkLst>
        </pc:spChg>
        <pc:spChg chg="add">
          <ac:chgData name="Julian Jurkoic" userId="415b081d431856db" providerId="LiveId" clId="{EFE6C213-1F9F-4753-8B33-53188B07B023}" dt="2020-02-03T06:47:42.563" v="1970"/>
          <ac:spMkLst>
            <pc:docMk/>
            <pc:sldMk cId="817049251" sldId="427"/>
            <ac:spMk id="11" creationId="{DF00354F-99BA-4DA6-91DD-6F829DBABE67}"/>
          </ac:spMkLst>
        </pc:spChg>
        <pc:spChg chg="add">
          <ac:chgData name="Julian Jurkoic" userId="415b081d431856db" providerId="LiveId" clId="{EFE6C213-1F9F-4753-8B33-53188B07B023}" dt="2020-02-03T06:47:42.563" v="1970"/>
          <ac:spMkLst>
            <pc:docMk/>
            <pc:sldMk cId="817049251" sldId="427"/>
            <ac:spMk id="12" creationId="{3EA86635-48B6-439A-8F8C-AFEA28E4FE3A}"/>
          </ac:spMkLst>
        </pc:spChg>
      </pc:sldChg>
      <pc:sldChg chg="modSp">
        <pc:chgData name="Julian Jurkoic" userId="415b081d431856db" providerId="LiveId" clId="{EFE6C213-1F9F-4753-8B33-53188B07B023}" dt="2020-02-02T08:04:27.062" v="1724" actId="1076"/>
        <pc:sldMkLst>
          <pc:docMk/>
          <pc:sldMk cId="269599542" sldId="428"/>
        </pc:sldMkLst>
        <pc:spChg chg="mod">
          <ac:chgData name="Julian Jurkoic" userId="415b081d431856db" providerId="LiveId" clId="{EFE6C213-1F9F-4753-8B33-53188B07B023}" dt="2020-02-02T08:04:26.798" v="1723" actId="1076"/>
          <ac:spMkLst>
            <pc:docMk/>
            <pc:sldMk cId="269599542" sldId="428"/>
            <ac:spMk id="7" creationId="{6BE72C51-759C-4EB0-9CBE-F81CA227120F}"/>
          </ac:spMkLst>
        </pc:spChg>
        <pc:spChg chg="mod">
          <ac:chgData name="Julian Jurkoic" userId="415b081d431856db" providerId="LiveId" clId="{EFE6C213-1F9F-4753-8B33-53188B07B023}" dt="2020-02-02T08:04:12.556" v="1720" actId="1076"/>
          <ac:spMkLst>
            <pc:docMk/>
            <pc:sldMk cId="269599542" sldId="428"/>
            <ac:spMk id="9" creationId="{413EE18A-7BE7-4E22-928D-1A8AE49CD21A}"/>
          </ac:spMkLst>
        </pc:spChg>
        <pc:spChg chg="mod">
          <ac:chgData name="Julian Jurkoic" userId="415b081d431856db" providerId="LiveId" clId="{EFE6C213-1F9F-4753-8B33-53188B07B023}" dt="2020-02-02T08:04:27.062" v="1724" actId="1076"/>
          <ac:spMkLst>
            <pc:docMk/>
            <pc:sldMk cId="269599542" sldId="428"/>
            <ac:spMk id="15" creationId="{3A77F3D8-CBDF-4671-875D-71E31C8498AB}"/>
          </ac:spMkLst>
        </pc:spChg>
        <pc:cxnChg chg="mod">
          <ac:chgData name="Julian Jurkoic" userId="415b081d431856db" providerId="LiveId" clId="{EFE6C213-1F9F-4753-8B33-53188B07B023}" dt="2020-02-02T08:04:05.709" v="1718" actId="692"/>
          <ac:cxnSpMkLst>
            <pc:docMk/>
            <pc:sldMk cId="269599542" sldId="428"/>
            <ac:cxnSpMk id="10" creationId="{BBF8F8F6-2A36-4BBA-AD54-6979C6A196DB}"/>
          </ac:cxnSpMkLst>
        </pc:cxnChg>
        <pc:cxnChg chg="mod">
          <ac:chgData name="Julian Jurkoic" userId="415b081d431856db" providerId="LiveId" clId="{EFE6C213-1F9F-4753-8B33-53188B07B023}" dt="2020-02-02T08:04:05.709" v="1718" actId="692"/>
          <ac:cxnSpMkLst>
            <pc:docMk/>
            <pc:sldMk cId="269599542" sldId="428"/>
            <ac:cxnSpMk id="11" creationId="{5776FC33-1C70-418E-A9E5-1793782B9FC4}"/>
          </ac:cxnSpMkLst>
        </pc:cxnChg>
        <pc:cxnChg chg="mod">
          <ac:chgData name="Julian Jurkoic" userId="415b081d431856db" providerId="LiveId" clId="{EFE6C213-1F9F-4753-8B33-53188B07B023}" dt="2020-02-02T08:04:05.709" v="1718" actId="692"/>
          <ac:cxnSpMkLst>
            <pc:docMk/>
            <pc:sldMk cId="269599542" sldId="428"/>
            <ac:cxnSpMk id="12" creationId="{B195636D-1B51-4E53-A5A8-36EA89746612}"/>
          </ac:cxnSpMkLst>
        </pc:cxnChg>
        <pc:cxnChg chg="mod">
          <ac:chgData name="Julian Jurkoic" userId="415b081d431856db" providerId="LiveId" clId="{EFE6C213-1F9F-4753-8B33-53188B07B023}" dt="2020-02-02T08:04:05.709" v="1718" actId="692"/>
          <ac:cxnSpMkLst>
            <pc:docMk/>
            <pc:sldMk cId="269599542" sldId="428"/>
            <ac:cxnSpMk id="13" creationId="{E91069CD-96C3-44A2-862E-A01367BFDAD3}"/>
          </ac:cxnSpMkLst>
        </pc:cxnChg>
      </pc:sldChg>
      <pc:sldChg chg="modSp add del">
        <pc:chgData name="Julian Jurkoic" userId="415b081d431856db" providerId="LiveId" clId="{EFE6C213-1F9F-4753-8B33-53188B07B023}" dt="2020-01-30T20:04:51.614" v="1181" actId="2696"/>
        <pc:sldMkLst>
          <pc:docMk/>
          <pc:sldMk cId="506866233" sldId="430"/>
        </pc:sldMkLst>
        <pc:spChg chg="mod">
          <ac:chgData name="Julian Jurkoic" userId="415b081d431856db" providerId="LiveId" clId="{EFE6C213-1F9F-4753-8B33-53188B07B023}" dt="2020-01-30T19:31:25.823" v="1066" actId="20577"/>
          <ac:spMkLst>
            <pc:docMk/>
            <pc:sldMk cId="506866233" sldId="430"/>
            <ac:spMk id="2" creationId="{5FFE572C-2EFE-4E10-A431-B4B76A230739}"/>
          </ac:spMkLst>
        </pc:spChg>
      </pc:sldChg>
      <pc:sldChg chg="addSp delSp modSp delAnim modAnim">
        <pc:chgData name="Julian Jurkoic" userId="415b081d431856db" providerId="LiveId" clId="{EFE6C213-1F9F-4753-8B33-53188B07B023}" dt="2020-02-03T06:47:38.472" v="1968"/>
        <pc:sldMkLst>
          <pc:docMk/>
          <pc:sldMk cId="3803981386" sldId="432"/>
        </pc:sldMkLst>
        <pc:spChg chg="add">
          <ac:chgData name="Julian Jurkoic" userId="415b081d431856db" providerId="LiveId" clId="{EFE6C213-1F9F-4753-8B33-53188B07B023}" dt="2020-02-03T06:47:38.472" v="1968"/>
          <ac:spMkLst>
            <pc:docMk/>
            <pc:sldMk cId="3803981386" sldId="432"/>
            <ac:spMk id="27" creationId="{DCB30EC9-B004-4BAD-8AC3-DA97373A637D}"/>
          </ac:spMkLst>
        </pc:spChg>
        <pc:spChg chg="add">
          <ac:chgData name="Julian Jurkoic" userId="415b081d431856db" providerId="LiveId" clId="{EFE6C213-1F9F-4753-8B33-53188B07B023}" dt="2020-02-03T06:47:38.472" v="1968"/>
          <ac:spMkLst>
            <pc:docMk/>
            <pc:sldMk cId="3803981386" sldId="432"/>
            <ac:spMk id="28" creationId="{8A239247-02B7-4E3D-94F8-DB89498118E8}"/>
          </ac:spMkLst>
        </pc:spChg>
        <pc:spChg chg="add">
          <ac:chgData name="Julian Jurkoic" userId="415b081d431856db" providerId="LiveId" clId="{EFE6C213-1F9F-4753-8B33-53188B07B023}" dt="2020-02-03T06:47:38.472" v="1968"/>
          <ac:spMkLst>
            <pc:docMk/>
            <pc:sldMk cId="3803981386" sldId="432"/>
            <ac:spMk id="29" creationId="{6B9224FC-E7B2-487C-AA8F-33F0A9484A33}"/>
          </ac:spMkLst>
        </pc:spChg>
        <pc:spChg chg="add">
          <ac:chgData name="Julian Jurkoic" userId="415b081d431856db" providerId="LiveId" clId="{EFE6C213-1F9F-4753-8B33-53188B07B023}" dt="2020-02-03T06:47:38.472" v="1968"/>
          <ac:spMkLst>
            <pc:docMk/>
            <pc:sldMk cId="3803981386" sldId="432"/>
            <ac:spMk id="30" creationId="{B0601CCF-E1B0-4149-811F-BC6C770575F0}"/>
          </ac:spMkLst>
        </pc:spChg>
        <pc:grpChg chg="mod">
          <ac:chgData name="Julian Jurkoic" userId="415b081d431856db" providerId="LiveId" clId="{EFE6C213-1F9F-4753-8B33-53188B07B023}" dt="2020-02-03T06:44:00.539" v="1902" actId="1076"/>
          <ac:grpSpMkLst>
            <pc:docMk/>
            <pc:sldMk cId="3803981386" sldId="432"/>
            <ac:grpSpMk id="7" creationId="{49585208-D2D4-4802-88D7-17A44729057A}"/>
          </ac:grpSpMkLst>
        </pc:grpChg>
        <pc:grpChg chg="del mod">
          <ac:chgData name="Julian Jurkoic" userId="415b081d431856db" providerId="LiveId" clId="{EFE6C213-1F9F-4753-8B33-53188B07B023}" dt="2020-02-03T06:44:49.592" v="1906" actId="478"/>
          <ac:grpSpMkLst>
            <pc:docMk/>
            <pc:sldMk cId="3803981386" sldId="432"/>
            <ac:grpSpMk id="14" creationId="{D74DA407-47F0-4D59-902E-DBE087E41852}"/>
          </ac:grpSpMkLst>
        </pc:grpChg>
        <pc:picChg chg="mod topLvl">
          <ac:chgData name="Julian Jurkoic" userId="415b081d431856db" providerId="LiveId" clId="{EFE6C213-1F9F-4753-8B33-53188B07B023}" dt="2020-02-03T06:44:49.592" v="1906" actId="478"/>
          <ac:picMkLst>
            <pc:docMk/>
            <pc:sldMk cId="3803981386" sldId="432"/>
            <ac:picMk id="6" creationId="{ED82BC2D-797C-47BE-A21D-FDC0BEA90A8F}"/>
          </ac:picMkLst>
        </pc:picChg>
        <pc:picChg chg="mod">
          <ac:chgData name="Julian Jurkoic" userId="415b081d431856db" providerId="LiveId" clId="{EFE6C213-1F9F-4753-8B33-53188B07B023}" dt="2020-02-03T06:43:49.526" v="1901" actId="1076"/>
          <ac:picMkLst>
            <pc:docMk/>
            <pc:sldMk cId="3803981386" sldId="432"/>
            <ac:picMk id="9" creationId="{EDF964BC-9370-4A3C-9A36-8FD3353E4F8D}"/>
          </ac:picMkLst>
        </pc:picChg>
        <pc:picChg chg="del">
          <ac:chgData name="Julian Jurkoic" userId="415b081d431856db" providerId="LiveId" clId="{EFE6C213-1F9F-4753-8B33-53188B07B023}" dt="2020-02-03T06:44:49.592" v="1906" actId="478"/>
          <ac:picMkLst>
            <pc:docMk/>
            <pc:sldMk cId="3803981386" sldId="432"/>
            <ac:picMk id="11" creationId="{3AE0AED6-9148-4AFD-A0EB-07AE60B7671F}"/>
          </ac:picMkLst>
        </pc:picChg>
        <pc:picChg chg="del topLvl">
          <ac:chgData name="Julian Jurkoic" userId="415b081d431856db" providerId="LiveId" clId="{EFE6C213-1F9F-4753-8B33-53188B07B023}" dt="2020-02-03T06:44:49.592" v="1906" actId="478"/>
          <ac:picMkLst>
            <pc:docMk/>
            <pc:sldMk cId="3803981386" sldId="432"/>
            <ac:picMk id="26" creationId="{5E0308FE-9A82-4E88-8812-520564CE0D94}"/>
          </ac:picMkLst>
        </pc:picChg>
      </pc:sldChg>
      <pc:sldChg chg="addSp">
        <pc:chgData name="Julian Jurkoic" userId="415b081d431856db" providerId="LiveId" clId="{EFE6C213-1F9F-4753-8B33-53188B07B023}" dt="2020-02-03T06:47:45.571" v="1972"/>
        <pc:sldMkLst>
          <pc:docMk/>
          <pc:sldMk cId="3682556681" sldId="434"/>
        </pc:sldMkLst>
        <pc:spChg chg="add">
          <ac:chgData name="Julian Jurkoic" userId="415b081d431856db" providerId="LiveId" clId="{EFE6C213-1F9F-4753-8B33-53188B07B023}" dt="2020-02-03T06:47:45.571" v="1972"/>
          <ac:spMkLst>
            <pc:docMk/>
            <pc:sldMk cId="3682556681" sldId="434"/>
            <ac:spMk id="7" creationId="{CA89E242-01A8-4EEC-A4FC-44CDEBB298CC}"/>
          </ac:spMkLst>
        </pc:spChg>
        <pc:spChg chg="add">
          <ac:chgData name="Julian Jurkoic" userId="415b081d431856db" providerId="LiveId" clId="{EFE6C213-1F9F-4753-8B33-53188B07B023}" dt="2020-02-03T06:47:45.571" v="1972"/>
          <ac:spMkLst>
            <pc:docMk/>
            <pc:sldMk cId="3682556681" sldId="434"/>
            <ac:spMk id="8" creationId="{30F8B512-3150-4DB8-B079-D82EE39D95C2}"/>
          </ac:spMkLst>
        </pc:spChg>
        <pc:spChg chg="add">
          <ac:chgData name="Julian Jurkoic" userId="415b081d431856db" providerId="LiveId" clId="{EFE6C213-1F9F-4753-8B33-53188B07B023}" dt="2020-02-03T06:47:45.571" v="1972"/>
          <ac:spMkLst>
            <pc:docMk/>
            <pc:sldMk cId="3682556681" sldId="434"/>
            <ac:spMk id="9" creationId="{1710B267-9365-445F-9A2D-B2F14C18060E}"/>
          </ac:spMkLst>
        </pc:spChg>
        <pc:spChg chg="add">
          <ac:chgData name="Julian Jurkoic" userId="415b081d431856db" providerId="LiveId" clId="{EFE6C213-1F9F-4753-8B33-53188B07B023}" dt="2020-02-03T06:47:45.571" v="1972"/>
          <ac:spMkLst>
            <pc:docMk/>
            <pc:sldMk cId="3682556681" sldId="434"/>
            <ac:spMk id="10" creationId="{95DC2B1C-309C-4660-9CA2-C839DB063812}"/>
          </ac:spMkLst>
        </pc:spChg>
      </pc:sldChg>
      <pc:sldChg chg="addSp modSp add">
        <pc:chgData name="Julian Jurkoic" userId="415b081d431856db" providerId="LiveId" clId="{EFE6C213-1F9F-4753-8B33-53188B07B023}" dt="2020-02-03T06:47:50.815" v="1975"/>
        <pc:sldMkLst>
          <pc:docMk/>
          <pc:sldMk cId="3367785308" sldId="439"/>
        </pc:sldMkLst>
        <pc:spChg chg="mod">
          <ac:chgData name="Julian Jurkoic" userId="415b081d431856db" providerId="LiveId" clId="{EFE6C213-1F9F-4753-8B33-53188B07B023}" dt="2020-02-02T08:07:08.991" v="1764" actId="1076"/>
          <ac:spMkLst>
            <pc:docMk/>
            <pc:sldMk cId="3367785308" sldId="439"/>
            <ac:spMk id="2" creationId="{F1620529-E2DF-41C0-BAC9-8AAA0C245EF3}"/>
          </ac:spMkLst>
        </pc:spChg>
        <pc:spChg chg="mod">
          <ac:chgData name="Julian Jurkoic" userId="415b081d431856db" providerId="LiveId" clId="{EFE6C213-1F9F-4753-8B33-53188B07B023}" dt="2020-02-02T08:08:07.631" v="1887" actId="1037"/>
          <ac:spMkLst>
            <pc:docMk/>
            <pc:sldMk cId="3367785308" sldId="439"/>
            <ac:spMk id="5" creationId="{407DC8A1-F646-43B4-9559-5DFFA258FEA6}"/>
          </ac:spMkLst>
        </pc:spChg>
        <pc:spChg chg="mod">
          <ac:chgData name="Julian Jurkoic" userId="415b081d431856db" providerId="LiveId" clId="{EFE6C213-1F9F-4753-8B33-53188B07B023}" dt="2020-02-02T08:08:07.631" v="1887" actId="1037"/>
          <ac:spMkLst>
            <pc:docMk/>
            <pc:sldMk cId="3367785308" sldId="439"/>
            <ac:spMk id="6" creationId="{2E4E7FDA-D5A9-4983-8DAC-946BAE7F3C66}"/>
          </ac:spMkLst>
        </pc:spChg>
        <pc:spChg chg="mod">
          <ac:chgData name="Julian Jurkoic" userId="415b081d431856db" providerId="LiveId" clId="{EFE6C213-1F9F-4753-8B33-53188B07B023}" dt="2020-02-02T08:08:07.631" v="1887" actId="1037"/>
          <ac:spMkLst>
            <pc:docMk/>
            <pc:sldMk cId="3367785308" sldId="439"/>
            <ac:spMk id="7" creationId="{6BE72C51-759C-4EB0-9CBE-F81CA227120F}"/>
          </ac:spMkLst>
        </pc:spChg>
        <pc:spChg chg="mod">
          <ac:chgData name="Julian Jurkoic" userId="415b081d431856db" providerId="LiveId" clId="{EFE6C213-1F9F-4753-8B33-53188B07B023}" dt="2020-02-02T08:08:07.631" v="1887" actId="1037"/>
          <ac:spMkLst>
            <pc:docMk/>
            <pc:sldMk cId="3367785308" sldId="439"/>
            <ac:spMk id="8" creationId="{87613E46-9D68-4CF8-AE90-2A0F6C5A8947}"/>
          </ac:spMkLst>
        </pc:spChg>
        <pc:spChg chg="mod">
          <ac:chgData name="Julian Jurkoic" userId="415b081d431856db" providerId="LiveId" clId="{EFE6C213-1F9F-4753-8B33-53188B07B023}" dt="2020-02-02T08:08:07.631" v="1887" actId="1037"/>
          <ac:spMkLst>
            <pc:docMk/>
            <pc:sldMk cId="3367785308" sldId="439"/>
            <ac:spMk id="9" creationId="{413EE18A-7BE7-4E22-928D-1A8AE49CD21A}"/>
          </ac:spMkLst>
        </pc:spChg>
        <pc:spChg chg="mod">
          <ac:chgData name="Julian Jurkoic" userId="415b081d431856db" providerId="LiveId" clId="{EFE6C213-1F9F-4753-8B33-53188B07B023}" dt="2020-02-02T08:08:07.631" v="1887" actId="1037"/>
          <ac:spMkLst>
            <pc:docMk/>
            <pc:sldMk cId="3367785308" sldId="439"/>
            <ac:spMk id="15" creationId="{3A77F3D8-CBDF-4671-875D-71E31C8498AB}"/>
          </ac:spMkLst>
        </pc:spChg>
        <pc:spChg chg="mod">
          <ac:chgData name="Julian Jurkoic" userId="415b081d431856db" providerId="LiveId" clId="{EFE6C213-1F9F-4753-8B33-53188B07B023}" dt="2020-02-02T08:08:07.631" v="1887" actId="1037"/>
          <ac:spMkLst>
            <pc:docMk/>
            <pc:sldMk cId="3367785308" sldId="439"/>
            <ac:spMk id="16" creationId="{46AE1478-41D1-4F33-97E3-33B65659B966}"/>
          </ac:spMkLst>
        </pc:spChg>
        <pc:spChg chg="mod">
          <ac:chgData name="Julian Jurkoic" userId="415b081d431856db" providerId="LiveId" clId="{EFE6C213-1F9F-4753-8B33-53188B07B023}" dt="2020-02-02T08:08:07.631" v="1887" actId="1037"/>
          <ac:spMkLst>
            <pc:docMk/>
            <pc:sldMk cId="3367785308" sldId="439"/>
            <ac:spMk id="17" creationId="{C6471A88-5991-42F3-A3E9-BD79970A7F1C}"/>
          </ac:spMkLst>
        </pc:spChg>
        <pc:spChg chg="mod">
          <ac:chgData name="Julian Jurkoic" userId="415b081d431856db" providerId="LiveId" clId="{EFE6C213-1F9F-4753-8B33-53188B07B023}" dt="2020-02-02T08:08:07.631" v="1887" actId="1037"/>
          <ac:spMkLst>
            <pc:docMk/>
            <pc:sldMk cId="3367785308" sldId="439"/>
            <ac:spMk id="18" creationId="{C611E4CA-2539-4504-8430-AEC5BF1B7F1C}"/>
          </ac:spMkLst>
        </pc:spChg>
        <pc:spChg chg="mod">
          <ac:chgData name="Julian Jurkoic" userId="415b081d431856db" providerId="LiveId" clId="{EFE6C213-1F9F-4753-8B33-53188B07B023}" dt="2020-02-02T08:07:37.647" v="1766" actId="2711"/>
          <ac:spMkLst>
            <pc:docMk/>
            <pc:sldMk cId="3367785308" sldId="439"/>
            <ac:spMk id="19" creationId="{0A6DED29-A7F1-41FB-B54B-78523410F431}"/>
          </ac:spMkLst>
        </pc:spChg>
        <pc:spChg chg="add">
          <ac:chgData name="Julian Jurkoic" userId="415b081d431856db" providerId="LiveId" clId="{EFE6C213-1F9F-4753-8B33-53188B07B023}" dt="2020-02-03T06:47:50.815" v="1975"/>
          <ac:spMkLst>
            <pc:docMk/>
            <pc:sldMk cId="3367785308" sldId="439"/>
            <ac:spMk id="31" creationId="{3A9DB456-56E9-4E57-A392-2818ABCB5D38}"/>
          </ac:spMkLst>
        </pc:spChg>
        <pc:spChg chg="add">
          <ac:chgData name="Julian Jurkoic" userId="415b081d431856db" providerId="LiveId" clId="{EFE6C213-1F9F-4753-8B33-53188B07B023}" dt="2020-02-03T06:47:50.815" v="1975"/>
          <ac:spMkLst>
            <pc:docMk/>
            <pc:sldMk cId="3367785308" sldId="439"/>
            <ac:spMk id="32" creationId="{B43F0AEC-751B-4248-97B1-9ABF7F6B01BD}"/>
          </ac:spMkLst>
        </pc:spChg>
        <pc:spChg chg="add">
          <ac:chgData name="Julian Jurkoic" userId="415b081d431856db" providerId="LiveId" clId="{EFE6C213-1F9F-4753-8B33-53188B07B023}" dt="2020-02-03T06:47:50.815" v="1975"/>
          <ac:spMkLst>
            <pc:docMk/>
            <pc:sldMk cId="3367785308" sldId="439"/>
            <ac:spMk id="33" creationId="{1C184599-FB21-42F7-8F0B-F609CE9F8096}"/>
          </ac:spMkLst>
        </pc:spChg>
        <pc:spChg chg="add">
          <ac:chgData name="Julian Jurkoic" userId="415b081d431856db" providerId="LiveId" clId="{EFE6C213-1F9F-4753-8B33-53188B07B023}" dt="2020-02-03T06:47:50.815" v="1975"/>
          <ac:spMkLst>
            <pc:docMk/>
            <pc:sldMk cId="3367785308" sldId="439"/>
            <ac:spMk id="34" creationId="{F67D5AC1-8BA0-4CA3-8982-C8BF9BEDDE99}"/>
          </ac:spMkLst>
        </pc:spChg>
        <pc:cxnChg chg="mod">
          <ac:chgData name="Julian Jurkoic" userId="415b081d431856db" providerId="LiveId" clId="{EFE6C213-1F9F-4753-8B33-53188B07B023}" dt="2020-02-02T08:08:07.631" v="1887" actId="1037"/>
          <ac:cxnSpMkLst>
            <pc:docMk/>
            <pc:sldMk cId="3367785308" sldId="439"/>
            <ac:cxnSpMk id="10" creationId="{BBF8F8F6-2A36-4BBA-AD54-6979C6A196DB}"/>
          </ac:cxnSpMkLst>
        </pc:cxnChg>
        <pc:cxnChg chg="mod">
          <ac:chgData name="Julian Jurkoic" userId="415b081d431856db" providerId="LiveId" clId="{EFE6C213-1F9F-4753-8B33-53188B07B023}" dt="2020-02-02T08:08:07.631" v="1887" actId="1037"/>
          <ac:cxnSpMkLst>
            <pc:docMk/>
            <pc:sldMk cId="3367785308" sldId="439"/>
            <ac:cxnSpMk id="11" creationId="{5776FC33-1C70-418E-A9E5-1793782B9FC4}"/>
          </ac:cxnSpMkLst>
        </pc:cxnChg>
        <pc:cxnChg chg="mod">
          <ac:chgData name="Julian Jurkoic" userId="415b081d431856db" providerId="LiveId" clId="{EFE6C213-1F9F-4753-8B33-53188B07B023}" dt="2020-02-02T08:08:07.631" v="1887" actId="1037"/>
          <ac:cxnSpMkLst>
            <pc:docMk/>
            <pc:sldMk cId="3367785308" sldId="439"/>
            <ac:cxnSpMk id="12" creationId="{B195636D-1B51-4E53-A5A8-36EA89746612}"/>
          </ac:cxnSpMkLst>
        </pc:cxnChg>
        <pc:cxnChg chg="mod">
          <ac:chgData name="Julian Jurkoic" userId="415b081d431856db" providerId="LiveId" clId="{EFE6C213-1F9F-4753-8B33-53188B07B023}" dt="2020-02-02T08:08:07.631" v="1887" actId="1037"/>
          <ac:cxnSpMkLst>
            <pc:docMk/>
            <pc:sldMk cId="3367785308" sldId="439"/>
            <ac:cxnSpMk id="13" creationId="{E91069CD-96C3-44A2-862E-A01367BFDAD3}"/>
          </ac:cxnSpMkLst>
        </pc:cxnChg>
      </pc:sldChg>
    </pc:docChg>
  </pc:docChgLst>
  <pc:docChgLst>
    <pc:chgData name="Guest User" userId="eea152128de0b2b1" providerId="Windows Live" clId="Web-{F7431570-735C-4020-BBF1-9EC7E2EA35F7}"/>
    <pc:docChg chg="addSld modSld sldOrd">
      <pc:chgData name="Guest User" userId="eea152128de0b2b1" providerId="Windows Live" clId="Web-{F7431570-735C-4020-BBF1-9EC7E2EA35F7}" dt="2020-02-28T23:22:40.842" v="1562"/>
      <pc:docMkLst>
        <pc:docMk/>
      </pc:docMkLst>
      <pc:sldChg chg="modSp">
        <pc:chgData name="Guest User" userId="eea152128de0b2b1" providerId="Windows Live" clId="Web-{F7431570-735C-4020-BBF1-9EC7E2EA35F7}" dt="2020-02-26T19:17:53.215" v="13"/>
        <pc:sldMkLst>
          <pc:docMk/>
          <pc:sldMk cId="1680997830" sldId="441"/>
        </pc:sldMkLst>
        <pc:spChg chg="mod">
          <ac:chgData name="Guest User" userId="eea152128de0b2b1" providerId="Windows Live" clId="Web-{F7431570-735C-4020-BBF1-9EC7E2EA35F7}" dt="2020-02-26T19:17:53.215" v="13"/>
          <ac:spMkLst>
            <pc:docMk/>
            <pc:sldMk cId="1680997830" sldId="441"/>
            <ac:spMk id="3" creationId="{7B4205EC-2A83-4BBD-AE3B-A2AEF0B57388}"/>
          </ac:spMkLst>
        </pc:spChg>
      </pc:sldChg>
      <pc:sldChg chg="modSp">
        <pc:chgData name="Guest User" userId="eea152128de0b2b1" providerId="Windows Live" clId="Web-{F7431570-735C-4020-BBF1-9EC7E2EA35F7}" dt="2020-02-26T19:18:27.123" v="17"/>
        <pc:sldMkLst>
          <pc:docMk/>
          <pc:sldMk cId="3267966383" sldId="442"/>
        </pc:sldMkLst>
        <pc:spChg chg="mod">
          <ac:chgData name="Guest User" userId="eea152128de0b2b1" providerId="Windows Live" clId="Web-{F7431570-735C-4020-BBF1-9EC7E2EA35F7}" dt="2020-02-26T19:18:27.107" v="16"/>
          <ac:spMkLst>
            <pc:docMk/>
            <pc:sldMk cId="3267966383" sldId="442"/>
            <ac:spMk id="3" creationId="{B938012B-0067-4896-8059-A6068EC78E29}"/>
          </ac:spMkLst>
        </pc:spChg>
        <pc:spChg chg="mod">
          <ac:chgData name="Guest User" userId="eea152128de0b2b1" providerId="Windows Live" clId="Web-{F7431570-735C-4020-BBF1-9EC7E2EA35F7}" dt="2020-02-26T19:18:27.123" v="17"/>
          <ac:spMkLst>
            <pc:docMk/>
            <pc:sldMk cId="3267966383" sldId="442"/>
            <ac:spMk id="11" creationId="{179ADBC1-73AE-4FB6-982A-433EA61CE27F}"/>
          </ac:spMkLst>
        </pc:spChg>
      </pc:sldChg>
      <pc:sldChg chg="modSp">
        <pc:chgData name="Guest User" userId="eea152128de0b2b1" providerId="Windows Live" clId="Web-{F7431570-735C-4020-BBF1-9EC7E2EA35F7}" dt="2020-02-26T19:18:14.153" v="15"/>
        <pc:sldMkLst>
          <pc:docMk/>
          <pc:sldMk cId="2114963737" sldId="445"/>
        </pc:sldMkLst>
        <pc:spChg chg="mod">
          <ac:chgData name="Guest User" userId="eea152128de0b2b1" providerId="Windows Live" clId="Web-{F7431570-735C-4020-BBF1-9EC7E2EA35F7}" dt="2020-02-26T19:18:09.638" v="14"/>
          <ac:spMkLst>
            <pc:docMk/>
            <pc:sldMk cId="2114963737" sldId="445"/>
            <ac:spMk id="6" creationId="{99AFF756-6790-47D0-856E-88A8E0C5715B}"/>
          </ac:spMkLst>
        </pc:spChg>
        <pc:spChg chg="mod">
          <ac:chgData name="Guest User" userId="eea152128de0b2b1" providerId="Windows Live" clId="Web-{F7431570-735C-4020-BBF1-9EC7E2EA35F7}" dt="2020-02-26T19:18:14.153" v="15"/>
          <ac:spMkLst>
            <pc:docMk/>
            <pc:sldMk cId="2114963737" sldId="445"/>
            <ac:spMk id="9" creationId="{4E2D7440-AA8C-4997-B1B3-5AFFD7D3D681}"/>
          </ac:spMkLst>
        </pc:spChg>
      </pc:sldChg>
      <pc:sldChg chg="modSp">
        <pc:chgData name="Guest User" userId="eea152128de0b2b1" providerId="Windows Live" clId="Web-{F7431570-735C-4020-BBF1-9EC7E2EA35F7}" dt="2020-02-26T19:17:16.167" v="3"/>
        <pc:sldMkLst>
          <pc:docMk/>
          <pc:sldMk cId="71680310" sldId="446"/>
        </pc:sldMkLst>
        <pc:spChg chg="mod">
          <ac:chgData name="Guest User" userId="eea152128de0b2b1" providerId="Windows Live" clId="Web-{F7431570-735C-4020-BBF1-9EC7E2EA35F7}" dt="2020-02-26T19:17:16.167" v="3"/>
          <ac:spMkLst>
            <pc:docMk/>
            <pc:sldMk cId="71680310" sldId="446"/>
            <ac:spMk id="6" creationId="{99AFF756-6790-47D0-856E-88A8E0C5715B}"/>
          </ac:spMkLst>
        </pc:spChg>
      </pc:sldChg>
      <pc:sldChg chg="modSp">
        <pc:chgData name="Guest User" userId="eea152128de0b2b1" providerId="Windows Live" clId="Web-{F7431570-735C-4020-BBF1-9EC7E2EA35F7}" dt="2020-02-26T19:17:45.605" v="12"/>
        <pc:sldMkLst>
          <pc:docMk/>
          <pc:sldMk cId="2461859500" sldId="447"/>
        </pc:sldMkLst>
        <pc:spChg chg="mod">
          <ac:chgData name="Guest User" userId="eea152128de0b2b1" providerId="Windows Live" clId="Web-{F7431570-735C-4020-BBF1-9EC7E2EA35F7}" dt="2020-02-26T19:17:45.512" v="5"/>
          <ac:spMkLst>
            <pc:docMk/>
            <pc:sldMk cId="2461859500" sldId="447"/>
            <ac:spMk id="5" creationId="{62360453-F157-4410-9BC1-27B02A68B601}"/>
          </ac:spMkLst>
        </pc:spChg>
        <pc:spChg chg="mod">
          <ac:chgData name="Guest User" userId="eea152128de0b2b1" providerId="Windows Live" clId="Web-{F7431570-735C-4020-BBF1-9EC7E2EA35F7}" dt="2020-02-26T19:17:45.529" v="6"/>
          <ac:spMkLst>
            <pc:docMk/>
            <pc:sldMk cId="2461859500" sldId="447"/>
            <ac:spMk id="6" creationId="{76F782E0-1C96-41EE-BD23-A9B6CAEA3491}"/>
          </ac:spMkLst>
        </pc:spChg>
        <pc:spChg chg="mod">
          <ac:chgData name="Guest User" userId="eea152128de0b2b1" providerId="Windows Live" clId="Web-{F7431570-735C-4020-BBF1-9EC7E2EA35F7}" dt="2020-02-26T19:17:45.543" v="7"/>
          <ac:spMkLst>
            <pc:docMk/>
            <pc:sldMk cId="2461859500" sldId="447"/>
            <ac:spMk id="7" creationId="{6961F103-7682-4941-9DB2-61816F090871}"/>
          </ac:spMkLst>
        </pc:spChg>
        <pc:spChg chg="mod">
          <ac:chgData name="Guest User" userId="eea152128de0b2b1" providerId="Windows Live" clId="Web-{F7431570-735C-4020-BBF1-9EC7E2EA35F7}" dt="2020-02-26T19:17:45.559" v="8"/>
          <ac:spMkLst>
            <pc:docMk/>
            <pc:sldMk cId="2461859500" sldId="447"/>
            <ac:spMk id="8" creationId="{34379156-4E60-4DE9-91A1-8D75491AF2AC}"/>
          </ac:spMkLst>
        </pc:spChg>
        <pc:spChg chg="mod">
          <ac:chgData name="Guest User" userId="eea152128de0b2b1" providerId="Windows Live" clId="Web-{F7431570-735C-4020-BBF1-9EC7E2EA35F7}" dt="2020-02-26T19:17:45.574" v="9"/>
          <ac:spMkLst>
            <pc:docMk/>
            <pc:sldMk cId="2461859500" sldId="447"/>
            <ac:spMk id="9" creationId="{2A630EF5-8999-48D6-8A4B-1C7223F09DF5}"/>
          </ac:spMkLst>
        </pc:spChg>
        <pc:spChg chg="mod">
          <ac:chgData name="Guest User" userId="eea152128de0b2b1" providerId="Windows Live" clId="Web-{F7431570-735C-4020-BBF1-9EC7E2EA35F7}" dt="2020-02-26T19:17:45.590" v="10"/>
          <ac:spMkLst>
            <pc:docMk/>
            <pc:sldMk cId="2461859500" sldId="447"/>
            <ac:spMk id="10" creationId="{424DEFEB-9AB2-45ED-BF1F-7409A85F6663}"/>
          </ac:spMkLst>
        </pc:spChg>
        <pc:spChg chg="mod">
          <ac:chgData name="Guest User" userId="eea152128de0b2b1" providerId="Windows Live" clId="Web-{F7431570-735C-4020-BBF1-9EC7E2EA35F7}" dt="2020-02-26T19:17:45.590" v="11"/>
          <ac:spMkLst>
            <pc:docMk/>
            <pc:sldMk cId="2461859500" sldId="447"/>
            <ac:spMk id="11" creationId="{245C330F-5F3E-4DD5-A32C-F449AC331197}"/>
          </ac:spMkLst>
        </pc:spChg>
        <pc:spChg chg="mod">
          <ac:chgData name="Guest User" userId="eea152128de0b2b1" providerId="Windows Live" clId="Web-{F7431570-735C-4020-BBF1-9EC7E2EA35F7}" dt="2020-02-26T19:17:45.605" v="12"/>
          <ac:spMkLst>
            <pc:docMk/>
            <pc:sldMk cId="2461859500" sldId="447"/>
            <ac:spMk id="12" creationId="{B5636238-128A-416B-B9B6-45A25255F5BA}"/>
          </ac:spMkLst>
        </pc:spChg>
      </pc:sldChg>
      <pc:sldChg chg="addSp delSp modSp addAnim delAnim modAnim modNotes">
        <pc:chgData name="Guest User" userId="eea152128de0b2b1" providerId="Windows Live" clId="Web-{F7431570-735C-4020-BBF1-9EC7E2EA35F7}" dt="2020-02-28T23:15:58.232" v="808"/>
        <pc:sldMkLst>
          <pc:docMk/>
          <pc:sldMk cId="203541929" sldId="449"/>
        </pc:sldMkLst>
        <pc:spChg chg="mod">
          <ac:chgData name="Guest User" userId="eea152128de0b2b1" providerId="Windows Live" clId="Web-{F7431570-735C-4020-BBF1-9EC7E2EA35F7}" dt="2020-02-28T21:56:24.952" v="75" actId="20577"/>
          <ac:spMkLst>
            <pc:docMk/>
            <pc:sldMk cId="203541929" sldId="449"/>
            <ac:spMk id="6" creationId="{99AFF756-6790-47D0-856E-88A8E0C5715B}"/>
          </ac:spMkLst>
        </pc:spChg>
        <pc:spChg chg="add mod">
          <ac:chgData name="Guest User" userId="eea152128de0b2b1" providerId="Windows Live" clId="Web-{F7431570-735C-4020-BBF1-9EC7E2EA35F7}" dt="2020-02-28T23:13:53.997" v="641" actId="1076"/>
          <ac:spMkLst>
            <pc:docMk/>
            <pc:sldMk cId="203541929" sldId="449"/>
            <ac:spMk id="11" creationId="{52D7DD04-479A-4029-9038-F340DD049777}"/>
          </ac:spMkLst>
        </pc:spChg>
        <pc:picChg chg="add del mod">
          <ac:chgData name="Guest User" userId="eea152128de0b2b1" providerId="Windows Live" clId="Web-{F7431570-735C-4020-BBF1-9EC7E2EA35F7}" dt="2020-02-28T20:59:42.335" v="24"/>
          <ac:picMkLst>
            <pc:docMk/>
            <pc:sldMk cId="203541929" sldId="449"/>
            <ac:picMk id="3" creationId="{94360A8C-4FBC-4C97-B77B-38065CA51023}"/>
          </ac:picMkLst>
        </pc:picChg>
        <pc:picChg chg="add del mod">
          <ac:chgData name="Guest User" userId="eea152128de0b2b1" providerId="Windows Live" clId="Web-{F7431570-735C-4020-BBF1-9EC7E2EA35F7}" dt="2020-02-28T22:51:53.201" v="430"/>
          <ac:picMkLst>
            <pc:docMk/>
            <pc:sldMk cId="203541929" sldId="449"/>
            <ac:picMk id="3" creationId="{FB48197C-27EB-4EF7-87DA-FD752F756EFE}"/>
          </ac:picMkLst>
        </pc:picChg>
        <pc:picChg chg="add mod ord">
          <ac:chgData name="Guest User" userId="eea152128de0b2b1" providerId="Windows Live" clId="Web-{F7431570-735C-4020-BBF1-9EC7E2EA35F7}" dt="2020-02-28T22:52:31.030" v="438"/>
          <ac:picMkLst>
            <pc:docMk/>
            <pc:sldMk cId="203541929" sldId="449"/>
            <ac:picMk id="5" creationId="{36CB0F47-2DEF-471E-84E3-4E28DDB58A6F}"/>
          </ac:picMkLst>
        </pc:picChg>
        <pc:picChg chg="add del mod">
          <ac:chgData name="Guest User" userId="eea152128de0b2b1" providerId="Windows Live" clId="Web-{F7431570-735C-4020-BBF1-9EC7E2EA35F7}" dt="2020-02-28T21:00:10.071" v="28"/>
          <ac:picMkLst>
            <pc:docMk/>
            <pc:sldMk cId="203541929" sldId="449"/>
            <ac:picMk id="7" creationId="{E8347E7A-2CCF-4FEB-ABEA-E06D5EEA013B}"/>
          </ac:picMkLst>
        </pc:picChg>
        <pc:picChg chg="add mod">
          <ac:chgData name="Guest User" userId="eea152128de0b2b1" providerId="Windows Live" clId="Web-{F7431570-735C-4020-BBF1-9EC7E2EA35F7}" dt="2020-02-28T23:13:57.325" v="642" actId="1076"/>
          <ac:picMkLst>
            <pc:docMk/>
            <pc:sldMk cId="203541929" sldId="449"/>
            <ac:picMk id="8" creationId="{449BBD1D-7E65-4241-97CA-05E4FC37B123}"/>
          </ac:picMkLst>
        </pc:picChg>
        <pc:picChg chg="add del mod">
          <ac:chgData name="Guest User" userId="eea152128de0b2b1" providerId="Windows Live" clId="Web-{F7431570-735C-4020-BBF1-9EC7E2EA35F7}" dt="2020-02-28T21:39:12.497" v="38"/>
          <ac:picMkLst>
            <pc:docMk/>
            <pc:sldMk cId="203541929" sldId="449"/>
            <ac:picMk id="9" creationId="{00FC356E-9577-4E3A-8EAA-B2401946C846}"/>
          </ac:picMkLst>
        </pc:picChg>
        <pc:picChg chg="del mod">
          <ac:chgData name="Guest User" userId="eea152128de0b2b1" providerId="Windows Live" clId="Web-{F7431570-735C-4020-BBF1-9EC7E2EA35F7}" dt="2020-02-28T23:00:49.155" v="444"/>
          <ac:picMkLst>
            <pc:docMk/>
            <pc:sldMk cId="203541929" sldId="449"/>
            <ac:picMk id="10" creationId="{15835DEC-3194-4323-A40F-A207CF59E3AF}"/>
          </ac:picMkLst>
        </pc:picChg>
        <pc:picChg chg="del">
          <ac:chgData name="Guest User" userId="eea152128de0b2b1" providerId="Windows Live" clId="Web-{F7431570-735C-4020-BBF1-9EC7E2EA35F7}" dt="2020-02-28T20:59:11.678" v="19"/>
          <ac:picMkLst>
            <pc:docMk/>
            <pc:sldMk cId="203541929" sldId="449"/>
            <ac:picMk id="12" creationId="{B269976C-A118-477B-9735-C5B323CF3BD6}"/>
          </ac:picMkLst>
        </pc:picChg>
      </pc:sldChg>
      <pc:sldChg chg="modSp">
        <pc:chgData name="Guest User" userId="eea152128de0b2b1" providerId="Windows Live" clId="Web-{F7431570-735C-4020-BBF1-9EC7E2EA35F7}" dt="2020-02-26T19:17:26.917" v="4"/>
        <pc:sldMkLst>
          <pc:docMk/>
          <pc:sldMk cId="1286102482" sldId="450"/>
        </pc:sldMkLst>
        <pc:spChg chg="mod">
          <ac:chgData name="Guest User" userId="eea152128de0b2b1" providerId="Windows Live" clId="Web-{F7431570-735C-4020-BBF1-9EC7E2EA35F7}" dt="2020-02-26T19:17:26.917" v="4"/>
          <ac:spMkLst>
            <pc:docMk/>
            <pc:sldMk cId="1286102482" sldId="450"/>
            <ac:spMk id="6" creationId="{99AFF756-6790-47D0-856E-88A8E0C5715B}"/>
          </ac:spMkLst>
        </pc:spChg>
      </pc:sldChg>
      <pc:sldChg chg="modSp">
        <pc:chgData name="Guest User" userId="eea152128de0b2b1" providerId="Windows Live" clId="Web-{F7431570-735C-4020-BBF1-9EC7E2EA35F7}" dt="2020-02-26T19:18:36.545" v="18"/>
        <pc:sldMkLst>
          <pc:docMk/>
          <pc:sldMk cId="1356869243" sldId="452"/>
        </pc:sldMkLst>
        <pc:spChg chg="mod">
          <ac:chgData name="Guest User" userId="eea152128de0b2b1" providerId="Windows Live" clId="Web-{F7431570-735C-4020-BBF1-9EC7E2EA35F7}" dt="2020-02-26T19:18:36.545" v="18"/>
          <ac:spMkLst>
            <pc:docMk/>
            <pc:sldMk cId="1356869243" sldId="452"/>
            <ac:spMk id="6" creationId="{99AFF756-6790-47D0-856E-88A8E0C5715B}"/>
          </ac:spMkLst>
        </pc:spChg>
      </pc:sldChg>
      <pc:sldChg chg="modSp add ord replId">
        <pc:chgData name="Guest User" userId="eea152128de0b2b1" providerId="Windows Live" clId="Web-{F7431570-735C-4020-BBF1-9EC7E2EA35F7}" dt="2020-02-28T22:01:26.843" v="107"/>
        <pc:sldMkLst>
          <pc:docMk/>
          <pc:sldMk cId="3018966173" sldId="464"/>
        </pc:sldMkLst>
        <pc:spChg chg="mod">
          <ac:chgData name="Guest User" userId="eea152128de0b2b1" providerId="Windows Live" clId="Web-{F7431570-735C-4020-BBF1-9EC7E2EA35F7}" dt="2020-02-28T21:59:31.030" v="88" actId="20577"/>
          <ac:spMkLst>
            <pc:docMk/>
            <pc:sldMk cId="3018966173" sldId="464"/>
            <ac:spMk id="1128" creationId="{00000000-0000-0000-0000-000000000000}"/>
          </ac:spMkLst>
        </pc:spChg>
      </pc:sldChg>
      <pc:sldChg chg="delSp modSp add ord replId modNotes">
        <pc:chgData name="Guest User" userId="eea152128de0b2b1" providerId="Windows Live" clId="Web-{F7431570-735C-4020-BBF1-9EC7E2EA35F7}" dt="2020-02-28T23:22:40.842" v="1562"/>
        <pc:sldMkLst>
          <pc:docMk/>
          <pc:sldMk cId="1449215579" sldId="465"/>
        </pc:sldMkLst>
        <pc:spChg chg="mod">
          <ac:chgData name="Guest User" userId="eea152128de0b2b1" providerId="Windows Live" clId="Web-{F7431570-735C-4020-BBF1-9EC7E2EA35F7}" dt="2020-02-28T22:01:37.624" v="108" actId="20577"/>
          <ac:spMkLst>
            <pc:docMk/>
            <pc:sldMk cId="1449215579" sldId="465"/>
            <ac:spMk id="2" creationId="{4B1BCA62-EDBA-4706-9D5D-3B9C9D286861}"/>
          </ac:spMkLst>
        </pc:spChg>
        <pc:spChg chg="mod">
          <ac:chgData name="Guest User" userId="eea152128de0b2b1" providerId="Windows Live" clId="Web-{F7431570-735C-4020-BBF1-9EC7E2EA35F7}" dt="2020-02-28T22:31:49.461" v="397" actId="20577"/>
          <ac:spMkLst>
            <pc:docMk/>
            <pc:sldMk cId="1449215579" sldId="465"/>
            <ac:spMk id="6" creationId="{99AFF756-6790-47D0-856E-88A8E0C5715B}"/>
          </ac:spMkLst>
        </pc:spChg>
        <pc:spChg chg="del">
          <ac:chgData name="Guest User" userId="eea152128de0b2b1" providerId="Windows Live" clId="Web-{F7431570-735C-4020-BBF1-9EC7E2EA35F7}" dt="2020-02-28T22:00:46.249" v="102"/>
          <ac:spMkLst>
            <pc:docMk/>
            <pc:sldMk cId="1449215579" sldId="465"/>
            <ac:spMk id="13" creationId="{F9B4C4C3-EE3E-419E-B8C0-E9EFA1F86474}"/>
          </ac:spMkLst>
        </pc:spChg>
        <pc:picChg chg="del">
          <ac:chgData name="Guest User" userId="eea152128de0b2b1" providerId="Windows Live" clId="Web-{F7431570-735C-4020-BBF1-9EC7E2EA35F7}" dt="2020-02-28T22:00:40.515" v="100"/>
          <ac:picMkLst>
            <pc:docMk/>
            <pc:sldMk cId="1449215579" sldId="465"/>
            <ac:picMk id="3" creationId="{6091EAE3-C081-45BC-920D-CBAD3A9005D6}"/>
          </ac:picMkLst>
        </pc:picChg>
        <pc:cxnChg chg="del">
          <ac:chgData name="Guest User" userId="eea152128de0b2b1" providerId="Windows Live" clId="Web-{F7431570-735C-4020-BBF1-9EC7E2EA35F7}" dt="2020-02-28T22:00:46.936" v="103"/>
          <ac:cxnSpMkLst>
            <pc:docMk/>
            <pc:sldMk cId="1449215579" sldId="465"/>
            <ac:cxnSpMk id="5" creationId="{5B58AB18-1BFA-43E1-8168-6573B71734B3}"/>
          </ac:cxnSpMkLst>
        </pc:cxnChg>
        <pc:cxnChg chg="del">
          <ac:chgData name="Guest User" userId="eea152128de0b2b1" providerId="Windows Live" clId="Web-{F7431570-735C-4020-BBF1-9EC7E2EA35F7}" dt="2020-02-28T22:00:47.921" v="104"/>
          <ac:cxnSpMkLst>
            <pc:docMk/>
            <pc:sldMk cId="1449215579" sldId="465"/>
            <ac:cxnSpMk id="9" creationId="{B35A545B-86D7-4C5E-8EE2-57AFBE095514}"/>
          </ac:cxnSpMkLst>
        </pc:cxnChg>
        <pc:cxnChg chg="del">
          <ac:chgData name="Guest User" userId="eea152128de0b2b1" providerId="Windows Live" clId="Web-{F7431570-735C-4020-BBF1-9EC7E2EA35F7}" dt="2020-02-28T22:00:43.874" v="101"/>
          <ac:cxnSpMkLst>
            <pc:docMk/>
            <pc:sldMk cId="1449215579" sldId="465"/>
            <ac:cxnSpMk id="11" creationId="{31DA3196-AA1D-4053-870E-1C54FA9E9210}"/>
          </ac:cxnSpMkLst>
        </pc:cxnChg>
      </pc:sldChg>
    </pc:docChg>
  </pc:docChgLst>
  <pc:docChgLst>
    <pc:chgData name="Guest User" providerId="Windows Live" clId="Web-{2198B155-DBBB-4967-97FB-F02E9CA3E476}"/>
    <pc:docChg chg="modSld">
      <pc:chgData name="Guest User" userId="" providerId="Windows Live" clId="Web-{2198B155-DBBB-4967-97FB-F02E9CA3E476}" dt="2020-01-30T21:51:56.084" v="32" actId="1076"/>
      <pc:docMkLst>
        <pc:docMk/>
      </pc:docMkLst>
      <pc:sldChg chg="addSp delSp modSp">
        <pc:chgData name="Guest User" userId="" providerId="Windows Live" clId="Web-{2198B155-DBBB-4967-97FB-F02E9CA3E476}" dt="2020-01-30T21:51:56.084" v="32" actId="1076"/>
        <pc:sldMkLst>
          <pc:docMk/>
          <pc:sldMk cId="2384817782" sldId="425"/>
        </pc:sldMkLst>
        <pc:spChg chg="add del mod">
          <ac:chgData name="Guest User" userId="" providerId="Windows Live" clId="Web-{2198B155-DBBB-4967-97FB-F02E9CA3E476}" dt="2020-01-30T21:50:19.221" v="20"/>
          <ac:spMkLst>
            <pc:docMk/>
            <pc:sldMk cId="2384817782" sldId="425"/>
            <ac:spMk id="5" creationId="{99B2C4EC-D918-4496-8BB3-5F8B2D612C8C}"/>
          </ac:spMkLst>
        </pc:spChg>
        <pc:spChg chg="add mod">
          <ac:chgData name="Guest User" userId="" providerId="Windows Live" clId="Web-{2198B155-DBBB-4967-97FB-F02E9CA3E476}" dt="2020-01-30T21:51:56.084" v="32" actId="1076"/>
          <ac:spMkLst>
            <pc:docMk/>
            <pc:sldMk cId="2384817782" sldId="425"/>
            <ac:spMk id="6" creationId="{999A2F1E-7D4C-4083-9D1F-26E41CB19230}"/>
          </ac:spMkLst>
        </pc:spChg>
      </pc:sldChg>
    </pc:docChg>
  </pc:docChgLst>
  <pc:docChgLst>
    <pc:chgData name="Guest User" providerId="Windows Live" clId="Web-{8D3D68BE-EAF3-491D-A66F-CA6EB0853E75}"/>
    <pc:docChg chg="addSld modSld">
      <pc:chgData name="Guest User" userId="" providerId="Windows Live" clId="Web-{8D3D68BE-EAF3-491D-A66F-CA6EB0853E75}" dt="2020-02-26T03:13:14.828" v="404"/>
      <pc:docMkLst>
        <pc:docMk/>
      </pc:docMkLst>
      <pc:sldChg chg="addSp delSp modSp delAnim">
        <pc:chgData name="Guest User" userId="" providerId="Windows Live" clId="Web-{8D3D68BE-EAF3-491D-A66F-CA6EB0853E75}" dt="2020-02-26T03:13:14.828" v="404"/>
        <pc:sldMkLst>
          <pc:docMk/>
          <pc:sldMk cId="2114963737" sldId="445"/>
        </pc:sldMkLst>
        <pc:spChg chg="mod">
          <ac:chgData name="Guest User" userId="" providerId="Windows Live" clId="Web-{8D3D68BE-EAF3-491D-A66F-CA6EB0853E75}" dt="2020-02-26T03:03:38.614" v="12" actId="20577"/>
          <ac:spMkLst>
            <pc:docMk/>
            <pc:sldMk cId="2114963737" sldId="445"/>
            <ac:spMk id="2" creationId="{4B1BCA62-EDBA-4706-9D5D-3B9C9D286861}"/>
          </ac:spMkLst>
        </pc:spChg>
        <pc:spChg chg="add mod">
          <ac:chgData name="Guest User" userId="" providerId="Windows Live" clId="Web-{8D3D68BE-EAF3-491D-A66F-CA6EB0853E75}" dt="2020-02-26T03:12:28.248" v="328" actId="1076"/>
          <ac:spMkLst>
            <pc:docMk/>
            <pc:sldMk cId="2114963737" sldId="445"/>
            <ac:spMk id="3" creationId="{3810DA85-E0DD-4D50-B36A-FF3170F7695B}"/>
          </ac:spMkLst>
        </pc:spChg>
        <pc:spChg chg="mod">
          <ac:chgData name="Guest User" userId="" providerId="Windows Live" clId="Web-{8D3D68BE-EAF3-491D-A66F-CA6EB0853E75}" dt="2020-02-26T03:10:29.758" v="327" actId="20577"/>
          <ac:spMkLst>
            <pc:docMk/>
            <pc:sldMk cId="2114963737" sldId="445"/>
            <ac:spMk id="6" creationId="{99AFF756-6790-47D0-856E-88A8E0C5715B}"/>
          </ac:spMkLst>
        </pc:spChg>
        <pc:graphicFrameChg chg="add mod modGraphic">
          <ac:chgData name="Guest User" userId="" providerId="Windows Live" clId="Web-{8D3D68BE-EAF3-491D-A66F-CA6EB0853E75}" dt="2020-02-26T03:13:14.828" v="404"/>
          <ac:graphicFrameMkLst>
            <pc:docMk/>
            <pc:sldMk cId="2114963737" sldId="445"/>
            <ac:graphicFrameMk id="5" creationId="{D3C99188-703F-4B0C-8A5F-B9A5004AF976}"/>
          </ac:graphicFrameMkLst>
        </pc:graphicFrameChg>
        <pc:picChg chg="del">
          <ac:chgData name="Guest User" userId="" providerId="Windows Live" clId="Web-{8D3D68BE-EAF3-491D-A66F-CA6EB0853E75}" dt="2020-02-26T03:04:28.772" v="59"/>
          <ac:picMkLst>
            <pc:docMk/>
            <pc:sldMk cId="2114963737" sldId="445"/>
            <ac:picMk id="7" creationId="{3E48073C-0100-4307-8AD8-640D1ECA6D1E}"/>
          </ac:picMkLst>
        </pc:picChg>
        <pc:picChg chg="del">
          <ac:chgData name="Guest User" userId="" providerId="Windows Live" clId="Web-{8D3D68BE-EAF3-491D-A66F-CA6EB0853E75}" dt="2020-02-26T03:04:27.912" v="58"/>
          <ac:picMkLst>
            <pc:docMk/>
            <pc:sldMk cId="2114963737" sldId="445"/>
            <ac:picMk id="9" creationId="{67A4C3E5-E528-4411-88CB-B5DCB2C2742A}"/>
          </ac:picMkLst>
        </pc:picChg>
        <pc:picChg chg="del">
          <ac:chgData name="Guest User" userId="" providerId="Windows Live" clId="Web-{8D3D68BE-EAF3-491D-A66F-CA6EB0853E75}" dt="2020-02-26T03:04:24.850" v="57"/>
          <ac:picMkLst>
            <pc:docMk/>
            <pc:sldMk cId="2114963737" sldId="445"/>
            <ac:picMk id="11" creationId="{ABB9248C-ED07-4FC6-A042-6A18D31D785E}"/>
          </ac:picMkLst>
        </pc:picChg>
      </pc:sldChg>
      <pc:sldChg chg="add replId">
        <pc:chgData name="Guest User" userId="" providerId="Windows Live" clId="Web-{8D3D68BE-EAF3-491D-A66F-CA6EB0853E75}" dt="2020-02-26T03:03:25.394" v="0"/>
        <pc:sldMkLst>
          <pc:docMk/>
          <pc:sldMk cId="1286102482" sldId="450"/>
        </pc:sldMkLst>
      </pc:sldChg>
    </pc:docChg>
  </pc:docChgLst>
  <pc:docChgLst>
    <pc:chgData name="Guest User" providerId="Windows Live" clId="Web-{EC183AD9-31AC-404C-B15B-AC3CEDEEF45D}"/>
    <pc:docChg chg="modSld">
      <pc:chgData name="Guest User" userId="" providerId="Windows Live" clId="Web-{EC183AD9-31AC-404C-B15B-AC3CEDEEF45D}" dt="2020-02-26T18:51:03.804" v="46" actId="14100"/>
      <pc:docMkLst>
        <pc:docMk/>
      </pc:docMkLst>
      <pc:sldChg chg="addSp delSp modSp">
        <pc:chgData name="Guest User" userId="" providerId="Windows Live" clId="Web-{EC183AD9-31AC-404C-B15B-AC3CEDEEF45D}" dt="2020-02-26T18:51:03.804" v="46" actId="14100"/>
        <pc:sldMkLst>
          <pc:docMk/>
          <pc:sldMk cId="0" sldId="321"/>
        </pc:sldMkLst>
        <pc:picChg chg="add mod">
          <ac:chgData name="Guest User" userId="" providerId="Windows Live" clId="Web-{EC183AD9-31AC-404C-B15B-AC3CEDEEF45D}" dt="2020-02-26T18:51:03.804" v="46" actId="14100"/>
          <ac:picMkLst>
            <pc:docMk/>
            <pc:sldMk cId="0" sldId="321"/>
            <ac:picMk id="2" creationId="{08239A29-2B3E-4171-A833-96EEDF8B1D9E}"/>
          </ac:picMkLst>
        </pc:picChg>
        <pc:picChg chg="add del mod">
          <ac:chgData name="Guest User" userId="" providerId="Windows Live" clId="Web-{EC183AD9-31AC-404C-B15B-AC3CEDEEF45D}" dt="2020-02-26T06:36:58.151" v="8"/>
          <ac:picMkLst>
            <pc:docMk/>
            <pc:sldMk cId="0" sldId="321"/>
            <ac:picMk id="2" creationId="{366E60F3-CF59-473F-83E8-07481B2D8656}"/>
          </ac:picMkLst>
        </pc:picChg>
        <pc:picChg chg="add del mod">
          <ac:chgData name="Guest User" userId="" providerId="Windows Live" clId="Web-{EC183AD9-31AC-404C-B15B-AC3CEDEEF45D}" dt="2020-02-26T07:21:44.771" v="26"/>
          <ac:picMkLst>
            <pc:docMk/>
            <pc:sldMk cId="0" sldId="321"/>
            <ac:picMk id="2" creationId="{BCCD37B3-4688-479F-9E52-9643552261B0}"/>
          </ac:picMkLst>
        </pc:picChg>
        <pc:picChg chg="del">
          <ac:chgData name="Guest User" userId="" providerId="Windows Live" clId="Web-{EC183AD9-31AC-404C-B15B-AC3CEDEEF45D}" dt="2020-02-26T07:21:06.161" v="16"/>
          <ac:picMkLst>
            <pc:docMk/>
            <pc:sldMk cId="0" sldId="321"/>
            <ac:picMk id="3" creationId="{7ECE95B0-FC8E-46B5-A120-14E610C3CA3E}"/>
          </ac:picMkLst>
        </pc:picChg>
        <pc:picChg chg="add mod">
          <ac:chgData name="Guest User" userId="" providerId="Windows Live" clId="Web-{EC183AD9-31AC-404C-B15B-AC3CEDEEF45D}" dt="2020-02-26T06:39:52.352" v="15" actId="1076"/>
          <ac:picMkLst>
            <pc:docMk/>
            <pc:sldMk cId="0" sldId="321"/>
            <ac:picMk id="5" creationId="{EC2F3C10-30A5-4E94-965D-BD74477B39F4}"/>
          </ac:picMkLst>
        </pc:picChg>
        <pc:picChg chg="add mod">
          <ac:chgData name="Guest User" userId="" providerId="Windows Live" clId="Web-{EC183AD9-31AC-404C-B15B-AC3CEDEEF45D}" dt="2020-02-26T07:24:26.099" v="40" actId="1076"/>
          <ac:picMkLst>
            <pc:docMk/>
            <pc:sldMk cId="0" sldId="321"/>
            <ac:picMk id="6" creationId="{169D7171-0190-4AB2-A3ED-B508F6A63414}"/>
          </ac:picMkLst>
        </pc:picChg>
        <pc:picChg chg="del">
          <ac:chgData name="Guest User" userId="" providerId="Windows Live" clId="Web-{EC183AD9-31AC-404C-B15B-AC3CEDEEF45D}" dt="2020-02-26T07:23:41.161" v="32"/>
          <ac:picMkLst>
            <pc:docMk/>
            <pc:sldMk cId="0" sldId="321"/>
            <ac:picMk id="7" creationId="{DC3DE5D0-8185-4413-837D-EA6DB5551C9C}"/>
          </ac:picMkLst>
        </pc:picChg>
        <pc:picChg chg="add del">
          <ac:chgData name="Guest User" userId="" providerId="Windows Live" clId="Web-{EC183AD9-31AC-404C-B15B-AC3CEDEEF45D}" dt="2020-02-26T06:39:26.383" v="10"/>
          <ac:picMkLst>
            <pc:docMk/>
            <pc:sldMk cId="0" sldId="321"/>
            <ac:picMk id="9" creationId="{AB0E0B04-C619-4FD6-B353-A58E57A2D4D1}"/>
          </ac:picMkLst>
        </pc:picChg>
        <pc:picChg chg="add mod">
          <ac:chgData name="Guest User" userId="" providerId="Windows Live" clId="Web-{EC183AD9-31AC-404C-B15B-AC3CEDEEF45D}" dt="2020-02-26T07:24:00.412" v="36" actId="1076"/>
          <ac:picMkLst>
            <pc:docMk/>
            <pc:sldMk cId="0" sldId="321"/>
            <ac:picMk id="9" creationId="{B7F2E0C9-2042-4E7B-8343-FD35FEDB1E0B}"/>
          </ac:picMkLst>
        </pc:picChg>
      </pc:sldChg>
    </pc:docChg>
  </pc:docChgLst>
  <pc:docChgLst>
    <pc:chgData name="Guest User" providerId="Windows Live" clId="Web-{22DF61E9-B742-49A2-9BA2-65001DFA1086}"/>
    <pc:docChg chg="modSld">
      <pc:chgData name="Guest User" userId="" providerId="Windows Live" clId="Web-{22DF61E9-B742-49A2-9BA2-65001DFA1086}" dt="2020-03-02T01:34:04.325" v="24"/>
      <pc:docMkLst>
        <pc:docMk/>
      </pc:docMkLst>
      <pc:sldChg chg="addSp modSp addAnim delAnim modAnim">
        <pc:chgData name="Guest User" userId="" providerId="Windows Live" clId="Web-{22DF61E9-B742-49A2-9BA2-65001DFA1086}" dt="2020-03-02T01:34:04.325" v="24"/>
        <pc:sldMkLst>
          <pc:docMk/>
          <pc:sldMk cId="2628028709" sldId="443"/>
        </pc:sldMkLst>
        <pc:spChg chg="mod">
          <ac:chgData name="Guest User" userId="" providerId="Windows Live" clId="Web-{22DF61E9-B742-49A2-9BA2-65001DFA1086}" dt="2020-03-02T01:32:16.137" v="12" actId="20577"/>
          <ac:spMkLst>
            <pc:docMk/>
            <pc:sldMk cId="2628028709" sldId="443"/>
            <ac:spMk id="4" creationId="{34905011-A2E5-4CA9-B402-114D82516510}"/>
          </ac:spMkLst>
        </pc:spChg>
        <pc:spChg chg="mod">
          <ac:chgData name="Guest User" userId="" providerId="Windows Live" clId="Web-{22DF61E9-B742-49A2-9BA2-65001DFA1086}" dt="2020-03-02T01:32:20.559" v="13" actId="1076"/>
          <ac:spMkLst>
            <pc:docMk/>
            <pc:sldMk cId="2628028709" sldId="443"/>
            <ac:spMk id="49" creationId="{E3C81739-1E93-475B-8369-4D53A39CF2F8}"/>
          </ac:spMkLst>
        </pc:spChg>
        <pc:grpChg chg="add">
          <ac:chgData name="Guest User" userId="" providerId="Windows Live" clId="Web-{22DF61E9-B742-49A2-9BA2-65001DFA1086}" dt="2020-03-02T01:33:58.575" v="22"/>
          <ac:grpSpMkLst>
            <pc:docMk/>
            <pc:sldMk cId="2628028709" sldId="443"/>
            <ac:grpSpMk id="6" creationId="{1FF1E141-3405-42D5-8F52-963AD12B3035}"/>
          </ac:grpSpMkLst>
        </pc:grpChg>
      </pc:sldChg>
      <pc:sldChg chg="modSp">
        <pc:chgData name="Guest User" userId="" providerId="Windows Live" clId="Web-{22DF61E9-B742-49A2-9BA2-65001DFA1086}" dt="2020-03-02T01:31:46.841" v="2" actId="20577"/>
        <pc:sldMkLst>
          <pc:docMk/>
          <pc:sldMk cId="1425783346" sldId="462"/>
        </pc:sldMkLst>
        <pc:spChg chg="mod">
          <ac:chgData name="Guest User" userId="" providerId="Windows Live" clId="Web-{22DF61E9-B742-49A2-9BA2-65001DFA1086}" dt="2020-03-02T01:31:46.841" v="2" actId="20577"/>
          <ac:spMkLst>
            <pc:docMk/>
            <pc:sldMk cId="1425783346" sldId="462"/>
            <ac:spMk id="3" creationId="{C567E531-75BA-46B7-AEF7-42E32D95EAAC}"/>
          </ac:spMkLst>
        </pc:spChg>
      </pc:sldChg>
    </pc:docChg>
  </pc:docChgLst>
  <pc:docChgLst>
    <pc:chgData name="Julian Jurkoic" userId="415b081d431856db" providerId="Windows Live" clId="Web-{686F5CD7-0A59-4A45-8CCE-21F445069DBE}"/>
    <pc:docChg chg="addSld delSld modSld">
      <pc:chgData name="Julian Jurkoic" userId="415b081d431856db" providerId="Windows Live" clId="Web-{686F5CD7-0A59-4A45-8CCE-21F445069DBE}" dt="2020-01-29T17:43:51.184" v="146" actId="20577"/>
      <pc:docMkLst>
        <pc:docMk/>
      </pc:docMkLst>
      <pc:sldChg chg="modSp">
        <pc:chgData name="Julian Jurkoic" userId="415b081d431856db" providerId="Windows Live" clId="Web-{686F5CD7-0A59-4A45-8CCE-21F445069DBE}" dt="2020-01-29T17:27:37.050" v="113" actId="20577"/>
        <pc:sldMkLst>
          <pc:docMk/>
          <pc:sldMk cId="0" sldId="261"/>
        </pc:sldMkLst>
        <pc:spChg chg="mod">
          <ac:chgData name="Julian Jurkoic" userId="415b081d431856db" providerId="Windows Live" clId="Web-{686F5CD7-0A59-4A45-8CCE-21F445069DBE}" dt="2020-01-29T17:27:37.050" v="113" actId="20577"/>
          <ac:spMkLst>
            <pc:docMk/>
            <pc:sldMk cId="0" sldId="261"/>
            <ac:spMk id="261" creationId="{00000000-0000-0000-0000-000000000000}"/>
          </ac:spMkLst>
        </pc:spChg>
      </pc:sldChg>
      <pc:sldChg chg="modSp">
        <pc:chgData name="Julian Jurkoic" userId="415b081d431856db" providerId="Windows Live" clId="Web-{686F5CD7-0A59-4A45-8CCE-21F445069DBE}" dt="2020-01-27T18:20:06.683" v="9" actId="20577"/>
        <pc:sldMkLst>
          <pc:docMk/>
          <pc:sldMk cId="0" sldId="272"/>
        </pc:sldMkLst>
        <pc:spChg chg="mod">
          <ac:chgData name="Julian Jurkoic" userId="415b081d431856db" providerId="Windows Live" clId="Web-{686F5CD7-0A59-4A45-8CCE-21F445069DBE}" dt="2020-01-27T18:20:06.683" v="9" actId="20577"/>
          <ac:spMkLst>
            <pc:docMk/>
            <pc:sldMk cId="0" sldId="272"/>
            <ac:spMk id="601" creationId="{00000000-0000-0000-0000-000000000000}"/>
          </ac:spMkLst>
        </pc:spChg>
      </pc:sldChg>
      <pc:sldChg chg="del">
        <pc:chgData name="Julian Jurkoic" userId="415b081d431856db" providerId="Windows Live" clId="Web-{686F5CD7-0A59-4A45-8CCE-21F445069DBE}" dt="2020-01-27T18:20:11.964" v="10"/>
        <pc:sldMkLst>
          <pc:docMk/>
          <pc:sldMk cId="0" sldId="276"/>
        </pc:sldMkLst>
      </pc:sldChg>
      <pc:sldChg chg="modSp">
        <pc:chgData name="Julian Jurkoic" userId="415b081d431856db" providerId="Windows Live" clId="Web-{686F5CD7-0A59-4A45-8CCE-21F445069DBE}" dt="2020-01-27T18:20:49.168" v="25" actId="20577"/>
        <pc:sldMkLst>
          <pc:docMk/>
          <pc:sldMk cId="0" sldId="280"/>
        </pc:sldMkLst>
        <pc:spChg chg="mod">
          <ac:chgData name="Julian Jurkoic" userId="415b081d431856db" providerId="Windows Live" clId="Web-{686F5CD7-0A59-4A45-8CCE-21F445069DBE}" dt="2020-01-27T18:20:49.168" v="25" actId="20577"/>
          <ac:spMkLst>
            <pc:docMk/>
            <pc:sldMk cId="0" sldId="280"/>
            <ac:spMk id="789" creationId="{00000000-0000-0000-0000-000000000000}"/>
          </ac:spMkLst>
        </pc:spChg>
      </pc:sldChg>
      <pc:sldChg chg="modSp">
        <pc:chgData name="Julian Jurkoic" userId="415b081d431856db" providerId="Windows Live" clId="Web-{686F5CD7-0A59-4A45-8CCE-21F445069DBE}" dt="2020-01-27T18:20:58.558" v="43" actId="20577"/>
        <pc:sldMkLst>
          <pc:docMk/>
          <pc:sldMk cId="0" sldId="282"/>
        </pc:sldMkLst>
        <pc:spChg chg="mod">
          <ac:chgData name="Julian Jurkoic" userId="415b081d431856db" providerId="Windows Live" clId="Web-{686F5CD7-0A59-4A45-8CCE-21F445069DBE}" dt="2020-01-27T18:20:58.558" v="43" actId="20577"/>
          <ac:spMkLst>
            <pc:docMk/>
            <pc:sldMk cId="0" sldId="282"/>
            <ac:spMk id="818" creationId="{00000000-0000-0000-0000-000000000000}"/>
          </ac:spMkLst>
        </pc:spChg>
      </pc:sldChg>
      <pc:sldChg chg="modSp">
        <pc:chgData name="Julian Jurkoic" userId="415b081d431856db" providerId="Windows Live" clId="Web-{686F5CD7-0A59-4A45-8CCE-21F445069DBE}" dt="2020-01-29T17:39:03.594" v="114" actId="20577"/>
        <pc:sldMkLst>
          <pc:docMk/>
          <pc:sldMk cId="0" sldId="294"/>
        </pc:sldMkLst>
        <pc:spChg chg="mod">
          <ac:chgData name="Julian Jurkoic" userId="415b081d431856db" providerId="Windows Live" clId="Web-{686F5CD7-0A59-4A45-8CCE-21F445069DBE}" dt="2020-01-29T17:39:03.594" v="114" actId="20577"/>
          <ac:spMkLst>
            <pc:docMk/>
            <pc:sldMk cId="0" sldId="294"/>
            <ac:spMk id="1128" creationId="{00000000-0000-0000-0000-000000000000}"/>
          </ac:spMkLst>
        </pc:spChg>
      </pc:sldChg>
      <pc:sldChg chg="modSp">
        <pc:chgData name="Julian Jurkoic" userId="415b081d431856db" providerId="Windows Live" clId="Web-{686F5CD7-0A59-4A45-8CCE-21F445069DBE}" dt="2020-01-29T17:43:02.572" v="134" actId="14100"/>
        <pc:sldMkLst>
          <pc:docMk/>
          <pc:sldMk cId="2376920694" sldId="421"/>
        </pc:sldMkLst>
        <pc:spChg chg="mod">
          <ac:chgData name="Julian Jurkoic" userId="415b081d431856db" providerId="Windows Live" clId="Web-{686F5CD7-0A59-4A45-8CCE-21F445069DBE}" dt="2020-01-29T17:43:02.572" v="134" actId="14100"/>
          <ac:spMkLst>
            <pc:docMk/>
            <pc:sldMk cId="2376920694" sldId="421"/>
            <ac:spMk id="69" creationId="{1085A3A0-58D1-4257-8A83-C4D260DAA15C}"/>
          </ac:spMkLst>
        </pc:spChg>
      </pc:sldChg>
      <pc:sldChg chg="modSp new">
        <pc:chgData name="Julian Jurkoic" userId="415b081d431856db" providerId="Windows Live" clId="Web-{686F5CD7-0A59-4A45-8CCE-21F445069DBE}" dt="2020-01-29T17:43:51.184" v="146" actId="20577"/>
        <pc:sldMkLst>
          <pc:docMk/>
          <pc:sldMk cId="3744328386" sldId="422"/>
        </pc:sldMkLst>
        <pc:spChg chg="mod">
          <ac:chgData name="Julian Jurkoic" userId="415b081d431856db" providerId="Windows Live" clId="Web-{686F5CD7-0A59-4A45-8CCE-21F445069DBE}" dt="2020-01-29T17:43:51.184" v="146" actId="20577"/>
          <ac:spMkLst>
            <pc:docMk/>
            <pc:sldMk cId="3744328386" sldId="422"/>
            <ac:spMk id="2" creationId="{956D34DF-F7F4-411B-BE9E-8DBC12C7F820}"/>
          </ac:spMkLst>
        </pc:spChg>
      </pc:sldChg>
    </pc:docChg>
  </pc:docChgLst>
  <pc:docChgLst>
    <pc:chgData name="Guest User" providerId="Windows Live" clId="Web-{A61B9076-2627-4F6F-BF4A-5D0DD25323DC}"/>
    <pc:docChg chg="modSld">
      <pc:chgData name="Guest User" userId="" providerId="Windows Live" clId="Web-{A61B9076-2627-4F6F-BF4A-5D0DD25323DC}" dt="2020-03-01T23:50:45.157" v="29"/>
      <pc:docMkLst>
        <pc:docMk/>
      </pc:docMkLst>
      <pc:sldChg chg="addSp delSp modSp">
        <pc:chgData name="Guest User" userId="" providerId="Windows Live" clId="Web-{A61B9076-2627-4F6F-BF4A-5D0DD25323DC}" dt="2020-03-01T23:50:45.157" v="29"/>
        <pc:sldMkLst>
          <pc:docMk/>
          <pc:sldMk cId="0" sldId="321"/>
        </pc:sldMkLst>
        <pc:picChg chg="add del mod ord">
          <ac:chgData name="Guest User" userId="" providerId="Windows Live" clId="Web-{A61B9076-2627-4F6F-BF4A-5D0DD25323DC}" dt="2020-03-01T23:31:05.329" v="20"/>
          <ac:picMkLst>
            <pc:docMk/>
            <pc:sldMk cId="0" sldId="321"/>
            <ac:picMk id="2" creationId="{C6A2198A-B9B5-4477-9C12-2F7879C4EF1B}"/>
          </ac:picMkLst>
        </pc:picChg>
        <pc:picChg chg="add del mod ord">
          <ac:chgData name="Guest User" userId="" providerId="Windows Live" clId="Web-{A61B9076-2627-4F6F-BF4A-5D0DD25323DC}" dt="2020-03-01T23:31:09.048" v="22"/>
          <ac:picMkLst>
            <pc:docMk/>
            <pc:sldMk cId="0" sldId="321"/>
            <ac:picMk id="3" creationId="{C5FD0911-7F2D-46C6-B6C6-94C41892C500}"/>
          </ac:picMkLst>
        </pc:picChg>
        <pc:picChg chg="add mod ord">
          <ac:chgData name="Guest User" userId="" providerId="Windows Live" clId="Web-{A61B9076-2627-4F6F-BF4A-5D0DD25323DC}" dt="2020-03-01T23:31:03.923" v="19"/>
          <ac:picMkLst>
            <pc:docMk/>
            <pc:sldMk cId="0" sldId="321"/>
            <ac:picMk id="6" creationId="{E498F306-B4AB-4AC5-8655-851A9D88EB3C}"/>
          </ac:picMkLst>
        </pc:picChg>
        <pc:picChg chg="del">
          <ac:chgData name="Guest User" userId="" providerId="Windows Live" clId="Web-{A61B9076-2627-4F6F-BF4A-5D0DD25323DC}" dt="2020-03-01T23:50:45.157" v="29"/>
          <ac:picMkLst>
            <pc:docMk/>
            <pc:sldMk cId="0" sldId="321"/>
            <ac:picMk id="7" creationId="{DF6A387F-FAFC-445A-87C0-06F5E2C2BA32}"/>
          </ac:picMkLst>
        </pc:picChg>
        <pc:picChg chg="add del">
          <ac:chgData name="Guest User" userId="" providerId="Windows Live" clId="Web-{A61B9076-2627-4F6F-BF4A-5D0DD25323DC}" dt="2020-03-01T21:34:10.332" v="7"/>
          <ac:picMkLst>
            <pc:docMk/>
            <pc:sldMk cId="0" sldId="321"/>
            <ac:picMk id="8" creationId="{94C03799-8171-4A67-8DB0-ABE5345F4DB5}"/>
          </ac:picMkLst>
        </pc:picChg>
        <pc:picChg chg="add mod ord">
          <ac:chgData name="Guest User" userId="" providerId="Windows Live" clId="Web-{A61B9076-2627-4F6F-BF4A-5D0DD25323DC}" dt="2020-03-01T23:50:44.876" v="28"/>
          <ac:picMkLst>
            <pc:docMk/>
            <pc:sldMk cId="0" sldId="321"/>
            <ac:picMk id="9" creationId="{45FC395A-9CC0-40DB-847A-9AA70C33D72C}"/>
          </ac:picMkLst>
        </pc:picChg>
      </pc:sldChg>
      <pc:sldChg chg="modSp">
        <pc:chgData name="Guest User" userId="" providerId="Windows Live" clId="Web-{A61B9076-2627-4F6F-BF4A-5D0DD25323DC}" dt="2020-03-01T23:33:10.256" v="24"/>
        <pc:sldMkLst>
          <pc:docMk/>
          <pc:sldMk cId="3243130887" sldId="459"/>
        </pc:sldMkLst>
        <pc:cxnChg chg="ord">
          <ac:chgData name="Guest User" userId="" providerId="Windows Live" clId="Web-{A61B9076-2627-4F6F-BF4A-5D0DD25323DC}" dt="2020-03-01T23:33:10.256" v="24"/>
          <ac:cxnSpMkLst>
            <pc:docMk/>
            <pc:sldMk cId="3243130887" sldId="459"/>
            <ac:cxnSpMk id="13" creationId="{126644F5-DAA2-4553-B041-D32AD99D2DAC}"/>
          </ac:cxnSpMkLst>
        </pc:cxnChg>
      </pc:sldChg>
    </pc:docChg>
  </pc:docChgLst>
  <pc:docChgLst>
    <pc:chgData name="Guest User" providerId="Windows Live" clId="Web-{6ED9DE9A-1DCD-4568-9303-4B1019FF387B}"/>
    <pc:docChg chg="modSld">
      <pc:chgData name="Guest User" userId="" providerId="Windows Live" clId="Web-{6ED9DE9A-1DCD-4568-9303-4B1019FF387B}" dt="2020-02-03T01:41:56.912" v="34"/>
      <pc:docMkLst>
        <pc:docMk/>
      </pc:docMkLst>
      <pc:sldChg chg="addSp modSp addAnim delAnim modAnim">
        <pc:chgData name="Guest User" userId="" providerId="Windows Live" clId="Web-{6ED9DE9A-1DCD-4568-9303-4B1019FF387B}" dt="2020-02-03T01:41:56.912" v="34"/>
        <pc:sldMkLst>
          <pc:docMk/>
          <pc:sldMk cId="3803981386" sldId="432"/>
        </pc:sldMkLst>
        <pc:grpChg chg="add">
          <ac:chgData name="Guest User" userId="" providerId="Windows Live" clId="Web-{6ED9DE9A-1DCD-4568-9303-4B1019FF387B}" dt="2020-02-03T01:38:11.442" v="17"/>
          <ac:grpSpMkLst>
            <pc:docMk/>
            <pc:sldMk cId="3803981386" sldId="432"/>
            <ac:grpSpMk id="7" creationId="{49585208-D2D4-4802-88D7-17A44729057A}"/>
          </ac:grpSpMkLst>
        </pc:grpChg>
        <pc:grpChg chg="add">
          <ac:chgData name="Guest User" userId="" providerId="Windows Live" clId="Web-{6ED9DE9A-1DCD-4568-9303-4B1019FF387B}" dt="2020-02-03T01:41:37.068" v="32"/>
          <ac:grpSpMkLst>
            <pc:docMk/>
            <pc:sldMk cId="3803981386" sldId="432"/>
            <ac:grpSpMk id="14" creationId="{D74DA407-47F0-4D59-902E-DBE087E41852}"/>
          </ac:grpSpMkLst>
        </pc:grpChg>
        <pc:picChg chg="add mod">
          <ac:chgData name="Guest User" userId="" providerId="Windows Live" clId="Web-{6ED9DE9A-1DCD-4568-9303-4B1019FF387B}" dt="2020-02-03T01:38:25.380" v="21" actId="1076"/>
          <ac:picMkLst>
            <pc:docMk/>
            <pc:sldMk cId="3803981386" sldId="432"/>
            <ac:picMk id="6" creationId="{ED82BC2D-797C-47BE-A21D-FDC0BEA90A8F}"/>
          </ac:picMkLst>
        </pc:picChg>
        <pc:picChg chg="mod">
          <ac:chgData name="Guest User" userId="" providerId="Windows Live" clId="Web-{6ED9DE9A-1DCD-4568-9303-4B1019FF387B}" dt="2020-02-02T17:36:00.787" v="0" actId="688"/>
          <ac:picMkLst>
            <pc:docMk/>
            <pc:sldMk cId="3803981386" sldId="432"/>
            <ac:picMk id="9" creationId="{EDF964BC-9370-4A3C-9A36-8FD3353E4F8D}"/>
          </ac:picMkLst>
        </pc:picChg>
        <pc:picChg chg="add mod">
          <ac:chgData name="Guest User" userId="" providerId="Windows Live" clId="Web-{6ED9DE9A-1DCD-4568-9303-4B1019FF387B}" dt="2020-02-03T01:41:10.615" v="29" actId="1076"/>
          <ac:picMkLst>
            <pc:docMk/>
            <pc:sldMk cId="3803981386" sldId="432"/>
            <ac:picMk id="11" creationId="{3AE0AED6-9148-4AFD-A0EB-07AE60B7671F}"/>
          </ac:picMkLst>
        </pc:picChg>
        <pc:picChg chg="add mod">
          <ac:chgData name="Guest User" userId="" providerId="Windows Live" clId="Web-{6ED9DE9A-1DCD-4568-9303-4B1019FF387B}" dt="2020-02-03T01:41:19.115" v="31" actId="1076"/>
          <ac:picMkLst>
            <pc:docMk/>
            <pc:sldMk cId="3803981386" sldId="432"/>
            <ac:picMk id="26" creationId="{5E0308FE-9A82-4E88-8812-520564CE0D94}"/>
          </ac:picMkLst>
        </pc:picChg>
      </pc:sldChg>
    </pc:docChg>
  </pc:docChgLst>
  <pc:docChgLst>
    <pc:chgData name="Julian Jurkoic" userId="415b081d431856db" providerId="Windows Live" clId="Web-{831FD9C6-21FC-413F-834F-550052BE39A2}"/>
    <pc:docChg chg="delSld">
      <pc:chgData name="Julian Jurkoic" userId="415b081d431856db" providerId="Windows Live" clId="Web-{831FD9C6-21FC-413F-834F-550052BE39A2}" dt="2020-01-27T06:52:43.195" v="0"/>
      <pc:docMkLst>
        <pc:docMk/>
      </pc:docMkLst>
      <pc:sldChg chg="del">
        <pc:chgData name="Julian Jurkoic" userId="415b081d431856db" providerId="Windows Live" clId="Web-{831FD9C6-21FC-413F-834F-550052BE39A2}" dt="2020-01-27T06:52:43.195" v="0"/>
        <pc:sldMkLst>
          <pc:docMk/>
          <pc:sldMk cId="0" sldId="257"/>
        </pc:sldMkLst>
      </pc:sldChg>
    </pc:docChg>
  </pc:docChgLst>
  <pc:docChgLst>
    <pc:chgData name="noah crisler" userId="b79874ed8cf5eee7" providerId="Windows Live" clId="Web-{3F9E9460-996F-4CE7-A3FD-93E0515E8C1C}"/>
    <pc:docChg chg="modSld">
      <pc:chgData name="noah crisler" userId="b79874ed8cf5eee7" providerId="Windows Live" clId="Web-{3F9E9460-996F-4CE7-A3FD-93E0515E8C1C}" dt="2020-01-30T01:31:31.546" v="535"/>
      <pc:docMkLst>
        <pc:docMk/>
      </pc:docMkLst>
      <pc:sldChg chg="modSp">
        <pc:chgData name="noah crisler" userId="b79874ed8cf5eee7" providerId="Windows Live" clId="Web-{3F9E9460-996F-4CE7-A3FD-93E0515E8C1C}" dt="2020-01-30T01:20:42.711" v="375"/>
        <pc:sldMkLst>
          <pc:docMk/>
          <pc:sldMk cId="817049251" sldId="427"/>
        </pc:sldMkLst>
        <pc:graphicFrameChg chg="mod modGraphic">
          <ac:chgData name="noah crisler" userId="b79874ed8cf5eee7" providerId="Windows Live" clId="Web-{3F9E9460-996F-4CE7-A3FD-93E0515E8C1C}" dt="2020-01-30T01:20:42.711" v="375"/>
          <ac:graphicFrameMkLst>
            <pc:docMk/>
            <pc:sldMk cId="817049251" sldId="427"/>
            <ac:graphicFrameMk id="6" creationId="{8E56C340-44DC-443A-9573-4A67C2F98173}"/>
          </ac:graphicFrameMkLst>
        </pc:graphicFrameChg>
      </pc:sldChg>
      <pc:sldChg chg="addSp delSp modSp">
        <pc:chgData name="noah crisler" userId="b79874ed8cf5eee7" providerId="Windows Live" clId="Web-{3F9E9460-996F-4CE7-A3FD-93E0515E8C1C}" dt="2020-01-30T01:31:31.546" v="535"/>
        <pc:sldMkLst>
          <pc:docMk/>
          <pc:sldMk cId="269599542" sldId="428"/>
        </pc:sldMkLst>
        <pc:spChg chg="mod ord">
          <ac:chgData name="noah crisler" userId="b79874ed8cf5eee7" providerId="Windows Live" clId="Web-{3F9E9460-996F-4CE7-A3FD-93E0515E8C1C}" dt="2020-01-30T01:25:53.410" v="412"/>
          <ac:spMkLst>
            <pc:docMk/>
            <pc:sldMk cId="269599542" sldId="428"/>
            <ac:spMk id="5" creationId="{407DC8A1-F646-43B4-9559-5DFFA258FEA6}"/>
          </ac:spMkLst>
        </pc:spChg>
        <pc:spChg chg="mod">
          <ac:chgData name="noah crisler" userId="b79874ed8cf5eee7" providerId="Windows Live" clId="Web-{3F9E9460-996F-4CE7-A3FD-93E0515E8C1C}" dt="2020-01-30T01:29:04.994" v="441" actId="1076"/>
          <ac:spMkLst>
            <pc:docMk/>
            <pc:sldMk cId="269599542" sldId="428"/>
            <ac:spMk id="8" creationId="{87613E46-9D68-4CF8-AE90-2A0F6C5A8947}"/>
          </ac:spMkLst>
        </pc:spChg>
        <pc:spChg chg="mod">
          <ac:chgData name="noah crisler" userId="b79874ed8cf5eee7" providerId="Windows Live" clId="Web-{3F9E9460-996F-4CE7-A3FD-93E0515E8C1C}" dt="2020-01-30T01:26:38.833" v="420" actId="1076"/>
          <ac:spMkLst>
            <pc:docMk/>
            <pc:sldMk cId="269599542" sldId="428"/>
            <ac:spMk id="9" creationId="{413EE18A-7BE7-4E22-928D-1A8AE49CD21A}"/>
          </ac:spMkLst>
        </pc:spChg>
        <pc:spChg chg="add del mod">
          <ac:chgData name="noah crisler" userId="b79874ed8cf5eee7" providerId="Windows Live" clId="Web-{3F9E9460-996F-4CE7-A3FD-93E0515E8C1C}" dt="2020-01-30T01:31:15.655" v="531"/>
          <ac:spMkLst>
            <pc:docMk/>
            <pc:sldMk cId="269599542" sldId="428"/>
            <ac:spMk id="16" creationId="{196F3701-61F8-4B2F-BCFB-3D13F750F346}"/>
          </ac:spMkLst>
        </pc:spChg>
        <pc:spChg chg="add del mod">
          <ac:chgData name="noah crisler" userId="b79874ed8cf5eee7" providerId="Windows Live" clId="Web-{3F9E9460-996F-4CE7-A3FD-93E0515E8C1C}" dt="2020-01-30T01:28:57.291" v="439"/>
          <ac:spMkLst>
            <pc:docMk/>
            <pc:sldMk cId="269599542" sldId="428"/>
            <ac:spMk id="17" creationId="{C67C623A-80EE-4F9C-A072-5DF8476F0EC4}"/>
          </ac:spMkLst>
        </pc:spChg>
        <pc:spChg chg="add del mod">
          <ac:chgData name="noah crisler" userId="b79874ed8cf5eee7" providerId="Windows Live" clId="Web-{3F9E9460-996F-4CE7-A3FD-93E0515E8C1C}" dt="2020-01-30T01:28:53.603" v="435"/>
          <ac:spMkLst>
            <pc:docMk/>
            <pc:sldMk cId="269599542" sldId="428"/>
            <ac:spMk id="18" creationId="{0CEBD6C5-6DFC-4FEF-B6B7-BA5BCEA51970}"/>
          </ac:spMkLst>
        </pc:spChg>
        <pc:spChg chg="add del mod">
          <ac:chgData name="noah crisler" userId="b79874ed8cf5eee7" providerId="Windows Live" clId="Web-{3F9E9460-996F-4CE7-A3FD-93E0515E8C1C}" dt="2020-01-30T01:31:15.639" v="530"/>
          <ac:spMkLst>
            <pc:docMk/>
            <pc:sldMk cId="269599542" sldId="428"/>
            <ac:spMk id="19" creationId="{4B3F57EE-F51E-4480-A411-31BFB19D6275}"/>
          </ac:spMkLst>
        </pc:spChg>
        <pc:spChg chg="add del mod">
          <ac:chgData name="noah crisler" userId="b79874ed8cf5eee7" providerId="Windows Live" clId="Web-{3F9E9460-996F-4CE7-A3FD-93E0515E8C1C}" dt="2020-01-30T01:31:15.639" v="529"/>
          <ac:spMkLst>
            <pc:docMk/>
            <pc:sldMk cId="269599542" sldId="428"/>
            <ac:spMk id="20" creationId="{DAB74709-A556-4FA1-8279-5BB72AE3E181}"/>
          </ac:spMkLst>
        </pc:spChg>
        <pc:spChg chg="add del mod">
          <ac:chgData name="noah crisler" userId="b79874ed8cf5eee7" providerId="Windows Live" clId="Web-{3F9E9460-996F-4CE7-A3FD-93E0515E8C1C}" dt="2020-01-30T01:31:15.639" v="528"/>
          <ac:spMkLst>
            <pc:docMk/>
            <pc:sldMk cId="269599542" sldId="428"/>
            <ac:spMk id="21" creationId="{0FBA45C3-E1D0-4E2B-9EED-6E5C029A0356}"/>
          </ac:spMkLst>
        </pc:spChg>
        <pc:spChg chg="add del mod">
          <ac:chgData name="noah crisler" userId="b79874ed8cf5eee7" providerId="Windows Live" clId="Web-{3F9E9460-996F-4CE7-A3FD-93E0515E8C1C}" dt="2020-01-30T01:31:15.639" v="527"/>
          <ac:spMkLst>
            <pc:docMk/>
            <pc:sldMk cId="269599542" sldId="428"/>
            <ac:spMk id="22" creationId="{572C06C8-4B23-4597-AB54-04A9192A9711}"/>
          </ac:spMkLst>
        </pc:spChg>
        <pc:cxnChg chg="add del mod">
          <ac:chgData name="noah crisler" userId="b79874ed8cf5eee7" providerId="Windows Live" clId="Web-{3F9E9460-996F-4CE7-A3FD-93E0515E8C1C}" dt="2020-01-30T01:31:31.546" v="535"/>
          <ac:cxnSpMkLst>
            <pc:docMk/>
            <pc:sldMk cId="269599542" sldId="428"/>
            <ac:cxnSpMk id="10" creationId="{BE27B3B8-750A-411A-A250-D895AD55E34F}"/>
          </ac:cxnSpMkLst>
        </pc:cxnChg>
        <pc:cxnChg chg="add del mod">
          <ac:chgData name="noah crisler" userId="b79874ed8cf5eee7" providerId="Windows Live" clId="Web-{3F9E9460-996F-4CE7-A3FD-93E0515E8C1C}" dt="2020-01-30T01:31:31.546" v="534"/>
          <ac:cxnSpMkLst>
            <pc:docMk/>
            <pc:sldMk cId="269599542" sldId="428"/>
            <ac:cxnSpMk id="11" creationId="{6B4551E3-59DC-43FD-B605-0780D004F9F0}"/>
          </ac:cxnSpMkLst>
        </pc:cxnChg>
        <pc:cxnChg chg="add del mod">
          <ac:chgData name="noah crisler" userId="b79874ed8cf5eee7" providerId="Windows Live" clId="Web-{3F9E9460-996F-4CE7-A3FD-93E0515E8C1C}" dt="2020-01-30T01:31:24.421" v="533"/>
          <ac:cxnSpMkLst>
            <pc:docMk/>
            <pc:sldMk cId="269599542" sldId="428"/>
            <ac:cxnSpMk id="12" creationId="{414C1674-F508-4A10-A000-8D01D60E5861}"/>
          </ac:cxnSpMkLst>
        </pc:cxnChg>
        <pc:cxnChg chg="add del mod">
          <ac:chgData name="noah crisler" userId="b79874ed8cf5eee7" providerId="Windows Live" clId="Web-{3F9E9460-996F-4CE7-A3FD-93E0515E8C1C}" dt="2020-01-30T01:23:53.296" v="394"/>
          <ac:cxnSpMkLst>
            <pc:docMk/>
            <pc:sldMk cId="269599542" sldId="428"/>
            <ac:cxnSpMk id="13" creationId="{66A65550-5099-4EEE-949E-F0DB0A5E8DA4}"/>
          </ac:cxnSpMkLst>
        </pc:cxnChg>
        <pc:cxnChg chg="add del mod">
          <ac:chgData name="noah crisler" userId="b79874ed8cf5eee7" providerId="Windows Live" clId="Web-{3F9E9460-996F-4CE7-A3FD-93E0515E8C1C}" dt="2020-01-30T01:25:08.111" v="407"/>
          <ac:cxnSpMkLst>
            <pc:docMk/>
            <pc:sldMk cId="269599542" sldId="428"/>
            <ac:cxnSpMk id="14" creationId="{80C902C0-9A1C-4E5C-97DF-2383A0D411FB}"/>
          </ac:cxnSpMkLst>
        </pc:cxnChg>
        <pc:cxnChg chg="add del mod">
          <ac:chgData name="noah crisler" userId="b79874ed8cf5eee7" providerId="Windows Live" clId="Web-{3F9E9460-996F-4CE7-A3FD-93E0515E8C1C}" dt="2020-01-30T01:31:24.406" v="532"/>
          <ac:cxnSpMkLst>
            <pc:docMk/>
            <pc:sldMk cId="269599542" sldId="428"/>
            <ac:cxnSpMk id="15" creationId="{BA42651A-8E64-4778-9852-AFD1B47406B2}"/>
          </ac:cxnSpMkLst>
        </pc:cxnChg>
      </pc:sldChg>
    </pc:docChg>
  </pc:docChgLst>
  <pc:docChgLst>
    <pc:chgData name="Shannon Chott" userId="0b90043dae7b0614" providerId="Windows Live" clId="Web-{51E8E850-8AA8-4DA0-B592-14FF9F0C321F}"/>
    <pc:docChg chg="modSld">
      <pc:chgData name="Shannon Chott" userId="0b90043dae7b0614" providerId="Windows Live" clId="Web-{51E8E850-8AA8-4DA0-B592-14FF9F0C321F}" dt="2020-02-02T18:33:30.714" v="99" actId="20577"/>
      <pc:docMkLst>
        <pc:docMk/>
      </pc:docMkLst>
      <pc:sldChg chg="modSp">
        <pc:chgData name="Shannon Chott" userId="0b90043dae7b0614" providerId="Windows Live" clId="Web-{51E8E850-8AA8-4DA0-B592-14FF9F0C321F}" dt="2020-02-02T18:21:25.142" v="91" actId="20577"/>
        <pc:sldMkLst>
          <pc:docMk/>
          <pc:sldMk cId="3316225022" sldId="419"/>
        </pc:sldMkLst>
        <pc:spChg chg="mod">
          <ac:chgData name="Shannon Chott" userId="0b90043dae7b0614" providerId="Windows Live" clId="Web-{51E8E850-8AA8-4DA0-B592-14FF9F0C321F}" dt="2020-02-02T18:20:55.674" v="77" actId="20577"/>
          <ac:spMkLst>
            <pc:docMk/>
            <pc:sldMk cId="3316225022" sldId="419"/>
            <ac:spMk id="8" creationId="{D1FE608D-C68B-44B5-BD85-AE65A2CDFF85}"/>
          </ac:spMkLst>
        </pc:spChg>
        <pc:spChg chg="mod">
          <ac:chgData name="Shannon Chott" userId="0b90043dae7b0614" providerId="Windows Live" clId="Web-{51E8E850-8AA8-4DA0-B592-14FF9F0C321F}" dt="2020-02-02T18:21:00.924" v="80" actId="20577"/>
          <ac:spMkLst>
            <pc:docMk/>
            <pc:sldMk cId="3316225022" sldId="419"/>
            <ac:spMk id="14" creationId="{2D487F90-C6AF-49AA-8ADC-2391A930BCDC}"/>
          </ac:spMkLst>
        </pc:spChg>
        <pc:spChg chg="mod">
          <ac:chgData name="Shannon Chott" userId="0b90043dae7b0614" providerId="Windows Live" clId="Web-{51E8E850-8AA8-4DA0-B592-14FF9F0C321F}" dt="2020-02-02T18:21:11.267" v="86" actId="20577"/>
          <ac:spMkLst>
            <pc:docMk/>
            <pc:sldMk cId="3316225022" sldId="419"/>
            <ac:spMk id="15" creationId="{81AAA25D-E949-4DB2-97F7-BE2E32381B30}"/>
          </ac:spMkLst>
        </pc:spChg>
        <pc:spChg chg="mod">
          <ac:chgData name="Shannon Chott" userId="0b90043dae7b0614" providerId="Windows Live" clId="Web-{51E8E850-8AA8-4DA0-B592-14FF9F0C321F}" dt="2020-02-02T18:21:08.392" v="83" actId="20577"/>
          <ac:spMkLst>
            <pc:docMk/>
            <pc:sldMk cId="3316225022" sldId="419"/>
            <ac:spMk id="16" creationId="{1EBD88B2-0CF4-4EAD-BA37-E92D24273BD5}"/>
          </ac:spMkLst>
        </pc:spChg>
        <pc:spChg chg="mod">
          <ac:chgData name="Shannon Chott" userId="0b90043dae7b0614" providerId="Windows Live" clId="Web-{51E8E850-8AA8-4DA0-B592-14FF9F0C321F}" dt="2020-02-02T18:21:25.142" v="91" actId="20577"/>
          <ac:spMkLst>
            <pc:docMk/>
            <pc:sldMk cId="3316225022" sldId="419"/>
            <ac:spMk id="29" creationId="{AF147CD4-FB64-41D8-978F-31A4419A25B6}"/>
          </ac:spMkLst>
        </pc:spChg>
      </pc:sldChg>
      <pc:sldChg chg="modSp">
        <pc:chgData name="Shannon Chott" userId="0b90043dae7b0614" providerId="Windows Live" clId="Web-{51E8E850-8AA8-4DA0-B592-14FF9F0C321F}" dt="2020-02-02T18:19:46.736" v="36" actId="20577"/>
        <pc:sldMkLst>
          <pc:docMk/>
          <pc:sldMk cId="3668804156" sldId="424"/>
        </pc:sldMkLst>
        <pc:spChg chg="mod">
          <ac:chgData name="Shannon Chott" userId="0b90043dae7b0614" providerId="Windows Live" clId="Web-{51E8E850-8AA8-4DA0-B592-14FF9F0C321F}" dt="2020-02-02T18:19:36.986" v="30" actId="20577"/>
          <ac:spMkLst>
            <pc:docMk/>
            <pc:sldMk cId="3668804156" sldId="424"/>
            <ac:spMk id="24" creationId="{6099EFA7-BDF7-4808-9B34-E2E033C0AD8C}"/>
          </ac:spMkLst>
        </pc:spChg>
        <pc:spChg chg="mod">
          <ac:chgData name="Shannon Chott" userId="0b90043dae7b0614" providerId="Windows Live" clId="Web-{51E8E850-8AA8-4DA0-B592-14FF9F0C321F}" dt="2020-02-02T18:19:43.424" v="33" actId="20577"/>
          <ac:spMkLst>
            <pc:docMk/>
            <pc:sldMk cId="3668804156" sldId="424"/>
            <ac:spMk id="25" creationId="{9A967814-F208-4B6C-9B70-21C4F89DD1CD}"/>
          </ac:spMkLst>
        </pc:spChg>
        <pc:spChg chg="mod">
          <ac:chgData name="Shannon Chott" userId="0b90043dae7b0614" providerId="Windows Live" clId="Web-{51E8E850-8AA8-4DA0-B592-14FF9F0C321F}" dt="2020-02-02T18:19:46.736" v="36" actId="20577"/>
          <ac:spMkLst>
            <pc:docMk/>
            <pc:sldMk cId="3668804156" sldId="424"/>
            <ac:spMk id="27" creationId="{251ED931-1DD3-4F51-AC25-A3F1E0723BDC}"/>
          </ac:spMkLst>
        </pc:spChg>
      </pc:sldChg>
      <pc:sldChg chg="modSp">
        <pc:chgData name="Shannon Chott" userId="0b90043dae7b0614" providerId="Windows Live" clId="Web-{51E8E850-8AA8-4DA0-B592-14FF9F0C321F}" dt="2020-02-02T18:33:30.714" v="99" actId="20577"/>
        <pc:sldMkLst>
          <pc:docMk/>
          <pc:sldMk cId="2384817782" sldId="425"/>
        </pc:sldMkLst>
        <pc:spChg chg="mod">
          <ac:chgData name="Shannon Chott" userId="0b90043dae7b0614" providerId="Windows Live" clId="Web-{51E8E850-8AA8-4DA0-B592-14FF9F0C321F}" dt="2020-02-02T18:33:30.714" v="99" actId="20577"/>
          <ac:spMkLst>
            <pc:docMk/>
            <pc:sldMk cId="2384817782" sldId="425"/>
            <ac:spMk id="7" creationId="{2ACE1F15-A1BA-49B4-B6DA-D7170904BCE5}"/>
          </ac:spMkLst>
        </pc:spChg>
        <pc:spChg chg="mod">
          <ac:chgData name="Shannon Chott" userId="0b90043dae7b0614" providerId="Windows Live" clId="Web-{51E8E850-8AA8-4DA0-B592-14FF9F0C321F}" dt="2020-02-02T17:53:57.707" v="6" actId="1076"/>
          <ac:spMkLst>
            <pc:docMk/>
            <pc:sldMk cId="2384817782" sldId="425"/>
            <ac:spMk id="14" creationId="{9E24120D-380B-4A47-8995-097A18F53885}"/>
          </ac:spMkLst>
        </pc:spChg>
        <pc:spChg chg="mod">
          <ac:chgData name="Shannon Chott" userId="0b90043dae7b0614" providerId="Windows Live" clId="Web-{51E8E850-8AA8-4DA0-B592-14FF9F0C321F}" dt="2020-02-02T17:54:06.316" v="7" actId="1076"/>
          <ac:spMkLst>
            <pc:docMk/>
            <pc:sldMk cId="2384817782" sldId="425"/>
            <ac:spMk id="24" creationId="{9188079E-1241-4FD7-AE14-70306B4444B9}"/>
          </ac:spMkLst>
        </pc:spChg>
      </pc:sldChg>
      <pc:sldChg chg="modSp">
        <pc:chgData name="Shannon Chott" userId="0b90043dae7b0614" providerId="Windows Live" clId="Web-{51E8E850-8AA8-4DA0-B592-14FF9F0C321F}" dt="2020-02-02T18:20:46.752" v="74" actId="20577"/>
        <pc:sldMkLst>
          <pc:docMk/>
          <pc:sldMk cId="1321062186" sldId="426"/>
        </pc:sldMkLst>
        <pc:spChg chg="mod">
          <ac:chgData name="Shannon Chott" userId="0b90043dae7b0614" providerId="Windows Live" clId="Web-{51E8E850-8AA8-4DA0-B592-14FF9F0C321F}" dt="2020-02-02T17:55:43.019" v="27" actId="1076"/>
          <ac:spMkLst>
            <pc:docMk/>
            <pc:sldMk cId="1321062186" sldId="426"/>
            <ac:spMk id="6" creationId="{90D4C56D-ABD6-47F5-A7E9-165474F65E83}"/>
          </ac:spMkLst>
        </pc:spChg>
        <pc:spChg chg="mod">
          <ac:chgData name="Shannon Chott" userId="0b90043dae7b0614" providerId="Windows Live" clId="Web-{51E8E850-8AA8-4DA0-B592-14FF9F0C321F}" dt="2020-02-02T18:20:37.908" v="65" actId="20577"/>
          <ac:spMkLst>
            <pc:docMk/>
            <pc:sldMk cId="1321062186" sldId="426"/>
            <ac:spMk id="21" creationId="{EC0FFAE1-4DBF-4176-9E88-0B4D3A2F248F}"/>
          </ac:spMkLst>
        </pc:spChg>
        <pc:spChg chg="mod">
          <ac:chgData name="Shannon Chott" userId="0b90043dae7b0614" providerId="Windows Live" clId="Web-{51E8E850-8AA8-4DA0-B592-14FF9F0C321F}" dt="2020-02-02T18:20:41.939" v="68" actId="20577"/>
          <ac:spMkLst>
            <pc:docMk/>
            <pc:sldMk cId="1321062186" sldId="426"/>
            <ac:spMk id="22" creationId="{5E126EB5-1DAB-44AD-A986-AB75CD109B0E}"/>
          </ac:spMkLst>
        </pc:spChg>
        <pc:spChg chg="mod">
          <ac:chgData name="Shannon Chott" userId="0b90043dae7b0614" providerId="Windows Live" clId="Web-{51E8E850-8AA8-4DA0-B592-14FF9F0C321F}" dt="2020-02-02T18:20:44.455" v="71" actId="20577"/>
          <ac:spMkLst>
            <pc:docMk/>
            <pc:sldMk cId="1321062186" sldId="426"/>
            <ac:spMk id="23" creationId="{631C12F0-C7CE-484D-B2A8-692026AB4367}"/>
          </ac:spMkLst>
        </pc:spChg>
        <pc:spChg chg="mod">
          <ac:chgData name="Shannon Chott" userId="0b90043dae7b0614" providerId="Windows Live" clId="Web-{51E8E850-8AA8-4DA0-B592-14FF9F0C321F}" dt="2020-02-02T18:20:46.752" v="74" actId="20577"/>
          <ac:spMkLst>
            <pc:docMk/>
            <pc:sldMk cId="1321062186" sldId="426"/>
            <ac:spMk id="24" creationId="{F559D17D-1606-40B8-8288-00FB22F34820}"/>
          </ac:spMkLst>
        </pc:spChg>
      </pc:sldChg>
      <pc:sldChg chg="modSp">
        <pc:chgData name="Shannon Chott" userId="0b90043dae7b0614" providerId="Windows Live" clId="Web-{51E8E850-8AA8-4DA0-B592-14FF9F0C321F}" dt="2020-02-02T17:54:49.191" v="12" actId="20577"/>
        <pc:sldMkLst>
          <pc:docMk/>
          <pc:sldMk cId="3124141087" sldId="429"/>
        </pc:sldMkLst>
        <pc:spChg chg="mod">
          <ac:chgData name="Shannon Chott" userId="0b90043dae7b0614" providerId="Windows Live" clId="Web-{51E8E850-8AA8-4DA0-B592-14FF9F0C321F}" dt="2020-02-02T17:54:49.191" v="12" actId="20577"/>
          <ac:spMkLst>
            <pc:docMk/>
            <pc:sldMk cId="3124141087" sldId="429"/>
            <ac:spMk id="5" creationId="{CD77FB0B-D1FE-4B95-856B-D44819467531}"/>
          </ac:spMkLst>
        </pc:spChg>
      </pc:sldChg>
      <pc:sldChg chg="modSp">
        <pc:chgData name="Shannon Chott" userId="0b90043dae7b0614" providerId="Windows Live" clId="Web-{51E8E850-8AA8-4DA0-B592-14FF9F0C321F}" dt="2020-02-02T17:49:04.269" v="5" actId="14100"/>
        <pc:sldMkLst>
          <pc:docMk/>
          <pc:sldMk cId="3803981386" sldId="432"/>
        </pc:sldMkLst>
        <pc:spChg chg="mod">
          <ac:chgData name="Shannon Chott" userId="0b90043dae7b0614" providerId="Windows Live" clId="Web-{51E8E850-8AA8-4DA0-B592-14FF9F0C321F}" dt="2020-02-02T17:49:04.269" v="5" actId="14100"/>
          <ac:spMkLst>
            <pc:docMk/>
            <pc:sldMk cId="3803981386" sldId="432"/>
            <ac:spMk id="10" creationId="{A3549A12-F2D8-463D-97BE-5B30C61389C4}"/>
          </ac:spMkLst>
        </pc:spChg>
      </pc:sldChg>
      <pc:sldChg chg="modSp">
        <pc:chgData name="Shannon Chott" userId="0b90043dae7b0614" providerId="Windows Live" clId="Web-{51E8E850-8AA8-4DA0-B592-14FF9F0C321F}" dt="2020-02-02T18:01:02.865" v="29" actId="20577"/>
        <pc:sldMkLst>
          <pc:docMk/>
          <pc:sldMk cId="3682556681" sldId="434"/>
        </pc:sldMkLst>
        <pc:spChg chg="mod">
          <ac:chgData name="Shannon Chott" userId="0b90043dae7b0614" providerId="Windows Live" clId="Web-{51E8E850-8AA8-4DA0-B592-14FF9F0C321F}" dt="2020-02-02T18:01:02.865" v="29" actId="20577"/>
          <ac:spMkLst>
            <pc:docMk/>
            <pc:sldMk cId="3682556681" sldId="434"/>
            <ac:spMk id="2" creationId="{752E9093-446D-4B0B-BAD5-85038DF47CAA}"/>
          </ac:spMkLst>
        </pc:spChg>
      </pc:sldChg>
    </pc:docChg>
  </pc:docChgLst>
  <pc:docChgLst>
    <pc:chgData name="Alex Kirk" userId="f61a44e7c9a4bfdd" providerId="Windows Live" clId="Web-{41EF21A9-EFF5-48C3-AA20-CF62CE2A7C52}"/>
    <pc:docChg chg="modSld">
      <pc:chgData name="Alex Kirk" userId="f61a44e7c9a4bfdd" providerId="Windows Live" clId="Web-{41EF21A9-EFF5-48C3-AA20-CF62CE2A7C52}" dt="2020-01-31T01:14:11.780" v="2" actId="20577"/>
      <pc:docMkLst>
        <pc:docMk/>
      </pc:docMkLst>
      <pc:sldChg chg="modSp">
        <pc:chgData name="Alex Kirk" userId="f61a44e7c9a4bfdd" providerId="Windows Live" clId="Web-{41EF21A9-EFF5-48C3-AA20-CF62CE2A7C52}" dt="2020-01-31T01:14:11.780" v="2" actId="20577"/>
        <pc:sldMkLst>
          <pc:docMk/>
          <pc:sldMk cId="3668804156" sldId="424"/>
        </pc:sldMkLst>
        <pc:spChg chg="mod">
          <ac:chgData name="Alex Kirk" userId="f61a44e7c9a4bfdd" providerId="Windows Live" clId="Web-{41EF21A9-EFF5-48C3-AA20-CF62CE2A7C52}" dt="2020-01-31T01:14:11.780" v="2" actId="20577"/>
          <ac:spMkLst>
            <pc:docMk/>
            <pc:sldMk cId="3668804156" sldId="424"/>
            <ac:spMk id="39" creationId="{CBDB291C-A197-450D-832A-C022CDB22184}"/>
          </ac:spMkLst>
        </pc:spChg>
      </pc:sldChg>
    </pc:docChg>
  </pc:docChgLst>
  <pc:docChgLst>
    <pc:chgData name="Shannon Chott" userId="0b90043dae7b0614" providerId="Windows Live" clId="Web-{CBE55F67-6E5D-4DF9-811D-0C120FD2F860}"/>
    <pc:docChg chg="modSld">
      <pc:chgData name="Shannon Chott" userId="0b90043dae7b0614" providerId="Windows Live" clId="Web-{CBE55F67-6E5D-4DF9-811D-0C120FD2F860}" dt="2020-02-28T21:20:17.815" v="2" actId="20577"/>
      <pc:docMkLst>
        <pc:docMk/>
      </pc:docMkLst>
      <pc:sldChg chg="modSp">
        <pc:chgData name="Shannon Chott" userId="0b90043dae7b0614" providerId="Windows Live" clId="Web-{CBE55F67-6E5D-4DF9-811D-0C120FD2F860}" dt="2020-02-28T21:20:17.815" v="2" actId="20577"/>
        <pc:sldMkLst>
          <pc:docMk/>
          <pc:sldMk cId="2189822870" sldId="456"/>
        </pc:sldMkLst>
        <pc:spChg chg="mod">
          <ac:chgData name="Shannon Chott" userId="0b90043dae7b0614" providerId="Windows Live" clId="Web-{CBE55F67-6E5D-4DF9-811D-0C120FD2F860}" dt="2020-02-28T21:20:17.815" v="2" actId="20577"/>
          <ac:spMkLst>
            <pc:docMk/>
            <pc:sldMk cId="2189822870" sldId="456"/>
            <ac:spMk id="33" creationId="{C0A411BF-DCFF-41BB-9834-3C6EDF1142E2}"/>
          </ac:spMkLst>
        </pc:spChg>
      </pc:sldChg>
    </pc:docChg>
  </pc:docChgLst>
  <pc:docChgLst>
    <pc:chgData name="noah crisler" userId="b79874ed8cf5eee7" providerId="Windows Live" clId="Web-{0C7302B7-F560-4E5F-A689-B30AA92CE497}"/>
    <pc:docChg chg="modSld">
      <pc:chgData name="noah crisler" userId="b79874ed8cf5eee7" providerId="Windows Live" clId="Web-{0C7302B7-F560-4E5F-A689-B30AA92CE497}" dt="2020-02-02T17:53:48.425" v="40" actId="1076"/>
      <pc:docMkLst>
        <pc:docMk/>
      </pc:docMkLst>
      <pc:sldChg chg="delSp modSp">
        <pc:chgData name="noah crisler" userId="b79874ed8cf5eee7" providerId="Windows Live" clId="Web-{0C7302B7-F560-4E5F-A689-B30AA92CE497}" dt="2020-02-02T17:53:48.425" v="40" actId="1076"/>
        <pc:sldMkLst>
          <pc:docMk/>
          <pc:sldMk cId="1321062186" sldId="426"/>
        </pc:sldMkLst>
        <pc:spChg chg="del">
          <ac:chgData name="noah crisler" userId="b79874ed8cf5eee7" providerId="Windows Live" clId="Web-{0C7302B7-F560-4E5F-A689-B30AA92CE497}" dt="2020-02-02T17:53:11.471" v="36"/>
          <ac:spMkLst>
            <pc:docMk/>
            <pc:sldMk cId="1321062186" sldId="426"/>
            <ac:spMk id="3" creationId="{0D3BDDF1-AE2E-40AD-B2EA-AB005C451F96}"/>
          </ac:spMkLst>
        </pc:spChg>
        <pc:spChg chg="mod">
          <ac:chgData name="noah crisler" userId="b79874ed8cf5eee7" providerId="Windows Live" clId="Web-{0C7302B7-F560-4E5F-A689-B30AA92CE497}" dt="2020-02-02T17:53:48.425" v="40" actId="1076"/>
          <ac:spMkLst>
            <pc:docMk/>
            <pc:sldMk cId="1321062186" sldId="426"/>
            <ac:spMk id="22" creationId="{5E126EB5-1DAB-44AD-A986-AB75CD109B0E}"/>
          </ac:spMkLst>
        </pc:spChg>
        <pc:spChg chg="mod">
          <ac:chgData name="noah crisler" userId="b79874ed8cf5eee7" providerId="Windows Live" clId="Web-{0C7302B7-F560-4E5F-A689-B30AA92CE497}" dt="2020-02-02T17:53:36.628" v="38" actId="1076"/>
          <ac:spMkLst>
            <pc:docMk/>
            <pc:sldMk cId="1321062186" sldId="426"/>
            <ac:spMk id="23" creationId="{631C12F0-C7CE-484D-B2A8-692026AB4367}"/>
          </ac:spMkLst>
        </pc:spChg>
        <pc:spChg chg="mod">
          <ac:chgData name="noah crisler" userId="b79874ed8cf5eee7" providerId="Windows Live" clId="Web-{0C7302B7-F560-4E5F-A689-B30AA92CE497}" dt="2020-02-02T17:53:06.112" v="35" actId="1076"/>
          <ac:spMkLst>
            <pc:docMk/>
            <pc:sldMk cId="1321062186" sldId="426"/>
            <ac:spMk id="26" creationId="{64278688-0807-4D7A-A9D1-73C14336B8E6}"/>
          </ac:spMkLst>
        </pc:spChg>
      </pc:sldChg>
      <pc:sldChg chg="modSp">
        <pc:chgData name="noah crisler" userId="b79874ed8cf5eee7" providerId="Windows Live" clId="Web-{0C7302B7-F560-4E5F-A689-B30AA92CE497}" dt="2020-02-02T17:23:48.120" v="5" actId="1076"/>
        <pc:sldMkLst>
          <pc:docMk/>
          <pc:sldMk cId="817049251" sldId="427"/>
        </pc:sldMkLst>
        <pc:spChg chg="mod">
          <ac:chgData name="noah crisler" userId="b79874ed8cf5eee7" providerId="Windows Live" clId="Web-{0C7302B7-F560-4E5F-A689-B30AA92CE497}" dt="2020-02-02T17:23:48.120" v="5" actId="1076"/>
          <ac:spMkLst>
            <pc:docMk/>
            <pc:sldMk cId="817049251" sldId="427"/>
            <ac:spMk id="3" creationId="{750343A6-8095-467A-97E2-73A47A76D439}"/>
          </ac:spMkLst>
        </pc:spChg>
        <pc:spChg chg="mod">
          <ac:chgData name="noah crisler" userId="b79874ed8cf5eee7" providerId="Windows Live" clId="Web-{0C7302B7-F560-4E5F-A689-B30AA92CE497}" dt="2020-02-02T17:22:59.964" v="1" actId="14100"/>
          <ac:spMkLst>
            <pc:docMk/>
            <pc:sldMk cId="817049251" sldId="427"/>
            <ac:spMk id="7" creationId="{DC6E0BA1-1F5C-45F0-9722-03E3F6E85176}"/>
          </ac:spMkLst>
        </pc:spChg>
        <pc:spChg chg="mod">
          <ac:chgData name="noah crisler" userId="b79874ed8cf5eee7" providerId="Windows Live" clId="Web-{0C7302B7-F560-4E5F-A689-B30AA92CE497}" dt="2020-02-02T17:23:43.527" v="4" actId="1076"/>
          <ac:spMkLst>
            <pc:docMk/>
            <pc:sldMk cId="817049251" sldId="427"/>
            <ac:spMk id="8" creationId="{67BCDFC3-629E-4CA6-8D0A-CCC8BE534A0E}"/>
          </ac:spMkLst>
        </pc:spChg>
      </pc:sldChg>
      <pc:sldChg chg="modSp">
        <pc:chgData name="noah crisler" userId="b79874ed8cf5eee7" providerId="Windows Live" clId="Web-{0C7302B7-F560-4E5F-A689-B30AA92CE497}" dt="2020-02-02T17:28:22.324" v="32" actId="20577"/>
        <pc:sldMkLst>
          <pc:docMk/>
          <pc:sldMk cId="3367785308" sldId="439"/>
        </pc:sldMkLst>
        <pc:spChg chg="mod">
          <ac:chgData name="noah crisler" userId="b79874ed8cf5eee7" providerId="Windows Live" clId="Web-{0C7302B7-F560-4E5F-A689-B30AA92CE497}" dt="2020-02-02T17:28:22.324" v="32" actId="20577"/>
          <ac:spMkLst>
            <pc:docMk/>
            <pc:sldMk cId="3367785308" sldId="439"/>
            <ac:spMk id="15" creationId="{3A77F3D8-CBDF-4671-875D-71E31C8498AB}"/>
          </ac:spMkLst>
        </pc:spChg>
      </pc:sldChg>
    </pc:docChg>
  </pc:docChgLst>
  <pc:docChgLst>
    <pc:chgData name="Shannon Chott" userId="0b90043dae7b0614" providerId="Windows Live" clId="Web-{ABF47C59-1D04-4148-B26F-4FC094BE98CB}"/>
    <pc:docChg chg="modSld">
      <pc:chgData name="Shannon Chott" userId="0b90043dae7b0614" providerId="Windows Live" clId="Web-{ABF47C59-1D04-4148-B26F-4FC094BE98CB}" dt="2020-01-31T17:14:19.299" v="96" actId="1076"/>
      <pc:docMkLst>
        <pc:docMk/>
      </pc:docMkLst>
      <pc:sldChg chg="addSp delSp modSp addAnim modAnim">
        <pc:chgData name="Shannon Chott" userId="0b90043dae7b0614" providerId="Windows Live" clId="Web-{ABF47C59-1D04-4148-B26F-4FC094BE98CB}" dt="2020-01-31T17:14:19.299" v="96" actId="1076"/>
        <pc:sldMkLst>
          <pc:docMk/>
          <pc:sldMk cId="3124141087" sldId="429"/>
        </pc:sldMkLst>
        <pc:spChg chg="mod">
          <ac:chgData name="Shannon Chott" userId="0b90043dae7b0614" providerId="Windows Live" clId="Web-{ABF47C59-1D04-4148-B26F-4FC094BE98CB}" dt="2020-01-31T16:57:12.626" v="58" actId="20577"/>
          <ac:spMkLst>
            <pc:docMk/>
            <pc:sldMk cId="3124141087" sldId="429"/>
            <ac:spMk id="2" creationId="{FA6518F7-2DCB-4414-BD99-1C43DF24F581}"/>
          </ac:spMkLst>
        </pc:spChg>
        <pc:spChg chg="mod">
          <ac:chgData name="Shannon Chott" userId="0b90043dae7b0614" providerId="Windows Live" clId="Web-{ABF47C59-1D04-4148-B26F-4FC094BE98CB}" dt="2020-01-31T17:14:19.299" v="96" actId="1076"/>
          <ac:spMkLst>
            <pc:docMk/>
            <pc:sldMk cId="3124141087" sldId="429"/>
            <ac:spMk id="5" creationId="{CD77FB0B-D1FE-4B95-856B-D44819467531}"/>
          </ac:spMkLst>
        </pc:spChg>
        <pc:spChg chg="del">
          <ac:chgData name="Shannon Chott" userId="0b90043dae7b0614" providerId="Windows Live" clId="Web-{ABF47C59-1D04-4148-B26F-4FC094BE98CB}" dt="2020-01-31T16:19:00.825" v="30"/>
          <ac:spMkLst>
            <pc:docMk/>
            <pc:sldMk cId="3124141087" sldId="429"/>
            <ac:spMk id="6" creationId="{ED96C905-3C79-45B3-A3A4-5508D27EE440}"/>
          </ac:spMkLst>
        </pc:spChg>
        <pc:spChg chg="add mod">
          <ac:chgData name="Shannon Chott" userId="0b90043dae7b0614" providerId="Windows Live" clId="Web-{ABF47C59-1D04-4148-B26F-4FC094BE98CB}" dt="2020-01-31T17:01:35.392" v="89" actId="1076"/>
          <ac:spMkLst>
            <pc:docMk/>
            <pc:sldMk cId="3124141087" sldId="429"/>
            <ac:spMk id="21" creationId="{B615EEEE-AFED-416B-8431-84458F6B8DA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78d564ff9d_0_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78d564ff9d_0_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Overall </a:t>
            </a:r>
            <a:r>
              <a:rPr lang="en" err="1"/>
              <a:t>Presenation</a:t>
            </a:r>
            <a:r>
              <a:rPr lang="en"/>
              <a:t> Notes:</a:t>
            </a:r>
            <a:endParaRPr/>
          </a:p>
          <a:p>
            <a:pPr marL="457200" lvl="0" indent="-298450" algn="l" rtl="0">
              <a:spcBef>
                <a:spcPts val="0"/>
              </a:spcBef>
              <a:spcAft>
                <a:spcPts val="0"/>
              </a:spcAft>
              <a:buSzPts val="1100"/>
              <a:buChar char="-"/>
            </a:pPr>
            <a:r>
              <a:rPr lang="en"/>
              <a:t>Don’t list components as their chosen component (nobody knows what that means, but it’s provocative, it gets the people going)</a:t>
            </a:r>
            <a:endParaRPr/>
          </a:p>
          <a:p>
            <a:pPr marL="457200" lvl="0" indent="-298450" algn="l" rtl="0">
              <a:spcBef>
                <a:spcPts val="0"/>
              </a:spcBef>
              <a:spcAft>
                <a:spcPts val="0"/>
              </a:spcAft>
              <a:buSzPts val="1100"/>
              <a:buChar char="-"/>
            </a:pPr>
            <a:r>
              <a:rPr lang="en"/>
              <a:t>Julian should have been aborted</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78d564ff9d_1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78d564ff9d_1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Multiple</a:t>
            </a:r>
            <a:endParaRPr/>
          </a:p>
        </p:txBody>
      </p:sp>
    </p:spTree>
    <p:extLst>
      <p:ext uri="{BB962C8B-B14F-4D97-AF65-F5344CB8AC3E}">
        <p14:creationId xmlns:p14="http://schemas.microsoft.com/office/powerpoint/2010/main" val="2235130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78d564ff9d_1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78d564ff9d_1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Multiple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755c83a517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755c83a517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we will touch on what needs to change for GHOST to become WRAITH</a:t>
            </a:r>
            <a:endParaRPr/>
          </a:p>
        </p:txBody>
      </p:sp>
    </p:spTree>
    <p:extLst>
      <p:ext uri="{BB962C8B-B14F-4D97-AF65-F5344CB8AC3E}">
        <p14:creationId xmlns:p14="http://schemas.microsoft.com/office/powerpoint/2010/main" val="1469322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Autonomous – give ISS tle.txt</a:t>
            </a:r>
          </a:p>
          <a:p>
            <a:pPr>
              <a:buNone/>
            </a:pPr>
            <a:r>
              <a:rPr lang="en-US">
                <a:latin typeface="Calibri"/>
                <a:cs typeface="Calibri"/>
              </a:rPr>
              <a:t>- schedule should be created</a:t>
            </a:r>
          </a:p>
          <a:p>
            <a:pPr>
              <a:buNone/>
            </a:pPr>
            <a:r>
              <a:rPr lang="en-US">
                <a:latin typeface="Calibri"/>
                <a:cs typeface="Calibri"/>
              </a:rPr>
              <a:t>- system should run through calibration</a:t>
            </a:r>
          </a:p>
          <a:p>
            <a:pPr>
              <a:buNone/>
            </a:pPr>
            <a:r>
              <a:rPr lang="en-US">
                <a:latin typeface="Calibri"/>
                <a:cs typeface="Calibri"/>
              </a:rPr>
              <a:t>- system should verify weather is good before opening (print statement)</a:t>
            </a:r>
          </a:p>
          <a:p>
            <a:pPr>
              <a:buNone/>
            </a:pPr>
            <a:r>
              <a:rPr lang="en-US">
                <a:latin typeface="Calibri"/>
                <a:cs typeface="Calibri"/>
              </a:rPr>
              <a:t>- camera should slew to ISS location at desired time </a:t>
            </a:r>
          </a:p>
          <a:p>
            <a:pPr>
              <a:buNone/>
            </a:pPr>
            <a:r>
              <a:rPr lang="en-US">
                <a:latin typeface="Calibri"/>
                <a:cs typeface="Calibri"/>
              </a:rPr>
              <a:t>- image should be captured</a:t>
            </a:r>
          </a:p>
          <a:p>
            <a:pPr>
              <a:buNone/>
            </a:pPr>
            <a:r>
              <a:rPr lang="en-US">
                <a:latin typeface="Calibri"/>
                <a:cs typeface="Calibri"/>
              </a:rPr>
              <a:t>- image should be sent to IP, streak endpoints should be solved</a:t>
            </a:r>
          </a:p>
          <a:p>
            <a:pPr>
              <a:buNone/>
            </a:pPr>
            <a:r>
              <a:rPr lang="en-US">
                <a:latin typeface="Calibri"/>
                <a:cs typeface="Calibri"/>
              </a:rPr>
              <a:t>- 3 images should be sent to OD, orbital elements will be created and saved</a:t>
            </a:r>
          </a:p>
          <a:p>
            <a:pPr>
              <a:buNone/>
            </a:pPr>
            <a:r>
              <a:rPr lang="en-US">
                <a:latin typeface="Calibri"/>
                <a:cs typeface="Calibri"/>
              </a:rPr>
              <a:t>Weather – simulate rain, </a:t>
            </a:r>
          </a:p>
          <a:p>
            <a:pPr>
              <a:buNone/>
            </a:pPr>
            <a:r>
              <a:rPr lang="en-US">
                <a:latin typeface="Calibri"/>
                <a:cs typeface="Calibri"/>
              </a:rPr>
              <a:t>- wraith should detect the water and shut down</a:t>
            </a:r>
            <a:endParaRPr lang="en-US"/>
          </a:p>
          <a:p>
            <a:pPr>
              <a:buNone/>
            </a:pPr>
            <a:r>
              <a:rPr lang="en-US">
                <a:latin typeface="Calibri"/>
                <a:cs typeface="Calibri"/>
              </a:rPr>
              <a:t>- camera should slew to home </a:t>
            </a:r>
          </a:p>
          <a:p>
            <a:pPr>
              <a:buNone/>
            </a:pPr>
            <a:r>
              <a:rPr lang="en-US">
                <a:latin typeface="Calibri"/>
                <a:cs typeface="Calibri"/>
              </a:rPr>
              <a:t>- roof should close and remain so for 30 min</a:t>
            </a:r>
          </a:p>
          <a:p>
            <a:pPr>
              <a:buNone/>
            </a:pPr>
            <a:r>
              <a:rPr lang="en-US">
                <a:latin typeface="Calibri"/>
                <a:cs typeface="Calibri"/>
              </a:rPr>
              <a:t>- (simulate new image) roof should open again </a:t>
            </a:r>
          </a:p>
          <a:p>
            <a:pPr>
              <a:buNone/>
            </a:pPr>
            <a:r>
              <a:rPr lang="en-US">
                <a:latin typeface="Calibri"/>
                <a:cs typeface="Calibri"/>
              </a:rPr>
              <a:t>12 hours</a:t>
            </a:r>
          </a:p>
          <a:p>
            <a:pPr>
              <a:buNone/>
            </a:pPr>
            <a:r>
              <a:rPr lang="en-US">
                <a:latin typeface="Calibri"/>
                <a:cs typeface="Calibri"/>
              </a:rPr>
              <a:t>- system will attempt to image other satellites in accordance with scheduler</a:t>
            </a:r>
          </a:p>
          <a:p>
            <a:pPr>
              <a:buNone/>
            </a:pPr>
            <a:r>
              <a:rPr lang="en-US">
                <a:latin typeface="Calibri"/>
                <a:cs typeface="Calibri"/>
              </a:rPr>
              <a:t>- importantly: system will not lose power for 12 hours</a:t>
            </a:r>
          </a:p>
          <a:p>
            <a:pPr>
              <a:buNone/>
            </a:pPr>
            <a:r>
              <a:rPr lang="en-US">
                <a:latin typeface="Calibri"/>
                <a:cs typeface="Calibri"/>
              </a:rPr>
              <a:t>This should all happen with human input only during deployment (giving .txt and "run ghost" command)</a:t>
            </a:r>
          </a:p>
        </p:txBody>
      </p:sp>
    </p:spTree>
    <p:extLst>
      <p:ext uri="{BB962C8B-B14F-4D97-AF65-F5344CB8AC3E}">
        <p14:creationId xmlns:p14="http://schemas.microsoft.com/office/powerpoint/2010/main" val="3988239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742102bbd6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742102bbd6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Dalton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Narrate</a:t>
            </a:r>
          </a:p>
          <a:p>
            <a:r>
              <a:rPr lang="en-US"/>
              <a:t>FOS</a:t>
            </a:r>
          </a:p>
          <a:p>
            <a:r>
              <a:rPr lang="en-US"/>
              <a:t>Sliders keep in plane</a:t>
            </a:r>
          </a:p>
          <a:p>
            <a:r>
              <a:rPr lang="en-US"/>
              <a:t>Verify by timing</a:t>
            </a:r>
          </a:p>
          <a:p>
            <a:r>
              <a:rPr lang="en-US"/>
              <a:t>Statistical Verification</a:t>
            </a:r>
          </a:p>
          <a:p>
            <a:r>
              <a:rPr lang="en-US"/>
              <a:t>Add requirement to bottom</a:t>
            </a:r>
          </a:p>
          <a:p>
            <a:r>
              <a:rPr lang="en-US"/>
              <a:t>Learned to add requirements</a:t>
            </a:r>
          </a:p>
          <a:p>
            <a:endParaRPr lang="en-US"/>
          </a:p>
        </p:txBody>
      </p:sp>
    </p:spTree>
    <p:extLst>
      <p:ext uri="{BB962C8B-B14F-4D97-AF65-F5344CB8AC3E}">
        <p14:creationId xmlns:p14="http://schemas.microsoft.com/office/powerpoint/2010/main" val="2655381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Narrate</a:t>
            </a:r>
          </a:p>
          <a:p>
            <a:r>
              <a:rPr lang="en-US"/>
              <a:t>FOS</a:t>
            </a:r>
          </a:p>
          <a:p>
            <a:r>
              <a:rPr lang="en-US"/>
              <a:t>Sliders keep in plane</a:t>
            </a:r>
          </a:p>
          <a:p>
            <a:r>
              <a:rPr lang="en-US"/>
              <a:t>Verify by timing</a:t>
            </a:r>
          </a:p>
          <a:p>
            <a:r>
              <a:rPr lang="en-US"/>
              <a:t>Statistical Verification</a:t>
            </a:r>
          </a:p>
          <a:p>
            <a:r>
              <a:rPr lang="en-US"/>
              <a:t>Add requirement to bottom</a:t>
            </a:r>
          </a:p>
          <a:p>
            <a:r>
              <a:rPr lang="en-US"/>
              <a:t>Learned to add requirements</a:t>
            </a:r>
          </a:p>
          <a:p>
            <a:endParaRPr lang="en-US"/>
          </a:p>
        </p:txBody>
      </p:sp>
    </p:spTree>
    <p:extLst>
      <p:ext uri="{BB962C8B-B14F-4D97-AF65-F5344CB8AC3E}">
        <p14:creationId xmlns:p14="http://schemas.microsoft.com/office/powerpoint/2010/main" val="376912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Narrate</a:t>
            </a:r>
          </a:p>
          <a:p>
            <a:r>
              <a:rPr lang="en-US"/>
              <a:t>FOS</a:t>
            </a:r>
          </a:p>
          <a:p>
            <a:r>
              <a:rPr lang="en-US"/>
              <a:t>Sliders keep in plane</a:t>
            </a:r>
          </a:p>
          <a:p>
            <a:r>
              <a:rPr lang="en-US"/>
              <a:t>Verify by timing</a:t>
            </a:r>
          </a:p>
          <a:p>
            <a:r>
              <a:rPr lang="en-US"/>
              <a:t>Statistical Verification</a:t>
            </a:r>
          </a:p>
          <a:p>
            <a:r>
              <a:rPr lang="en-US"/>
              <a:t>Add requirement to bottom</a:t>
            </a:r>
          </a:p>
          <a:p>
            <a:r>
              <a:rPr lang="en-US"/>
              <a:t>Learned to add requirements</a:t>
            </a:r>
          </a:p>
          <a:p>
            <a:endParaRPr lang="en-US"/>
          </a:p>
        </p:txBody>
      </p:sp>
    </p:spTree>
    <p:extLst>
      <p:ext uri="{BB962C8B-B14F-4D97-AF65-F5344CB8AC3E}">
        <p14:creationId xmlns:p14="http://schemas.microsoft.com/office/powerpoint/2010/main" val="1244268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Narrate</a:t>
            </a:r>
          </a:p>
          <a:p>
            <a:r>
              <a:rPr lang="en-US"/>
              <a:t>FOS</a:t>
            </a:r>
          </a:p>
          <a:p>
            <a:r>
              <a:rPr lang="en-US"/>
              <a:t>Sliders keep in plane</a:t>
            </a:r>
          </a:p>
          <a:p>
            <a:r>
              <a:rPr lang="en-US"/>
              <a:t>Verify by timing</a:t>
            </a:r>
          </a:p>
          <a:p>
            <a:r>
              <a:rPr lang="en-US"/>
              <a:t>Statistical Verification</a:t>
            </a:r>
          </a:p>
          <a:p>
            <a:r>
              <a:rPr lang="en-US"/>
              <a:t>Add requirement to bottom</a:t>
            </a:r>
          </a:p>
          <a:p>
            <a:r>
              <a:rPr lang="en-US"/>
              <a:t>Learned to add requirements</a:t>
            </a:r>
          </a:p>
          <a:p>
            <a:endParaRPr lang="en-US"/>
          </a:p>
        </p:txBody>
      </p:sp>
    </p:spTree>
    <p:extLst>
      <p:ext uri="{BB962C8B-B14F-4D97-AF65-F5344CB8AC3E}">
        <p14:creationId xmlns:p14="http://schemas.microsoft.com/office/powerpoint/2010/main" val="3693582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742102bbd6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742102bbd6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Trevor</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78d564ff9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78d564ff9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FR 3: Enter and exit safe mode autonomously to protect from adverse weather</a:t>
            </a:r>
          </a:p>
          <a:p>
            <a:pPr>
              <a:buNone/>
            </a:pPr>
            <a:endParaRPr lang="en-US">
              <a:latin typeface="Calibri"/>
              <a:cs typeface="Calibri"/>
            </a:endParaRPr>
          </a:p>
          <a:p>
            <a:pPr>
              <a:buNone/>
            </a:pPr>
            <a:r>
              <a:rPr lang="en-US">
                <a:latin typeface="Calibri"/>
                <a:cs typeface="Calibri"/>
              </a:rPr>
              <a:t>Showcases confidence in detection, further allows for edits to adverse conditions, and verifies all interfacing from the 5* sensors to the environmental suite processor. </a:t>
            </a:r>
          </a:p>
        </p:txBody>
      </p:sp>
    </p:spTree>
    <p:extLst>
      <p:ext uri="{BB962C8B-B14F-4D97-AF65-F5344CB8AC3E}">
        <p14:creationId xmlns:p14="http://schemas.microsoft.com/office/powerpoint/2010/main" val="3194846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755c83a517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755c83a517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we will touch on what needs to change for GHOST to become WRAITH</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Critical to mission for our telescope and camera to autonomously point to the streaking object in the sky and we need to makes sure we are pointing there at the right time. </a:t>
            </a:r>
            <a:endParaRPr lang="en-US"/>
          </a:p>
          <a:p>
            <a:pPr>
              <a:buNone/>
            </a:pPr>
            <a:r>
              <a:rPr lang="en-US">
                <a:latin typeface="Calibri"/>
                <a:cs typeface="Calibri"/>
              </a:rPr>
              <a:t>Needs to be calibrated to know this.</a:t>
            </a:r>
          </a:p>
          <a:p>
            <a:pPr>
              <a:buNone/>
            </a:pPr>
            <a:endParaRPr lang="en-US">
              <a:latin typeface="Calibri"/>
              <a:cs typeface="Calibri"/>
            </a:endParaRPr>
          </a:p>
          <a:p>
            <a:pPr>
              <a:buNone/>
            </a:pPr>
            <a:r>
              <a:rPr lang="en-US">
                <a:latin typeface="Calibri"/>
                <a:cs typeface="Calibri"/>
              </a:rPr>
              <a:t>1. The goal of this test is to quantify the number of calibration points needed to ensure our pointing is with in 5% of the camera FOV </a:t>
            </a:r>
          </a:p>
          <a:p>
            <a:pPr>
              <a:buNone/>
            </a:pPr>
            <a:r>
              <a:rPr lang="en-US">
                <a:latin typeface="Calibri"/>
                <a:cs typeface="Calibri"/>
              </a:rPr>
              <a:t>2. The stage's  manufacture built calibration is done with three stars,Our goal with this test is  then to quanitfy how many calibraiton points are needed with our created auto-calibration script. </a:t>
            </a:r>
          </a:p>
          <a:p>
            <a:pPr>
              <a:buNone/>
            </a:pPr>
            <a:r>
              <a:rPr lang="en-US">
                <a:latin typeface="Calibri"/>
                <a:cs typeface="Calibri"/>
              </a:rPr>
              <a:t>3. A perfect calibration is key to ensuring that we can achieve a 12 hour deployment and the overall flow of automation </a:t>
            </a:r>
          </a:p>
          <a:p>
            <a:pPr>
              <a:buNone/>
            </a:pPr>
            <a:r>
              <a:rPr lang="en-US">
                <a:latin typeface="Calibri"/>
                <a:cs typeface="Calibri"/>
              </a:rPr>
              <a:t>4. example of perfect is green, bad is red this would result in loss of data points and a inability to run OD</a:t>
            </a:r>
          </a:p>
          <a:p>
            <a:pPr>
              <a:buNone/>
            </a:pPr>
            <a:endParaRPr lang="en-US">
              <a:latin typeface="Calibri"/>
              <a:cs typeface="Calibri"/>
            </a:endParaRPr>
          </a:p>
          <a:p>
            <a:pPr>
              <a:buNone/>
            </a:pPr>
            <a:endParaRPr lang="en-US">
              <a:latin typeface="Calibri"/>
              <a:cs typeface="Calibri"/>
            </a:endParaRPr>
          </a:p>
          <a:p>
            <a:pPr>
              <a:buNone/>
            </a:pPr>
            <a:endParaRPr lang="en-US">
              <a:latin typeface="Calibri"/>
              <a:cs typeface="Calibri"/>
            </a:endParaRPr>
          </a:p>
          <a:p>
            <a:pPr>
              <a:buNone/>
            </a:pPr>
            <a:r>
              <a:rPr lang="en-US">
                <a:latin typeface="Calibri"/>
                <a:cs typeface="Calibri"/>
              </a:rPr>
              <a:t>We need to actually track this thing. </a:t>
            </a:r>
          </a:p>
          <a:p>
            <a:pPr>
              <a:buNone/>
            </a:pPr>
            <a:endParaRPr lang="en-US">
              <a:latin typeface="Calibri"/>
              <a:cs typeface="Calibri"/>
            </a:endParaRPr>
          </a:p>
          <a:p>
            <a:pPr>
              <a:buNone/>
            </a:pPr>
            <a:r>
              <a:rPr lang="en-US">
                <a:latin typeface="Calibri"/>
                <a:cs typeface="Calibri"/>
              </a:rPr>
              <a:t>Don't just jump into auto-calibrating, the thing needs to know where it is and how will we do it. </a:t>
            </a:r>
          </a:p>
        </p:txBody>
      </p:sp>
    </p:spTree>
    <p:extLst>
      <p:ext uri="{BB962C8B-B14F-4D97-AF65-F5344CB8AC3E}">
        <p14:creationId xmlns:p14="http://schemas.microsoft.com/office/powerpoint/2010/main" val="35309576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The next test is to ensure that we can accurately characterize the amount of time the stage will take to slew to the home position from any other position. This is important because we need to close the box as fast as possible in the event of a weather trigger, however we need to be sure to mitigate the risk of the lid running into the camera. Based on estimated elevation and azimuth slewing rates, the following model for time to slew home based on distance from home in each axis was created. *click* These are the regions that we expect to be limited by each azimuth and elevation. Notice that elevation slewing is more limiting because the elevation slew rate was estimated to be about 33% slower. *click* In order to validate this model, the stage will be commanded to slew to 64 different positions as shown in the plot. The time taken to slew home from each of these positions will be taken and a surface will be fit to that data. We expect that the analytical surface will closely match the model and the maximum slew home time would be 32 seconds corresponding to when the stage is 180 degrees away from the home position.</a:t>
            </a:r>
          </a:p>
        </p:txBody>
      </p:sp>
    </p:spTree>
    <p:extLst>
      <p:ext uri="{BB962C8B-B14F-4D97-AF65-F5344CB8AC3E}">
        <p14:creationId xmlns:p14="http://schemas.microsoft.com/office/powerpoint/2010/main" val="1588109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Model was created with worst case scenario in mind and without considering hardware commands (to an extent)</a:t>
            </a:r>
          </a:p>
          <a:p>
            <a:pPr>
              <a:buNone/>
            </a:pPr>
            <a:r>
              <a:rPr lang="en-US">
                <a:latin typeface="Calibri"/>
                <a:cs typeface="Calibri"/>
              </a:rPr>
              <a:t>Some information from </a:t>
            </a:r>
            <a:r>
              <a:rPr lang="en-US" err="1">
                <a:latin typeface="Calibri"/>
                <a:cs typeface="Calibri"/>
              </a:rPr>
              <a:t>emperical</a:t>
            </a:r>
            <a:r>
              <a:rPr lang="en-US">
                <a:latin typeface="Calibri"/>
                <a:cs typeface="Calibri"/>
              </a:rPr>
              <a:t> data, some information from models, some from online specs, </a:t>
            </a:r>
            <a:r>
              <a:rPr lang="en-US" err="1">
                <a:latin typeface="Calibri"/>
                <a:cs typeface="Calibri"/>
              </a:rPr>
              <a:t>etc</a:t>
            </a:r>
            <a:endParaRPr lang="en-US">
              <a:latin typeface="Calibri"/>
              <a:cs typeface="Calibri"/>
            </a:endParaRPr>
          </a:p>
          <a:p>
            <a:pPr>
              <a:buNone/>
            </a:pPr>
            <a:r>
              <a:rPr lang="en-US">
                <a:latin typeface="Calibri"/>
                <a:cs typeface="Calibri"/>
              </a:rPr>
              <a:t>Two main takeaways from test: 1. Make sure we hit the requirement (or get close at least)</a:t>
            </a:r>
          </a:p>
          <a:p>
            <a:pPr>
              <a:buNone/>
            </a:pPr>
            <a:r>
              <a:rPr lang="en-US">
                <a:latin typeface="Calibri"/>
                <a:cs typeface="Calibri"/>
              </a:rPr>
              <a:t>2. Quantify subsystems so that their processing time can be accounted for when building the time-sensitive hardware commands</a:t>
            </a:r>
          </a:p>
          <a:p>
            <a:pPr>
              <a:buNone/>
            </a:pPr>
            <a:endParaRPr lang="en-US">
              <a:latin typeface="Calibri"/>
              <a:cs typeface="Calibri"/>
            </a:endParaRPr>
          </a:p>
        </p:txBody>
      </p:sp>
    </p:spTree>
    <p:extLst>
      <p:ext uri="{BB962C8B-B14F-4D97-AF65-F5344CB8AC3E}">
        <p14:creationId xmlns:p14="http://schemas.microsoft.com/office/powerpoint/2010/main" val="456973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78d564ff9d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78d564ff9d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Julian</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9"/>
        <p:cNvGrpSpPr/>
        <p:nvPr/>
      </p:nvGrpSpPr>
      <p:grpSpPr>
        <a:xfrm>
          <a:off x="0" y="0"/>
          <a:ext cx="0" cy="0"/>
          <a:chOff x="0" y="0"/>
          <a:chExt cx="0" cy="0"/>
        </a:xfrm>
      </p:grpSpPr>
      <p:sp>
        <p:nvSpPr>
          <p:cNvPr id="1830" name="Google Shape;1830;g78d564ff9d_0_7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1" name="Google Shape;1831;g78d564ff9d_0_7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lnSpc>
                <a:spcPct val="150000"/>
              </a:lnSpc>
              <a:buFont typeface="Wingdings,Sans-Serif"/>
              <a:buChar char="ü"/>
            </a:pPr>
            <a:r>
              <a:rPr lang="en-US"/>
              <a:t>All 6 sensors have been confirmed as working</a:t>
            </a:r>
          </a:p>
          <a:p>
            <a:pPr marL="285750" indent="-285750">
              <a:lnSpc>
                <a:spcPct val="150000"/>
              </a:lnSpc>
              <a:buFont typeface="Wingdings,Sans-Serif"/>
              <a:buChar char="ü"/>
            </a:pPr>
            <a:r>
              <a:rPr lang="en-US"/>
              <a:t>RH sensor, barometer, and IR thermometer have been compared against known values</a:t>
            </a:r>
          </a:p>
        </p:txBody>
      </p:sp>
    </p:spTree>
    <p:extLst>
      <p:ext uri="{BB962C8B-B14F-4D97-AF65-F5344CB8AC3E}">
        <p14:creationId xmlns:p14="http://schemas.microsoft.com/office/powerpoint/2010/main" val="2161835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nSpc>
                <a:spcPct val="150000"/>
              </a:lnSpc>
              <a:buNone/>
            </a:pPr>
            <a:endParaRPr lang="en-US"/>
          </a:p>
          <a:p>
            <a:pPr marL="0" indent="0">
              <a:lnSpc>
                <a:spcPct val="150000"/>
              </a:lnSpc>
              <a:buNone/>
            </a:pPr>
            <a:r>
              <a:rPr lang="en-US"/>
              <a:t>BACK UP</a:t>
            </a:r>
          </a:p>
          <a:p>
            <a:pPr marL="285750" indent="-285750">
              <a:lnSpc>
                <a:spcPct val="150000"/>
              </a:lnSpc>
              <a:buFont typeface="Wingdings,Sans-Serif"/>
              <a:buChar char="ü"/>
            </a:pPr>
            <a:endParaRPr lang="en-US"/>
          </a:p>
        </p:txBody>
      </p:sp>
    </p:spTree>
    <p:extLst>
      <p:ext uri="{BB962C8B-B14F-4D97-AF65-F5344CB8AC3E}">
        <p14:creationId xmlns:p14="http://schemas.microsoft.com/office/powerpoint/2010/main" val="38877245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Model was created with worst case scenario in mind and without considering hardware commands (to an extent)</a:t>
            </a:r>
          </a:p>
        </p:txBody>
      </p:sp>
    </p:spTree>
    <p:extLst>
      <p:ext uri="{BB962C8B-B14F-4D97-AF65-F5344CB8AC3E}">
        <p14:creationId xmlns:p14="http://schemas.microsoft.com/office/powerpoint/2010/main" val="1493510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78d564ff9d_0_5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78d564ff9d_0_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78d564ff9d_0_6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5" name="Google Shape;1595;g78d564ff9d_0_6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Add in current estimates. Jim </a:t>
            </a:r>
            <a:r>
              <a:rPr lang="en-US" err="1"/>
              <a:t>crowe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78d564ff9d_0_7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0" name="Google Shape;1560;g78d564ff9d_0_7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Show our time available to work by the amount of people we have on </a:t>
            </a:r>
            <a:r>
              <a:rPr lang="en" err="1"/>
              <a:t>sw</a:t>
            </a:r>
            <a:r>
              <a:rPr lang="en"/>
              <a:t>/</a:t>
            </a:r>
            <a:r>
              <a:rPr lang="en" err="1"/>
              <a:t>hw</a:t>
            </a:r>
            <a:r>
              <a:rPr lang="en"/>
              <a:t>/enviro to convince that we are going to be able to accomplish this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Need to color code </a:t>
            </a:r>
          </a:p>
        </p:txBody>
      </p:sp>
    </p:spTree>
    <p:extLst>
      <p:ext uri="{BB962C8B-B14F-4D97-AF65-F5344CB8AC3E}">
        <p14:creationId xmlns:p14="http://schemas.microsoft.com/office/powerpoint/2010/main" val="909877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GOOD PASS, EXPLAIN  SAFE MODE, HOW IMAGES ARE ANALYZED</a:t>
            </a:r>
          </a:p>
        </p:txBody>
      </p:sp>
      <p:sp>
        <p:nvSpPr>
          <p:cNvPr id="4" name="Slide Number Placeholder 3"/>
          <p:cNvSpPr>
            <a:spLocks noGrp="1"/>
          </p:cNvSpPr>
          <p:nvPr>
            <p:ph type="sldNum" sz="quarter" idx="5"/>
          </p:nvPr>
        </p:nvSpPr>
        <p:spPr/>
        <p:txBody>
          <a:bodyPr lIns="93177" tIns="46589" rIns="93177" bIns="46589"/>
          <a:lstStyle/>
          <a:p>
            <a:fld id="{9A98EC5B-A1F2-46DE-AFEF-702E126883C0}" type="slidenum">
              <a:rPr lang="en-US" smtClean="0"/>
              <a:t>5</a:t>
            </a:fld>
            <a:endParaRPr lang="en-US"/>
          </a:p>
        </p:txBody>
      </p:sp>
    </p:spTree>
    <p:extLst>
      <p:ext uri="{BB962C8B-B14F-4D97-AF65-F5344CB8AC3E}">
        <p14:creationId xmlns:p14="http://schemas.microsoft.com/office/powerpoint/2010/main" val="1215448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7901941f44_1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7901941f44_1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Narrate through each component for how it fits into making our design accomplish what it does.</a:t>
            </a:r>
            <a:endParaRPr/>
          </a:p>
          <a:p>
            <a:pPr marL="0" lvl="0" indent="0" algn="l" rtl="0">
              <a:spcBef>
                <a:spcPts val="0"/>
              </a:spcBef>
              <a:spcAft>
                <a:spcPts val="0"/>
              </a:spcAft>
              <a:buNone/>
            </a:pPr>
            <a:r>
              <a:rPr lang="en"/>
              <a:t>Fix animation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Autonomous but fragile</a:t>
            </a:r>
          </a:p>
        </p:txBody>
      </p:sp>
      <p:sp>
        <p:nvSpPr>
          <p:cNvPr id="4" name="Slide Number Placeholder 3"/>
          <p:cNvSpPr>
            <a:spLocks noGrp="1"/>
          </p:cNvSpPr>
          <p:nvPr>
            <p:ph type="sldNum" sz="quarter" idx="5"/>
          </p:nvPr>
        </p:nvSpPr>
        <p:spPr/>
        <p:txBody>
          <a:bodyPr/>
          <a:lstStyle/>
          <a:p>
            <a:fld id="{0BD143AB-248B-4441-B196-0F2961D2E042}" type="slidenum">
              <a:rPr lang="en-US" smtClean="0"/>
              <a:t>7</a:t>
            </a:fld>
            <a:endParaRPr lang="en-US"/>
          </a:p>
        </p:txBody>
      </p:sp>
    </p:spTree>
    <p:extLst>
      <p:ext uri="{BB962C8B-B14F-4D97-AF65-F5344CB8AC3E}">
        <p14:creationId xmlns:p14="http://schemas.microsoft.com/office/powerpoint/2010/main" val="4244589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err="1"/>
              <a:t>Were</a:t>
            </a:r>
            <a:r>
              <a:rPr lang="en-US"/>
              <a:t> designing algorithms and logic, measure with timing</a:t>
            </a:r>
          </a:p>
        </p:txBody>
      </p:sp>
      <p:sp>
        <p:nvSpPr>
          <p:cNvPr id="4" name="Slide Number Placeholder 3"/>
          <p:cNvSpPr>
            <a:spLocks noGrp="1"/>
          </p:cNvSpPr>
          <p:nvPr>
            <p:ph type="sldNum" sz="quarter" idx="5"/>
          </p:nvPr>
        </p:nvSpPr>
        <p:spPr/>
        <p:txBody>
          <a:bodyPr/>
          <a:lstStyle/>
          <a:p>
            <a:fld id="{0BD143AB-248B-4441-B196-0F2961D2E042}" type="slidenum">
              <a:rPr lang="en-US" smtClean="0"/>
              <a:t>8</a:t>
            </a:fld>
            <a:endParaRPr lang="en-US"/>
          </a:p>
        </p:txBody>
      </p:sp>
    </p:spTree>
    <p:extLst>
      <p:ext uri="{BB962C8B-B14F-4D97-AF65-F5344CB8AC3E}">
        <p14:creationId xmlns:p14="http://schemas.microsoft.com/office/powerpoint/2010/main" val="200404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78d564ff9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78d564ff9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 nice to GHOST</a:t>
            </a:r>
            <a:endParaRPr/>
          </a:p>
          <a:p>
            <a:pPr marL="0" lvl="0" indent="0" algn="l" rtl="0">
              <a:spcBef>
                <a:spcPts val="0"/>
              </a:spcBef>
              <a:spcAft>
                <a:spcPts val="0"/>
              </a:spcAft>
              <a:buNone/>
            </a:pPr>
            <a:r>
              <a:rPr lang="en"/>
              <a:t>HANDSOME SLIDE</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pic>
        <p:nvPicPr>
          <p:cNvPr id="11" name="Google Shape;11;p2"/>
          <p:cNvPicPr preferRelativeResize="0"/>
          <p:nvPr/>
        </p:nvPicPr>
        <p:blipFill>
          <a:blip r:embed="rId2">
            <a:alphaModFix/>
          </a:blip>
          <a:stretch>
            <a:fillRect/>
          </a:stretch>
        </p:blipFill>
        <p:spPr>
          <a:xfrm>
            <a:off x="-11300" y="-11300"/>
            <a:ext cx="9359825" cy="5264900"/>
          </a:xfrm>
          <a:prstGeom prst="rect">
            <a:avLst/>
          </a:prstGeom>
          <a:noFill/>
          <a:ln>
            <a:noFill/>
          </a:ln>
        </p:spPr>
      </p:pic>
      <p:sp>
        <p:nvSpPr>
          <p:cNvPr id="12" name="Google Shape;12;p2"/>
          <p:cNvSpPr txBox="1">
            <a:spLocks noGrp="1"/>
          </p:cNvSpPr>
          <p:nvPr>
            <p:ph type="ctrTitle"/>
          </p:nvPr>
        </p:nvSpPr>
        <p:spPr>
          <a:xfrm>
            <a:off x="311700" y="805675"/>
            <a:ext cx="8520600" cy="4956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FFFFFF"/>
              </a:buClr>
              <a:buSzPts val="2400"/>
              <a:buFont typeface="Calibri"/>
              <a:buNone/>
              <a:defRPr sz="2400">
                <a:solidFill>
                  <a:srgbClr val="FFFFFF"/>
                </a:solidFill>
                <a:latin typeface="Calibri"/>
                <a:ea typeface="Calibri"/>
                <a:cs typeface="Calibri"/>
                <a:sym typeface="Calibri"/>
              </a:defRPr>
            </a:lvl1pPr>
            <a:lvl2pPr lvl="1" algn="ctr">
              <a:spcBef>
                <a:spcPts val="0"/>
              </a:spcBef>
              <a:spcAft>
                <a:spcPts val="0"/>
              </a:spcAft>
              <a:buClr>
                <a:srgbClr val="FFFFFF"/>
              </a:buClr>
              <a:buSzPts val="2400"/>
              <a:buFont typeface="Calibri"/>
              <a:buNone/>
              <a:defRPr sz="2400">
                <a:solidFill>
                  <a:srgbClr val="FFFFFF"/>
                </a:solidFill>
                <a:latin typeface="Calibri"/>
                <a:ea typeface="Calibri"/>
                <a:cs typeface="Calibri"/>
                <a:sym typeface="Calibri"/>
              </a:defRPr>
            </a:lvl2pPr>
            <a:lvl3pPr lvl="2" algn="ctr">
              <a:spcBef>
                <a:spcPts val="0"/>
              </a:spcBef>
              <a:spcAft>
                <a:spcPts val="0"/>
              </a:spcAft>
              <a:buClr>
                <a:srgbClr val="FFFFFF"/>
              </a:buClr>
              <a:buSzPts val="2400"/>
              <a:buFont typeface="Calibri"/>
              <a:buNone/>
              <a:defRPr sz="2400">
                <a:solidFill>
                  <a:srgbClr val="FFFFFF"/>
                </a:solidFill>
                <a:latin typeface="Calibri"/>
                <a:ea typeface="Calibri"/>
                <a:cs typeface="Calibri"/>
                <a:sym typeface="Calibri"/>
              </a:defRPr>
            </a:lvl3pPr>
            <a:lvl4pPr lvl="3" algn="ctr">
              <a:spcBef>
                <a:spcPts val="0"/>
              </a:spcBef>
              <a:spcAft>
                <a:spcPts val="0"/>
              </a:spcAft>
              <a:buClr>
                <a:srgbClr val="FFFFFF"/>
              </a:buClr>
              <a:buSzPts val="2400"/>
              <a:buFont typeface="Calibri"/>
              <a:buNone/>
              <a:defRPr sz="2400">
                <a:solidFill>
                  <a:srgbClr val="FFFFFF"/>
                </a:solidFill>
                <a:latin typeface="Calibri"/>
                <a:ea typeface="Calibri"/>
                <a:cs typeface="Calibri"/>
                <a:sym typeface="Calibri"/>
              </a:defRPr>
            </a:lvl4pPr>
            <a:lvl5pPr lvl="4" algn="ctr">
              <a:spcBef>
                <a:spcPts val="0"/>
              </a:spcBef>
              <a:spcAft>
                <a:spcPts val="0"/>
              </a:spcAft>
              <a:buClr>
                <a:srgbClr val="FFFFFF"/>
              </a:buClr>
              <a:buSzPts val="2400"/>
              <a:buFont typeface="Calibri"/>
              <a:buNone/>
              <a:defRPr sz="2400">
                <a:solidFill>
                  <a:srgbClr val="FFFFFF"/>
                </a:solidFill>
                <a:latin typeface="Calibri"/>
                <a:ea typeface="Calibri"/>
                <a:cs typeface="Calibri"/>
                <a:sym typeface="Calibri"/>
              </a:defRPr>
            </a:lvl5pPr>
            <a:lvl6pPr lvl="5" algn="ctr">
              <a:spcBef>
                <a:spcPts val="0"/>
              </a:spcBef>
              <a:spcAft>
                <a:spcPts val="0"/>
              </a:spcAft>
              <a:buClr>
                <a:srgbClr val="FFFFFF"/>
              </a:buClr>
              <a:buSzPts val="2400"/>
              <a:buFont typeface="Calibri"/>
              <a:buNone/>
              <a:defRPr sz="2400">
                <a:solidFill>
                  <a:srgbClr val="FFFFFF"/>
                </a:solidFill>
                <a:latin typeface="Calibri"/>
                <a:ea typeface="Calibri"/>
                <a:cs typeface="Calibri"/>
                <a:sym typeface="Calibri"/>
              </a:defRPr>
            </a:lvl6pPr>
            <a:lvl7pPr lvl="6" algn="ctr">
              <a:spcBef>
                <a:spcPts val="0"/>
              </a:spcBef>
              <a:spcAft>
                <a:spcPts val="0"/>
              </a:spcAft>
              <a:buClr>
                <a:srgbClr val="FFFFFF"/>
              </a:buClr>
              <a:buSzPts val="2400"/>
              <a:buFont typeface="Calibri"/>
              <a:buNone/>
              <a:defRPr sz="2400">
                <a:solidFill>
                  <a:srgbClr val="FFFFFF"/>
                </a:solidFill>
                <a:latin typeface="Calibri"/>
                <a:ea typeface="Calibri"/>
                <a:cs typeface="Calibri"/>
                <a:sym typeface="Calibri"/>
              </a:defRPr>
            </a:lvl7pPr>
            <a:lvl8pPr lvl="7" algn="ctr">
              <a:spcBef>
                <a:spcPts val="0"/>
              </a:spcBef>
              <a:spcAft>
                <a:spcPts val="0"/>
              </a:spcAft>
              <a:buClr>
                <a:srgbClr val="FFFFFF"/>
              </a:buClr>
              <a:buSzPts val="2400"/>
              <a:buFont typeface="Calibri"/>
              <a:buNone/>
              <a:defRPr sz="2400">
                <a:solidFill>
                  <a:srgbClr val="FFFFFF"/>
                </a:solidFill>
                <a:latin typeface="Calibri"/>
                <a:ea typeface="Calibri"/>
                <a:cs typeface="Calibri"/>
                <a:sym typeface="Calibri"/>
              </a:defRPr>
            </a:lvl8pPr>
            <a:lvl9pPr lvl="8" algn="ctr">
              <a:spcBef>
                <a:spcPts val="0"/>
              </a:spcBef>
              <a:spcAft>
                <a:spcPts val="0"/>
              </a:spcAft>
              <a:buClr>
                <a:srgbClr val="FFFFFF"/>
              </a:buClr>
              <a:buSzPts val="2400"/>
              <a:buFont typeface="Calibri"/>
              <a:buNone/>
              <a:defRPr sz="2400">
                <a:solidFill>
                  <a:srgbClr val="FFFFFF"/>
                </a:solidFill>
                <a:latin typeface="Calibri"/>
                <a:ea typeface="Calibri"/>
                <a:cs typeface="Calibri"/>
                <a:sym typeface="Calibri"/>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 name="Google Shape;14;p2"/>
          <p:cNvPicPr preferRelativeResize="0"/>
          <p:nvPr/>
        </p:nvPicPr>
        <p:blipFill>
          <a:blip r:embed="rId3">
            <a:alphaModFix/>
          </a:blip>
          <a:stretch>
            <a:fillRect/>
          </a:stretch>
        </p:blipFill>
        <p:spPr>
          <a:xfrm>
            <a:off x="4846625" y="1845104"/>
            <a:ext cx="4011900" cy="3558571"/>
          </a:xfrm>
          <a:prstGeom prst="rect">
            <a:avLst/>
          </a:prstGeom>
          <a:noFill/>
          <a:ln>
            <a:noFill/>
          </a:ln>
        </p:spPr>
      </p:pic>
      <p:cxnSp>
        <p:nvCxnSpPr>
          <p:cNvPr id="15" name="Google Shape;15;p2"/>
          <p:cNvCxnSpPr/>
          <p:nvPr/>
        </p:nvCxnSpPr>
        <p:spPr>
          <a:xfrm rot="10800000" flipH="1">
            <a:off x="197825" y="768175"/>
            <a:ext cx="8909100" cy="10200"/>
          </a:xfrm>
          <a:prstGeom prst="straightConnector1">
            <a:avLst/>
          </a:prstGeom>
          <a:noFill/>
          <a:ln w="28575" cap="flat" cmpd="sng">
            <a:solidFill>
              <a:srgbClr val="FFFFFF"/>
            </a:solidFill>
            <a:prstDash val="solid"/>
            <a:round/>
            <a:headEnd type="none" w="med" len="med"/>
            <a:tailEnd type="none" w="med" len="med"/>
          </a:ln>
        </p:spPr>
      </p:cxnSp>
      <p:sp>
        <p:nvSpPr>
          <p:cNvPr id="16" name="Google Shape;16;p2"/>
          <p:cNvSpPr txBox="1"/>
          <p:nvPr/>
        </p:nvSpPr>
        <p:spPr>
          <a:xfrm>
            <a:off x="49675" y="114950"/>
            <a:ext cx="9224100" cy="565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900" b="1" u="sng">
                <a:solidFill>
                  <a:srgbClr val="FFFFFF"/>
                </a:solidFill>
                <a:latin typeface="Calibri"/>
                <a:ea typeface="Calibri"/>
                <a:cs typeface="Calibri"/>
                <a:sym typeface="Calibri"/>
              </a:rPr>
              <a:t>W</a:t>
            </a:r>
            <a:r>
              <a:rPr lang="en" sz="2900">
                <a:solidFill>
                  <a:srgbClr val="FFFFFF"/>
                </a:solidFill>
                <a:latin typeface="Calibri"/>
                <a:ea typeface="Calibri"/>
                <a:cs typeface="Calibri"/>
                <a:sym typeface="Calibri"/>
              </a:rPr>
              <a:t>eather </a:t>
            </a:r>
            <a:r>
              <a:rPr lang="en" sz="2900" b="1" u="sng">
                <a:solidFill>
                  <a:srgbClr val="FFFFFF"/>
                </a:solidFill>
                <a:latin typeface="Calibri"/>
                <a:ea typeface="Calibri"/>
                <a:cs typeface="Calibri"/>
                <a:sym typeface="Calibri"/>
              </a:rPr>
              <a:t>R</a:t>
            </a:r>
            <a:r>
              <a:rPr lang="en" sz="2900">
                <a:solidFill>
                  <a:srgbClr val="FFFFFF"/>
                </a:solidFill>
                <a:latin typeface="Calibri"/>
                <a:ea typeface="Calibri"/>
                <a:cs typeface="Calibri"/>
                <a:sym typeface="Calibri"/>
              </a:rPr>
              <a:t>esistant </a:t>
            </a:r>
            <a:r>
              <a:rPr lang="en" sz="2900" b="1" u="sng">
                <a:solidFill>
                  <a:srgbClr val="FFFFFF"/>
                </a:solidFill>
                <a:latin typeface="Calibri"/>
                <a:ea typeface="Calibri"/>
                <a:cs typeface="Calibri"/>
                <a:sym typeface="Calibri"/>
              </a:rPr>
              <a:t>A</a:t>
            </a:r>
            <a:r>
              <a:rPr lang="en" sz="2900">
                <a:solidFill>
                  <a:srgbClr val="FFFFFF"/>
                </a:solidFill>
                <a:latin typeface="Calibri"/>
                <a:ea typeface="Calibri"/>
                <a:cs typeface="Calibri"/>
                <a:sym typeface="Calibri"/>
              </a:rPr>
              <a:t>utonomous </a:t>
            </a:r>
            <a:r>
              <a:rPr lang="en" sz="2900" b="1" u="sng">
                <a:solidFill>
                  <a:srgbClr val="FFFFFF"/>
                </a:solidFill>
                <a:latin typeface="Calibri"/>
                <a:ea typeface="Calibri"/>
                <a:cs typeface="Calibri"/>
                <a:sym typeface="Calibri"/>
              </a:rPr>
              <a:t>I</a:t>
            </a:r>
            <a:r>
              <a:rPr lang="en" sz="2900">
                <a:solidFill>
                  <a:srgbClr val="FFFFFF"/>
                </a:solidFill>
                <a:latin typeface="Calibri"/>
                <a:ea typeface="Calibri"/>
                <a:cs typeface="Calibri"/>
                <a:sym typeface="Calibri"/>
              </a:rPr>
              <a:t>maging for </a:t>
            </a:r>
            <a:r>
              <a:rPr lang="en" sz="2900" b="1" u="sng">
                <a:solidFill>
                  <a:srgbClr val="FFFFFF"/>
                </a:solidFill>
                <a:latin typeface="Calibri"/>
                <a:ea typeface="Calibri"/>
                <a:cs typeface="Calibri"/>
                <a:sym typeface="Calibri"/>
              </a:rPr>
              <a:t>T</a:t>
            </a:r>
            <a:r>
              <a:rPr lang="en" sz="2900">
                <a:solidFill>
                  <a:srgbClr val="FFFFFF"/>
                </a:solidFill>
                <a:latin typeface="Calibri"/>
                <a:ea typeface="Calibri"/>
                <a:cs typeface="Calibri"/>
                <a:sym typeface="Calibri"/>
              </a:rPr>
              <a:t>racking </a:t>
            </a:r>
            <a:r>
              <a:rPr lang="en" sz="2900" b="1" u="sng">
                <a:solidFill>
                  <a:srgbClr val="FFFFFF"/>
                </a:solidFill>
                <a:latin typeface="Calibri"/>
                <a:ea typeface="Calibri"/>
                <a:cs typeface="Calibri"/>
                <a:sym typeface="Calibri"/>
              </a:rPr>
              <a:t>H</a:t>
            </a:r>
            <a:r>
              <a:rPr lang="en" sz="2900">
                <a:solidFill>
                  <a:srgbClr val="FFFFFF"/>
                </a:solidFill>
                <a:latin typeface="Calibri"/>
                <a:ea typeface="Calibri"/>
                <a:cs typeface="Calibri"/>
                <a:sym typeface="Calibri"/>
              </a:rPr>
              <a:t>EOs</a:t>
            </a:r>
            <a:endParaRPr sz="2900">
              <a:solidFill>
                <a:srgbClr val="FFFFFF"/>
              </a:solidFill>
              <a:latin typeface="Calibri"/>
              <a:ea typeface="Calibri"/>
              <a:cs typeface="Calibri"/>
              <a:sym typeface="Calibri"/>
            </a:endParaRPr>
          </a:p>
        </p:txBody>
      </p:sp>
      <p:cxnSp>
        <p:nvCxnSpPr>
          <p:cNvPr id="17" name="Google Shape;17;p2"/>
          <p:cNvCxnSpPr/>
          <p:nvPr/>
        </p:nvCxnSpPr>
        <p:spPr>
          <a:xfrm rot="10800000" flipH="1">
            <a:off x="197825" y="691925"/>
            <a:ext cx="8909100" cy="11400"/>
          </a:xfrm>
          <a:prstGeom prst="straightConnector1">
            <a:avLst/>
          </a:prstGeom>
          <a:noFill/>
          <a:ln w="28575" cap="flat" cmpd="sng">
            <a:solidFill>
              <a:srgbClr val="FFFFFF"/>
            </a:solidFill>
            <a:prstDash val="solid"/>
            <a:round/>
            <a:headEnd type="none" w="med" len="med"/>
            <a:tailEnd type="none" w="med" len="med"/>
          </a:ln>
        </p:spPr>
      </p:cxnSp>
      <p:sp>
        <p:nvSpPr>
          <p:cNvPr id="18" name="Google Shape;18;p2"/>
          <p:cNvSpPr txBox="1"/>
          <p:nvPr/>
        </p:nvSpPr>
        <p:spPr>
          <a:xfrm>
            <a:off x="5253875" y="1635475"/>
            <a:ext cx="3197400" cy="4839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1900">
                <a:solidFill>
                  <a:srgbClr val="FFFFFF"/>
                </a:solidFill>
                <a:latin typeface="Calibri"/>
                <a:ea typeface="Calibri"/>
                <a:cs typeface="Calibri"/>
                <a:sym typeface="Calibri"/>
              </a:rPr>
              <a:t>Matt Rhode</a:t>
            </a:r>
            <a:endParaRPr>
              <a:latin typeface="Calibri"/>
              <a:ea typeface="Calibri"/>
              <a:cs typeface="Calibri"/>
              <a:sym typeface="Calibri"/>
            </a:endParaRPr>
          </a:p>
        </p:txBody>
      </p:sp>
      <p:sp>
        <p:nvSpPr>
          <p:cNvPr id="19" name="Google Shape;19;p2"/>
          <p:cNvSpPr txBox="1"/>
          <p:nvPr/>
        </p:nvSpPr>
        <p:spPr>
          <a:xfrm>
            <a:off x="6250175" y="1148875"/>
            <a:ext cx="1204800" cy="56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u="sng">
                <a:solidFill>
                  <a:srgbClr val="FFFFFF"/>
                </a:solidFill>
                <a:latin typeface="Calibri"/>
                <a:ea typeface="Calibri"/>
                <a:cs typeface="Calibri"/>
                <a:sym typeface="Calibri"/>
              </a:rPr>
              <a:t>Advisor</a:t>
            </a:r>
            <a:endParaRPr sz="2400" u="sng">
              <a:solidFill>
                <a:srgbClr val="FFFFFF"/>
              </a:solidFill>
              <a:latin typeface="Calibri"/>
              <a:ea typeface="Calibri"/>
              <a:cs typeface="Calibri"/>
              <a:sym typeface="Calibri"/>
            </a:endParaRPr>
          </a:p>
        </p:txBody>
      </p:sp>
      <p:sp>
        <p:nvSpPr>
          <p:cNvPr id="20" name="Google Shape;20;p2"/>
          <p:cNvSpPr txBox="1"/>
          <p:nvPr/>
        </p:nvSpPr>
        <p:spPr>
          <a:xfrm>
            <a:off x="1266300" y="1608175"/>
            <a:ext cx="3197400" cy="4839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1900">
                <a:solidFill>
                  <a:srgbClr val="FFFFFF"/>
                </a:solidFill>
                <a:latin typeface="Calibri"/>
                <a:ea typeface="Calibri"/>
                <a:cs typeface="Calibri"/>
                <a:sym typeface="Calibri"/>
              </a:rPr>
              <a:t>The Aerospace Corporation </a:t>
            </a:r>
            <a:endParaRPr>
              <a:latin typeface="Calibri"/>
              <a:ea typeface="Calibri"/>
              <a:cs typeface="Calibri"/>
              <a:sym typeface="Calibri"/>
            </a:endParaRPr>
          </a:p>
        </p:txBody>
      </p:sp>
      <p:sp>
        <p:nvSpPr>
          <p:cNvPr id="21" name="Google Shape;21;p2"/>
          <p:cNvSpPr txBox="1"/>
          <p:nvPr/>
        </p:nvSpPr>
        <p:spPr>
          <a:xfrm>
            <a:off x="2212500" y="1148875"/>
            <a:ext cx="1305000" cy="56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u="sng">
                <a:solidFill>
                  <a:srgbClr val="FFFFFF"/>
                </a:solidFill>
                <a:latin typeface="Calibri"/>
                <a:ea typeface="Calibri"/>
                <a:cs typeface="Calibri"/>
                <a:sym typeface="Calibri"/>
              </a:rPr>
              <a:t>Sponsor</a:t>
            </a:r>
            <a:endParaRPr sz="2400" u="sng">
              <a:solidFill>
                <a:srgbClr val="FFFFFF"/>
              </a:solidFill>
              <a:latin typeface="Calibri"/>
              <a:ea typeface="Calibri"/>
              <a:cs typeface="Calibri"/>
              <a:sym typeface="Calibri"/>
            </a:endParaRPr>
          </a:p>
        </p:txBody>
      </p:sp>
      <p:sp>
        <p:nvSpPr>
          <p:cNvPr id="22" name="Google Shape;22;p2"/>
          <p:cNvSpPr txBox="1"/>
          <p:nvPr/>
        </p:nvSpPr>
        <p:spPr>
          <a:xfrm>
            <a:off x="271050" y="2856175"/>
            <a:ext cx="5187900" cy="18933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1900">
                <a:solidFill>
                  <a:srgbClr val="FFFFFF"/>
                </a:solidFill>
                <a:latin typeface="Calibri"/>
                <a:ea typeface="Calibri"/>
                <a:cs typeface="Calibri"/>
                <a:sym typeface="Calibri"/>
              </a:rPr>
              <a:t>Julian Jurkoic, Maya West, Cal Van Doren</a:t>
            </a:r>
            <a:endParaRPr sz="1900">
              <a:solidFill>
                <a:srgbClr val="FFFFFF"/>
              </a:solidFill>
              <a:latin typeface="Calibri"/>
              <a:ea typeface="Calibri"/>
              <a:cs typeface="Calibri"/>
              <a:sym typeface="Calibri"/>
            </a:endParaRPr>
          </a:p>
          <a:p>
            <a:pPr marL="0" lvl="0" indent="0" algn="ctr" rtl="0">
              <a:lnSpc>
                <a:spcPct val="150000"/>
              </a:lnSpc>
              <a:spcBef>
                <a:spcPts val="0"/>
              </a:spcBef>
              <a:spcAft>
                <a:spcPts val="0"/>
              </a:spcAft>
              <a:buNone/>
            </a:pPr>
            <a:r>
              <a:rPr lang="en" sz="1900">
                <a:solidFill>
                  <a:srgbClr val="FFFFFF"/>
                </a:solidFill>
                <a:latin typeface="Calibri"/>
                <a:ea typeface="Calibri"/>
                <a:cs typeface="Calibri"/>
                <a:sym typeface="Calibri"/>
              </a:rPr>
              <a:t>Noah Crisler, Austin Cyrus, Dalton Turpen</a:t>
            </a:r>
            <a:endParaRPr sz="1900">
              <a:solidFill>
                <a:srgbClr val="FFFFFF"/>
              </a:solidFill>
              <a:latin typeface="Calibri"/>
              <a:ea typeface="Calibri"/>
              <a:cs typeface="Calibri"/>
              <a:sym typeface="Calibri"/>
            </a:endParaRPr>
          </a:p>
          <a:p>
            <a:pPr marL="0" lvl="0" indent="0" algn="ctr" rtl="0">
              <a:lnSpc>
                <a:spcPct val="150000"/>
              </a:lnSpc>
              <a:spcBef>
                <a:spcPts val="0"/>
              </a:spcBef>
              <a:spcAft>
                <a:spcPts val="0"/>
              </a:spcAft>
              <a:buNone/>
            </a:pPr>
            <a:r>
              <a:rPr lang="en" sz="1900">
                <a:solidFill>
                  <a:srgbClr val="FFFFFF"/>
                </a:solidFill>
                <a:latin typeface="Calibri"/>
                <a:ea typeface="Calibri"/>
                <a:cs typeface="Calibri"/>
                <a:sym typeface="Calibri"/>
              </a:rPr>
              <a:t>Trevor Willson, Shannon Chott, Alex Kirk</a:t>
            </a:r>
            <a:endParaRPr sz="1900">
              <a:solidFill>
                <a:srgbClr val="FFFFFF"/>
              </a:solidFill>
              <a:latin typeface="Calibri"/>
              <a:ea typeface="Calibri"/>
              <a:cs typeface="Calibri"/>
              <a:sym typeface="Calibri"/>
            </a:endParaRPr>
          </a:p>
          <a:p>
            <a:pPr marL="0" lvl="0" indent="0" algn="ctr" rtl="0">
              <a:lnSpc>
                <a:spcPct val="150000"/>
              </a:lnSpc>
              <a:spcBef>
                <a:spcPts val="0"/>
              </a:spcBef>
              <a:spcAft>
                <a:spcPts val="0"/>
              </a:spcAft>
              <a:buNone/>
            </a:pPr>
            <a:r>
              <a:rPr lang="en" sz="1900">
                <a:solidFill>
                  <a:srgbClr val="FFFFFF"/>
                </a:solidFill>
                <a:latin typeface="Calibri"/>
                <a:ea typeface="Calibri"/>
                <a:cs typeface="Calibri"/>
                <a:sym typeface="Calibri"/>
              </a:rPr>
              <a:t>Matthew Barrett, Jared Bartels</a:t>
            </a:r>
            <a:endParaRPr sz="1900">
              <a:solidFill>
                <a:srgbClr val="FFFFFF"/>
              </a:solidFill>
              <a:latin typeface="Calibri"/>
              <a:ea typeface="Calibri"/>
              <a:cs typeface="Calibri"/>
              <a:sym typeface="Calibri"/>
            </a:endParaRPr>
          </a:p>
        </p:txBody>
      </p:sp>
      <p:sp>
        <p:nvSpPr>
          <p:cNvPr id="23" name="Google Shape;23;p2"/>
          <p:cNvSpPr txBox="1"/>
          <p:nvPr/>
        </p:nvSpPr>
        <p:spPr>
          <a:xfrm>
            <a:off x="2262600" y="2339600"/>
            <a:ext cx="1204800" cy="56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u="sng">
                <a:solidFill>
                  <a:srgbClr val="FFFFFF"/>
                </a:solidFill>
                <a:latin typeface="Calibri"/>
                <a:ea typeface="Calibri"/>
                <a:cs typeface="Calibri"/>
                <a:sym typeface="Calibri"/>
              </a:rPr>
              <a:t>Team</a:t>
            </a:r>
            <a:endParaRPr sz="2400" u="sng">
              <a:solidFill>
                <a:srgbClr val="FFFFFF"/>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8"/>
        <p:cNvGrpSpPr/>
        <p:nvPr/>
      </p:nvGrpSpPr>
      <p:grpSpPr>
        <a:xfrm>
          <a:off x="0" y="0"/>
          <a:ext cx="0" cy="0"/>
          <a:chOff x="0" y="0"/>
          <a:chExt cx="0" cy="0"/>
        </a:xfrm>
      </p:grpSpPr>
      <p:sp>
        <p:nvSpPr>
          <p:cNvPr id="89" name="Google Shape;89;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Font typeface="Calibri"/>
              <a:buNone/>
              <a:defRPr sz="12000">
                <a:latin typeface="Calibri"/>
                <a:ea typeface="Calibri"/>
                <a:cs typeface="Calibri"/>
                <a:sym typeface="Calibri"/>
              </a:defRPr>
            </a:lvl1pPr>
            <a:lvl2pPr lvl="1" algn="ctr">
              <a:spcBef>
                <a:spcPts val="0"/>
              </a:spcBef>
              <a:spcAft>
                <a:spcPts val="0"/>
              </a:spcAft>
              <a:buSzPts val="12000"/>
              <a:buFont typeface="Calibri"/>
              <a:buNone/>
              <a:defRPr sz="12000">
                <a:latin typeface="Calibri"/>
                <a:ea typeface="Calibri"/>
                <a:cs typeface="Calibri"/>
                <a:sym typeface="Calibri"/>
              </a:defRPr>
            </a:lvl2pPr>
            <a:lvl3pPr lvl="2" algn="ctr">
              <a:spcBef>
                <a:spcPts val="0"/>
              </a:spcBef>
              <a:spcAft>
                <a:spcPts val="0"/>
              </a:spcAft>
              <a:buSzPts val="12000"/>
              <a:buFont typeface="Calibri"/>
              <a:buNone/>
              <a:defRPr sz="12000">
                <a:latin typeface="Calibri"/>
                <a:ea typeface="Calibri"/>
                <a:cs typeface="Calibri"/>
                <a:sym typeface="Calibri"/>
              </a:defRPr>
            </a:lvl3pPr>
            <a:lvl4pPr lvl="3" algn="ctr">
              <a:spcBef>
                <a:spcPts val="0"/>
              </a:spcBef>
              <a:spcAft>
                <a:spcPts val="0"/>
              </a:spcAft>
              <a:buSzPts val="12000"/>
              <a:buFont typeface="Calibri"/>
              <a:buNone/>
              <a:defRPr sz="12000">
                <a:latin typeface="Calibri"/>
                <a:ea typeface="Calibri"/>
                <a:cs typeface="Calibri"/>
                <a:sym typeface="Calibri"/>
              </a:defRPr>
            </a:lvl4pPr>
            <a:lvl5pPr lvl="4" algn="ctr">
              <a:spcBef>
                <a:spcPts val="0"/>
              </a:spcBef>
              <a:spcAft>
                <a:spcPts val="0"/>
              </a:spcAft>
              <a:buSzPts val="12000"/>
              <a:buFont typeface="Calibri"/>
              <a:buNone/>
              <a:defRPr sz="12000">
                <a:latin typeface="Calibri"/>
                <a:ea typeface="Calibri"/>
                <a:cs typeface="Calibri"/>
                <a:sym typeface="Calibri"/>
              </a:defRPr>
            </a:lvl5pPr>
            <a:lvl6pPr lvl="5" algn="ctr">
              <a:spcBef>
                <a:spcPts val="0"/>
              </a:spcBef>
              <a:spcAft>
                <a:spcPts val="0"/>
              </a:spcAft>
              <a:buSzPts val="12000"/>
              <a:buFont typeface="Calibri"/>
              <a:buNone/>
              <a:defRPr sz="12000">
                <a:latin typeface="Calibri"/>
                <a:ea typeface="Calibri"/>
                <a:cs typeface="Calibri"/>
                <a:sym typeface="Calibri"/>
              </a:defRPr>
            </a:lvl6pPr>
            <a:lvl7pPr lvl="6" algn="ctr">
              <a:spcBef>
                <a:spcPts val="0"/>
              </a:spcBef>
              <a:spcAft>
                <a:spcPts val="0"/>
              </a:spcAft>
              <a:buSzPts val="12000"/>
              <a:buFont typeface="Calibri"/>
              <a:buNone/>
              <a:defRPr sz="12000">
                <a:latin typeface="Calibri"/>
                <a:ea typeface="Calibri"/>
                <a:cs typeface="Calibri"/>
                <a:sym typeface="Calibri"/>
              </a:defRPr>
            </a:lvl7pPr>
            <a:lvl8pPr lvl="7" algn="ctr">
              <a:spcBef>
                <a:spcPts val="0"/>
              </a:spcBef>
              <a:spcAft>
                <a:spcPts val="0"/>
              </a:spcAft>
              <a:buSzPts val="12000"/>
              <a:buFont typeface="Calibri"/>
              <a:buNone/>
              <a:defRPr sz="12000">
                <a:latin typeface="Calibri"/>
                <a:ea typeface="Calibri"/>
                <a:cs typeface="Calibri"/>
                <a:sym typeface="Calibri"/>
              </a:defRPr>
            </a:lvl8pPr>
            <a:lvl9pPr lvl="8" algn="ctr">
              <a:spcBef>
                <a:spcPts val="0"/>
              </a:spcBef>
              <a:spcAft>
                <a:spcPts val="0"/>
              </a:spcAft>
              <a:buSzPts val="12000"/>
              <a:buFont typeface="Calibri"/>
              <a:buNone/>
              <a:defRPr sz="12000">
                <a:latin typeface="Calibri"/>
                <a:ea typeface="Calibri"/>
                <a:cs typeface="Calibri"/>
                <a:sym typeface="Calibri"/>
              </a:defRPr>
            </a:lvl9pPr>
          </a:lstStyle>
          <a:p>
            <a:r>
              <a:t>xx%</a:t>
            </a:r>
          </a:p>
        </p:txBody>
      </p:sp>
      <p:sp>
        <p:nvSpPr>
          <p:cNvPr id="90" name="Google Shape;90;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Font typeface="Calibri"/>
              <a:buChar char="●"/>
              <a:defRPr>
                <a:latin typeface="Calibri"/>
                <a:ea typeface="Calibri"/>
                <a:cs typeface="Calibri"/>
                <a:sym typeface="Calibri"/>
              </a:defRPr>
            </a:lvl1pPr>
            <a:lvl2pPr marL="914400" lvl="1" indent="-317500" algn="ctr">
              <a:spcBef>
                <a:spcPts val="1600"/>
              </a:spcBef>
              <a:spcAft>
                <a:spcPts val="0"/>
              </a:spcAft>
              <a:buSzPts val="1400"/>
              <a:buFont typeface="Calibri"/>
              <a:buChar char="○"/>
              <a:defRPr>
                <a:latin typeface="Calibri"/>
                <a:ea typeface="Calibri"/>
                <a:cs typeface="Calibri"/>
                <a:sym typeface="Calibri"/>
              </a:defRPr>
            </a:lvl2pPr>
            <a:lvl3pPr marL="1371600" lvl="2" indent="-317500" algn="ctr">
              <a:spcBef>
                <a:spcPts val="1600"/>
              </a:spcBef>
              <a:spcAft>
                <a:spcPts val="0"/>
              </a:spcAft>
              <a:buSzPts val="1400"/>
              <a:buFont typeface="Calibri"/>
              <a:buChar char="■"/>
              <a:defRPr>
                <a:latin typeface="Calibri"/>
                <a:ea typeface="Calibri"/>
                <a:cs typeface="Calibri"/>
                <a:sym typeface="Calibri"/>
              </a:defRPr>
            </a:lvl3pPr>
            <a:lvl4pPr marL="1828800" lvl="3" indent="-317500" algn="ctr">
              <a:spcBef>
                <a:spcPts val="1600"/>
              </a:spcBef>
              <a:spcAft>
                <a:spcPts val="0"/>
              </a:spcAft>
              <a:buSzPts val="1400"/>
              <a:buFont typeface="Calibri"/>
              <a:buChar char="●"/>
              <a:defRPr>
                <a:latin typeface="Calibri"/>
                <a:ea typeface="Calibri"/>
                <a:cs typeface="Calibri"/>
                <a:sym typeface="Calibri"/>
              </a:defRPr>
            </a:lvl4pPr>
            <a:lvl5pPr marL="2286000" lvl="4" indent="-317500" algn="ctr">
              <a:spcBef>
                <a:spcPts val="1600"/>
              </a:spcBef>
              <a:spcAft>
                <a:spcPts val="0"/>
              </a:spcAft>
              <a:buSzPts val="1400"/>
              <a:buFont typeface="Calibri"/>
              <a:buChar char="○"/>
              <a:defRPr>
                <a:latin typeface="Calibri"/>
                <a:ea typeface="Calibri"/>
                <a:cs typeface="Calibri"/>
                <a:sym typeface="Calibri"/>
              </a:defRPr>
            </a:lvl5pPr>
            <a:lvl6pPr marL="2743200" lvl="5" indent="-317500" algn="ctr">
              <a:spcBef>
                <a:spcPts val="1600"/>
              </a:spcBef>
              <a:spcAft>
                <a:spcPts val="0"/>
              </a:spcAft>
              <a:buSzPts val="1400"/>
              <a:buFont typeface="Calibri"/>
              <a:buChar char="■"/>
              <a:defRPr>
                <a:latin typeface="Calibri"/>
                <a:ea typeface="Calibri"/>
                <a:cs typeface="Calibri"/>
                <a:sym typeface="Calibri"/>
              </a:defRPr>
            </a:lvl6pPr>
            <a:lvl7pPr marL="3200400" lvl="6" indent="-317500" algn="ctr">
              <a:spcBef>
                <a:spcPts val="1600"/>
              </a:spcBef>
              <a:spcAft>
                <a:spcPts val="0"/>
              </a:spcAft>
              <a:buSzPts val="1400"/>
              <a:buFont typeface="Calibri"/>
              <a:buChar char="●"/>
              <a:defRPr>
                <a:latin typeface="Calibri"/>
                <a:ea typeface="Calibri"/>
                <a:cs typeface="Calibri"/>
                <a:sym typeface="Calibri"/>
              </a:defRPr>
            </a:lvl7pPr>
            <a:lvl8pPr marL="3657600" lvl="7" indent="-317500" algn="ctr">
              <a:spcBef>
                <a:spcPts val="1600"/>
              </a:spcBef>
              <a:spcAft>
                <a:spcPts val="0"/>
              </a:spcAft>
              <a:buSzPts val="1400"/>
              <a:buFont typeface="Calibri"/>
              <a:buChar char="○"/>
              <a:defRPr>
                <a:latin typeface="Calibri"/>
                <a:ea typeface="Calibri"/>
                <a:cs typeface="Calibri"/>
                <a:sym typeface="Calibri"/>
              </a:defRPr>
            </a:lvl8pPr>
            <a:lvl9pPr marL="4114800" lvl="8" indent="-317500" algn="ctr">
              <a:spcBef>
                <a:spcPts val="1600"/>
              </a:spcBef>
              <a:spcAft>
                <a:spcPts val="1600"/>
              </a:spcAft>
              <a:buSzPts val="1400"/>
              <a:buFont typeface="Calibri"/>
              <a:buChar char="■"/>
              <a:defRPr>
                <a:latin typeface="Calibri"/>
                <a:ea typeface="Calibri"/>
                <a:cs typeface="Calibri"/>
                <a:sym typeface="Calibri"/>
              </a:defRPr>
            </a:lvl9pPr>
          </a:lstStyle>
          <a:p>
            <a:endParaRPr/>
          </a:p>
        </p:txBody>
      </p:sp>
      <p:sp>
        <p:nvSpPr>
          <p:cNvPr id="91" name="Google Shape;91;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92" name="Google Shape;92;p11"/>
          <p:cNvPicPr preferRelativeResize="0"/>
          <p:nvPr/>
        </p:nvPicPr>
        <p:blipFill>
          <a:blip r:embed="rId2">
            <a:alphaModFix/>
          </a:blip>
          <a:stretch>
            <a:fillRect/>
          </a:stretch>
        </p:blipFill>
        <p:spPr>
          <a:xfrm>
            <a:off x="8076870" y="13607"/>
            <a:ext cx="1190580" cy="105607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95" name="Google Shape;95;p12"/>
          <p:cNvPicPr preferRelativeResize="0"/>
          <p:nvPr/>
        </p:nvPicPr>
        <p:blipFill>
          <a:blip r:embed="rId2">
            <a:alphaModFix/>
          </a:blip>
          <a:stretch>
            <a:fillRect/>
          </a:stretch>
        </p:blipFill>
        <p:spPr>
          <a:xfrm>
            <a:off x="8076870" y="13607"/>
            <a:ext cx="1190580" cy="105607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8" name="Google Shape;98;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600"/>
              </a:spcBef>
              <a:spcAft>
                <a:spcPts val="0"/>
              </a:spcAft>
              <a:buClr>
                <a:schemeClr val="dk1"/>
              </a:buClr>
              <a:buSzPts val="1400"/>
              <a:buChar char="○"/>
              <a:defRPr/>
            </a:lvl2pPr>
            <a:lvl3pPr marL="1371600" lvl="2" indent="-317500" algn="l" rtl="0">
              <a:lnSpc>
                <a:spcPct val="90000"/>
              </a:lnSpc>
              <a:spcBef>
                <a:spcPts val="1600"/>
              </a:spcBef>
              <a:spcAft>
                <a:spcPts val="0"/>
              </a:spcAft>
              <a:buClr>
                <a:schemeClr val="dk1"/>
              </a:buClr>
              <a:buSzPts val="1400"/>
              <a:buChar char="■"/>
              <a:defRPr/>
            </a:lvl3pPr>
            <a:lvl4pPr marL="1828800" lvl="3" indent="-317500" algn="l" rtl="0">
              <a:lnSpc>
                <a:spcPct val="90000"/>
              </a:lnSpc>
              <a:spcBef>
                <a:spcPts val="1600"/>
              </a:spcBef>
              <a:spcAft>
                <a:spcPts val="0"/>
              </a:spcAft>
              <a:buClr>
                <a:schemeClr val="dk1"/>
              </a:buClr>
              <a:buSzPts val="1400"/>
              <a:buChar char="●"/>
              <a:defRPr/>
            </a:lvl4pPr>
            <a:lvl5pPr marL="2286000" lvl="4" indent="-317500" algn="l" rtl="0">
              <a:lnSpc>
                <a:spcPct val="90000"/>
              </a:lnSpc>
              <a:spcBef>
                <a:spcPts val="1600"/>
              </a:spcBef>
              <a:spcAft>
                <a:spcPts val="0"/>
              </a:spcAft>
              <a:buClr>
                <a:schemeClr val="dk1"/>
              </a:buClr>
              <a:buSzPts val="1400"/>
              <a:buChar char="○"/>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99" name="Google Shape;99;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fld id="{38B04D07-1F3D-4C8E-B56C-67AF5B6BE0CE}" type="datetime1">
              <a:rPr lang="en-US" smtClean="0"/>
              <a:t>5/27/2020</a:t>
            </a:fld>
            <a:endParaRPr/>
          </a:p>
        </p:txBody>
      </p:sp>
      <p:sp>
        <p:nvSpPr>
          <p:cNvPr id="100" name="Google Shape;100;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01" name="Google Shape;101;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3"/>
        <p:cNvGrpSpPr/>
        <p:nvPr/>
      </p:nvGrpSpPr>
      <p:grpSpPr>
        <a:xfrm>
          <a:off x="0" y="0"/>
          <a:ext cx="0" cy="0"/>
          <a:chOff x="0" y="0"/>
          <a:chExt cx="0" cy="0"/>
        </a:xfrm>
      </p:grpSpPr>
      <p:sp>
        <p:nvSpPr>
          <p:cNvPr id="114" name="Google Shape;114;p1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5" name="Google Shape;115;p1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6" name="Google Shape;116;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7"/>
        <p:cNvGrpSpPr/>
        <p:nvPr/>
      </p:nvGrpSpPr>
      <p:grpSpPr>
        <a:xfrm>
          <a:off x="0" y="0"/>
          <a:ext cx="0" cy="0"/>
          <a:chOff x="0" y="0"/>
          <a:chExt cx="0" cy="0"/>
        </a:xfrm>
      </p:grpSpPr>
      <p:sp>
        <p:nvSpPr>
          <p:cNvPr id="118" name="Google Shape;118;p17"/>
          <p:cNvSpPr txBox="1">
            <a:spLocks noGrp="1"/>
          </p:cNvSpPr>
          <p:nvPr>
            <p:ph type="title"/>
          </p:nvPr>
        </p:nvSpPr>
        <p:spPr>
          <a:xfrm>
            <a:off x="302925" y="2194975"/>
            <a:ext cx="4011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9" name="Google Shape;11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rgbClr val="EFEFEF"/>
                </a:solidFill>
              </a:defRPr>
            </a:lvl1pPr>
            <a:lvl2pPr lvl="1" rtl="0">
              <a:buNone/>
              <a:defRPr>
                <a:solidFill>
                  <a:srgbClr val="EFEFEF"/>
                </a:solidFill>
              </a:defRPr>
            </a:lvl2pPr>
            <a:lvl3pPr lvl="2" rtl="0">
              <a:buNone/>
              <a:defRPr>
                <a:solidFill>
                  <a:srgbClr val="EFEFEF"/>
                </a:solidFill>
              </a:defRPr>
            </a:lvl3pPr>
            <a:lvl4pPr lvl="3" rtl="0">
              <a:buNone/>
              <a:defRPr>
                <a:solidFill>
                  <a:srgbClr val="EFEFEF"/>
                </a:solidFill>
              </a:defRPr>
            </a:lvl4pPr>
            <a:lvl5pPr lvl="4" rtl="0">
              <a:buNone/>
              <a:defRPr>
                <a:solidFill>
                  <a:srgbClr val="EFEFEF"/>
                </a:solidFill>
              </a:defRPr>
            </a:lvl5pPr>
            <a:lvl6pPr lvl="5" rtl="0">
              <a:buNone/>
              <a:defRPr>
                <a:solidFill>
                  <a:srgbClr val="EFEFEF"/>
                </a:solidFill>
              </a:defRPr>
            </a:lvl6pPr>
            <a:lvl7pPr lvl="6" rtl="0">
              <a:buNone/>
              <a:defRPr>
                <a:solidFill>
                  <a:srgbClr val="EFEFEF"/>
                </a:solidFill>
              </a:defRPr>
            </a:lvl7pPr>
            <a:lvl8pPr lvl="7" rtl="0">
              <a:buNone/>
              <a:defRPr>
                <a:solidFill>
                  <a:srgbClr val="EFEFEF"/>
                </a:solidFill>
              </a:defRPr>
            </a:lvl8pPr>
            <a:lvl9pPr lvl="8" rtl="0">
              <a:buNone/>
              <a:defRPr>
                <a:solidFill>
                  <a:srgbClr val="EFEFEF"/>
                </a:solidFill>
              </a:defRPr>
            </a:lvl9pPr>
          </a:lstStyle>
          <a:p>
            <a:pPr marL="0" lvl="0" indent="0" algn="r" rtl="0">
              <a:spcBef>
                <a:spcPts val="0"/>
              </a:spcBef>
              <a:spcAft>
                <a:spcPts val="0"/>
              </a:spcAft>
              <a:buNone/>
            </a:pPr>
            <a:fld id="{00000000-1234-1234-1234-123412341234}" type="slidenum">
              <a:rPr lang="en"/>
              <a:t>‹#›</a:t>
            </a:fld>
            <a:endParaRPr/>
          </a:p>
        </p:txBody>
      </p:sp>
      <p:grpSp>
        <p:nvGrpSpPr>
          <p:cNvPr id="120" name="Google Shape;120;p17"/>
          <p:cNvGrpSpPr/>
          <p:nvPr/>
        </p:nvGrpSpPr>
        <p:grpSpPr>
          <a:xfrm>
            <a:off x="-36727" y="-11595"/>
            <a:ext cx="5441221" cy="5231746"/>
            <a:chOff x="0" y="309050"/>
            <a:chExt cx="8354400" cy="825900"/>
          </a:xfrm>
        </p:grpSpPr>
        <p:sp>
          <p:nvSpPr>
            <p:cNvPr id="121" name="Google Shape;121;p17"/>
            <p:cNvSpPr/>
            <p:nvPr/>
          </p:nvSpPr>
          <p:spPr>
            <a:xfrm>
              <a:off x="0" y="309050"/>
              <a:ext cx="6577200" cy="825900"/>
            </a:xfrm>
            <a:prstGeom prst="rect">
              <a:avLst/>
            </a:prstGeom>
            <a:solidFill>
              <a:srgbClr val="674EA7"/>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7"/>
            <p:cNvSpPr/>
            <p:nvPr/>
          </p:nvSpPr>
          <p:spPr>
            <a:xfrm rot="5400000">
              <a:off x="7052850" y="-166600"/>
              <a:ext cx="825900" cy="1777200"/>
            </a:xfrm>
            <a:prstGeom prst="rtTriangle">
              <a:avLst/>
            </a:prstGeom>
            <a:solidFill>
              <a:srgbClr val="674EA7"/>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3" name="Google Shape;123;p17"/>
          <p:cNvPicPr preferRelativeResize="0"/>
          <p:nvPr/>
        </p:nvPicPr>
        <p:blipFill>
          <a:blip r:embed="rId2">
            <a:alphaModFix/>
          </a:blip>
          <a:stretch>
            <a:fillRect/>
          </a:stretch>
        </p:blipFill>
        <p:spPr>
          <a:xfrm>
            <a:off x="5580239" y="1287438"/>
            <a:ext cx="3104636" cy="2877275"/>
          </a:xfrm>
          <a:prstGeom prst="rect">
            <a:avLst/>
          </a:prstGeom>
          <a:noFill/>
          <a:ln>
            <a:noFill/>
          </a:ln>
        </p:spPr>
      </p:pic>
      <p:pic>
        <p:nvPicPr>
          <p:cNvPr id="124" name="Google Shape;124;p17"/>
          <p:cNvPicPr preferRelativeResize="0"/>
          <p:nvPr/>
        </p:nvPicPr>
        <p:blipFill>
          <a:blip r:embed="rId3">
            <a:alphaModFix/>
          </a:blip>
          <a:stretch>
            <a:fillRect/>
          </a:stretch>
        </p:blipFill>
        <p:spPr>
          <a:xfrm>
            <a:off x="5030800" y="1028454"/>
            <a:ext cx="4011900" cy="355857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5"/>
        <p:cNvGrpSpPr/>
        <p:nvPr/>
      </p:nvGrpSpPr>
      <p:grpSpPr>
        <a:xfrm>
          <a:off x="0" y="0"/>
          <a:ext cx="0" cy="0"/>
          <a:chOff x="0" y="0"/>
          <a:chExt cx="0" cy="0"/>
        </a:xfrm>
      </p:grpSpPr>
      <p:sp>
        <p:nvSpPr>
          <p:cNvPr id="126" name="Google Shape;126;p18"/>
          <p:cNvSpPr/>
          <p:nvPr/>
        </p:nvSpPr>
        <p:spPr>
          <a:xfrm>
            <a:off x="-15450" y="-15450"/>
            <a:ext cx="7711200" cy="659100"/>
          </a:xfrm>
          <a:prstGeom prst="rect">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8"/>
          <p:cNvSpPr/>
          <p:nvPr/>
        </p:nvSpPr>
        <p:spPr>
          <a:xfrm rot="5400000">
            <a:off x="7715928" y="-46200"/>
            <a:ext cx="660000" cy="714000"/>
          </a:xfrm>
          <a:prstGeom prst="rtTriangle">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8"/>
          <p:cNvSpPr txBox="1">
            <a:spLocks noGrp="1"/>
          </p:cNvSpPr>
          <p:nvPr>
            <p:ph type="title"/>
          </p:nvPr>
        </p:nvSpPr>
        <p:spPr>
          <a:xfrm>
            <a:off x="69150" y="27750"/>
            <a:ext cx="7626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solidFill>
                  <a:srgbClr val="FFFFFF"/>
                </a:solidFill>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18"/>
          <p:cNvSpPr txBox="1">
            <a:spLocks noGrp="1"/>
          </p:cNvSpPr>
          <p:nvPr>
            <p:ph type="body" idx="1"/>
          </p:nvPr>
        </p:nvSpPr>
        <p:spPr>
          <a:xfrm>
            <a:off x="311700" y="962575"/>
            <a:ext cx="8520600" cy="36063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000000"/>
              </a:buClr>
              <a:buSzPts val="1800"/>
              <a:buFont typeface="Calibri"/>
              <a:buChar char="●"/>
              <a:defRPr sz="1400">
                <a:solidFill>
                  <a:srgbClr val="000000"/>
                </a:solidFill>
                <a:latin typeface="Calibri"/>
                <a:ea typeface="Calibri"/>
                <a:cs typeface="Calibri"/>
                <a:sym typeface="Calibri"/>
              </a:defRPr>
            </a:lvl1pPr>
            <a:lvl2pPr marL="914400" lvl="1" indent="-317500" rtl="0">
              <a:spcBef>
                <a:spcPts val="1600"/>
              </a:spcBef>
              <a:spcAft>
                <a:spcPts val="0"/>
              </a:spcAft>
              <a:buClr>
                <a:srgbClr val="000000"/>
              </a:buClr>
              <a:buSzPts val="1400"/>
              <a:buFont typeface="Calibri"/>
              <a:buChar char="○"/>
              <a:defRPr>
                <a:solidFill>
                  <a:srgbClr val="000000"/>
                </a:solidFill>
                <a:latin typeface="Calibri"/>
                <a:ea typeface="Calibri"/>
                <a:cs typeface="Calibri"/>
                <a:sym typeface="Calibri"/>
              </a:defRPr>
            </a:lvl2pPr>
            <a:lvl3pPr marL="1371600" lvl="2" indent="-317500" rtl="0">
              <a:spcBef>
                <a:spcPts val="1600"/>
              </a:spcBef>
              <a:spcAft>
                <a:spcPts val="0"/>
              </a:spcAft>
              <a:buClr>
                <a:srgbClr val="000000"/>
              </a:buClr>
              <a:buSzPts val="1400"/>
              <a:buFont typeface="Calibri"/>
              <a:buChar char="■"/>
              <a:defRPr>
                <a:solidFill>
                  <a:srgbClr val="000000"/>
                </a:solidFill>
                <a:latin typeface="Calibri"/>
                <a:ea typeface="Calibri"/>
                <a:cs typeface="Calibri"/>
                <a:sym typeface="Calibri"/>
              </a:defRPr>
            </a:lvl3pPr>
            <a:lvl4pPr marL="1828800" lvl="3" indent="-317500" rtl="0">
              <a:spcBef>
                <a:spcPts val="1600"/>
              </a:spcBef>
              <a:spcAft>
                <a:spcPts val="0"/>
              </a:spcAft>
              <a:buClr>
                <a:srgbClr val="000000"/>
              </a:buClr>
              <a:buSzPts val="1400"/>
              <a:buFont typeface="Calibri"/>
              <a:buChar char="●"/>
              <a:defRPr>
                <a:solidFill>
                  <a:srgbClr val="000000"/>
                </a:solidFill>
                <a:latin typeface="Calibri"/>
                <a:ea typeface="Calibri"/>
                <a:cs typeface="Calibri"/>
                <a:sym typeface="Calibri"/>
              </a:defRPr>
            </a:lvl4pPr>
            <a:lvl5pPr marL="2286000" lvl="4" indent="-317500" rtl="0">
              <a:spcBef>
                <a:spcPts val="1600"/>
              </a:spcBef>
              <a:spcAft>
                <a:spcPts val="0"/>
              </a:spcAft>
              <a:buClr>
                <a:srgbClr val="000000"/>
              </a:buClr>
              <a:buSzPts val="1400"/>
              <a:buFont typeface="Calibri"/>
              <a:buChar char="○"/>
              <a:defRPr>
                <a:solidFill>
                  <a:srgbClr val="000000"/>
                </a:solidFill>
                <a:latin typeface="Calibri"/>
                <a:ea typeface="Calibri"/>
                <a:cs typeface="Calibri"/>
                <a:sym typeface="Calibri"/>
              </a:defRPr>
            </a:lvl5pPr>
            <a:lvl6pPr marL="2743200" lvl="5" indent="-317500" rtl="0">
              <a:spcBef>
                <a:spcPts val="1600"/>
              </a:spcBef>
              <a:spcAft>
                <a:spcPts val="0"/>
              </a:spcAft>
              <a:buClr>
                <a:srgbClr val="000000"/>
              </a:buClr>
              <a:buSzPts val="1400"/>
              <a:buFont typeface="Calibri"/>
              <a:buChar char="■"/>
              <a:defRPr>
                <a:solidFill>
                  <a:srgbClr val="000000"/>
                </a:solidFill>
                <a:latin typeface="Calibri"/>
                <a:ea typeface="Calibri"/>
                <a:cs typeface="Calibri"/>
                <a:sym typeface="Calibri"/>
              </a:defRPr>
            </a:lvl6pPr>
            <a:lvl7pPr marL="3200400" lvl="6" indent="-317500" rtl="0">
              <a:spcBef>
                <a:spcPts val="1600"/>
              </a:spcBef>
              <a:spcAft>
                <a:spcPts val="0"/>
              </a:spcAft>
              <a:buClr>
                <a:srgbClr val="000000"/>
              </a:buClr>
              <a:buSzPts val="1400"/>
              <a:buFont typeface="Calibri"/>
              <a:buChar char="●"/>
              <a:defRPr>
                <a:solidFill>
                  <a:srgbClr val="000000"/>
                </a:solidFill>
                <a:latin typeface="Calibri"/>
                <a:ea typeface="Calibri"/>
                <a:cs typeface="Calibri"/>
                <a:sym typeface="Calibri"/>
              </a:defRPr>
            </a:lvl7pPr>
            <a:lvl8pPr marL="3657600" lvl="7" indent="-317500" rtl="0">
              <a:spcBef>
                <a:spcPts val="1600"/>
              </a:spcBef>
              <a:spcAft>
                <a:spcPts val="0"/>
              </a:spcAft>
              <a:buClr>
                <a:srgbClr val="000000"/>
              </a:buClr>
              <a:buSzPts val="1400"/>
              <a:buFont typeface="Calibri"/>
              <a:buChar char="○"/>
              <a:defRPr>
                <a:solidFill>
                  <a:srgbClr val="000000"/>
                </a:solidFill>
                <a:latin typeface="Calibri"/>
                <a:ea typeface="Calibri"/>
                <a:cs typeface="Calibri"/>
                <a:sym typeface="Calibri"/>
              </a:defRPr>
            </a:lvl8pPr>
            <a:lvl9pPr marL="4114800" lvl="8" indent="-317500" rtl="0">
              <a:spcBef>
                <a:spcPts val="1600"/>
              </a:spcBef>
              <a:spcAft>
                <a:spcPts val="1600"/>
              </a:spcAft>
              <a:buClr>
                <a:srgbClr val="000000"/>
              </a:buClr>
              <a:buSzPts val="1400"/>
              <a:buFont typeface="Calibri"/>
              <a:buChar char="■"/>
              <a:defRPr>
                <a:solidFill>
                  <a:srgbClr val="000000"/>
                </a:solidFill>
                <a:latin typeface="Calibri"/>
                <a:ea typeface="Calibri"/>
                <a:cs typeface="Calibri"/>
                <a:sym typeface="Calibri"/>
              </a:defRPr>
            </a:lvl9pPr>
          </a:lstStyle>
          <a:p>
            <a:endParaRPr/>
          </a:p>
        </p:txBody>
      </p:sp>
      <p:sp>
        <p:nvSpPr>
          <p:cNvPr id="130" name="Google Shape;130;p18"/>
          <p:cNvSpPr txBox="1">
            <a:spLocks noGrp="1"/>
          </p:cNvSpPr>
          <p:nvPr>
            <p:ph type="sldNum" idx="12"/>
          </p:nvPr>
        </p:nvSpPr>
        <p:spPr>
          <a:xfrm>
            <a:off x="8657254" y="4827935"/>
            <a:ext cx="548700" cy="393600"/>
          </a:xfrm>
          <a:prstGeom prst="rect">
            <a:avLst/>
          </a:prstGeom>
        </p:spPr>
        <p:txBody>
          <a:bodyPr spcFirstLastPara="1" wrap="square" lIns="91425" tIns="91425" rIns="91425" bIns="91425" anchor="ctr" anchorCtr="0">
            <a:noAutofit/>
          </a:bodyPr>
          <a:lstStyle>
            <a:lvl1pPr lvl="0" rtl="0">
              <a:buNone/>
              <a:defRPr sz="1400">
                <a:solidFill>
                  <a:srgbClr val="FFFFFF"/>
                </a:solidFill>
                <a:latin typeface="Calibri"/>
                <a:ea typeface="Calibri"/>
                <a:cs typeface="Calibri"/>
                <a:sym typeface="Calibri"/>
              </a:defRPr>
            </a:lvl1pPr>
            <a:lvl2pPr lvl="1" rtl="0">
              <a:buNone/>
              <a:defRPr sz="1400">
                <a:solidFill>
                  <a:srgbClr val="FFFFFF"/>
                </a:solidFill>
                <a:latin typeface="Calibri"/>
                <a:ea typeface="Calibri"/>
                <a:cs typeface="Calibri"/>
                <a:sym typeface="Calibri"/>
              </a:defRPr>
            </a:lvl2pPr>
            <a:lvl3pPr lvl="2" rtl="0">
              <a:buNone/>
              <a:defRPr sz="1400">
                <a:solidFill>
                  <a:srgbClr val="FFFFFF"/>
                </a:solidFill>
                <a:latin typeface="Calibri"/>
                <a:ea typeface="Calibri"/>
                <a:cs typeface="Calibri"/>
                <a:sym typeface="Calibri"/>
              </a:defRPr>
            </a:lvl3pPr>
            <a:lvl4pPr lvl="3" rtl="0">
              <a:buNone/>
              <a:defRPr sz="1400">
                <a:solidFill>
                  <a:srgbClr val="FFFFFF"/>
                </a:solidFill>
                <a:latin typeface="Calibri"/>
                <a:ea typeface="Calibri"/>
                <a:cs typeface="Calibri"/>
                <a:sym typeface="Calibri"/>
              </a:defRPr>
            </a:lvl4pPr>
            <a:lvl5pPr lvl="4" rtl="0">
              <a:buNone/>
              <a:defRPr sz="1400">
                <a:solidFill>
                  <a:srgbClr val="FFFFFF"/>
                </a:solidFill>
                <a:latin typeface="Calibri"/>
                <a:ea typeface="Calibri"/>
                <a:cs typeface="Calibri"/>
                <a:sym typeface="Calibri"/>
              </a:defRPr>
            </a:lvl5pPr>
            <a:lvl6pPr lvl="5" rtl="0">
              <a:buNone/>
              <a:defRPr sz="1400">
                <a:solidFill>
                  <a:srgbClr val="FFFFFF"/>
                </a:solidFill>
                <a:latin typeface="Calibri"/>
                <a:ea typeface="Calibri"/>
                <a:cs typeface="Calibri"/>
                <a:sym typeface="Calibri"/>
              </a:defRPr>
            </a:lvl6pPr>
            <a:lvl7pPr lvl="6" rtl="0">
              <a:buNone/>
              <a:defRPr sz="1400">
                <a:solidFill>
                  <a:srgbClr val="FFFFFF"/>
                </a:solidFill>
                <a:latin typeface="Calibri"/>
                <a:ea typeface="Calibri"/>
                <a:cs typeface="Calibri"/>
                <a:sym typeface="Calibri"/>
              </a:defRPr>
            </a:lvl7pPr>
            <a:lvl8pPr lvl="7" rtl="0">
              <a:buNone/>
              <a:defRPr sz="1400">
                <a:solidFill>
                  <a:srgbClr val="FFFFFF"/>
                </a:solidFill>
                <a:latin typeface="Calibri"/>
                <a:ea typeface="Calibri"/>
                <a:cs typeface="Calibri"/>
                <a:sym typeface="Calibri"/>
              </a:defRPr>
            </a:lvl8pPr>
            <a:lvl9pPr lvl="8" rtl="0">
              <a:buNone/>
              <a:defRPr sz="140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31" name="Google Shape;131;p18"/>
          <p:cNvSpPr/>
          <p:nvPr/>
        </p:nvSpPr>
        <p:spPr>
          <a:xfrm>
            <a:off x="-15450" y="4937000"/>
            <a:ext cx="9282900" cy="2838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pic>
        <p:nvPicPr>
          <p:cNvPr id="132" name="Google Shape;132;p18"/>
          <p:cNvPicPr preferRelativeResize="0"/>
          <p:nvPr/>
        </p:nvPicPr>
        <p:blipFill>
          <a:blip r:embed="rId2">
            <a:alphaModFix/>
          </a:blip>
          <a:stretch>
            <a:fillRect/>
          </a:stretch>
        </p:blipFill>
        <p:spPr>
          <a:xfrm>
            <a:off x="8076870" y="13607"/>
            <a:ext cx="1190580" cy="1056075"/>
          </a:xfrm>
          <a:prstGeom prst="rect">
            <a:avLst/>
          </a:prstGeom>
          <a:noFill/>
          <a:ln>
            <a:noFill/>
          </a:ln>
        </p:spPr>
      </p:pic>
      <p:sp>
        <p:nvSpPr>
          <p:cNvPr id="133" name="Google Shape;133;p18"/>
          <p:cNvSpPr/>
          <p:nvPr/>
        </p:nvSpPr>
        <p:spPr>
          <a:xfrm>
            <a:off x="-15450" y="4871675"/>
            <a:ext cx="8425200" cy="3498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34" name="Google Shape;134;p18"/>
          <p:cNvSpPr/>
          <p:nvPr/>
        </p:nvSpPr>
        <p:spPr>
          <a:xfrm>
            <a:off x="8409750" y="4871675"/>
            <a:ext cx="355200" cy="349800"/>
          </a:xfrm>
          <a:prstGeom prst="rtTriangle">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5"/>
        <p:cNvGrpSpPr/>
        <p:nvPr/>
      </p:nvGrpSpPr>
      <p:grpSpPr>
        <a:xfrm>
          <a:off x="0" y="0"/>
          <a:ext cx="0" cy="0"/>
          <a:chOff x="0" y="0"/>
          <a:chExt cx="0" cy="0"/>
        </a:xfrm>
      </p:grpSpPr>
      <p:sp>
        <p:nvSpPr>
          <p:cNvPr id="136" name="Google Shape;136;p19"/>
          <p:cNvSpPr/>
          <p:nvPr/>
        </p:nvSpPr>
        <p:spPr>
          <a:xfrm>
            <a:off x="-15450" y="-15450"/>
            <a:ext cx="7711200" cy="659100"/>
          </a:xfrm>
          <a:prstGeom prst="rect">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9"/>
          <p:cNvSpPr/>
          <p:nvPr/>
        </p:nvSpPr>
        <p:spPr>
          <a:xfrm rot="5400000">
            <a:off x="7715928" y="-46200"/>
            <a:ext cx="660000" cy="714000"/>
          </a:xfrm>
          <a:prstGeom prst="rtTriangle">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9"/>
          <p:cNvSpPr txBox="1">
            <a:spLocks noGrp="1"/>
          </p:cNvSpPr>
          <p:nvPr>
            <p:ph type="title"/>
          </p:nvPr>
        </p:nvSpPr>
        <p:spPr>
          <a:xfrm>
            <a:off x="69150" y="27750"/>
            <a:ext cx="7626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400">
                <a:solidFill>
                  <a:srgbClr val="FFFFFF"/>
                </a:solidFill>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9" name="Google Shape;139;p19"/>
          <p:cNvSpPr txBox="1">
            <a:spLocks noGrp="1"/>
          </p:cNvSpPr>
          <p:nvPr>
            <p:ph type="body" idx="1"/>
          </p:nvPr>
        </p:nvSpPr>
        <p:spPr>
          <a:xfrm>
            <a:off x="311700" y="984625"/>
            <a:ext cx="3999900" cy="3584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000000"/>
              </a:buClr>
              <a:buSzPts val="1400"/>
              <a:buFont typeface="Calibri"/>
              <a:buChar char="●"/>
              <a:defRPr sz="1400">
                <a:solidFill>
                  <a:srgbClr val="000000"/>
                </a:solidFill>
                <a:latin typeface="Calibri"/>
                <a:ea typeface="Calibri"/>
                <a:cs typeface="Calibri"/>
                <a:sym typeface="Calibri"/>
              </a:defRPr>
            </a:lvl1pPr>
            <a:lvl2pPr marL="914400" lvl="1" indent="-304800" rtl="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2pPr>
            <a:lvl3pPr marL="1371600" lvl="2" indent="-304800" rtl="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3pPr>
            <a:lvl4pPr marL="1828800" lvl="3" indent="-304800" rtl="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4pPr>
            <a:lvl5pPr marL="2286000" lvl="4" indent="-304800" rtl="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5pPr>
            <a:lvl6pPr marL="2743200" lvl="5" indent="-304800" rtl="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6pPr>
            <a:lvl7pPr marL="3200400" lvl="6" indent="-304800" rtl="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7pPr>
            <a:lvl8pPr marL="3657600" lvl="7" indent="-304800" rtl="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8pPr>
            <a:lvl9pPr marL="4114800" lvl="8" indent="-304800" rtl="0">
              <a:spcBef>
                <a:spcPts val="1600"/>
              </a:spcBef>
              <a:spcAft>
                <a:spcPts val="1600"/>
              </a:spcAft>
              <a:buClr>
                <a:srgbClr val="000000"/>
              </a:buClr>
              <a:buSzPts val="1200"/>
              <a:buFont typeface="Calibri"/>
              <a:buChar char="■"/>
              <a:defRPr sz="1200">
                <a:solidFill>
                  <a:srgbClr val="000000"/>
                </a:solidFill>
                <a:latin typeface="Calibri"/>
                <a:ea typeface="Calibri"/>
                <a:cs typeface="Calibri"/>
                <a:sym typeface="Calibri"/>
              </a:defRPr>
            </a:lvl9pPr>
          </a:lstStyle>
          <a:p>
            <a:endParaRPr/>
          </a:p>
        </p:txBody>
      </p:sp>
      <p:sp>
        <p:nvSpPr>
          <p:cNvPr id="140" name="Google Shape;140;p19"/>
          <p:cNvSpPr txBox="1">
            <a:spLocks noGrp="1"/>
          </p:cNvSpPr>
          <p:nvPr>
            <p:ph type="body" idx="2"/>
          </p:nvPr>
        </p:nvSpPr>
        <p:spPr>
          <a:xfrm>
            <a:off x="4832400" y="984775"/>
            <a:ext cx="3999900" cy="3584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000000"/>
              </a:buClr>
              <a:buSzPts val="1400"/>
              <a:buFont typeface="Calibri"/>
              <a:buChar char="●"/>
              <a:defRPr sz="1400">
                <a:solidFill>
                  <a:srgbClr val="000000"/>
                </a:solidFill>
                <a:latin typeface="Calibri"/>
                <a:ea typeface="Calibri"/>
                <a:cs typeface="Calibri"/>
                <a:sym typeface="Calibri"/>
              </a:defRPr>
            </a:lvl1pPr>
            <a:lvl2pPr marL="914400" lvl="1" indent="-304800" rtl="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2pPr>
            <a:lvl3pPr marL="1371600" lvl="2" indent="-304800" rtl="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3pPr>
            <a:lvl4pPr marL="1828800" lvl="3" indent="-304800" rtl="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4pPr>
            <a:lvl5pPr marL="2286000" lvl="4" indent="-304800" rtl="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5pPr>
            <a:lvl6pPr marL="2743200" lvl="5" indent="-304800" rtl="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6pPr>
            <a:lvl7pPr marL="3200400" lvl="6" indent="-304800" rtl="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7pPr>
            <a:lvl8pPr marL="3657600" lvl="7" indent="-304800" rtl="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8pPr>
            <a:lvl9pPr marL="4114800" lvl="8" indent="-304800" rtl="0">
              <a:spcBef>
                <a:spcPts val="1600"/>
              </a:spcBef>
              <a:spcAft>
                <a:spcPts val="1600"/>
              </a:spcAft>
              <a:buClr>
                <a:srgbClr val="000000"/>
              </a:buClr>
              <a:buSzPts val="1200"/>
              <a:buFont typeface="Calibri"/>
              <a:buChar char="■"/>
              <a:defRPr sz="1200">
                <a:solidFill>
                  <a:srgbClr val="000000"/>
                </a:solidFill>
                <a:latin typeface="Calibri"/>
                <a:ea typeface="Calibri"/>
                <a:cs typeface="Calibri"/>
                <a:sym typeface="Calibri"/>
              </a:defRPr>
            </a:lvl9pPr>
          </a:lstStyle>
          <a:p>
            <a:endParaRPr/>
          </a:p>
        </p:txBody>
      </p:sp>
      <p:sp>
        <p:nvSpPr>
          <p:cNvPr id="141" name="Google Shape;141;p19"/>
          <p:cNvSpPr txBox="1">
            <a:spLocks noGrp="1"/>
          </p:cNvSpPr>
          <p:nvPr>
            <p:ph type="sldNum" idx="12"/>
          </p:nvPr>
        </p:nvSpPr>
        <p:spPr>
          <a:xfrm>
            <a:off x="8657254" y="4827935"/>
            <a:ext cx="548700" cy="393600"/>
          </a:xfrm>
          <a:prstGeom prst="rect">
            <a:avLst/>
          </a:prstGeom>
        </p:spPr>
        <p:txBody>
          <a:bodyPr spcFirstLastPara="1" wrap="square" lIns="91425" tIns="91425" rIns="91425" bIns="91425" anchor="ctr" anchorCtr="0">
            <a:noAutofit/>
          </a:bodyPr>
          <a:lstStyle>
            <a:lvl1pPr lvl="0" rtl="0">
              <a:buNone/>
              <a:defRPr sz="1400">
                <a:solidFill>
                  <a:srgbClr val="FFFFFF"/>
                </a:solidFill>
                <a:latin typeface="Calibri"/>
                <a:ea typeface="Calibri"/>
                <a:cs typeface="Calibri"/>
                <a:sym typeface="Calibri"/>
              </a:defRPr>
            </a:lvl1pPr>
            <a:lvl2pPr lvl="1" rtl="0">
              <a:buNone/>
              <a:defRPr sz="1400">
                <a:solidFill>
                  <a:srgbClr val="FFFFFF"/>
                </a:solidFill>
                <a:latin typeface="Calibri"/>
                <a:ea typeface="Calibri"/>
                <a:cs typeface="Calibri"/>
                <a:sym typeface="Calibri"/>
              </a:defRPr>
            </a:lvl2pPr>
            <a:lvl3pPr lvl="2" rtl="0">
              <a:buNone/>
              <a:defRPr sz="1400">
                <a:solidFill>
                  <a:srgbClr val="FFFFFF"/>
                </a:solidFill>
                <a:latin typeface="Calibri"/>
                <a:ea typeface="Calibri"/>
                <a:cs typeface="Calibri"/>
                <a:sym typeface="Calibri"/>
              </a:defRPr>
            </a:lvl3pPr>
            <a:lvl4pPr lvl="3" rtl="0">
              <a:buNone/>
              <a:defRPr sz="1400">
                <a:solidFill>
                  <a:srgbClr val="FFFFFF"/>
                </a:solidFill>
                <a:latin typeface="Calibri"/>
                <a:ea typeface="Calibri"/>
                <a:cs typeface="Calibri"/>
                <a:sym typeface="Calibri"/>
              </a:defRPr>
            </a:lvl4pPr>
            <a:lvl5pPr lvl="4" rtl="0">
              <a:buNone/>
              <a:defRPr sz="1400">
                <a:solidFill>
                  <a:srgbClr val="FFFFFF"/>
                </a:solidFill>
                <a:latin typeface="Calibri"/>
                <a:ea typeface="Calibri"/>
                <a:cs typeface="Calibri"/>
                <a:sym typeface="Calibri"/>
              </a:defRPr>
            </a:lvl5pPr>
            <a:lvl6pPr lvl="5" rtl="0">
              <a:buNone/>
              <a:defRPr sz="1400">
                <a:solidFill>
                  <a:srgbClr val="FFFFFF"/>
                </a:solidFill>
                <a:latin typeface="Calibri"/>
                <a:ea typeface="Calibri"/>
                <a:cs typeface="Calibri"/>
                <a:sym typeface="Calibri"/>
              </a:defRPr>
            </a:lvl6pPr>
            <a:lvl7pPr lvl="6" rtl="0">
              <a:buNone/>
              <a:defRPr sz="1400">
                <a:solidFill>
                  <a:srgbClr val="FFFFFF"/>
                </a:solidFill>
                <a:latin typeface="Calibri"/>
                <a:ea typeface="Calibri"/>
                <a:cs typeface="Calibri"/>
                <a:sym typeface="Calibri"/>
              </a:defRPr>
            </a:lvl7pPr>
            <a:lvl8pPr lvl="7" rtl="0">
              <a:buNone/>
              <a:defRPr sz="1400">
                <a:solidFill>
                  <a:srgbClr val="FFFFFF"/>
                </a:solidFill>
                <a:latin typeface="Calibri"/>
                <a:ea typeface="Calibri"/>
                <a:cs typeface="Calibri"/>
                <a:sym typeface="Calibri"/>
              </a:defRPr>
            </a:lvl8pPr>
            <a:lvl9pPr lvl="8" rtl="0">
              <a:buNone/>
              <a:defRPr sz="140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42" name="Google Shape;142;p19"/>
          <p:cNvSpPr/>
          <p:nvPr/>
        </p:nvSpPr>
        <p:spPr>
          <a:xfrm>
            <a:off x="-15450" y="4937000"/>
            <a:ext cx="9282900" cy="2838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pic>
        <p:nvPicPr>
          <p:cNvPr id="143" name="Google Shape;143;p19"/>
          <p:cNvPicPr preferRelativeResize="0"/>
          <p:nvPr/>
        </p:nvPicPr>
        <p:blipFill>
          <a:blip r:embed="rId2">
            <a:alphaModFix/>
          </a:blip>
          <a:stretch>
            <a:fillRect/>
          </a:stretch>
        </p:blipFill>
        <p:spPr>
          <a:xfrm>
            <a:off x="8076870" y="13607"/>
            <a:ext cx="1190580" cy="105607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4"/>
        <p:cNvGrpSpPr/>
        <p:nvPr/>
      </p:nvGrpSpPr>
      <p:grpSpPr>
        <a:xfrm>
          <a:off x="0" y="0"/>
          <a:ext cx="0" cy="0"/>
          <a:chOff x="0" y="0"/>
          <a:chExt cx="0" cy="0"/>
        </a:xfrm>
      </p:grpSpPr>
      <p:sp>
        <p:nvSpPr>
          <p:cNvPr id="145" name="Google Shape;145;p20"/>
          <p:cNvSpPr/>
          <p:nvPr/>
        </p:nvSpPr>
        <p:spPr>
          <a:xfrm>
            <a:off x="-15450" y="-15450"/>
            <a:ext cx="7711200" cy="659100"/>
          </a:xfrm>
          <a:prstGeom prst="rect">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0"/>
          <p:cNvSpPr/>
          <p:nvPr/>
        </p:nvSpPr>
        <p:spPr>
          <a:xfrm rot="5400000">
            <a:off x="7715928" y="-46200"/>
            <a:ext cx="660000" cy="714000"/>
          </a:xfrm>
          <a:prstGeom prst="rtTriangle">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0"/>
          <p:cNvSpPr txBox="1">
            <a:spLocks noGrp="1"/>
          </p:cNvSpPr>
          <p:nvPr>
            <p:ph type="title"/>
          </p:nvPr>
        </p:nvSpPr>
        <p:spPr>
          <a:xfrm>
            <a:off x="69150" y="27750"/>
            <a:ext cx="7626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solidFill>
                  <a:srgbClr val="FFFFFF"/>
                </a:solidFill>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8" name="Google Shape;148;p20"/>
          <p:cNvSpPr txBox="1">
            <a:spLocks noGrp="1"/>
          </p:cNvSpPr>
          <p:nvPr>
            <p:ph type="sldNum" idx="12"/>
          </p:nvPr>
        </p:nvSpPr>
        <p:spPr>
          <a:xfrm>
            <a:off x="8657254" y="4827935"/>
            <a:ext cx="548700" cy="393600"/>
          </a:xfrm>
          <a:prstGeom prst="rect">
            <a:avLst/>
          </a:prstGeom>
        </p:spPr>
        <p:txBody>
          <a:bodyPr spcFirstLastPara="1" wrap="square" lIns="91425" tIns="91425" rIns="91425" bIns="91425" anchor="ctr" anchorCtr="0">
            <a:noAutofit/>
          </a:bodyPr>
          <a:lstStyle>
            <a:lvl1pPr lvl="0" rtl="0">
              <a:buNone/>
              <a:defRPr sz="1400">
                <a:solidFill>
                  <a:srgbClr val="FFFFFF"/>
                </a:solidFill>
                <a:latin typeface="Calibri"/>
                <a:ea typeface="Calibri"/>
                <a:cs typeface="Calibri"/>
                <a:sym typeface="Calibri"/>
              </a:defRPr>
            </a:lvl1pPr>
            <a:lvl2pPr lvl="1" rtl="0">
              <a:buNone/>
              <a:defRPr sz="1400">
                <a:solidFill>
                  <a:srgbClr val="FFFFFF"/>
                </a:solidFill>
                <a:latin typeface="Calibri"/>
                <a:ea typeface="Calibri"/>
                <a:cs typeface="Calibri"/>
                <a:sym typeface="Calibri"/>
              </a:defRPr>
            </a:lvl2pPr>
            <a:lvl3pPr lvl="2" rtl="0">
              <a:buNone/>
              <a:defRPr sz="1400">
                <a:solidFill>
                  <a:srgbClr val="FFFFFF"/>
                </a:solidFill>
                <a:latin typeface="Calibri"/>
                <a:ea typeface="Calibri"/>
                <a:cs typeface="Calibri"/>
                <a:sym typeface="Calibri"/>
              </a:defRPr>
            </a:lvl3pPr>
            <a:lvl4pPr lvl="3" rtl="0">
              <a:buNone/>
              <a:defRPr sz="1400">
                <a:solidFill>
                  <a:srgbClr val="FFFFFF"/>
                </a:solidFill>
                <a:latin typeface="Calibri"/>
                <a:ea typeface="Calibri"/>
                <a:cs typeface="Calibri"/>
                <a:sym typeface="Calibri"/>
              </a:defRPr>
            </a:lvl4pPr>
            <a:lvl5pPr lvl="4" rtl="0">
              <a:buNone/>
              <a:defRPr sz="1400">
                <a:solidFill>
                  <a:srgbClr val="FFFFFF"/>
                </a:solidFill>
                <a:latin typeface="Calibri"/>
                <a:ea typeface="Calibri"/>
                <a:cs typeface="Calibri"/>
                <a:sym typeface="Calibri"/>
              </a:defRPr>
            </a:lvl5pPr>
            <a:lvl6pPr lvl="5" rtl="0">
              <a:buNone/>
              <a:defRPr sz="1400">
                <a:solidFill>
                  <a:srgbClr val="FFFFFF"/>
                </a:solidFill>
                <a:latin typeface="Calibri"/>
                <a:ea typeface="Calibri"/>
                <a:cs typeface="Calibri"/>
                <a:sym typeface="Calibri"/>
              </a:defRPr>
            </a:lvl6pPr>
            <a:lvl7pPr lvl="6" rtl="0">
              <a:buNone/>
              <a:defRPr sz="1400">
                <a:solidFill>
                  <a:srgbClr val="FFFFFF"/>
                </a:solidFill>
                <a:latin typeface="Calibri"/>
                <a:ea typeface="Calibri"/>
                <a:cs typeface="Calibri"/>
                <a:sym typeface="Calibri"/>
              </a:defRPr>
            </a:lvl7pPr>
            <a:lvl8pPr lvl="7" rtl="0">
              <a:buNone/>
              <a:defRPr sz="1400">
                <a:solidFill>
                  <a:srgbClr val="FFFFFF"/>
                </a:solidFill>
                <a:latin typeface="Calibri"/>
                <a:ea typeface="Calibri"/>
                <a:cs typeface="Calibri"/>
                <a:sym typeface="Calibri"/>
              </a:defRPr>
            </a:lvl8pPr>
            <a:lvl9pPr lvl="8" rtl="0">
              <a:buNone/>
              <a:defRPr sz="140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49" name="Google Shape;149;p20"/>
          <p:cNvSpPr/>
          <p:nvPr/>
        </p:nvSpPr>
        <p:spPr>
          <a:xfrm>
            <a:off x="-15450" y="4937000"/>
            <a:ext cx="9282900" cy="2838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pic>
        <p:nvPicPr>
          <p:cNvPr id="150" name="Google Shape;150;p20"/>
          <p:cNvPicPr preferRelativeResize="0"/>
          <p:nvPr/>
        </p:nvPicPr>
        <p:blipFill>
          <a:blip r:embed="rId2">
            <a:alphaModFix/>
          </a:blip>
          <a:stretch>
            <a:fillRect/>
          </a:stretch>
        </p:blipFill>
        <p:spPr>
          <a:xfrm>
            <a:off x="8076870" y="13607"/>
            <a:ext cx="1190580" cy="1056075"/>
          </a:xfrm>
          <a:prstGeom prst="rect">
            <a:avLst/>
          </a:prstGeom>
          <a:noFill/>
          <a:ln>
            <a:noFill/>
          </a:ln>
        </p:spPr>
      </p:pic>
      <p:sp>
        <p:nvSpPr>
          <p:cNvPr id="151" name="Google Shape;151;p20"/>
          <p:cNvSpPr/>
          <p:nvPr/>
        </p:nvSpPr>
        <p:spPr>
          <a:xfrm>
            <a:off x="-15450" y="4871675"/>
            <a:ext cx="8425200" cy="3498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52" name="Google Shape;152;p20"/>
          <p:cNvSpPr/>
          <p:nvPr/>
        </p:nvSpPr>
        <p:spPr>
          <a:xfrm>
            <a:off x="8409750" y="4871675"/>
            <a:ext cx="355200" cy="349800"/>
          </a:xfrm>
          <a:prstGeom prst="rtTriangle">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3"/>
        <p:cNvGrpSpPr/>
        <p:nvPr/>
      </p:nvGrpSpPr>
      <p:grpSpPr>
        <a:xfrm>
          <a:off x="0" y="0"/>
          <a:ext cx="0" cy="0"/>
          <a:chOff x="0" y="0"/>
          <a:chExt cx="0" cy="0"/>
        </a:xfrm>
      </p:grpSpPr>
      <p:sp>
        <p:nvSpPr>
          <p:cNvPr id="154" name="Google Shape;154;p21"/>
          <p:cNvSpPr/>
          <p:nvPr/>
        </p:nvSpPr>
        <p:spPr>
          <a:xfrm rot="5400000">
            <a:off x="3146700" y="655150"/>
            <a:ext cx="660000" cy="714000"/>
          </a:xfrm>
          <a:prstGeom prst="rtTriangle">
            <a:avLst/>
          </a:prstGeom>
          <a:solidFill>
            <a:srgbClr val="674EA7"/>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1"/>
          <p:cNvSpPr/>
          <p:nvPr/>
        </p:nvSpPr>
        <p:spPr>
          <a:xfrm>
            <a:off x="-15450" y="682600"/>
            <a:ext cx="3135000" cy="659100"/>
          </a:xfrm>
          <a:prstGeom prst="rect">
            <a:avLst/>
          </a:prstGeom>
          <a:solidFill>
            <a:srgbClr val="674EA7"/>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1"/>
          <p:cNvSpPr txBox="1">
            <a:spLocks noGrp="1"/>
          </p:cNvSpPr>
          <p:nvPr>
            <p:ph type="title"/>
          </p:nvPr>
        </p:nvSpPr>
        <p:spPr>
          <a:xfrm>
            <a:off x="311700" y="725800"/>
            <a:ext cx="28080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solidFill>
                  <a:srgbClr val="FFFFFF"/>
                </a:solidFill>
                <a:latin typeface="Calibri"/>
                <a:ea typeface="Calibri"/>
                <a:cs typeface="Calibri"/>
                <a:sym typeface="Calibri"/>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7" name="Google Shape;157;p2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Calibri"/>
              <a:buChar char="●"/>
              <a:defRPr sz="1200">
                <a:solidFill>
                  <a:srgbClr val="000000"/>
                </a:solidFill>
                <a:latin typeface="Calibri"/>
                <a:ea typeface="Calibri"/>
                <a:cs typeface="Calibri"/>
                <a:sym typeface="Calibri"/>
              </a:defRPr>
            </a:lvl1pPr>
            <a:lvl2pPr marL="914400" lvl="1" indent="-304800" rtl="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2pPr>
            <a:lvl3pPr marL="1371600" lvl="2" indent="-304800" rtl="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3pPr>
            <a:lvl4pPr marL="1828800" lvl="3" indent="-304800" rtl="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4pPr>
            <a:lvl5pPr marL="2286000" lvl="4" indent="-304800" rtl="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5pPr>
            <a:lvl6pPr marL="2743200" lvl="5" indent="-304800" rtl="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6pPr>
            <a:lvl7pPr marL="3200400" lvl="6" indent="-304800" rtl="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7pPr>
            <a:lvl8pPr marL="3657600" lvl="7" indent="-304800" rtl="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8pPr>
            <a:lvl9pPr marL="4114800" lvl="8" indent="-304800" rtl="0">
              <a:spcBef>
                <a:spcPts val="1600"/>
              </a:spcBef>
              <a:spcAft>
                <a:spcPts val="1600"/>
              </a:spcAft>
              <a:buClr>
                <a:srgbClr val="000000"/>
              </a:buClr>
              <a:buSzPts val="1200"/>
              <a:buFont typeface="Calibri"/>
              <a:buChar char="■"/>
              <a:defRPr sz="1200">
                <a:solidFill>
                  <a:srgbClr val="000000"/>
                </a:solidFill>
                <a:latin typeface="Calibri"/>
                <a:ea typeface="Calibri"/>
                <a:cs typeface="Calibri"/>
                <a:sym typeface="Calibri"/>
              </a:defRPr>
            </a:lvl9pPr>
          </a:lstStyle>
          <a:p>
            <a:endParaRPr/>
          </a:p>
        </p:txBody>
      </p:sp>
      <p:sp>
        <p:nvSpPr>
          <p:cNvPr id="158" name="Google Shape;158;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9" name="Google Shape;159;p21"/>
          <p:cNvSpPr/>
          <p:nvPr/>
        </p:nvSpPr>
        <p:spPr>
          <a:xfrm>
            <a:off x="-15450" y="4937000"/>
            <a:ext cx="9282900" cy="2838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pic>
        <p:nvPicPr>
          <p:cNvPr id="160" name="Google Shape;160;p21"/>
          <p:cNvPicPr preferRelativeResize="0"/>
          <p:nvPr/>
        </p:nvPicPr>
        <p:blipFill>
          <a:blip r:embed="rId2">
            <a:alphaModFix/>
          </a:blip>
          <a:stretch>
            <a:fillRect/>
          </a:stretch>
        </p:blipFill>
        <p:spPr>
          <a:xfrm>
            <a:off x="8076870" y="13607"/>
            <a:ext cx="1190580" cy="105607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1"/>
        <p:cNvGrpSpPr/>
        <p:nvPr/>
      </p:nvGrpSpPr>
      <p:grpSpPr>
        <a:xfrm>
          <a:off x="0" y="0"/>
          <a:ext cx="0" cy="0"/>
          <a:chOff x="0" y="0"/>
          <a:chExt cx="0" cy="0"/>
        </a:xfrm>
      </p:grpSpPr>
      <p:sp>
        <p:nvSpPr>
          <p:cNvPr id="162" name="Google Shape;162;p22"/>
          <p:cNvSpPr txBox="1">
            <a:spLocks noGrp="1"/>
          </p:cNvSpPr>
          <p:nvPr>
            <p:ph type="title"/>
          </p:nvPr>
        </p:nvSpPr>
        <p:spPr>
          <a:xfrm>
            <a:off x="277620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solidFill>
                  <a:srgbClr val="FFFFFF"/>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63" name="Google Shape;163;p22"/>
          <p:cNvSpPr txBox="1">
            <a:spLocks noGrp="1"/>
          </p:cNvSpPr>
          <p:nvPr>
            <p:ph type="sldNum" idx="12"/>
          </p:nvPr>
        </p:nvSpPr>
        <p:spPr>
          <a:xfrm>
            <a:off x="-95142" y="-51433"/>
            <a:ext cx="548700" cy="393600"/>
          </a:xfrm>
          <a:prstGeom prst="rect">
            <a:avLst/>
          </a:prstGeom>
        </p:spPr>
        <p:txBody>
          <a:bodyPr spcFirstLastPara="1" wrap="square" lIns="91425" tIns="91425" rIns="91425" bIns="91425" anchor="ctr"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pic>
        <p:nvPicPr>
          <p:cNvPr id="164" name="Google Shape;164;p22"/>
          <p:cNvPicPr preferRelativeResize="0"/>
          <p:nvPr/>
        </p:nvPicPr>
        <p:blipFill>
          <a:blip r:embed="rId2">
            <a:alphaModFix/>
          </a:blip>
          <a:stretch>
            <a:fillRect/>
          </a:stretch>
        </p:blipFill>
        <p:spPr>
          <a:xfrm>
            <a:off x="-11300" y="-11300"/>
            <a:ext cx="9359825" cy="5264900"/>
          </a:xfrm>
          <a:prstGeom prst="rect">
            <a:avLst/>
          </a:prstGeom>
          <a:noFill/>
          <a:ln>
            <a:noFill/>
          </a:ln>
        </p:spPr>
      </p:pic>
      <p:pic>
        <p:nvPicPr>
          <p:cNvPr id="165" name="Google Shape;165;p22"/>
          <p:cNvPicPr preferRelativeResize="0"/>
          <p:nvPr/>
        </p:nvPicPr>
        <p:blipFill>
          <a:blip r:embed="rId3">
            <a:alphaModFix/>
          </a:blip>
          <a:stretch>
            <a:fillRect/>
          </a:stretch>
        </p:blipFill>
        <p:spPr>
          <a:xfrm>
            <a:off x="194993" y="1626293"/>
            <a:ext cx="2243175" cy="19896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302925" y="2194975"/>
            <a:ext cx="40119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solidFill>
                  <a:srgbClr val="FFFFFF"/>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6" name="Google Shape;2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rgbClr val="EFEFEF"/>
                </a:solidFill>
              </a:defRPr>
            </a:lvl1pPr>
            <a:lvl2pPr lvl="1">
              <a:buNone/>
              <a:defRPr>
                <a:solidFill>
                  <a:srgbClr val="EFEFEF"/>
                </a:solidFill>
              </a:defRPr>
            </a:lvl2pPr>
            <a:lvl3pPr lvl="2">
              <a:buNone/>
              <a:defRPr>
                <a:solidFill>
                  <a:srgbClr val="EFEFEF"/>
                </a:solidFill>
              </a:defRPr>
            </a:lvl3pPr>
            <a:lvl4pPr lvl="3">
              <a:buNone/>
              <a:defRPr>
                <a:solidFill>
                  <a:srgbClr val="EFEFEF"/>
                </a:solidFill>
              </a:defRPr>
            </a:lvl4pPr>
            <a:lvl5pPr lvl="4">
              <a:buNone/>
              <a:defRPr>
                <a:solidFill>
                  <a:srgbClr val="EFEFEF"/>
                </a:solidFill>
              </a:defRPr>
            </a:lvl5pPr>
            <a:lvl6pPr lvl="5">
              <a:buNone/>
              <a:defRPr>
                <a:solidFill>
                  <a:srgbClr val="EFEFEF"/>
                </a:solidFill>
              </a:defRPr>
            </a:lvl6pPr>
            <a:lvl7pPr lvl="6">
              <a:buNone/>
              <a:defRPr>
                <a:solidFill>
                  <a:srgbClr val="EFEFEF"/>
                </a:solidFill>
              </a:defRPr>
            </a:lvl7pPr>
            <a:lvl8pPr lvl="7">
              <a:buNone/>
              <a:defRPr>
                <a:solidFill>
                  <a:srgbClr val="EFEFEF"/>
                </a:solidFill>
              </a:defRPr>
            </a:lvl8pPr>
            <a:lvl9pPr lvl="8">
              <a:buNone/>
              <a:defRPr>
                <a:solidFill>
                  <a:srgbClr val="EFEFEF"/>
                </a:solidFill>
              </a:defRPr>
            </a:lvl9pPr>
          </a:lstStyle>
          <a:p>
            <a:pPr marL="0" lvl="0" indent="0" algn="r" rtl="0">
              <a:spcBef>
                <a:spcPts val="0"/>
              </a:spcBef>
              <a:spcAft>
                <a:spcPts val="0"/>
              </a:spcAft>
              <a:buNone/>
            </a:pPr>
            <a:fld id="{00000000-1234-1234-1234-123412341234}" type="slidenum">
              <a:rPr lang="en"/>
              <a:t>‹#›</a:t>
            </a:fld>
            <a:endParaRPr/>
          </a:p>
        </p:txBody>
      </p:sp>
      <p:grpSp>
        <p:nvGrpSpPr>
          <p:cNvPr id="27" name="Google Shape;27;p3"/>
          <p:cNvGrpSpPr/>
          <p:nvPr/>
        </p:nvGrpSpPr>
        <p:grpSpPr>
          <a:xfrm>
            <a:off x="-36727" y="-11595"/>
            <a:ext cx="5441221" cy="5231746"/>
            <a:chOff x="0" y="309050"/>
            <a:chExt cx="8354400" cy="825900"/>
          </a:xfrm>
        </p:grpSpPr>
        <p:sp>
          <p:nvSpPr>
            <p:cNvPr id="28" name="Google Shape;28;p3"/>
            <p:cNvSpPr/>
            <p:nvPr/>
          </p:nvSpPr>
          <p:spPr>
            <a:xfrm>
              <a:off x="0" y="309050"/>
              <a:ext cx="6577200" cy="825900"/>
            </a:xfrm>
            <a:prstGeom prst="rect">
              <a:avLst/>
            </a:prstGeom>
            <a:solidFill>
              <a:srgbClr val="674EA7"/>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5400000">
              <a:off x="7052850" y="-166600"/>
              <a:ext cx="825900" cy="1777200"/>
            </a:xfrm>
            <a:prstGeom prst="rtTriangle">
              <a:avLst/>
            </a:prstGeom>
            <a:solidFill>
              <a:srgbClr val="674EA7"/>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 name="Google Shape;30;p3"/>
          <p:cNvPicPr preferRelativeResize="0"/>
          <p:nvPr/>
        </p:nvPicPr>
        <p:blipFill>
          <a:blip r:embed="rId2">
            <a:alphaModFix/>
          </a:blip>
          <a:stretch>
            <a:fillRect/>
          </a:stretch>
        </p:blipFill>
        <p:spPr>
          <a:xfrm>
            <a:off x="5580239" y="1287438"/>
            <a:ext cx="3104636" cy="2877275"/>
          </a:xfrm>
          <a:prstGeom prst="rect">
            <a:avLst/>
          </a:prstGeom>
          <a:noFill/>
          <a:ln>
            <a:noFill/>
          </a:ln>
        </p:spPr>
      </p:pic>
      <p:pic>
        <p:nvPicPr>
          <p:cNvPr id="31" name="Google Shape;31;p3"/>
          <p:cNvPicPr preferRelativeResize="0"/>
          <p:nvPr/>
        </p:nvPicPr>
        <p:blipFill>
          <a:blip r:embed="rId3">
            <a:alphaModFix/>
          </a:blip>
          <a:stretch>
            <a:fillRect/>
          </a:stretch>
        </p:blipFill>
        <p:spPr>
          <a:xfrm>
            <a:off x="5030800" y="1028454"/>
            <a:ext cx="4011900" cy="355857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6"/>
        <p:cNvGrpSpPr/>
        <p:nvPr/>
      </p:nvGrpSpPr>
      <p:grpSpPr>
        <a:xfrm>
          <a:off x="0" y="0"/>
          <a:ext cx="0" cy="0"/>
          <a:chOff x="0" y="0"/>
          <a:chExt cx="0" cy="0"/>
        </a:xfrm>
      </p:grpSpPr>
      <p:sp>
        <p:nvSpPr>
          <p:cNvPr id="167" name="Google Shape;167;p2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69" name="Google Shape;169;p2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70" name="Google Shape;170;p2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71" name="Google Shape;171;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72" name="Google Shape;172;p23"/>
          <p:cNvPicPr preferRelativeResize="0"/>
          <p:nvPr/>
        </p:nvPicPr>
        <p:blipFill>
          <a:blip r:embed="rId2">
            <a:alphaModFix/>
          </a:blip>
          <a:stretch>
            <a:fillRect/>
          </a:stretch>
        </p:blipFill>
        <p:spPr>
          <a:xfrm>
            <a:off x="8212675" y="35550"/>
            <a:ext cx="977649" cy="90605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3"/>
        <p:cNvGrpSpPr/>
        <p:nvPr/>
      </p:nvGrpSpPr>
      <p:grpSpPr>
        <a:xfrm>
          <a:off x="0" y="0"/>
          <a:ext cx="0" cy="0"/>
          <a:chOff x="0" y="0"/>
          <a:chExt cx="0" cy="0"/>
        </a:xfrm>
      </p:grpSpPr>
      <p:sp>
        <p:nvSpPr>
          <p:cNvPr id="174" name="Google Shape;174;p2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75" name="Google Shape;17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6"/>
        <p:cNvGrpSpPr/>
        <p:nvPr/>
      </p:nvGrpSpPr>
      <p:grpSpPr>
        <a:xfrm>
          <a:off x="0" y="0"/>
          <a:ext cx="0" cy="0"/>
          <a:chOff x="0" y="0"/>
          <a:chExt cx="0" cy="0"/>
        </a:xfrm>
      </p:grpSpPr>
      <p:sp>
        <p:nvSpPr>
          <p:cNvPr id="177" name="Google Shape;177;p2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78" name="Google Shape;178;p2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79" name="Google Shape;179;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0"/>
        <p:cNvGrpSpPr/>
        <p:nvPr/>
      </p:nvGrpSpPr>
      <p:grpSpPr>
        <a:xfrm>
          <a:off x="0" y="0"/>
          <a:ext cx="0" cy="0"/>
          <a:chOff x="0" y="0"/>
          <a:chExt cx="0" cy="0"/>
        </a:xfrm>
      </p:grpSpPr>
      <p:sp>
        <p:nvSpPr>
          <p:cNvPr id="181" name="Google Shape;181;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93797-1DC6-4591-A732-7E8541F355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4C178A-429B-4972-B351-101366BAF8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F89E1-538A-4913-9CFC-C18684B4D806}"/>
              </a:ext>
            </a:extLst>
          </p:cNvPr>
          <p:cNvSpPr>
            <a:spLocks noGrp="1"/>
          </p:cNvSpPr>
          <p:nvPr>
            <p:ph type="dt" sz="half" idx="10"/>
          </p:nvPr>
        </p:nvSpPr>
        <p:spPr/>
        <p:txBody>
          <a:bodyPr/>
          <a:lstStyle/>
          <a:p>
            <a:fld id="{A849819C-765D-413A-8CA0-CA81CC639B45}" type="datetime1">
              <a:rPr lang="en-US" smtClean="0"/>
              <a:t>5/27/2020</a:t>
            </a:fld>
            <a:endParaRPr lang="en-US"/>
          </a:p>
        </p:txBody>
      </p:sp>
      <p:sp>
        <p:nvSpPr>
          <p:cNvPr id="5" name="Footer Placeholder 4">
            <a:extLst>
              <a:ext uri="{FF2B5EF4-FFF2-40B4-BE49-F238E27FC236}">
                <a16:creationId xmlns:a16="http://schemas.microsoft.com/office/drawing/2014/main" id="{1FC9B1C5-6CDE-4A33-9CA8-219B9D66F0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C05994-5AC5-4F24-8B8B-2079B2375130}"/>
              </a:ext>
            </a:extLst>
          </p:cNvPr>
          <p:cNvSpPr>
            <a:spLocks noGrp="1"/>
          </p:cNvSpPr>
          <p:nvPr>
            <p:ph type="sldNum" sz="quarter" idx="12"/>
          </p:nvPr>
        </p:nvSpPr>
        <p:spPr/>
        <p:txBody>
          <a:bodyPr/>
          <a:lstStyle/>
          <a:p>
            <a:fld id="{2058057B-117A-4B60-A915-7CAB409C218F}" type="slidenum">
              <a:rPr lang="en-US" smtClean="0"/>
              <a:t>‹#›</a:t>
            </a:fld>
            <a:endParaRPr lang="en-US"/>
          </a:p>
        </p:txBody>
      </p:sp>
    </p:spTree>
    <p:extLst>
      <p:ext uri="{BB962C8B-B14F-4D97-AF65-F5344CB8AC3E}">
        <p14:creationId xmlns:p14="http://schemas.microsoft.com/office/powerpoint/2010/main" val="2955122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rgbClr val="F3F3F3"/>
        </a:solidFill>
        <a:effectLst/>
      </p:bgPr>
    </p:bg>
    <p:spTree>
      <p:nvGrpSpPr>
        <p:cNvPr id="1" name="Shape 32"/>
        <p:cNvGrpSpPr/>
        <p:nvPr/>
      </p:nvGrpSpPr>
      <p:grpSpPr>
        <a:xfrm>
          <a:off x="0" y="0"/>
          <a:ext cx="0" cy="0"/>
          <a:chOff x="0" y="0"/>
          <a:chExt cx="0" cy="0"/>
        </a:xfrm>
      </p:grpSpPr>
      <p:sp>
        <p:nvSpPr>
          <p:cNvPr id="33" name="Google Shape;33;p4"/>
          <p:cNvSpPr/>
          <p:nvPr/>
        </p:nvSpPr>
        <p:spPr>
          <a:xfrm>
            <a:off x="-15450" y="-15450"/>
            <a:ext cx="7711200" cy="659100"/>
          </a:xfrm>
          <a:prstGeom prst="rect">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rot="5400000">
            <a:off x="7715928" y="-46200"/>
            <a:ext cx="660000" cy="714000"/>
          </a:xfrm>
          <a:prstGeom prst="rtTriangle">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txBox="1">
            <a:spLocks noGrp="1"/>
          </p:cNvSpPr>
          <p:nvPr>
            <p:ph type="title"/>
          </p:nvPr>
        </p:nvSpPr>
        <p:spPr>
          <a:xfrm>
            <a:off x="69150" y="27750"/>
            <a:ext cx="7626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rgbClr val="FFFFFF"/>
                </a:solidFill>
                <a:latin typeface="Calibri"/>
                <a:ea typeface="Calibri"/>
                <a:cs typeface="Calibri"/>
                <a:sym typeface="Calibri"/>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6" name="Google Shape;36;p4"/>
          <p:cNvSpPr txBox="1">
            <a:spLocks noGrp="1"/>
          </p:cNvSpPr>
          <p:nvPr>
            <p:ph type="body" idx="1"/>
          </p:nvPr>
        </p:nvSpPr>
        <p:spPr>
          <a:xfrm>
            <a:off x="311700" y="962575"/>
            <a:ext cx="8520600" cy="36063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rgbClr val="000000"/>
              </a:buClr>
              <a:buSzPts val="1400"/>
              <a:buFont typeface="Calibri"/>
              <a:buChar char="●"/>
              <a:defRPr sz="1400">
                <a:solidFill>
                  <a:srgbClr val="000000"/>
                </a:solidFill>
                <a:latin typeface="Calibri"/>
                <a:ea typeface="Calibri"/>
                <a:cs typeface="Calibri"/>
                <a:sym typeface="Calibri"/>
              </a:defRPr>
            </a:lvl1pPr>
            <a:lvl2pPr marL="914400" lvl="1" indent="-30480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2pPr>
            <a:lvl3pPr marL="1371600" lvl="2" indent="-30480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3pPr>
            <a:lvl4pPr marL="1828800" lvl="3" indent="-30480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4pPr>
            <a:lvl5pPr marL="2286000" lvl="4" indent="-30480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5pPr>
            <a:lvl6pPr marL="2743200" lvl="5" indent="-30480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6pPr>
            <a:lvl7pPr marL="3200400" lvl="6" indent="-30480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7pPr>
            <a:lvl8pPr marL="3657600" lvl="7" indent="-30480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8pPr>
            <a:lvl9pPr marL="4114800" lvl="8" indent="-304800">
              <a:spcBef>
                <a:spcPts val="1600"/>
              </a:spcBef>
              <a:spcAft>
                <a:spcPts val="1600"/>
              </a:spcAft>
              <a:buClr>
                <a:srgbClr val="000000"/>
              </a:buClr>
              <a:buSzPts val="1200"/>
              <a:buFont typeface="Calibri"/>
              <a:buChar char="■"/>
              <a:defRPr sz="1200">
                <a:solidFill>
                  <a:srgbClr val="000000"/>
                </a:solidFill>
                <a:latin typeface="Calibri"/>
                <a:ea typeface="Calibri"/>
                <a:cs typeface="Calibri"/>
                <a:sym typeface="Calibri"/>
              </a:defRPr>
            </a:lvl9pPr>
          </a:lstStyle>
          <a:p>
            <a:endParaRPr/>
          </a:p>
        </p:txBody>
      </p:sp>
      <p:sp>
        <p:nvSpPr>
          <p:cNvPr id="37" name="Google Shape;37;p4"/>
          <p:cNvSpPr txBox="1">
            <a:spLocks noGrp="1"/>
          </p:cNvSpPr>
          <p:nvPr>
            <p:ph type="sldNum" idx="12"/>
          </p:nvPr>
        </p:nvSpPr>
        <p:spPr>
          <a:xfrm>
            <a:off x="8657254" y="4827935"/>
            <a:ext cx="548700" cy="393600"/>
          </a:xfrm>
          <a:prstGeom prst="rect">
            <a:avLst/>
          </a:prstGeom>
        </p:spPr>
        <p:txBody>
          <a:bodyPr spcFirstLastPara="1" wrap="square" lIns="91425" tIns="91425" rIns="91425" bIns="91425" anchor="ctr" anchorCtr="0">
            <a:noAutofit/>
          </a:bodyPr>
          <a:lstStyle>
            <a:lvl1pPr lvl="0">
              <a:buNone/>
              <a:defRPr sz="1400">
                <a:solidFill>
                  <a:srgbClr val="FFFFFF"/>
                </a:solidFill>
                <a:latin typeface="Calibri"/>
                <a:ea typeface="Calibri"/>
                <a:cs typeface="Calibri"/>
                <a:sym typeface="Calibri"/>
              </a:defRPr>
            </a:lvl1pPr>
            <a:lvl2pPr lvl="1">
              <a:buNone/>
              <a:defRPr sz="1400">
                <a:solidFill>
                  <a:srgbClr val="FFFFFF"/>
                </a:solidFill>
                <a:latin typeface="Calibri"/>
                <a:ea typeface="Calibri"/>
                <a:cs typeface="Calibri"/>
                <a:sym typeface="Calibri"/>
              </a:defRPr>
            </a:lvl2pPr>
            <a:lvl3pPr lvl="2">
              <a:buNone/>
              <a:defRPr sz="1400">
                <a:solidFill>
                  <a:srgbClr val="FFFFFF"/>
                </a:solidFill>
                <a:latin typeface="Calibri"/>
                <a:ea typeface="Calibri"/>
                <a:cs typeface="Calibri"/>
                <a:sym typeface="Calibri"/>
              </a:defRPr>
            </a:lvl3pPr>
            <a:lvl4pPr lvl="3">
              <a:buNone/>
              <a:defRPr sz="1400">
                <a:solidFill>
                  <a:srgbClr val="FFFFFF"/>
                </a:solidFill>
                <a:latin typeface="Calibri"/>
                <a:ea typeface="Calibri"/>
                <a:cs typeface="Calibri"/>
                <a:sym typeface="Calibri"/>
              </a:defRPr>
            </a:lvl4pPr>
            <a:lvl5pPr lvl="4">
              <a:buNone/>
              <a:defRPr sz="1400">
                <a:solidFill>
                  <a:srgbClr val="FFFFFF"/>
                </a:solidFill>
                <a:latin typeface="Calibri"/>
                <a:ea typeface="Calibri"/>
                <a:cs typeface="Calibri"/>
                <a:sym typeface="Calibri"/>
              </a:defRPr>
            </a:lvl5pPr>
            <a:lvl6pPr lvl="5">
              <a:buNone/>
              <a:defRPr sz="1400">
                <a:solidFill>
                  <a:srgbClr val="FFFFFF"/>
                </a:solidFill>
                <a:latin typeface="Calibri"/>
                <a:ea typeface="Calibri"/>
                <a:cs typeface="Calibri"/>
                <a:sym typeface="Calibri"/>
              </a:defRPr>
            </a:lvl6pPr>
            <a:lvl7pPr lvl="6">
              <a:buNone/>
              <a:defRPr sz="1400">
                <a:solidFill>
                  <a:srgbClr val="FFFFFF"/>
                </a:solidFill>
                <a:latin typeface="Calibri"/>
                <a:ea typeface="Calibri"/>
                <a:cs typeface="Calibri"/>
                <a:sym typeface="Calibri"/>
              </a:defRPr>
            </a:lvl7pPr>
            <a:lvl8pPr lvl="7">
              <a:buNone/>
              <a:defRPr sz="1400">
                <a:solidFill>
                  <a:srgbClr val="FFFFFF"/>
                </a:solidFill>
                <a:latin typeface="Calibri"/>
                <a:ea typeface="Calibri"/>
                <a:cs typeface="Calibri"/>
                <a:sym typeface="Calibri"/>
              </a:defRPr>
            </a:lvl8pPr>
            <a:lvl9pPr lvl="8">
              <a:buNone/>
              <a:defRPr sz="140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8" name="Google Shape;38;p4"/>
          <p:cNvSpPr/>
          <p:nvPr/>
        </p:nvSpPr>
        <p:spPr>
          <a:xfrm>
            <a:off x="-15450" y="4937000"/>
            <a:ext cx="9282900" cy="2838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pic>
        <p:nvPicPr>
          <p:cNvPr id="39" name="Google Shape;39;p4"/>
          <p:cNvPicPr preferRelativeResize="0"/>
          <p:nvPr/>
        </p:nvPicPr>
        <p:blipFill>
          <a:blip r:embed="rId2">
            <a:alphaModFix/>
          </a:blip>
          <a:stretch>
            <a:fillRect/>
          </a:stretch>
        </p:blipFill>
        <p:spPr>
          <a:xfrm>
            <a:off x="8076870" y="13607"/>
            <a:ext cx="1190580" cy="1056075"/>
          </a:xfrm>
          <a:prstGeom prst="rect">
            <a:avLst/>
          </a:prstGeom>
          <a:noFill/>
          <a:ln>
            <a:noFill/>
          </a:ln>
        </p:spPr>
      </p:pic>
      <p:sp>
        <p:nvSpPr>
          <p:cNvPr id="40" name="Google Shape;40;p4"/>
          <p:cNvSpPr/>
          <p:nvPr/>
        </p:nvSpPr>
        <p:spPr>
          <a:xfrm>
            <a:off x="-15450" y="4871675"/>
            <a:ext cx="8425200" cy="3498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1" name="Google Shape;41;p4"/>
          <p:cNvSpPr/>
          <p:nvPr/>
        </p:nvSpPr>
        <p:spPr>
          <a:xfrm>
            <a:off x="8409750" y="4871675"/>
            <a:ext cx="355200" cy="349800"/>
          </a:xfrm>
          <a:prstGeom prst="rtTriangle">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2"/>
        <p:cNvGrpSpPr/>
        <p:nvPr/>
      </p:nvGrpSpPr>
      <p:grpSpPr>
        <a:xfrm>
          <a:off x="0" y="0"/>
          <a:ext cx="0" cy="0"/>
          <a:chOff x="0" y="0"/>
          <a:chExt cx="0" cy="0"/>
        </a:xfrm>
      </p:grpSpPr>
      <p:sp>
        <p:nvSpPr>
          <p:cNvPr id="43" name="Google Shape;43;p5"/>
          <p:cNvSpPr/>
          <p:nvPr/>
        </p:nvSpPr>
        <p:spPr>
          <a:xfrm>
            <a:off x="-15450" y="-15450"/>
            <a:ext cx="7711200" cy="659100"/>
          </a:xfrm>
          <a:prstGeom prst="rect">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p:nvPr/>
        </p:nvSpPr>
        <p:spPr>
          <a:xfrm rot="5400000">
            <a:off x="7715928" y="-46200"/>
            <a:ext cx="660000" cy="714000"/>
          </a:xfrm>
          <a:prstGeom prst="rtTriangle">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txBox="1">
            <a:spLocks noGrp="1"/>
          </p:cNvSpPr>
          <p:nvPr>
            <p:ph type="title"/>
          </p:nvPr>
        </p:nvSpPr>
        <p:spPr>
          <a:xfrm>
            <a:off x="69150" y="27750"/>
            <a:ext cx="7626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2400">
                <a:solidFill>
                  <a:srgbClr val="FFFFFF"/>
                </a:solidFill>
                <a:latin typeface="Calibri"/>
                <a:ea typeface="Calibri"/>
                <a:cs typeface="Calibri"/>
                <a:sym typeface="Calibri"/>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6" name="Google Shape;46;p5"/>
          <p:cNvSpPr txBox="1">
            <a:spLocks noGrp="1"/>
          </p:cNvSpPr>
          <p:nvPr>
            <p:ph type="body" idx="1"/>
          </p:nvPr>
        </p:nvSpPr>
        <p:spPr>
          <a:xfrm>
            <a:off x="311700" y="984625"/>
            <a:ext cx="3999900" cy="35841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rgbClr val="000000"/>
              </a:buClr>
              <a:buSzPts val="1400"/>
              <a:buFont typeface="Calibri"/>
              <a:buChar char="●"/>
              <a:defRPr sz="1400">
                <a:solidFill>
                  <a:srgbClr val="000000"/>
                </a:solidFill>
                <a:latin typeface="Calibri"/>
                <a:ea typeface="Calibri"/>
                <a:cs typeface="Calibri"/>
                <a:sym typeface="Calibri"/>
              </a:defRPr>
            </a:lvl1pPr>
            <a:lvl2pPr marL="914400" lvl="1" indent="-30480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2pPr>
            <a:lvl3pPr marL="1371600" lvl="2" indent="-30480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3pPr>
            <a:lvl4pPr marL="1828800" lvl="3" indent="-30480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4pPr>
            <a:lvl5pPr marL="2286000" lvl="4" indent="-30480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5pPr>
            <a:lvl6pPr marL="2743200" lvl="5" indent="-30480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6pPr>
            <a:lvl7pPr marL="3200400" lvl="6" indent="-30480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7pPr>
            <a:lvl8pPr marL="3657600" lvl="7" indent="-30480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8pPr>
            <a:lvl9pPr marL="4114800" lvl="8" indent="-304800">
              <a:spcBef>
                <a:spcPts val="1600"/>
              </a:spcBef>
              <a:spcAft>
                <a:spcPts val="1600"/>
              </a:spcAft>
              <a:buClr>
                <a:srgbClr val="000000"/>
              </a:buClr>
              <a:buSzPts val="1200"/>
              <a:buFont typeface="Calibri"/>
              <a:buChar char="■"/>
              <a:defRPr sz="1200">
                <a:solidFill>
                  <a:srgbClr val="000000"/>
                </a:solidFill>
                <a:latin typeface="Calibri"/>
                <a:ea typeface="Calibri"/>
                <a:cs typeface="Calibri"/>
                <a:sym typeface="Calibri"/>
              </a:defRPr>
            </a:lvl9pPr>
          </a:lstStyle>
          <a:p>
            <a:endParaRPr/>
          </a:p>
        </p:txBody>
      </p:sp>
      <p:sp>
        <p:nvSpPr>
          <p:cNvPr id="47" name="Google Shape;47;p5"/>
          <p:cNvSpPr txBox="1">
            <a:spLocks noGrp="1"/>
          </p:cNvSpPr>
          <p:nvPr>
            <p:ph type="body" idx="2"/>
          </p:nvPr>
        </p:nvSpPr>
        <p:spPr>
          <a:xfrm>
            <a:off x="4832400" y="984775"/>
            <a:ext cx="3999900" cy="35841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rgbClr val="000000"/>
              </a:buClr>
              <a:buSzPts val="1400"/>
              <a:buFont typeface="Calibri"/>
              <a:buChar char="●"/>
              <a:defRPr sz="1400">
                <a:solidFill>
                  <a:srgbClr val="000000"/>
                </a:solidFill>
                <a:latin typeface="Calibri"/>
                <a:ea typeface="Calibri"/>
                <a:cs typeface="Calibri"/>
                <a:sym typeface="Calibri"/>
              </a:defRPr>
            </a:lvl1pPr>
            <a:lvl2pPr marL="914400" lvl="1" indent="-30480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2pPr>
            <a:lvl3pPr marL="1371600" lvl="2" indent="-30480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3pPr>
            <a:lvl4pPr marL="1828800" lvl="3" indent="-30480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4pPr>
            <a:lvl5pPr marL="2286000" lvl="4" indent="-30480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5pPr>
            <a:lvl6pPr marL="2743200" lvl="5" indent="-30480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6pPr>
            <a:lvl7pPr marL="3200400" lvl="6" indent="-30480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7pPr>
            <a:lvl8pPr marL="3657600" lvl="7" indent="-30480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8pPr>
            <a:lvl9pPr marL="4114800" lvl="8" indent="-304800">
              <a:spcBef>
                <a:spcPts val="1600"/>
              </a:spcBef>
              <a:spcAft>
                <a:spcPts val="1600"/>
              </a:spcAft>
              <a:buClr>
                <a:srgbClr val="000000"/>
              </a:buClr>
              <a:buSzPts val="1200"/>
              <a:buFont typeface="Calibri"/>
              <a:buChar char="■"/>
              <a:defRPr sz="1200">
                <a:solidFill>
                  <a:srgbClr val="000000"/>
                </a:solidFill>
                <a:latin typeface="Calibri"/>
                <a:ea typeface="Calibri"/>
                <a:cs typeface="Calibri"/>
                <a:sym typeface="Calibri"/>
              </a:defRPr>
            </a:lvl9pPr>
          </a:lstStyle>
          <a:p>
            <a:endParaRPr/>
          </a:p>
        </p:txBody>
      </p:sp>
      <p:sp>
        <p:nvSpPr>
          <p:cNvPr id="48" name="Google Shape;48;p5"/>
          <p:cNvSpPr txBox="1">
            <a:spLocks noGrp="1"/>
          </p:cNvSpPr>
          <p:nvPr>
            <p:ph type="sldNum" idx="12"/>
          </p:nvPr>
        </p:nvSpPr>
        <p:spPr>
          <a:xfrm>
            <a:off x="8657254" y="4827935"/>
            <a:ext cx="548700" cy="393600"/>
          </a:xfrm>
          <a:prstGeom prst="rect">
            <a:avLst/>
          </a:prstGeom>
        </p:spPr>
        <p:txBody>
          <a:bodyPr spcFirstLastPara="1" wrap="square" lIns="91425" tIns="91425" rIns="91425" bIns="91425" anchor="ctr" anchorCtr="0">
            <a:noAutofit/>
          </a:bodyPr>
          <a:lstStyle>
            <a:lvl1pPr lvl="0">
              <a:buNone/>
              <a:defRPr sz="1400">
                <a:solidFill>
                  <a:srgbClr val="FFFFFF"/>
                </a:solidFill>
                <a:latin typeface="Calibri"/>
                <a:ea typeface="Calibri"/>
                <a:cs typeface="Calibri"/>
                <a:sym typeface="Calibri"/>
              </a:defRPr>
            </a:lvl1pPr>
            <a:lvl2pPr lvl="1">
              <a:buNone/>
              <a:defRPr sz="1400">
                <a:solidFill>
                  <a:srgbClr val="FFFFFF"/>
                </a:solidFill>
                <a:latin typeface="Calibri"/>
                <a:ea typeface="Calibri"/>
                <a:cs typeface="Calibri"/>
                <a:sym typeface="Calibri"/>
              </a:defRPr>
            </a:lvl2pPr>
            <a:lvl3pPr lvl="2">
              <a:buNone/>
              <a:defRPr sz="1400">
                <a:solidFill>
                  <a:srgbClr val="FFFFFF"/>
                </a:solidFill>
                <a:latin typeface="Calibri"/>
                <a:ea typeface="Calibri"/>
                <a:cs typeface="Calibri"/>
                <a:sym typeface="Calibri"/>
              </a:defRPr>
            </a:lvl3pPr>
            <a:lvl4pPr lvl="3">
              <a:buNone/>
              <a:defRPr sz="1400">
                <a:solidFill>
                  <a:srgbClr val="FFFFFF"/>
                </a:solidFill>
                <a:latin typeface="Calibri"/>
                <a:ea typeface="Calibri"/>
                <a:cs typeface="Calibri"/>
                <a:sym typeface="Calibri"/>
              </a:defRPr>
            </a:lvl4pPr>
            <a:lvl5pPr lvl="4">
              <a:buNone/>
              <a:defRPr sz="1400">
                <a:solidFill>
                  <a:srgbClr val="FFFFFF"/>
                </a:solidFill>
                <a:latin typeface="Calibri"/>
                <a:ea typeface="Calibri"/>
                <a:cs typeface="Calibri"/>
                <a:sym typeface="Calibri"/>
              </a:defRPr>
            </a:lvl5pPr>
            <a:lvl6pPr lvl="5">
              <a:buNone/>
              <a:defRPr sz="1400">
                <a:solidFill>
                  <a:srgbClr val="FFFFFF"/>
                </a:solidFill>
                <a:latin typeface="Calibri"/>
                <a:ea typeface="Calibri"/>
                <a:cs typeface="Calibri"/>
                <a:sym typeface="Calibri"/>
              </a:defRPr>
            </a:lvl6pPr>
            <a:lvl7pPr lvl="6">
              <a:buNone/>
              <a:defRPr sz="1400">
                <a:solidFill>
                  <a:srgbClr val="FFFFFF"/>
                </a:solidFill>
                <a:latin typeface="Calibri"/>
                <a:ea typeface="Calibri"/>
                <a:cs typeface="Calibri"/>
                <a:sym typeface="Calibri"/>
              </a:defRPr>
            </a:lvl7pPr>
            <a:lvl8pPr lvl="7">
              <a:buNone/>
              <a:defRPr sz="1400">
                <a:solidFill>
                  <a:srgbClr val="FFFFFF"/>
                </a:solidFill>
                <a:latin typeface="Calibri"/>
                <a:ea typeface="Calibri"/>
                <a:cs typeface="Calibri"/>
                <a:sym typeface="Calibri"/>
              </a:defRPr>
            </a:lvl8pPr>
            <a:lvl9pPr lvl="8">
              <a:buNone/>
              <a:defRPr sz="140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49" name="Google Shape;49;p5"/>
          <p:cNvSpPr/>
          <p:nvPr/>
        </p:nvSpPr>
        <p:spPr>
          <a:xfrm>
            <a:off x="-15450" y="4937000"/>
            <a:ext cx="9282900" cy="2838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pic>
        <p:nvPicPr>
          <p:cNvPr id="50" name="Google Shape;50;p5"/>
          <p:cNvPicPr preferRelativeResize="0"/>
          <p:nvPr/>
        </p:nvPicPr>
        <p:blipFill>
          <a:blip r:embed="rId2">
            <a:alphaModFix/>
          </a:blip>
          <a:stretch>
            <a:fillRect/>
          </a:stretch>
        </p:blipFill>
        <p:spPr>
          <a:xfrm>
            <a:off x="8076870" y="13607"/>
            <a:ext cx="1190580" cy="1056075"/>
          </a:xfrm>
          <a:prstGeom prst="rect">
            <a:avLst/>
          </a:prstGeom>
          <a:noFill/>
          <a:ln>
            <a:noFill/>
          </a:ln>
        </p:spPr>
      </p:pic>
      <p:sp>
        <p:nvSpPr>
          <p:cNvPr id="51" name="Google Shape;51;p5"/>
          <p:cNvSpPr/>
          <p:nvPr/>
        </p:nvSpPr>
        <p:spPr>
          <a:xfrm>
            <a:off x="-15450" y="4871675"/>
            <a:ext cx="8425200" cy="3498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2" name="Google Shape;52;p5"/>
          <p:cNvSpPr/>
          <p:nvPr/>
        </p:nvSpPr>
        <p:spPr>
          <a:xfrm>
            <a:off x="8409750" y="4871675"/>
            <a:ext cx="355200" cy="349800"/>
          </a:xfrm>
          <a:prstGeom prst="rtTriangle">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6"/>
          <p:cNvSpPr/>
          <p:nvPr/>
        </p:nvSpPr>
        <p:spPr>
          <a:xfrm>
            <a:off x="-15450" y="-15450"/>
            <a:ext cx="7711200" cy="659100"/>
          </a:xfrm>
          <a:prstGeom prst="rect">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6"/>
          <p:cNvSpPr/>
          <p:nvPr/>
        </p:nvSpPr>
        <p:spPr>
          <a:xfrm rot="5400000">
            <a:off x="7715928" y="-46200"/>
            <a:ext cx="660000" cy="714000"/>
          </a:xfrm>
          <a:prstGeom prst="rtTriangle">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6"/>
          <p:cNvSpPr txBox="1">
            <a:spLocks noGrp="1"/>
          </p:cNvSpPr>
          <p:nvPr>
            <p:ph type="title"/>
          </p:nvPr>
        </p:nvSpPr>
        <p:spPr>
          <a:xfrm>
            <a:off x="69150" y="27750"/>
            <a:ext cx="7626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rgbClr val="FFFFFF"/>
                </a:solidFill>
                <a:latin typeface="Calibri"/>
                <a:ea typeface="Calibri"/>
                <a:cs typeface="Calibri"/>
                <a:sym typeface="Calibri"/>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7" name="Google Shape;57;p6"/>
          <p:cNvSpPr txBox="1">
            <a:spLocks noGrp="1"/>
          </p:cNvSpPr>
          <p:nvPr>
            <p:ph type="sldNum" idx="12"/>
          </p:nvPr>
        </p:nvSpPr>
        <p:spPr>
          <a:xfrm>
            <a:off x="8657254" y="4827935"/>
            <a:ext cx="548700" cy="393600"/>
          </a:xfrm>
          <a:prstGeom prst="rect">
            <a:avLst/>
          </a:prstGeom>
        </p:spPr>
        <p:txBody>
          <a:bodyPr spcFirstLastPara="1" wrap="square" lIns="91425" tIns="91425" rIns="91425" bIns="91425" anchor="ctr" anchorCtr="0">
            <a:noAutofit/>
          </a:bodyPr>
          <a:lstStyle>
            <a:lvl1pPr lvl="0">
              <a:buNone/>
              <a:defRPr sz="1400">
                <a:solidFill>
                  <a:srgbClr val="FFFFFF"/>
                </a:solidFill>
                <a:latin typeface="Calibri"/>
                <a:ea typeface="Calibri"/>
                <a:cs typeface="Calibri"/>
                <a:sym typeface="Calibri"/>
              </a:defRPr>
            </a:lvl1pPr>
            <a:lvl2pPr lvl="1">
              <a:buNone/>
              <a:defRPr sz="1400">
                <a:solidFill>
                  <a:srgbClr val="FFFFFF"/>
                </a:solidFill>
                <a:latin typeface="Calibri"/>
                <a:ea typeface="Calibri"/>
                <a:cs typeface="Calibri"/>
                <a:sym typeface="Calibri"/>
              </a:defRPr>
            </a:lvl2pPr>
            <a:lvl3pPr lvl="2">
              <a:buNone/>
              <a:defRPr sz="1400">
                <a:solidFill>
                  <a:srgbClr val="FFFFFF"/>
                </a:solidFill>
                <a:latin typeface="Calibri"/>
                <a:ea typeface="Calibri"/>
                <a:cs typeface="Calibri"/>
                <a:sym typeface="Calibri"/>
              </a:defRPr>
            </a:lvl3pPr>
            <a:lvl4pPr lvl="3">
              <a:buNone/>
              <a:defRPr sz="1400">
                <a:solidFill>
                  <a:srgbClr val="FFFFFF"/>
                </a:solidFill>
                <a:latin typeface="Calibri"/>
                <a:ea typeface="Calibri"/>
                <a:cs typeface="Calibri"/>
                <a:sym typeface="Calibri"/>
              </a:defRPr>
            </a:lvl4pPr>
            <a:lvl5pPr lvl="4">
              <a:buNone/>
              <a:defRPr sz="1400">
                <a:solidFill>
                  <a:srgbClr val="FFFFFF"/>
                </a:solidFill>
                <a:latin typeface="Calibri"/>
                <a:ea typeface="Calibri"/>
                <a:cs typeface="Calibri"/>
                <a:sym typeface="Calibri"/>
              </a:defRPr>
            </a:lvl5pPr>
            <a:lvl6pPr lvl="5">
              <a:buNone/>
              <a:defRPr sz="1400">
                <a:solidFill>
                  <a:srgbClr val="FFFFFF"/>
                </a:solidFill>
                <a:latin typeface="Calibri"/>
                <a:ea typeface="Calibri"/>
                <a:cs typeface="Calibri"/>
                <a:sym typeface="Calibri"/>
              </a:defRPr>
            </a:lvl6pPr>
            <a:lvl7pPr lvl="6">
              <a:buNone/>
              <a:defRPr sz="1400">
                <a:solidFill>
                  <a:srgbClr val="FFFFFF"/>
                </a:solidFill>
                <a:latin typeface="Calibri"/>
                <a:ea typeface="Calibri"/>
                <a:cs typeface="Calibri"/>
                <a:sym typeface="Calibri"/>
              </a:defRPr>
            </a:lvl7pPr>
            <a:lvl8pPr lvl="7">
              <a:buNone/>
              <a:defRPr sz="1400">
                <a:solidFill>
                  <a:srgbClr val="FFFFFF"/>
                </a:solidFill>
                <a:latin typeface="Calibri"/>
                <a:ea typeface="Calibri"/>
                <a:cs typeface="Calibri"/>
                <a:sym typeface="Calibri"/>
              </a:defRPr>
            </a:lvl8pPr>
            <a:lvl9pPr lvl="8">
              <a:buNone/>
              <a:defRPr sz="140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8" name="Google Shape;58;p6"/>
          <p:cNvSpPr/>
          <p:nvPr/>
        </p:nvSpPr>
        <p:spPr>
          <a:xfrm>
            <a:off x="-15450" y="4937000"/>
            <a:ext cx="9282900" cy="2838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pic>
        <p:nvPicPr>
          <p:cNvPr id="59" name="Google Shape;59;p6"/>
          <p:cNvPicPr preferRelativeResize="0"/>
          <p:nvPr/>
        </p:nvPicPr>
        <p:blipFill>
          <a:blip r:embed="rId2">
            <a:alphaModFix/>
          </a:blip>
          <a:stretch>
            <a:fillRect/>
          </a:stretch>
        </p:blipFill>
        <p:spPr>
          <a:xfrm>
            <a:off x="8076870" y="13607"/>
            <a:ext cx="1190580" cy="1056075"/>
          </a:xfrm>
          <a:prstGeom prst="rect">
            <a:avLst/>
          </a:prstGeom>
          <a:noFill/>
          <a:ln>
            <a:noFill/>
          </a:ln>
        </p:spPr>
      </p:pic>
      <p:sp>
        <p:nvSpPr>
          <p:cNvPr id="60" name="Google Shape;60;p6"/>
          <p:cNvSpPr/>
          <p:nvPr/>
        </p:nvSpPr>
        <p:spPr>
          <a:xfrm>
            <a:off x="-15450" y="4871675"/>
            <a:ext cx="8425200" cy="3498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1" name="Google Shape;61;p6"/>
          <p:cNvSpPr/>
          <p:nvPr/>
        </p:nvSpPr>
        <p:spPr>
          <a:xfrm>
            <a:off x="8409750" y="4871675"/>
            <a:ext cx="355200" cy="349800"/>
          </a:xfrm>
          <a:prstGeom prst="rtTriangle">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
        <p:cNvGrpSpPr/>
        <p:nvPr/>
      </p:nvGrpSpPr>
      <p:grpSpPr>
        <a:xfrm>
          <a:off x="0" y="0"/>
          <a:ext cx="0" cy="0"/>
          <a:chOff x="0" y="0"/>
          <a:chExt cx="0" cy="0"/>
        </a:xfrm>
      </p:grpSpPr>
      <p:sp>
        <p:nvSpPr>
          <p:cNvPr id="63" name="Google Shape;63;p7"/>
          <p:cNvSpPr/>
          <p:nvPr/>
        </p:nvSpPr>
        <p:spPr>
          <a:xfrm rot="5400000">
            <a:off x="3146700" y="655150"/>
            <a:ext cx="660000" cy="714000"/>
          </a:xfrm>
          <a:prstGeom prst="rtTriangle">
            <a:avLst/>
          </a:prstGeom>
          <a:solidFill>
            <a:srgbClr val="674EA7"/>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7"/>
          <p:cNvSpPr/>
          <p:nvPr/>
        </p:nvSpPr>
        <p:spPr>
          <a:xfrm>
            <a:off x="-15450" y="682600"/>
            <a:ext cx="3135000" cy="659100"/>
          </a:xfrm>
          <a:prstGeom prst="rect">
            <a:avLst/>
          </a:prstGeom>
          <a:solidFill>
            <a:srgbClr val="674EA7"/>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txBox="1">
            <a:spLocks noGrp="1"/>
          </p:cNvSpPr>
          <p:nvPr>
            <p:ph type="title"/>
          </p:nvPr>
        </p:nvSpPr>
        <p:spPr>
          <a:xfrm>
            <a:off x="311700" y="725800"/>
            <a:ext cx="2808000" cy="572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solidFill>
                  <a:srgbClr val="FFFFFF"/>
                </a:solidFill>
                <a:latin typeface="Calibri"/>
                <a:ea typeface="Calibri"/>
                <a:cs typeface="Calibri"/>
                <a:sym typeface="Calibri"/>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6" name="Google Shape;66;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rgbClr val="000000"/>
              </a:buClr>
              <a:buSzPts val="1400"/>
              <a:buFont typeface="Calibri"/>
              <a:buChar char="●"/>
              <a:defRPr sz="1400">
                <a:solidFill>
                  <a:srgbClr val="000000"/>
                </a:solidFill>
                <a:latin typeface="Calibri"/>
                <a:ea typeface="Calibri"/>
                <a:cs typeface="Calibri"/>
                <a:sym typeface="Calibri"/>
              </a:defRPr>
            </a:lvl1pPr>
            <a:lvl2pPr marL="914400" lvl="1" indent="-30480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2pPr>
            <a:lvl3pPr marL="1371600" lvl="2" indent="-30480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3pPr>
            <a:lvl4pPr marL="1828800" lvl="3" indent="-30480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4pPr>
            <a:lvl5pPr marL="2286000" lvl="4" indent="-30480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5pPr>
            <a:lvl6pPr marL="2743200" lvl="5" indent="-30480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6pPr>
            <a:lvl7pPr marL="3200400" lvl="6" indent="-30480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7pPr>
            <a:lvl8pPr marL="3657600" lvl="7" indent="-304800">
              <a:spcBef>
                <a:spcPts val="1600"/>
              </a:spcBef>
              <a:spcAft>
                <a:spcPts val="0"/>
              </a:spcAft>
              <a:buClr>
                <a:srgbClr val="000000"/>
              </a:buClr>
              <a:buSzPts val="1200"/>
              <a:buFont typeface="Calibri"/>
              <a:buChar char="○"/>
              <a:defRPr sz="1200">
                <a:solidFill>
                  <a:srgbClr val="000000"/>
                </a:solidFill>
                <a:latin typeface="Calibri"/>
                <a:ea typeface="Calibri"/>
                <a:cs typeface="Calibri"/>
                <a:sym typeface="Calibri"/>
              </a:defRPr>
            </a:lvl8pPr>
            <a:lvl9pPr marL="4114800" lvl="8" indent="-304800">
              <a:spcBef>
                <a:spcPts val="1600"/>
              </a:spcBef>
              <a:spcAft>
                <a:spcPts val="1600"/>
              </a:spcAft>
              <a:buClr>
                <a:srgbClr val="000000"/>
              </a:buClr>
              <a:buSzPts val="1200"/>
              <a:buFont typeface="Calibri"/>
              <a:buChar char="■"/>
              <a:defRPr sz="1200">
                <a:solidFill>
                  <a:srgbClr val="000000"/>
                </a:solidFill>
                <a:latin typeface="Calibri"/>
                <a:ea typeface="Calibri"/>
                <a:cs typeface="Calibri"/>
                <a:sym typeface="Calibri"/>
              </a:defRPr>
            </a:lvl9pPr>
          </a:lstStyle>
          <a:p>
            <a:endParaRPr/>
          </a:p>
        </p:txBody>
      </p:sp>
      <p:sp>
        <p:nvSpPr>
          <p:cNvPr id="67" name="Google Shape;67;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8" name="Google Shape;68;p7"/>
          <p:cNvSpPr/>
          <p:nvPr/>
        </p:nvSpPr>
        <p:spPr>
          <a:xfrm>
            <a:off x="-15450" y="4937000"/>
            <a:ext cx="9282900" cy="2838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pic>
        <p:nvPicPr>
          <p:cNvPr id="69" name="Google Shape;69;p7"/>
          <p:cNvPicPr preferRelativeResize="0"/>
          <p:nvPr/>
        </p:nvPicPr>
        <p:blipFill>
          <a:blip r:embed="rId2">
            <a:alphaModFix/>
          </a:blip>
          <a:stretch>
            <a:fillRect/>
          </a:stretch>
        </p:blipFill>
        <p:spPr>
          <a:xfrm>
            <a:off x="8076870" y="13607"/>
            <a:ext cx="1190580" cy="1056075"/>
          </a:xfrm>
          <a:prstGeom prst="rect">
            <a:avLst/>
          </a:prstGeom>
          <a:noFill/>
          <a:ln>
            <a:noFill/>
          </a:ln>
        </p:spPr>
      </p:pic>
      <p:sp>
        <p:nvSpPr>
          <p:cNvPr id="70" name="Google Shape;70;p7"/>
          <p:cNvSpPr/>
          <p:nvPr/>
        </p:nvSpPr>
        <p:spPr>
          <a:xfrm>
            <a:off x="-15450" y="4871675"/>
            <a:ext cx="8425200" cy="3498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1" name="Google Shape;71;p7"/>
          <p:cNvSpPr/>
          <p:nvPr/>
        </p:nvSpPr>
        <p:spPr>
          <a:xfrm>
            <a:off x="8409750" y="4871675"/>
            <a:ext cx="355200" cy="349800"/>
          </a:xfrm>
          <a:prstGeom prst="rtTriangle">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2"/>
        <p:cNvGrpSpPr/>
        <p:nvPr/>
      </p:nvGrpSpPr>
      <p:grpSpPr>
        <a:xfrm>
          <a:off x="0" y="0"/>
          <a:ext cx="0" cy="0"/>
          <a:chOff x="0" y="0"/>
          <a:chExt cx="0" cy="0"/>
        </a:xfrm>
      </p:grpSpPr>
      <p:sp>
        <p:nvSpPr>
          <p:cNvPr id="73" name="Google Shape;73;p8"/>
          <p:cNvSpPr txBox="1">
            <a:spLocks noGrp="1"/>
          </p:cNvSpPr>
          <p:nvPr>
            <p:ph type="title"/>
          </p:nvPr>
        </p:nvSpPr>
        <p:spPr>
          <a:xfrm>
            <a:off x="277620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solidFill>
                  <a:srgbClr val="FFFFFF"/>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74" name="Google Shape;74;p8"/>
          <p:cNvSpPr txBox="1">
            <a:spLocks noGrp="1"/>
          </p:cNvSpPr>
          <p:nvPr>
            <p:ph type="sldNum" idx="12"/>
          </p:nvPr>
        </p:nvSpPr>
        <p:spPr>
          <a:xfrm>
            <a:off x="-95142" y="-51433"/>
            <a:ext cx="548700" cy="393600"/>
          </a:xfrm>
          <a:prstGeom prst="rect">
            <a:avLst/>
          </a:prstGeom>
        </p:spPr>
        <p:txBody>
          <a:bodyPr spcFirstLastPara="1" wrap="square" lIns="91425" tIns="91425" rIns="91425" bIns="91425" anchor="ctr" anchorCtr="0">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pic>
        <p:nvPicPr>
          <p:cNvPr id="75" name="Google Shape;75;p8"/>
          <p:cNvPicPr preferRelativeResize="0"/>
          <p:nvPr/>
        </p:nvPicPr>
        <p:blipFill>
          <a:blip r:embed="rId2">
            <a:alphaModFix/>
          </a:blip>
          <a:stretch>
            <a:fillRect/>
          </a:stretch>
        </p:blipFill>
        <p:spPr>
          <a:xfrm>
            <a:off x="-11300" y="-11300"/>
            <a:ext cx="9359825" cy="5264900"/>
          </a:xfrm>
          <a:prstGeom prst="rect">
            <a:avLst/>
          </a:prstGeom>
          <a:noFill/>
          <a:ln>
            <a:noFill/>
          </a:ln>
        </p:spPr>
      </p:pic>
      <p:pic>
        <p:nvPicPr>
          <p:cNvPr id="76" name="Google Shape;76;p8"/>
          <p:cNvPicPr preferRelativeResize="0"/>
          <p:nvPr/>
        </p:nvPicPr>
        <p:blipFill>
          <a:blip r:embed="rId3">
            <a:alphaModFix/>
          </a:blip>
          <a:stretch>
            <a:fillRect/>
          </a:stretch>
        </p:blipFill>
        <p:spPr>
          <a:xfrm>
            <a:off x="194993" y="1626293"/>
            <a:ext cx="2243175" cy="198969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7"/>
        <p:cNvGrpSpPr/>
        <p:nvPr/>
      </p:nvGrpSpPr>
      <p:grpSpPr>
        <a:xfrm>
          <a:off x="0" y="0"/>
          <a:ext cx="0" cy="0"/>
          <a:chOff x="0" y="0"/>
          <a:chExt cx="0" cy="0"/>
        </a:xfrm>
      </p:grpSpPr>
      <p:sp>
        <p:nvSpPr>
          <p:cNvPr id="78" name="Google Shape;78;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Font typeface="Calibri"/>
              <a:buNone/>
              <a:defRPr sz="4200">
                <a:latin typeface="Calibri"/>
                <a:ea typeface="Calibri"/>
                <a:cs typeface="Calibri"/>
                <a:sym typeface="Calibri"/>
              </a:defRPr>
            </a:lvl1pPr>
            <a:lvl2pPr lvl="1" algn="ctr">
              <a:spcBef>
                <a:spcPts val="0"/>
              </a:spcBef>
              <a:spcAft>
                <a:spcPts val="0"/>
              </a:spcAft>
              <a:buSzPts val="4200"/>
              <a:buFont typeface="Calibri"/>
              <a:buNone/>
              <a:defRPr sz="4200">
                <a:latin typeface="Calibri"/>
                <a:ea typeface="Calibri"/>
                <a:cs typeface="Calibri"/>
                <a:sym typeface="Calibri"/>
              </a:defRPr>
            </a:lvl2pPr>
            <a:lvl3pPr lvl="2" algn="ctr">
              <a:spcBef>
                <a:spcPts val="0"/>
              </a:spcBef>
              <a:spcAft>
                <a:spcPts val="0"/>
              </a:spcAft>
              <a:buSzPts val="4200"/>
              <a:buFont typeface="Calibri"/>
              <a:buNone/>
              <a:defRPr sz="4200">
                <a:latin typeface="Calibri"/>
                <a:ea typeface="Calibri"/>
                <a:cs typeface="Calibri"/>
                <a:sym typeface="Calibri"/>
              </a:defRPr>
            </a:lvl3pPr>
            <a:lvl4pPr lvl="3" algn="ctr">
              <a:spcBef>
                <a:spcPts val="0"/>
              </a:spcBef>
              <a:spcAft>
                <a:spcPts val="0"/>
              </a:spcAft>
              <a:buSzPts val="4200"/>
              <a:buFont typeface="Calibri"/>
              <a:buNone/>
              <a:defRPr sz="4200">
                <a:latin typeface="Calibri"/>
                <a:ea typeface="Calibri"/>
                <a:cs typeface="Calibri"/>
                <a:sym typeface="Calibri"/>
              </a:defRPr>
            </a:lvl4pPr>
            <a:lvl5pPr lvl="4" algn="ctr">
              <a:spcBef>
                <a:spcPts val="0"/>
              </a:spcBef>
              <a:spcAft>
                <a:spcPts val="0"/>
              </a:spcAft>
              <a:buSzPts val="4200"/>
              <a:buFont typeface="Calibri"/>
              <a:buNone/>
              <a:defRPr sz="4200">
                <a:latin typeface="Calibri"/>
                <a:ea typeface="Calibri"/>
                <a:cs typeface="Calibri"/>
                <a:sym typeface="Calibri"/>
              </a:defRPr>
            </a:lvl5pPr>
            <a:lvl6pPr lvl="5" algn="ctr">
              <a:spcBef>
                <a:spcPts val="0"/>
              </a:spcBef>
              <a:spcAft>
                <a:spcPts val="0"/>
              </a:spcAft>
              <a:buSzPts val="4200"/>
              <a:buFont typeface="Calibri"/>
              <a:buNone/>
              <a:defRPr sz="4200">
                <a:latin typeface="Calibri"/>
                <a:ea typeface="Calibri"/>
                <a:cs typeface="Calibri"/>
                <a:sym typeface="Calibri"/>
              </a:defRPr>
            </a:lvl6pPr>
            <a:lvl7pPr lvl="6" algn="ctr">
              <a:spcBef>
                <a:spcPts val="0"/>
              </a:spcBef>
              <a:spcAft>
                <a:spcPts val="0"/>
              </a:spcAft>
              <a:buSzPts val="4200"/>
              <a:buFont typeface="Calibri"/>
              <a:buNone/>
              <a:defRPr sz="4200">
                <a:latin typeface="Calibri"/>
                <a:ea typeface="Calibri"/>
                <a:cs typeface="Calibri"/>
                <a:sym typeface="Calibri"/>
              </a:defRPr>
            </a:lvl7pPr>
            <a:lvl8pPr lvl="7" algn="ctr">
              <a:spcBef>
                <a:spcPts val="0"/>
              </a:spcBef>
              <a:spcAft>
                <a:spcPts val="0"/>
              </a:spcAft>
              <a:buSzPts val="4200"/>
              <a:buFont typeface="Calibri"/>
              <a:buNone/>
              <a:defRPr sz="4200">
                <a:latin typeface="Calibri"/>
                <a:ea typeface="Calibri"/>
                <a:cs typeface="Calibri"/>
                <a:sym typeface="Calibri"/>
              </a:defRPr>
            </a:lvl8pPr>
            <a:lvl9pPr lvl="8" algn="ctr">
              <a:spcBef>
                <a:spcPts val="0"/>
              </a:spcBef>
              <a:spcAft>
                <a:spcPts val="0"/>
              </a:spcAft>
              <a:buSzPts val="4200"/>
              <a:buFont typeface="Calibri"/>
              <a:buNone/>
              <a:defRPr sz="4200">
                <a:latin typeface="Calibri"/>
                <a:ea typeface="Calibri"/>
                <a:cs typeface="Calibri"/>
                <a:sym typeface="Calibri"/>
              </a:defRPr>
            </a:lvl9pPr>
          </a:lstStyle>
          <a:p>
            <a:endParaRPr/>
          </a:p>
        </p:txBody>
      </p:sp>
      <p:sp>
        <p:nvSpPr>
          <p:cNvPr id="80" name="Google Shape;8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Font typeface="Calibri"/>
              <a:buNone/>
              <a:defRPr sz="2100">
                <a:latin typeface="Calibri"/>
                <a:ea typeface="Calibri"/>
                <a:cs typeface="Calibri"/>
                <a:sym typeface="Calibri"/>
              </a:defRPr>
            </a:lvl1pPr>
            <a:lvl2pPr lvl="1" algn="ctr">
              <a:lnSpc>
                <a:spcPct val="100000"/>
              </a:lnSpc>
              <a:spcBef>
                <a:spcPts val="0"/>
              </a:spcBef>
              <a:spcAft>
                <a:spcPts val="0"/>
              </a:spcAft>
              <a:buSzPts val="2100"/>
              <a:buFont typeface="Calibri"/>
              <a:buNone/>
              <a:defRPr sz="2100">
                <a:latin typeface="Calibri"/>
                <a:ea typeface="Calibri"/>
                <a:cs typeface="Calibri"/>
                <a:sym typeface="Calibri"/>
              </a:defRPr>
            </a:lvl2pPr>
            <a:lvl3pPr lvl="2" algn="ctr">
              <a:lnSpc>
                <a:spcPct val="100000"/>
              </a:lnSpc>
              <a:spcBef>
                <a:spcPts val="0"/>
              </a:spcBef>
              <a:spcAft>
                <a:spcPts val="0"/>
              </a:spcAft>
              <a:buSzPts val="2100"/>
              <a:buFont typeface="Calibri"/>
              <a:buNone/>
              <a:defRPr sz="2100">
                <a:latin typeface="Calibri"/>
                <a:ea typeface="Calibri"/>
                <a:cs typeface="Calibri"/>
                <a:sym typeface="Calibri"/>
              </a:defRPr>
            </a:lvl3pPr>
            <a:lvl4pPr lvl="3" algn="ctr">
              <a:lnSpc>
                <a:spcPct val="100000"/>
              </a:lnSpc>
              <a:spcBef>
                <a:spcPts val="0"/>
              </a:spcBef>
              <a:spcAft>
                <a:spcPts val="0"/>
              </a:spcAft>
              <a:buSzPts val="2100"/>
              <a:buFont typeface="Calibri"/>
              <a:buNone/>
              <a:defRPr sz="2100">
                <a:latin typeface="Calibri"/>
                <a:ea typeface="Calibri"/>
                <a:cs typeface="Calibri"/>
                <a:sym typeface="Calibri"/>
              </a:defRPr>
            </a:lvl4pPr>
            <a:lvl5pPr lvl="4" algn="ctr">
              <a:lnSpc>
                <a:spcPct val="100000"/>
              </a:lnSpc>
              <a:spcBef>
                <a:spcPts val="0"/>
              </a:spcBef>
              <a:spcAft>
                <a:spcPts val="0"/>
              </a:spcAft>
              <a:buSzPts val="2100"/>
              <a:buFont typeface="Calibri"/>
              <a:buNone/>
              <a:defRPr sz="2100">
                <a:latin typeface="Calibri"/>
                <a:ea typeface="Calibri"/>
                <a:cs typeface="Calibri"/>
                <a:sym typeface="Calibri"/>
              </a:defRPr>
            </a:lvl5pPr>
            <a:lvl6pPr lvl="5" algn="ctr">
              <a:lnSpc>
                <a:spcPct val="100000"/>
              </a:lnSpc>
              <a:spcBef>
                <a:spcPts val="0"/>
              </a:spcBef>
              <a:spcAft>
                <a:spcPts val="0"/>
              </a:spcAft>
              <a:buSzPts val="2100"/>
              <a:buFont typeface="Calibri"/>
              <a:buNone/>
              <a:defRPr sz="2100">
                <a:latin typeface="Calibri"/>
                <a:ea typeface="Calibri"/>
                <a:cs typeface="Calibri"/>
                <a:sym typeface="Calibri"/>
              </a:defRPr>
            </a:lvl6pPr>
            <a:lvl7pPr lvl="6" algn="ctr">
              <a:lnSpc>
                <a:spcPct val="100000"/>
              </a:lnSpc>
              <a:spcBef>
                <a:spcPts val="0"/>
              </a:spcBef>
              <a:spcAft>
                <a:spcPts val="0"/>
              </a:spcAft>
              <a:buSzPts val="2100"/>
              <a:buFont typeface="Calibri"/>
              <a:buNone/>
              <a:defRPr sz="2100">
                <a:latin typeface="Calibri"/>
                <a:ea typeface="Calibri"/>
                <a:cs typeface="Calibri"/>
                <a:sym typeface="Calibri"/>
              </a:defRPr>
            </a:lvl7pPr>
            <a:lvl8pPr lvl="7" algn="ctr">
              <a:lnSpc>
                <a:spcPct val="100000"/>
              </a:lnSpc>
              <a:spcBef>
                <a:spcPts val="0"/>
              </a:spcBef>
              <a:spcAft>
                <a:spcPts val="0"/>
              </a:spcAft>
              <a:buSzPts val="2100"/>
              <a:buFont typeface="Calibri"/>
              <a:buNone/>
              <a:defRPr sz="2100">
                <a:latin typeface="Calibri"/>
                <a:ea typeface="Calibri"/>
                <a:cs typeface="Calibri"/>
                <a:sym typeface="Calibri"/>
              </a:defRPr>
            </a:lvl8pPr>
            <a:lvl9pPr lvl="8" algn="ctr">
              <a:lnSpc>
                <a:spcPct val="100000"/>
              </a:lnSpc>
              <a:spcBef>
                <a:spcPts val="0"/>
              </a:spcBef>
              <a:spcAft>
                <a:spcPts val="0"/>
              </a:spcAft>
              <a:buSzPts val="2100"/>
              <a:buFont typeface="Calibri"/>
              <a:buNone/>
              <a:defRPr sz="2100">
                <a:latin typeface="Calibri"/>
                <a:ea typeface="Calibri"/>
                <a:cs typeface="Calibri"/>
                <a:sym typeface="Calibri"/>
              </a:defRPr>
            </a:lvl9pPr>
          </a:lstStyle>
          <a:p>
            <a:endParaRPr/>
          </a:p>
        </p:txBody>
      </p:sp>
      <p:sp>
        <p:nvSpPr>
          <p:cNvPr id="81" name="Google Shape;8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Font typeface="Calibri"/>
              <a:buChar char="●"/>
              <a:defRPr>
                <a:latin typeface="Calibri"/>
                <a:ea typeface="Calibri"/>
                <a:cs typeface="Calibri"/>
                <a:sym typeface="Calibri"/>
              </a:defRPr>
            </a:lvl1pPr>
            <a:lvl2pPr marL="914400" lvl="1" indent="-317500">
              <a:spcBef>
                <a:spcPts val="1600"/>
              </a:spcBef>
              <a:spcAft>
                <a:spcPts val="0"/>
              </a:spcAft>
              <a:buSzPts val="1400"/>
              <a:buFont typeface="Calibri"/>
              <a:buChar char="○"/>
              <a:defRPr>
                <a:latin typeface="Calibri"/>
                <a:ea typeface="Calibri"/>
                <a:cs typeface="Calibri"/>
                <a:sym typeface="Calibri"/>
              </a:defRPr>
            </a:lvl2pPr>
            <a:lvl3pPr marL="1371600" lvl="2" indent="-317500">
              <a:spcBef>
                <a:spcPts val="1600"/>
              </a:spcBef>
              <a:spcAft>
                <a:spcPts val="0"/>
              </a:spcAft>
              <a:buSzPts val="1400"/>
              <a:buFont typeface="Calibri"/>
              <a:buChar char="■"/>
              <a:defRPr>
                <a:latin typeface="Calibri"/>
                <a:ea typeface="Calibri"/>
                <a:cs typeface="Calibri"/>
                <a:sym typeface="Calibri"/>
              </a:defRPr>
            </a:lvl3pPr>
            <a:lvl4pPr marL="1828800" lvl="3" indent="-317500">
              <a:spcBef>
                <a:spcPts val="1600"/>
              </a:spcBef>
              <a:spcAft>
                <a:spcPts val="0"/>
              </a:spcAft>
              <a:buSzPts val="1400"/>
              <a:buFont typeface="Calibri"/>
              <a:buChar char="●"/>
              <a:defRPr>
                <a:latin typeface="Calibri"/>
                <a:ea typeface="Calibri"/>
                <a:cs typeface="Calibri"/>
                <a:sym typeface="Calibri"/>
              </a:defRPr>
            </a:lvl4pPr>
            <a:lvl5pPr marL="2286000" lvl="4" indent="-317500">
              <a:spcBef>
                <a:spcPts val="1600"/>
              </a:spcBef>
              <a:spcAft>
                <a:spcPts val="0"/>
              </a:spcAft>
              <a:buSzPts val="1400"/>
              <a:buFont typeface="Calibri"/>
              <a:buChar char="○"/>
              <a:defRPr>
                <a:latin typeface="Calibri"/>
                <a:ea typeface="Calibri"/>
                <a:cs typeface="Calibri"/>
                <a:sym typeface="Calibri"/>
              </a:defRPr>
            </a:lvl5pPr>
            <a:lvl6pPr marL="2743200" lvl="5" indent="-317500">
              <a:spcBef>
                <a:spcPts val="1600"/>
              </a:spcBef>
              <a:spcAft>
                <a:spcPts val="0"/>
              </a:spcAft>
              <a:buSzPts val="1400"/>
              <a:buFont typeface="Calibri"/>
              <a:buChar char="■"/>
              <a:defRPr>
                <a:latin typeface="Calibri"/>
                <a:ea typeface="Calibri"/>
                <a:cs typeface="Calibri"/>
                <a:sym typeface="Calibri"/>
              </a:defRPr>
            </a:lvl6pPr>
            <a:lvl7pPr marL="3200400" lvl="6" indent="-317500">
              <a:spcBef>
                <a:spcPts val="1600"/>
              </a:spcBef>
              <a:spcAft>
                <a:spcPts val="0"/>
              </a:spcAft>
              <a:buSzPts val="1400"/>
              <a:buFont typeface="Calibri"/>
              <a:buChar char="●"/>
              <a:defRPr>
                <a:latin typeface="Calibri"/>
                <a:ea typeface="Calibri"/>
                <a:cs typeface="Calibri"/>
                <a:sym typeface="Calibri"/>
              </a:defRPr>
            </a:lvl7pPr>
            <a:lvl8pPr marL="3657600" lvl="7" indent="-317500">
              <a:spcBef>
                <a:spcPts val="1600"/>
              </a:spcBef>
              <a:spcAft>
                <a:spcPts val="0"/>
              </a:spcAft>
              <a:buSzPts val="1400"/>
              <a:buFont typeface="Calibri"/>
              <a:buChar char="○"/>
              <a:defRPr>
                <a:latin typeface="Calibri"/>
                <a:ea typeface="Calibri"/>
                <a:cs typeface="Calibri"/>
                <a:sym typeface="Calibri"/>
              </a:defRPr>
            </a:lvl8pPr>
            <a:lvl9pPr marL="4114800" lvl="8" indent="-317500">
              <a:spcBef>
                <a:spcPts val="1600"/>
              </a:spcBef>
              <a:spcAft>
                <a:spcPts val="1600"/>
              </a:spcAft>
              <a:buSzPts val="1400"/>
              <a:buFont typeface="Calibri"/>
              <a:buChar char="■"/>
              <a:defRPr>
                <a:latin typeface="Calibri"/>
                <a:ea typeface="Calibri"/>
                <a:cs typeface="Calibri"/>
                <a:sym typeface="Calibri"/>
              </a:defRPr>
            </a:lvl9pPr>
          </a:lstStyle>
          <a:p>
            <a:endParaRPr/>
          </a:p>
        </p:txBody>
      </p:sp>
      <p:sp>
        <p:nvSpPr>
          <p:cNvPr id="82" name="Google Shape;8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83" name="Google Shape;83;p9"/>
          <p:cNvPicPr preferRelativeResize="0"/>
          <p:nvPr/>
        </p:nvPicPr>
        <p:blipFill>
          <a:blip r:embed="rId2">
            <a:alphaModFix/>
          </a:blip>
          <a:stretch>
            <a:fillRect/>
          </a:stretch>
        </p:blipFill>
        <p:spPr>
          <a:xfrm>
            <a:off x="8212675" y="35550"/>
            <a:ext cx="977649" cy="9060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4"/>
        <p:cNvGrpSpPr/>
        <p:nvPr/>
      </p:nvGrpSpPr>
      <p:grpSpPr>
        <a:xfrm>
          <a:off x="0" y="0"/>
          <a:ext cx="0" cy="0"/>
          <a:chOff x="0" y="0"/>
          <a:chExt cx="0" cy="0"/>
        </a:xfrm>
      </p:grpSpPr>
      <p:sp>
        <p:nvSpPr>
          <p:cNvPr id="85" name="Google Shape;85;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Font typeface="Calibri"/>
              <a:buNone/>
              <a:defRPr>
                <a:latin typeface="Calibri"/>
                <a:ea typeface="Calibri"/>
                <a:cs typeface="Calibri"/>
                <a:sym typeface="Calibri"/>
              </a:defRPr>
            </a:lvl1pPr>
          </a:lstStyle>
          <a:p>
            <a:endParaRPr/>
          </a:p>
        </p:txBody>
      </p:sp>
      <p:sp>
        <p:nvSpPr>
          <p:cNvPr id="86" name="Google Shape;86;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87" name="Google Shape;87;p10"/>
          <p:cNvPicPr preferRelativeResize="0"/>
          <p:nvPr/>
        </p:nvPicPr>
        <p:blipFill>
          <a:blip r:embed="rId2">
            <a:alphaModFix/>
          </a:blip>
          <a:stretch>
            <a:fillRect/>
          </a:stretch>
        </p:blipFill>
        <p:spPr>
          <a:xfrm>
            <a:off x="8076870" y="13607"/>
            <a:ext cx="1190580" cy="10560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p:nvPr/>
        </p:nvSpPr>
        <p:spPr>
          <a:xfrm>
            <a:off x="-15450" y="-15450"/>
            <a:ext cx="9282900" cy="52362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8"/>
        <p:cNvGrpSpPr/>
        <p:nvPr/>
      </p:nvGrpSpPr>
      <p:grpSpPr>
        <a:xfrm>
          <a:off x="0" y="0"/>
          <a:ext cx="0" cy="0"/>
          <a:chOff x="0" y="0"/>
          <a:chExt cx="0" cy="0"/>
        </a:xfrm>
      </p:grpSpPr>
      <p:sp>
        <p:nvSpPr>
          <p:cNvPr id="109" name="Google Shape;109;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10" name="Google Shape;110;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11" name="Google Shape;111;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112" name="Google Shape;112;p15"/>
          <p:cNvSpPr/>
          <p:nvPr/>
        </p:nvSpPr>
        <p:spPr>
          <a:xfrm>
            <a:off x="-15450" y="-15450"/>
            <a:ext cx="9282900" cy="52362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5"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creativecommons.org/licenses/by-nc/3.0/" TargetMode="External"/><Relationship Id="rId7" Type="http://schemas.openxmlformats.org/officeDocument/2006/relationships/hyperlink" Target="http://www.pngall.com/scientist-png" TargetMode="External"/><Relationship Id="rId2" Type="http://schemas.openxmlformats.org/officeDocument/2006/relationships/hyperlink" Target="http://www.pngall.com/scientist-png" TargetMode="External"/><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creativecommons.org/licenses/by-sa/3.0/" TargetMode="External"/><Relationship Id="rId9" Type="http://schemas.openxmlformats.org/officeDocument/2006/relationships/image" Target="../media/image3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4.jpeg"/><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4.wdp"/></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3.wdp"/><Relationship Id="rId3" Type="http://schemas.openxmlformats.org/officeDocument/2006/relationships/image" Target="../media/image5.jpeg"/><Relationship Id="rId7" Type="http://schemas.openxmlformats.org/officeDocument/2006/relationships/image" Target="../media/image8.svg"/><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7.png"/><Relationship Id="rId11" Type="http://schemas.openxmlformats.org/officeDocument/2006/relationships/image" Target="../media/image3.png"/><Relationship Id="rId5" Type="http://schemas.microsoft.com/office/2007/relationships/hdphoto" Target="../media/hdphoto1.wdp"/><Relationship Id="rId15" Type="http://schemas.microsoft.com/office/2007/relationships/hdphoto" Target="../media/hdphoto4.wdp"/><Relationship Id="rId10" Type="http://schemas.microsoft.com/office/2007/relationships/hdphoto" Target="../media/hdphoto2.wdp"/><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8"/>
          <p:cNvSpPr txBox="1">
            <a:spLocks noGrp="1"/>
          </p:cNvSpPr>
          <p:nvPr>
            <p:ph type="ctrTitle"/>
          </p:nvPr>
        </p:nvSpPr>
        <p:spPr>
          <a:xfrm>
            <a:off x="311700" y="805675"/>
            <a:ext cx="8520600" cy="495600"/>
          </a:xfrm>
          <a:prstGeom prst="rect">
            <a:avLst/>
          </a:prstGeom>
        </p:spPr>
        <p:txBody>
          <a:bodyPr spcFirstLastPara="1" wrap="square" lIns="91425" tIns="91425" rIns="91425" bIns="91425" anchor="b" anchorCtr="0">
            <a:noAutofit/>
          </a:bodyPr>
          <a:lstStyle/>
          <a:p>
            <a:r>
              <a:rPr lang="en"/>
              <a:t>Test Readiness Review</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42"/>
          <p:cNvSpPr txBox="1">
            <a:spLocks noGrp="1"/>
          </p:cNvSpPr>
          <p:nvPr>
            <p:ph type="title"/>
          </p:nvPr>
        </p:nvSpPr>
        <p:spPr>
          <a:xfrm>
            <a:off x="2776200" y="450150"/>
            <a:ext cx="6367800" cy="4090800"/>
          </a:xfrm>
          <a:prstGeom prst="rect">
            <a:avLst/>
          </a:prstGeom>
        </p:spPr>
        <p:txBody>
          <a:bodyPr spcFirstLastPara="1" wrap="square" lIns="91425" tIns="91425" rIns="91425" bIns="91425" anchor="ctr" anchorCtr="0">
            <a:noAutofit/>
          </a:bodyPr>
          <a:lstStyle/>
          <a:p>
            <a:pPr marL="0" lvl="0" indent="0" algn="l">
              <a:spcBef>
                <a:spcPts val="0"/>
              </a:spcBef>
              <a:spcAft>
                <a:spcPts val="0"/>
              </a:spcAft>
              <a:buNone/>
            </a:pPr>
            <a:r>
              <a:rPr lang="en"/>
              <a:t>Schedule</a:t>
            </a:r>
            <a:endParaRPr lang="en-US"/>
          </a:p>
        </p:txBody>
      </p:sp>
      <p:sp>
        <p:nvSpPr>
          <p:cNvPr id="578" name="Google Shape;578;p42"/>
          <p:cNvSpPr txBox="1">
            <a:spLocks noGrp="1"/>
          </p:cNvSpPr>
          <p:nvPr>
            <p:ph type="sldNum" idx="12"/>
          </p:nvPr>
        </p:nvSpPr>
        <p:spPr>
          <a:xfrm>
            <a:off x="-95142" y="-5143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Tree>
    <p:extLst>
      <p:ext uri="{BB962C8B-B14F-4D97-AF65-F5344CB8AC3E}">
        <p14:creationId xmlns:p14="http://schemas.microsoft.com/office/powerpoint/2010/main" val="1527900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2AD18-5842-49BF-B7AC-003FCC5A8222}"/>
              </a:ext>
            </a:extLst>
          </p:cNvPr>
          <p:cNvSpPr>
            <a:spLocks noGrp="1"/>
          </p:cNvSpPr>
          <p:nvPr>
            <p:ph type="title"/>
          </p:nvPr>
        </p:nvSpPr>
        <p:spPr/>
        <p:txBody>
          <a:bodyPr/>
          <a:lstStyle/>
          <a:p>
            <a:r>
              <a:rPr lang="en-US"/>
              <a:t>Software Schedule</a:t>
            </a:r>
          </a:p>
        </p:txBody>
      </p:sp>
      <p:sp>
        <p:nvSpPr>
          <p:cNvPr id="3" name="Slide Number Placeholder 2">
            <a:extLst>
              <a:ext uri="{FF2B5EF4-FFF2-40B4-BE49-F238E27FC236}">
                <a16:creationId xmlns:a16="http://schemas.microsoft.com/office/drawing/2014/main" id="{FBE07107-BCEA-47B2-94EC-3A02F9941A9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11</a:t>
            </a:fld>
            <a:endParaRPr lang="en"/>
          </a:p>
        </p:txBody>
      </p:sp>
      <p:pic>
        <p:nvPicPr>
          <p:cNvPr id="4" name="Picture 4" descr="A screenshot of a cell phone&#10;&#10;Description generated with very high confidence">
            <a:extLst>
              <a:ext uri="{FF2B5EF4-FFF2-40B4-BE49-F238E27FC236}">
                <a16:creationId xmlns:a16="http://schemas.microsoft.com/office/drawing/2014/main" id="{6B1DFBDD-12C4-4FF9-86D0-251743599D23}"/>
              </a:ext>
            </a:extLst>
          </p:cNvPr>
          <p:cNvPicPr>
            <a:picLocks noChangeAspect="1"/>
          </p:cNvPicPr>
          <p:nvPr/>
        </p:nvPicPr>
        <p:blipFill>
          <a:blip r:embed="rId2"/>
          <a:stretch>
            <a:fillRect/>
          </a:stretch>
        </p:blipFill>
        <p:spPr>
          <a:xfrm>
            <a:off x="-894" y="1075995"/>
            <a:ext cx="9163644" cy="3790717"/>
          </a:xfrm>
          <a:prstGeom prst="rect">
            <a:avLst/>
          </a:prstGeom>
        </p:spPr>
      </p:pic>
      <p:sp>
        <p:nvSpPr>
          <p:cNvPr id="7" name="Google Shape;1565;p85">
            <a:extLst>
              <a:ext uri="{FF2B5EF4-FFF2-40B4-BE49-F238E27FC236}">
                <a16:creationId xmlns:a16="http://schemas.microsoft.com/office/drawing/2014/main" id="{F02ECA45-6DED-41F7-9920-42DF09843FEE}"/>
              </a:ext>
            </a:extLst>
          </p:cNvPr>
          <p:cNvSpPr/>
          <p:nvPr/>
        </p:nvSpPr>
        <p:spPr>
          <a:xfrm>
            <a:off x="66852" y="765331"/>
            <a:ext cx="2558529" cy="181217"/>
          </a:xfrm>
          <a:prstGeom prst="roundRect">
            <a:avLst>
              <a:gd name="adj" fmla="val 16667"/>
            </a:avLst>
          </a:prstGeom>
          <a:solidFill>
            <a:srgbClr val="C05C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alibri" panose="020F0502020204030204" pitchFamily="34" charset="0"/>
                <a:cs typeface="Calibri" panose="020F0502020204030204" pitchFamily="34" charset="0"/>
              </a:rPr>
              <a:t>Assigned Duration</a:t>
            </a:r>
            <a:endParaRPr>
              <a:latin typeface="Calibri" panose="020F0502020204030204" pitchFamily="34" charset="0"/>
              <a:cs typeface="Calibri" panose="020F0502020204030204" pitchFamily="34" charset="0"/>
            </a:endParaRPr>
          </a:p>
        </p:txBody>
      </p:sp>
      <p:sp>
        <p:nvSpPr>
          <p:cNvPr id="9" name="Google Shape;1566;p85">
            <a:extLst>
              <a:ext uri="{FF2B5EF4-FFF2-40B4-BE49-F238E27FC236}">
                <a16:creationId xmlns:a16="http://schemas.microsoft.com/office/drawing/2014/main" id="{22EB7273-C51F-4829-AB62-F6C413745F05}"/>
              </a:ext>
            </a:extLst>
          </p:cNvPr>
          <p:cNvSpPr/>
          <p:nvPr/>
        </p:nvSpPr>
        <p:spPr>
          <a:xfrm>
            <a:off x="1594058" y="765331"/>
            <a:ext cx="1033322" cy="181217"/>
          </a:xfrm>
          <a:prstGeom prst="roundRect">
            <a:avLst>
              <a:gd name="adj" fmla="val 16667"/>
            </a:avLst>
          </a:prstGeom>
          <a:solidFill>
            <a:srgbClr val="C380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alibri" panose="020F0502020204030204" pitchFamily="34" charset="0"/>
                <a:cs typeface="Calibri" panose="020F0502020204030204" pitchFamily="34" charset="0"/>
              </a:rPr>
              <a:t>Margin</a:t>
            </a:r>
            <a:endParaRPr>
              <a:latin typeface="Calibri" panose="020F0502020204030204" pitchFamily="34" charset="0"/>
              <a:cs typeface="Calibri" panose="020F0502020204030204" pitchFamily="34" charset="0"/>
            </a:endParaRPr>
          </a:p>
        </p:txBody>
      </p:sp>
      <p:sp>
        <p:nvSpPr>
          <p:cNvPr id="11" name="Google Shape;1566;p85">
            <a:extLst>
              <a:ext uri="{FF2B5EF4-FFF2-40B4-BE49-F238E27FC236}">
                <a16:creationId xmlns:a16="http://schemas.microsoft.com/office/drawing/2014/main" id="{B2498824-71B6-44EE-8342-FD836070AC4E}"/>
              </a:ext>
            </a:extLst>
          </p:cNvPr>
          <p:cNvSpPr/>
          <p:nvPr/>
        </p:nvSpPr>
        <p:spPr>
          <a:xfrm>
            <a:off x="2814339" y="753865"/>
            <a:ext cx="1103316" cy="183753"/>
          </a:xfrm>
          <a:prstGeom prst="roundRect">
            <a:avLst>
              <a:gd name="adj" fmla="val 16667"/>
            </a:avLst>
          </a:prstGeom>
          <a:solidFill>
            <a:srgbClr val="C380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latin typeface="Calibri" panose="020F0502020204030204" pitchFamily="34" charset="0"/>
                <a:cs typeface="Calibri" panose="020F0502020204030204" pitchFamily="34" charset="0"/>
              </a:rPr>
              <a:t>Critical Path</a:t>
            </a:r>
            <a:endParaRPr>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126644F5-DAA2-4553-B041-D32AD99D2DAC}"/>
              </a:ext>
            </a:extLst>
          </p:cNvPr>
          <p:cNvCxnSpPr>
            <a:cxnSpLocks/>
          </p:cNvCxnSpPr>
          <p:nvPr/>
        </p:nvCxnSpPr>
        <p:spPr>
          <a:xfrm flipV="1">
            <a:off x="2814339" y="839688"/>
            <a:ext cx="1103316"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F8A4A9B-DA49-4E86-B835-9ABDD1963D67}"/>
              </a:ext>
            </a:extLst>
          </p:cNvPr>
          <p:cNvCxnSpPr>
            <a:cxnSpLocks/>
          </p:cNvCxnSpPr>
          <p:nvPr/>
        </p:nvCxnSpPr>
        <p:spPr>
          <a:xfrm>
            <a:off x="139897" y="1826418"/>
            <a:ext cx="4380511" cy="44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65D0FA8-B7AA-4A85-9875-571159EA44EF}"/>
              </a:ext>
            </a:extLst>
          </p:cNvPr>
          <p:cNvCxnSpPr>
            <a:cxnSpLocks/>
          </p:cNvCxnSpPr>
          <p:nvPr/>
        </p:nvCxnSpPr>
        <p:spPr>
          <a:xfrm flipV="1">
            <a:off x="4189510" y="2781895"/>
            <a:ext cx="424661"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3A0BF3E-DECF-4F3C-B6D9-78B5EB4EAA49}"/>
              </a:ext>
            </a:extLst>
          </p:cNvPr>
          <p:cNvCxnSpPr>
            <a:cxnSpLocks/>
          </p:cNvCxnSpPr>
          <p:nvPr/>
        </p:nvCxnSpPr>
        <p:spPr>
          <a:xfrm flipV="1">
            <a:off x="4765475" y="3974007"/>
            <a:ext cx="1000625"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AAE1538-A433-4140-A2DE-F3A70C1BD0B0}"/>
              </a:ext>
            </a:extLst>
          </p:cNvPr>
          <p:cNvCxnSpPr>
            <a:cxnSpLocks/>
          </p:cNvCxnSpPr>
          <p:nvPr/>
        </p:nvCxnSpPr>
        <p:spPr>
          <a:xfrm flipV="1">
            <a:off x="5341440" y="4201715"/>
            <a:ext cx="2152554" cy="44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Google Shape;1565;p85">
            <a:extLst>
              <a:ext uri="{FF2B5EF4-FFF2-40B4-BE49-F238E27FC236}">
                <a16:creationId xmlns:a16="http://schemas.microsoft.com/office/drawing/2014/main" id="{68F7F28C-B7AB-4826-8732-D6566F5E83DA}"/>
              </a:ext>
            </a:extLst>
          </p:cNvPr>
          <p:cNvSpPr/>
          <p:nvPr/>
        </p:nvSpPr>
        <p:spPr>
          <a:xfrm>
            <a:off x="4232552" y="760867"/>
            <a:ext cx="2558529" cy="181217"/>
          </a:xfrm>
          <a:prstGeom prst="roundRect">
            <a:avLst>
              <a:gd name="adj" fmla="val 16667"/>
            </a:avLst>
          </a:prstGeom>
          <a:solidFill>
            <a:srgbClr val="C05C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alibri"/>
                <a:cs typeface="Calibri"/>
              </a:rPr>
              <a:t>Progress</a:t>
            </a:r>
            <a:endParaRPr>
              <a:latin typeface="Calibri" panose="020F0502020204030204" pitchFamily="34" charset="0"/>
              <a:cs typeface="Calibri" panose="020F0502020204030204" pitchFamily="34" charset="0"/>
            </a:endParaRPr>
          </a:p>
        </p:txBody>
      </p:sp>
      <p:sp>
        <p:nvSpPr>
          <p:cNvPr id="21" name="Google Shape;1566;p85">
            <a:extLst>
              <a:ext uri="{FF2B5EF4-FFF2-40B4-BE49-F238E27FC236}">
                <a16:creationId xmlns:a16="http://schemas.microsoft.com/office/drawing/2014/main" id="{62ECB812-4131-4B0B-BDF2-FF39E8FFD91B}"/>
              </a:ext>
            </a:extLst>
          </p:cNvPr>
          <p:cNvSpPr/>
          <p:nvPr/>
        </p:nvSpPr>
        <p:spPr>
          <a:xfrm>
            <a:off x="5759758" y="760867"/>
            <a:ext cx="1033322" cy="181217"/>
          </a:xfrm>
          <a:prstGeom prst="roundRect">
            <a:avLst>
              <a:gd name="adj" fmla="val 16667"/>
            </a:avLst>
          </a:prstGeom>
          <a:solidFill>
            <a:srgbClr val="C380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83AE13EF-3132-48DC-A8D7-60B0A67AD114}"/>
              </a:ext>
            </a:extLst>
          </p:cNvPr>
          <p:cNvSpPr/>
          <p:nvPr/>
        </p:nvSpPr>
        <p:spPr>
          <a:xfrm>
            <a:off x="5299861" y="758994"/>
            <a:ext cx="52135" cy="184641"/>
          </a:xfrm>
          <a:prstGeom prst="rect">
            <a:avLst/>
          </a:prstGeom>
          <a:solidFill>
            <a:srgbClr val="00F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1BDE09B-4FA4-4CA9-9098-013D4B6F1B46}"/>
              </a:ext>
            </a:extLst>
          </p:cNvPr>
          <p:cNvSpPr/>
          <p:nvPr/>
        </p:nvSpPr>
        <p:spPr>
          <a:xfrm>
            <a:off x="4058634" y="1736795"/>
            <a:ext cx="52135" cy="184641"/>
          </a:xfrm>
          <a:prstGeom prst="rect">
            <a:avLst/>
          </a:prstGeom>
          <a:solidFill>
            <a:srgbClr val="00F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699C17C-4A8F-46BC-A1F0-D2BC8CC8C59A}"/>
              </a:ext>
            </a:extLst>
          </p:cNvPr>
          <p:cNvSpPr/>
          <p:nvPr/>
        </p:nvSpPr>
        <p:spPr>
          <a:xfrm>
            <a:off x="3857716" y="1991291"/>
            <a:ext cx="52135" cy="184641"/>
          </a:xfrm>
          <a:prstGeom prst="rect">
            <a:avLst/>
          </a:prstGeom>
          <a:solidFill>
            <a:srgbClr val="00F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567;p41">
            <a:extLst>
              <a:ext uri="{FF2B5EF4-FFF2-40B4-BE49-F238E27FC236}">
                <a16:creationId xmlns:a16="http://schemas.microsoft.com/office/drawing/2014/main" id="{9E01A397-19F8-4D96-94C8-430CE08307E6}"/>
              </a:ext>
            </a:extLst>
          </p:cNvPr>
          <p:cNvSpPr/>
          <p:nvPr/>
        </p:nvSpPr>
        <p:spPr>
          <a:xfrm>
            <a:off x="63504" y="4918267"/>
            <a:ext cx="1554838" cy="213000"/>
          </a:xfrm>
          <a:prstGeom prst="homePlate">
            <a:avLst>
              <a:gd name="adj" fmla="val 50000"/>
            </a:avLst>
          </a:prstGeom>
          <a:solidFill>
            <a:schemeClr val="bg1"/>
          </a:solidFill>
          <a:ln w="25400" cap="flat" cmpd="sng">
            <a:solidFill>
              <a:srgbClr val="6850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a:solidFill>
                  <a:schemeClr val="tx1"/>
                </a:solidFill>
                <a:latin typeface="Calibri"/>
                <a:ea typeface="Calibri"/>
                <a:cs typeface="Calibri"/>
                <a:sym typeface="Calibri"/>
              </a:rPr>
              <a:t>Overview</a:t>
            </a:r>
            <a:endParaRPr sz="1200" b="0" i="0" u="none" strike="noStrike" cap="none">
              <a:solidFill>
                <a:schemeClr val="tx1"/>
              </a:solidFill>
              <a:latin typeface="Calibri"/>
              <a:ea typeface="Calibri"/>
              <a:cs typeface="Calibri"/>
              <a:sym typeface="Calibri"/>
            </a:endParaRPr>
          </a:p>
        </p:txBody>
      </p:sp>
      <p:sp>
        <p:nvSpPr>
          <p:cNvPr id="22" name="Google Shape;568;p41">
            <a:extLst>
              <a:ext uri="{FF2B5EF4-FFF2-40B4-BE49-F238E27FC236}">
                <a16:creationId xmlns:a16="http://schemas.microsoft.com/office/drawing/2014/main" id="{A65A367F-B97C-4565-BA34-677E2A736852}"/>
              </a:ext>
            </a:extLst>
          </p:cNvPr>
          <p:cNvSpPr/>
          <p:nvPr/>
        </p:nvSpPr>
        <p:spPr>
          <a:xfrm>
            <a:off x="1618343" y="4918275"/>
            <a:ext cx="1293204" cy="213000"/>
          </a:xfrm>
          <a:prstGeom prst="chevron">
            <a:avLst>
              <a:gd name="adj" fmla="val 50000"/>
            </a:avLst>
          </a:prstGeom>
          <a:solidFill>
            <a:srgbClr val="6850A4"/>
          </a:solidFill>
          <a:ln w="254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dirty="0">
                <a:solidFill>
                  <a:schemeClr val="bg1"/>
                </a:solidFill>
                <a:latin typeface="Calibri"/>
                <a:ea typeface="Calibri"/>
                <a:cs typeface="Calibri"/>
                <a:sym typeface="Calibri"/>
              </a:rPr>
              <a:t>Schedule</a:t>
            </a:r>
            <a:endParaRPr dirty="0">
              <a:solidFill>
                <a:schemeClr val="bg1"/>
              </a:solidFill>
            </a:endParaRPr>
          </a:p>
        </p:txBody>
      </p:sp>
      <p:sp>
        <p:nvSpPr>
          <p:cNvPr id="26" name="Google Shape;572;p41">
            <a:extLst>
              <a:ext uri="{FF2B5EF4-FFF2-40B4-BE49-F238E27FC236}">
                <a16:creationId xmlns:a16="http://schemas.microsoft.com/office/drawing/2014/main" id="{CC40A401-E6F8-4682-B165-DB5ED1B8F61C}"/>
              </a:ext>
            </a:extLst>
          </p:cNvPr>
          <p:cNvSpPr/>
          <p:nvPr/>
        </p:nvSpPr>
        <p:spPr>
          <a:xfrm>
            <a:off x="7662649" y="4916950"/>
            <a:ext cx="781425" cy="213000"/>
          </a:xfrm>
          <a:prstGeom prst="chevron">
            <a:avLst>
              <a:gd name="adj" fmla="val 50000"/>
            </a:avLst>
          </a:prstGeom>
          <a:solidFill>
            <a:schemeClr val="lt1"/>
          </a:solidFill>
          <a:ln w="25400" cap="flat" cmpd="sng">
            <a:solidFill>
              <a:srgbClr val="674E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a:solidFill>
                  <a:schemeClr val="dk1"/>
                </a:solidFill>
                <a:latin typeface="Calibri"/>
                <a:ea typeface="Calibri"/>
                <a:cs typeface="Calibri"/>
                <a:sym typeface="Calibri"/>
              </a:rPr>
              <a:t>Budget</a:t>
            </a:r>
            <a:endParaRPr/>
          </a:p>
        </p:txBody>
      </p:sp>
      <p:sp>
        <p:nvSpPr>
          <p:cNvPr id="27" name="Google Shape;569;p41">
            <a:extLst>
              <a:ext uri="{FF2B5EF4-FFF2-40B4-BE49-F238E27FC236}">
                <a16:creationId xmlns:a16="http://schemas.microsoft.com/office/drawing/2014/main" id="{C2B7CCD3-0929-4D8B-BF52-3782B8D3F111}"/>
              </a:ext>
            </a:extLst>
          </p:cNvPr>
          <p:cNvSpPr/>
          <p:nvPr/>
        </p:nvSpPr>
        <p:spPr>
          <a:xfrm>
            <a:off x="2911548" y="4916950"/>
            <a:ext cx="4751100" cy="213000"/>
          </a:xfrm>
          <a:prstGeom prst="chevron">
            <a:avLst>
              <a:gd name="adj" fmla="val 50000"/>
            </a:avLst>
          </a:prstGeom>
          <a:solidFill>
            <a:schemeClr val="bg1"/>
          </a:solidFill>
          <a:ln w="25400" cap="flat" cmpd="sng">
            <a:solidFill>
              <a:srgbClr val="674E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dirty="0">
                <a:solidFill>
                  <a:schemeClr val="tx1"/>
                </a:solidFill>
                <a:latin typeface="Calibri"/>
                <a:ea typeface="Calibri"/>
                <a:cs typeface="Calibri"/>
                <a:sym typeface="Calibri"/>
              </a:rPr>
              <a:t>Manufacturing</a:t>
            </a:r>
            <a:endParaRPr dirty="0">
              <a:solidFill>
                <a:schemeClr val="tx1"/>
              </a:solidFill>
            </a:endParaRPr>
          </a:p>
        </p:txBody>
      </p:sp>
      <p:sp>
        <p:nvSpPr>
          <p:cNvPr id="28" name="Google Shape;1566;p85">
            <a:extLst>
              <a:ext uri="{FF2B5EF4-FFF2-40B4-BE49-F238E27FC236}">
                <a16:creationId xmlns:a16="http://schemas.microsoft.com/office/drawing/2014/main" id="{05525A1A-6622-4068-BF39-EDEE9AB95712}"/>
              </a:ext>
            </a:extLst>
          </p:cNvPr>
          <p:cNvSpPr/>
          <p:nvPr/>
        </p:nvSpPr>
        <p:spPr>
          <a:xfrm>
            <a:off x="2814339" y="753931"/>
            <a:ext cx="1103316" cy="183753"/>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Calibri" panose="020F0502020204030204" pitchFamily="34" charset="0"/>
                <a:cs typeface="Calibri" panose="020F0502020204030204" pitchFamily="34" charset="0"/>
              </a:rPr>
              <a:t>Critical Path</a:t>
            </a:r>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3130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11F52-13AC-4086-AFD0-EA10D4923592}"/>
              </a:ext>
            </a:extLst>
          </p:cNvPr>
          <p:cNvSpPr>
            <a:spLocks noGrp="1"/>
          </p:cNvSpPr>
          <p:nvPr>
            <p:ph type="title"/>
          </p:nvPr>
        </p:nvSpPr>
        <p:spPr/>
        <p:txBody>
          <a:bodyPr/>
          <a:lstStyle/>
          <a:p>
            <a:r>
              <a:rPr lang="en-US"/>
              <a:t>Hardware Schedule</a:t>
            </a:r>
          </a:p>
        </p:txBody>
      </p:sp>
      <p:sp>
        <p:nvSpPr>
          <p:cNvPr id="3" name="Slide Number Placeholder 2">
            <a:extLst>
              <a:ext uri="{FF2B5EF4-FFF2-40B4-BE49-F238E27FC236}">
                <a16:creationId xmlns:a16="http://schemas.microsoft.com/office/drawing/2014/main" id="{20D2C295-8900-4E66-93B6-09541CDC8E1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12</a:t>
            </a:fld>
            <a:endParaRPr lang="en"/>
          </a:p>
        </p:txBody>
      </p:sp>
      <p:pic>
        <p:nvPicPr>
          <p:cNvPr id="4" name="Picture 4" descr="A screenshot of a cell phone&#10;&#10;Description generated with high confidence">
            <a:extLst>
              <a:ext uri="{FF2B5EF4-FFF2-40B4-BE49-F238E27FC236}">
                <a16:creationId xmlns:a16="http://schemas.microsoft.com/office/drawing/2014/main" id="{A72AD3FB-FEDE-412E-996E-663AEDA8B265}"/>
              </a:ext>
            </a:extLst>
          </p:cNvPr>
          <p:cNvPicPr>
            <a:picLocks noChangeAspect="1"/>
          </p:cNvPicPr>
          <p:nvPr/>
        </p:nvPicPr>
        <p:blipFill>
          <a:blip r:embed="rId2"/>
          <a:stretch>
            <a:fillRect/>
          </a:stretch>
        </p:blipFill>
        <p:spPr>
          <a:xfrm>
            <a:off x="-892" y="1200115"/>
            <a:ext cx="9145785" cy="3279050"/>
          </a:xfrm>
          <a:prstGeom prst="rect">
            <a:avLst/>
          </a:prstGeom>
        </p:spPr>
      </p:pic>
      <p:sp>
        <p:nvSpPr>
          <p:cNvPr id="15" name="Google Shape;1565;p85">
            <a:extLst>
              <a:ext uri="{FF2B5EF4-FFF2-40B4-BE49-F238E27FC236}">
                <a16:creationId xmlns:a16="http://schemas.microsoft.com/office/drawing/2014/main" id="{B5012607-5DA9-4893-9DCC-A158FA69F8C6}"/>
              </a:ext>
            </a:extLst>
          </p:cNvPr>
          <p:cNvSpPr/>
          <p:nvPr/>
        </p:nvSpPr>
        <p:spPr>
          <a:xfrm>
            <a:off x="66852" y="765331"/>
            <a:ext cx="2558529" cy="181217"/>
          </a:xfrm>
          <a:prstGeom prst="roundRect">
            <a:avLst>
              <a:gd name="adj" fmla="val 16667"/>
            </a:avLst>
          </a:prstGeom>
          <a:solidFill>
            <a:srgbClr val="C05C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alibri" panose="020F0502020204030204" pitchFamily="34" charset="0"/>
                <a:cs typeface="Calibri" panose="020F0502020204030204" pitchFamily="34" charset="0"/>
              </a:rPr>
              <a:t>Assigned Duration</a:t>
            </a:r>
            <a:endParaRPr>
              <a:latin typeface="Calibri" panose="020F0502020204030204" pitchFamily="34" charset="0"/>
              <a:cs typeface="Calibri" panose="020F0502020204030204" pitchFamily="34" charset="0"/>
            </a:endParaRPr>
          </a:p>
        </p:txBody>
      </p:sp>
      <p:sp>
        <p:nvSpPr>
          <p:cNvPr id="17" name="Google Shape;1566;p85">
            <a:extLst>
              <a:ext uri="{FF2B5EF4-FFF2-40B4-BE49-F238E27FC236}">
                <a16:creationId xmlns:a16="http://schemas.microsoft.com/office/drawing/2014/main" id="{3CAFFF05-8E51-48E6-B182-D287B363F97C}"/>
              </a:ext>
            </a:extLst>
          </p:cNvPr>
          <p:cNvSpPr/>
          <p:nvPr/>
        </p:nvSpPr>
        <p:spPr>
          <a:xfrm>
            <a:off x="1594058" y="765331"/>
            <a:ext cx="1033322" cy="181217"/>
          </a:xfrm>
          <a:prstGeom prst="roundRect">
            <a:avLst>
              <a:gd name="adj" fmla="val 16667"/>
            </a:avLst>
          </a:prstGeom>
          <a:solidFill>
            <a:srgbClr val="C380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alibri" panose="020F0502020204030204" pitchFamily="34" charset="0"/>
                <a:cs typeface="Calibri" panose="020F0502020204030204" pitchFamily="34" charset="0"/>
              </a:rPr>
              <a:t>Margin</a:t>
            </a:r>
            <a:endParaRPr>
              <a:latin typeface="Calibri" panose="020F0502020204030204" pitchFamily="34" charset="0"/>
              <a:cs typeface="Calibri" panose="020F0502020204030204" pitchFamily="34" charset="0"/>
            </a:endParaRPr>
          </a:p>
        </p:txBody>
      </p:sp>
      <p:sp>
        <p:nvSpPr>
          <p:cNvPr id="19" name="Google Shape;1566;p85">
            <a:extLst>
              <a:ext uri="{FF2B5EF4-FFF2-40B4-BE49-F238E27FC236}">
                <a16:creationId xmlns:a16="http://schemas.microsoft.com/office/drawing/2014/main" id="{E97EDCEE-54CF-4D39-90F3-78799BF40426}"/>
              </a:ext>
            </a:extLst>
          </p:cNvPr>
          <p:cNvSpPr/>
          <p:nvPr/>
        </p:nvSpPr>
        <p:spPr>
          <a:xfrm>
            <a:off x="2814339" y="753865"/>
            <a:ext cx="1103316" cy="183753"/>
          </a:xfrm>
          <a:prstGeom prst="roundRect">
            <a:avLst>
              <a:gd name="adj" fmla="val 16667"/>
            </a:avLst>
          </a:prstGeom>
          <a:solidFill>
            <a:srgbClr val="C380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latin typeface="Calibri" panose="020F0502020204030204" pitchFamily="34" charset="0"/>
                <a:cs typeface="Calibri" panose="020F0502020204030204" pitchFamily="34" charset="0"/>
              </a:rPr>
              <a:t>Critical Path</a:t>
            </a:r>
            <a:endParaRPr>
              <a:latin typeface="Calibri" panose="020F0502020204030204" pitchFamily="34"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740CBC22-62DB-4E9F-BBF0-1F423F4429E4}"/>
              </a:ext>
            </a:extLst>
          </p:cNvPr>
          <p:cNvCxnSpPr>
            <a:cxnSpLocks/>
          </p:cNvCxnSpPr>
          <p:nvPr/>
        </p:nvCxnSpPr>
        <p:spPr>
          <a:xfrm flipV="1">
            <a:off x="2814339" y="839688"/>
            <a:ext cx="1103316"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Google Shape;1565;p85">
            <a:extLst>
              <a:ext uri="{FF2B5EF4-FFF2-40B4-BE49-F238E27FC236}">
                <a16:creationId xmlns:a16="http://schemas.microsoft.com/office/drawing/2014/main" id="{F24F25CE-D733-4278-87A0-B04E3109E4DC}"/>
              </a:ext>
            </a:extLst>
          </p:cNvPr>
          <p:cNvSpPr/>
          <p:nvPr/>
        </p:nvSpPr>
        <p:spPr>
          <a:xfrm>
            <a:off x="4250411" y="756402"/>
            <a:ext cx="2558529" cy="181217"/>
          </a:xfrm>
          <a:prstGeom prst="roundRect">
            <a:avLst>
              <a:gd name="adj" fmla="val 16667"/>
            </a:avLst>
          </a:prstGeom>
          <a:solidFill>
            <a:srgbClr val="C05C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alibri"/>
                <a:cs typeface="Calibri"/>
              </a:rPr>
              <a:t>Progress</a:t>
            </a:r>
            <a:endParaRPr>
              <a:latin typeface="Calibri" panose="020F0502020204030204" pitchFamily="34" charset="0"/>
              <a:cs typeface="Calibri" panose="020F0502020204030204" pitchFamily="34" charset="0"/>
            </a:endParaRPr>
          </a:p>
        </p:txBody>
      </p:sp>
      <p:sp>
        <p:nvSpPr>
          <p:cNvPr id="25" name="Google Shape;1566;p85">
            <a:extLst>
              <a:ext uri="{FF2B5EF4-FFF2-40B4-BE49-F238E27FC236}">
                <a16:creationId xmlns:a16="http://schemas.microsoft.com/office/drawing/2014/main" id="{90F0654E-8A9C-4245-AF1D-98F5C8E9FB81}"/>
              </a:ext>
            </a:extLst>
          </p:cNvPr>
          <p:cNvSpPr/>
          <p:nvPr/>
        </p:nvSpPr>
        <p:spPr>
          <a:xfrm>
            <a:off x="5777617" y="756402"/>
            <a:ext cx="1033322" cy="181217"/>
          </a:xfrm>
          <a:prstGeom prst="roundRect">
            <a:avLst>
              <a:gd name="adj" fmla="val 16667"/>
            </a:avLst>
          </a:prstGeom>
          <a:solidFill>
            <a:srgbClr val="C380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AFE141B3-FD52-4B68-9BC5-FE12B23A227A}"/>
              </a:ext>
            </a:extLst>
          </p:cNvPr>
          <p:cNvSpPr/>
          <p:nvPr/>
        </p:nvSpPr>
        <p:spPr>
          <a:xfrm>
            <a:off x="5317720" y="754529"/>
            <a:ext cx="52135" cy="184641"/>
          </a:xfrm>
          <a:prstGeom prst="rect">
            <a:avLst/>
          </a:prstGeom>
          <a:solidFill>
            <a:srgbClr val="00F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F25446E-7EA3-4628-B2BE-197C1B1C75C5}"/>
              </a:ext>
            </a:extLst>
          </p:cNvPr>
          <p:cNvSpPr/>
          <p:nvPr/>
        </p:nvSpPr>
        <p:spPr>
          <a:xfrm>
            <a:off x="4518512" y="2536001"/>
            <a:ext cx="52135" cy="184641"/>
          </a:xfrm>
          <a:prstGeom prst="rect">
            <a:avLst/>
          </a:prstGeom>
          <a:solidFill>
            <a:srgbClr val="00F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EA84AFDE-AB3A-425E-A0D3-64944E2C4E99}"/>
              </a:ext>
            </a:extLst>
          </p:cNvPr>
          <p:cNvCxnSpPr>
            <a:cxnSpLocks/>
          </p:cNvCxnSpPr>
          <p:nvPr/>
        </p:nvCxnSpPr>
        <p:spPr>
          <a:xfrm flipV="1">
            <a:off x="118169" y="1907381"/>
            <a:ext cx="1161358"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DCBEDC4-B127-4703-918D-22636F46212F}"/>
              </a:ext>
            </a:extLst>
          </p:cNvPr>
          <p:cNvCxnSpPr>
            <a:cxnSpLocks/>
          </p:cNvCxnSpPr>
          <p:nvPr/>
        </p:nvCxnSpPr>
        <p:spPr>
          <a:xfrm>
            <a:off x="1270098" y="2144019"/>
            <a:ext cx="1567659" cy="44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B163CCC-E7F4-4DD9-B80F-52D6A6B34FA6}"/>
              </a:ext>
            </a:extLst>
          </p:cNvPr>
          <p:cNvCxnSpPr>
            <a:cxnSpLocks/>
          </p:cNvCxnSpPr>
          <p:nvPr/>
        </p:nvCxnSpPr>
        <p:spPr>
          <a:xfrm>
            <a:off x="3020316" y="2626221"/>
            <a:ext cx="2487416" cy="44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0DD20E3-F8B8-44B4-BF8A-442C57395CCC}"/>
              </a:ext>
            </a:extLst>
          </p:cNvPr>
          <p:cNvCxnSpPr>
            <a:cxnSpLocks/>
          </p:cNvCxnSpPr>
          <p:nvPr/>
        </p:nvCxnSpPr>
        <p:spPr>
          <a:xfrm>
            <a:off x="4743746" y="3331666"/>
            <a:ext cx="357686" cy="44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B0421FA-8DFF-4322-A27A-A70FF90711FA}"/>
              </a:ext>
            </a:extLst>
          </p:cNvPr>
          <p:cNvCxnSpPr>
            <a:cxnSpLocks/>
          </p:cNvCxnSpPr>
          <p:nvPr/>
        </p:nvCxnSpPr>
        <p:spPr>
          <a:xfrm>
            <a:off x="5346499" y="4046041"/>
            <a:ext cx="2143624" cy="133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Google Shape;567;p41">
            <a:extLst>
              <a:ext uri="{FF2B5EF4-FFF2-40B4-BE49-F238E27FC236}">
                <a16:creationId xmlns:a16="http://schemas.microsoft.com/office/drawing/2014/main" id="{E4CD4D1F-EF31-4173-A1A8-BFF692C1B608}"/>
              </a:ext>
            </a:extLst>
          </p:cNvPr>
          <p:cNvSpPr/>
          <p:nvPr/>
        </p:nvSpPr>
        <p:spPr>
          <a:xfrm>
            <a:off x="63504" y="4918267"/>
            <a:ext cx="1554838" cy="213000"/>
          </a:xfrm>
          <a:prstGeom prst="homePlate">
            <a:avLst>
              <a:gd name="adj" fmla="val 50000"/>
            </a:avLst>
          </a:prstGeom>
          <a:solidFill>
            <a:schemeClr val="bg1"/>
          </a:solidFill>
          <a:ln w="25400" cap="flat" cmpd="sng">
            <a:solidFill>
              <a:srgbClr val="6850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a:solidFill>
                  <a:schemeClr val="tx1"/>
                </a:solidFill>
                <a:latin typeface="Calibri"/>
                <a:ea typeface="Calibri"/>
                <a:cs typeface="Calibri"/>
                <a:sym typeface="Calibri"/>
              </a:rPr>
              <a:t>Overview</a:t>
            </a:r>
            <a:endParaRPr sz="1200" b="0" i="0" u="none" strike="noStrike" cap="none">
              <a:solidFill>
                <a:schemeClr val="tx1"/>
              </a:solidFill>
              <a:latin typeface="Calibri"/>
              <a:ea typeface="Calibri"/>
              <a:cs typeface="Calibri"/>
              <a:sym typeface="Calibri"/>
            </a:endParaRPr>
          </a:p>
        </p:txBody>
      </p:sp>
      <p:sp>
        <p:nvSpPr>
          <p:cNvPr id="20" name="Google Shape;568;p41">
            <a:extLst>
              <a:ext uri="{FF2B5EF4-FFF2-40B4-BE49-F238E27FC236}">
                <a16:creationId xmlns:a16="http://schemas.microsoft.com/office/drawing/2014/main" id="{1B1AFCBA-DFEC-4575-8EA3-B148C7BC2160}"/>
              </a:ext>
            </a:extLst>
          </p:cNvPr>
          <p:cNvSpPr/>
          <p:nvPr/>
        </p:nvSpPr>
        <p:spPr>
          <a:xfrm>
            <a:off x="1618343" y="4918275"/>
            <a:ext cx="1293204" cy="213000"/>
          </a:xfrm>
          <a:prstGeom prst="chevron">
            <a:avLst>
              <a:gd name="adj" fmla="val 50000"/>
            </a:avLst>
          </a:prstGeom>
          <a:solidFill>
            <a:srgbClr val="6850A4"/>
          </a:solidFill>
          <a:ln w="254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dirty="0">
                <a:solidFill>
                  <a:schemeClr val="bg1"/>
                </a:solidFill>
                <a:latin typeface="Calibri"/>
                <a:ea typeface="Calibri"/>
                <a:cs typeface="Calibri"/>
                <a:sym typeface="Calibri"/>
              </a:rPr>
              <a:t>Schedule</a:t>
            </a:r>
            <a:endParaRPr dirty="0">
              <a:solidFill>
                <a:schemeClr val="bg1"/>
              </a:solidFill>
            </a:endParaRPr>
          </a:p>
        </p:txBody>
      </p:sp>
      <p:sp>
        <p:nvSpPr>
          <p:cNvPr id="22" name="Google Shape;572;p41">
            <a:extLst>
              <a:ext uri="{FF2B5EF4-FFF2-40B4-BE49-F238E27FC236}">
                <a16:creationId xmlns:a16="http://schemas.microsoft.com/office/drawing/2014/main" id="{45C67D4B-C470-4356-BF57-9EE4406F506E}"/>
              </a:ext>
            </a:extLst>
          </p:cNvPr>
          <p:cNvSpPr/>
          <p:nvPr/>
        </p:nvSpPr>
        <p:spPr>
          <a:xfrm>
            <a:off x="7662649" y="4916950"/>
            <a:ext cx="781425" cy="213000"/>
          </a:xfrm>
          <a:prstGeom prst="chevron">
            <a:avLst>
              <a:gd name="adj" fmla="val 50000"/>
            </a:avLst>
          </a:prstGeom>
          <a:solidFill>
            <a:schemeClr val="lt1"/>
          </a:solidFill>
          <a:ln w="25400" cap="flat" cmpd="sng">
            <a:solidFill>
              <a:srgbClr val="674E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a:solidFill>
                  <a:schemeClr val="dk1"/>
                </a:solidFill>
                <a:latin typeface="Calibri"/>
                <a:ea typeface="Calibri"/>
                <a:cs typeface="Calibri"/>
                <a:sym typeface="Calibri"/>
              </a:rPr>
              <a:t>Budget</a:t>
            </a:r>
            <a:endParaRPr/>
          </a:p>
        </p:txBody>
      </p:sp>
      <p:sp>
        <p:nvSpPr>
          <p:cNvPr id="24" name="Google Shape;569;p41">
            <a:extLst>
              <a:ext uri="{FF2B5EF4-FFF2-40B4-BE49-F238E27FC236}">
                <a16:creationId xmlns:a16="http://schemas.microsoft.com/office/drawing/2014/main" id="{D0A1C31B-C6D0-4B16-9CAF-4FC8BCB8B4BF}"/>
              </a:ext>
            </a:extLst>
          </p:cNvPr>
          <p:cNvSpPr/>
          <p:nvPr/>
        </p:nvSpPr>
        <p:spPr>
          <a:xfrm>
            <a:off x="2911548" y="4916950"/>
            <a:ext cx="4751100" cy="213000"/>
          </a:xfrm>
          <a:prstGeom prst="chevron">
            <a:avLst>
              <a:gd name="adj" fmla="val 50000"/>
            </a:avLst>
          </a:prstGeom>
          <a:solidFill>
            <a:schemeClr val="bg1"/>
          </a:solidFill>
          <a:ln w="25400" cap="flat" cmpd="sng">
            <a:solidFill>
              <a:srgbClr val="674E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dirty="0">
                <a:solidFill>
                  <a:schemeClr val="tx1"/>
                </a:solidFill>
                <a:latin typeface="Calibri"/>
                <a:ea typeface="Calibri"/>
                <a:cs typeface="Calibri"/>
                <a:sym typeface="Calibri"/>
              </a:rPr>
              <a:t>Manufacturing</a:t>
            </a:r>
            <a:endParaRPr dirty="0">
              <a:solidFill>
                <a:schemeClr val="tx1"/>
              </a:solidFill>
            </a:endParaRPr>
          </a:p>
        </p:txBody>
      </p:sp>
      <p:sp>
        <p:nvSpPr>
          <p:cNvPr id="26" name="Google Shape;1566;p85">
            <a:extLst>
              <a:ext uri="{FF2B5EF4-FFF2-40B4-BE49-F238E27FC236}">
                <a16:creationId xmlns:a16="http://schemas.microsoft.com/office/drawing/2014/main" id="{C924EA0A-A16A-44A6-9709-D33586482DEA}"/>
              </a:ext>
            </a:extLst>
          </p:cNvPr>
          <p:cNvSpPr/>
          <p:nvPr/>
        </p:nvSpPr>
        <p:spPr>
          <a:xfrm>
            <a:off x="2814339" y="753935"/>
            <a:ext cx="1103316" cy="183753"/>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Calibri" panose="020F0502020204030204" pitchFamily="34" charset="0"/>
                <a:cs typeface="Calibri" panose="020F0502020204030204" pitchFamily="34" charset="0"/>
              </a:rPr>
              <a:t>Critical Path</a:t>
            </a:r>
            <a:endParaRPr dirty="0">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39C1B09E-A093-448C-95DA-FBFA04D4510B}"/>
              </a:ext>
            </a:extLst>
          </p:cNvPr>
          <p:cNvSpPr/>
          <p:nvPr/>
        </p:nvSpPr>
        <p:spPr>
          <a:xfrm>
            <a:off x="5640692" y="3967112"/>
            <a:ext cx="52135" cy="184641"/>
          </a:xfrm>
          <a:prstGeom prst="rect">
            <a:avLst/>
          </a:prstGeom>
          <a:solidFill>
            <a:srgbClr val="00F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49A1653-CE8F-420C-994D-00377186EBB4}"/>
              </a:ext>
            </a:extLst>
          </p:cNvPr>
          <p:cNvSpPr/>
          <p:nvPr/>
        </p:nvSpPr>
        <p:spPr>
          <a:xfrm>
            <a:off x="5539096" y="3727626"/>
            <a:ext cx="52135" cy="184641"/>
          </a:xfrm>
          <a:prstGeom prst="rect">
            <a:avLst/>
          </a:prstGeom>
          <a:solidFill>
            <a:srgbClr val="00F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5001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C446C-EBDE-4097-8212-2DBA361B5599}"/>
              </a:ext>
            </a:extLst>
          </p:cNvPr>
          <p:cNvSpPr>
            <a:spLocks noGrp="1"/>
          </p:cNvSpPr>
          <p:nvPr>
            <p:ph type="title"/>
          </p:nvPr>
        </p:nvSpPr>
        <p:spPr/>
        <p:txBody>
          <a:bodyPr/>
          <a:lstStyle/>
          <a:p>
            <a:r>
              <a:rPr lang="en-US"/>
              <a:t>Environmental Schedule</a:t>
            </a:r>
          </a:p>
        </p:txBody>
      </p:sp>
      <p:sp>
        <p:nvSpPr>
          <p:cNvPr id="3" name="Slide Number Placeholder 2">
            <a:extLst>
              <a:ext uri="{FF2B5EF4-FFF2-40B4-BE49-F238E27FC236}">
                <a16:creationId xmlns:a16="http://schemas.microsoft.com/office/drawing/2014/main" id="{D1C2F312-7A4C-40C2-86C1-52349E03551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13</a:t>
            </a:fld>
            <a:endParaRPr lang="en"/>
          </a:p>
        </p:txBody>
      </p:sp>
      <p:pic>
        <p:nvPicPr>
          <p:cNvPr id="4" name="Picture 4" descr="A screenshot of a cell phone&#10;&#10;Description generated with very high confidence">
            <a:extLst>
              <a:ext uri="{FF2B5EF4-FFF2-40B4-BE49-F238E27FC236}">
                <a16:creationId xmlns:a16="http://schemas.microsoft.com/office/drawing/2014/main" id="{5F5E2259-A7BD-4B5E-91DF-68E26FEC6759}"/>
              </a:ext>
            </a:extLst>
          </p:cNvPr>
          <p:cNvPicPr>
            <a:picLocks noChangeAspect="1"/>
          </p:cNvPicPr>
          <p:nvPr/>
        </p:nvPicPr>
        <p:blipFill>
          <a:blip r:embed="rId2"/>
          <a:stretch>
            <a:fillRect/>
          </a:stretch>
        </p:blipFill>
        <p:spPr>
          <a:xfrm>
            <a:off x="12502" y="1442709"/>
            <a:ext cx="9132391" cy="3003713"/>
          </a:xfrm>
          <a:prstGeom prst="rect">
            <a:avLst/>
          </a:prstGeom>
        </p:spPr>
      </p:pic>
      <p:sp>
        <p:nvSpPr>
          <p:cNvPr id="7" name="Google Shape;1565;p85">
            <a:extLst>
              <a:ext uri="{FF2B5EF4-FFF2-40B4-BE49-F238E27FC236}">
                <a16:creationId xmlns:a16="http://schemas.microsoft.com/office/drawing/2014/main" id="{C1FD8BBB-557A-44D5-9747-59B681AE0317}"/>
              </a:ext>
            </a:extLst>
          </p:cNvPr>
          <p:cNvSpPr/>
          <p:nvPr/>
        </p:nvSpPr>
        <p:spPr>
          <a:xfrm>
            <a:off x="66852" y="943925"/>
            <a:ext cx="2558529" cy="181217"/>
          </a:xfrm>
          <a:prstGeom prst="roundRect">
            <a:avLst>
              <a:gd name="adj" fmla="val 16667"/>
            </a:avLst>
          </a:prstGeom>
          <a:solidFill>
            <a:srgbClr val="C05C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alibri" panose="020F0502020204030204" pitchFamily="34" charset="0"/>
                <a:cs typeface="Calibri" panose="020F0502020204030204" pitchFamily="34" charset="0"/>
              </a:rPr>
              <a:t>Assigned Duration</a:t>
            </a:r>
            <a:endParaRPr>
              <a:latin typeface="Calibri" panose="020F0502020204030204" pitchFamily="34" charset="0"/>
              <a:cs typeface="Calibri" panose="020F0502020204030204" pitchFamily="34" charset="0"/>
            </a:endParaRPr>
          </a:p>
        </p:txBody>
      </p:sp>
      <p:sp>
        <p:nvSpPr>
          <p:cNvPr id="9" name="Google Shape;1566;p85">
            <a:extLst>
              <a:ext uri="{FF2B5EF4-FFF2-40B4-BE49-F238E27FC236}">
                <a16:creationId xmlns:a16="http://schemas.microsoft.com/office/drawing/2014/main" id="{235AF9FA-00EF-4703-B21E-A3B9CCC9F446}"/>
              </a:ext>
            </a:extLst>
          </p:cNvPr>
          <p:cNvSpPr/>
          <p:nvPr/>
        </p:nvSpPr>
        <p:spPr>
          <a:xfrm>
            <a:off x="1594058" y="943925"/>
            <a:ext cx="1033322" cy="181217"/>
          </a:xfrm>
          <a:prstGeom prst="roundRect">
            <a:avLst>
              <a:gd name="adj" fmla="val 16667"/>
            </a:avLst>
          </a:prstGeom>
          <a:solidFill>
            <a:srgbClr val="C380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alibri" panose="020F0502020204030204" pitchFamily="34" charset="0"/>
                <a:cs typeface="Calibri" panose="020F0502020204030204" pitchFamily="34" charset="0"/>
              </a:rPr>
              <a:t>Margin</a:t>
            </a:r>
            <a:endParaRPr>
              <a:latin typeface="Calibri" panose="020F0502020204030204" pitchFamily="34" charset="0"/>
              <a:cs typeface="Calibri" panose="020F0502020204030204" pitchFamily="34" charset="0"/>
            </a:endParaRPr>
          </a:p>
        </p:txBody>
      </p:sp>
      <p:sp>
        <p:nvSpPr>
          <p:cNvPr id="11" name="Google Shape;1566;p85">
            <a:extLst>
              <a:ext uri="{FF2B5EF4-FFF2-40B4-BE49-F238E27FC236}">
                <a16:creationId xmlns:a16="http://schemas.microsoft.com/office/drawing/2014/main" id="{4E765D51-C501-49E1-A3B1-509724568863}"/>
              </a:ext>
            </a:extLst>
          </p:cNvPr>
          <p:cNvSpPr/>
          <p:nvPr/>
        </p:nvSpPr>
        <p:spPr>
          <a:xfrm>
            <a:off x="2814339" y="932459"/>
            <a:ext cx="1103316" cy="183753"/>
          </a:xfrm>
          <a:prstGeom prst="roundRect">
            <a:avLst>
              <a:gd name="adj" fmla="val 16667"/>
            </a:avLst>
          </a:prstGeom>
          <a:solidFill>
            <a:srgbClr val="C380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latin typeface="Calibri" panose="020F0502020204030204" pitchFamily="34" charset="0"/>
                <a:cs typeface="Calibri" panose="020F0502020204030204" pitchFamily="34" charset="0"/>
              </a:rPr>
              <a:t>Critical Path</a:t>
            </a:r>
            <a:endParaRPr>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0135A8D7-299D-4071-9622-6CC7F06977D7}"/>
              </a:ext>
            </a:extLst>
          </p:cNvPr>
          <p:cNvCxnSpPr>
            <a:cxnSpLocks/>
          </p:cNvCxnSpPr>
          <p:nvPr/>
        </p:nvCxnSpPr>
        <p:spPr>
          <a:xfrm flipV="1">
            <a:off x="2814339" y="1018282"/>
            <a:ext cx="1103316"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Google Shape;1565;p85">
            <a:extLst>
              <a:ext uri="{FF2B5EF4-FFF2-40B4-BE49-F238E27FC236}">
                <a16:creationId xmlns:a16="http://schemas.microsoft.com/office/drawing/2014/main" id="{DC3E0FEB-ED4D-4EF4-B2FD-1CD186C44360}"/>
              </a:ext>
            </a:extLst>
          </p:cNvPr>
          <p:cNvSpPr/>
          <p:nvPr/>
        </p:nvSpPr>
        <p:spPr>
          <a:xfrm>
            <a:off x="4250411" y="948390"/>
            <a:ext cx="2558529" cy="181217"/>
          </a:xfrm>
          <a:prstGeom prst="roundRect">
            <a:avLst>
              <a:gd name="adj" fmla="val 16667"/>
            </a:avLst>
          </a:prstGeom>
          <a:solidFill>
            <a:srgbClr val="C05C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alibri"/>
                <a:cs typeface="Calibri"/>
              </a:rPr>
              <a:t>Progress</a:t>
            </a:r>
            <a:endParaRPr>
              <a:latin typeface="Calibri" panose="020F0502020204030204" pitchFamily="34" charset="0"/>
              <a:cs typeface="Calibri" panose="020F0502020204030204" pitchFamily="34" charset="0"/>
            </a:endParaRPr>
          </a:p>
        </p:txBody>
      </p:sp>
      <p:sp>
        <p:nvSpPr>
          <p:cNvPr id="25" name="Google Shape;1566;p85">
            <a:extLst>
              <a:ext uri="{FF2B5EF4-FFF2-40B4-BE49-F238E27FC236}">
                <a16:creationId xmlns:a16="http://schemas.microsoft.com/office/drawing/2014/main" id="{BE6B6869-F799-46EA-94C1-1CF1018F6E23}"/>
              </a:ext>
            </a:extLst>
          </p:cNvPr>
          <p:cNvSpPr/>
          <p:nvPr/>
        </p:nvSpPr>
        <p:spPr>
          <a:xfrm>
            <a:off x="5777617" y="948390"/>
            <a:ext cx="1033322" cy="181217"/>
          </a:xfrm>
          <a:prstGeom prst="roundRect">
            <a:avLst>
              <a:gd name="adj" fmla="val 16667"/>
            </a:avLst>
          </a:prstGeom>
          <a:solidFill>
            <a:srgbClr val="C380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D1660897-EAF4-4C81-B48C-346E1EF5BB11}"/>
              </a:ext>
            </a:extLst>
          </p:cNvPr>
          <p:cNvSpPr/>
          <p:nvPr/>
        </p:nvSpPr>
        <p:spPr>
          <a:xfrm>
            <a:off x="3772884" y="2763708"/>
            <a:ext cx="52135" cy="184641"/>
          </a:xfrm>
          <a:prstGeom prst="rect">
            <a:avLst/>
          </a:prstGeom>
          <a:solidFill>
            <a:srgbClr val="00F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E2F76E7-5294-4998-B50D-C62D3CCF95CA}"/>
              </a:ext>
            </a:extLst>
          </p:cNvPr>
          <p:cNvSpPr/>
          <p:nvPr/>
        </p:nvSpPr>
        <p:spPr>
          <a:xfrm>
            <a:off x="3772884" y="3044994"/>
            <a:ext cx="52135" cy="193570"/>
          </a:xfrm>
          <a:prstGeom prst="rect">
            <a:avLst/>
          </a:prstGeom>
          <a:solidFill>
            <a:srgbClr val="00F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CC56D64-FF11-46F1-BEE8-C036D8C42838}"/>
              </a:ext>
            </a:extLst>
          </p:cNvPr>
          <p:cNvSpPr/>
          <p:nvPr/>
        </p:nvSpPr>
        <p:spPr>
          <a:xfrm>
            <a:off x="5317720" y="946517"/>
            <a:ext cx="52135" cy="184641"/>
          </a:xfrm>
          <a:prstGeom prst="rect">
            <a:avLst/>
          </a:prstGeom>
          <a:solidFill>
            <a:srgbClr val="00F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275A48D8-8927-4C1F-A415-460D136561D6}"/>
              </a:ext>
            </a:extLst>
          </p:cNvPr>
          <p:cNvCxnSpPr>
            <a:cxnSpLocks/>
          </p:cNvCxnSpPr>
          <p:nvPr/>
        </p:nvCxnSpPr>
        <p:spPr>
          <a:xfrm flipV="1">
            <a:off x="131562" y="2260103"/>
            <a:ext cx="964904"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05D9012-285D-4962-BFA3-A54321401CD5}"/>
              </a:ext>
            </a:extLst>
          </p:cNvPr>
          <p:cNvCxnSpPr>
            <a:cxnSpLocks/>
          </p:cNvCxnSpPr>
          <p:nvPr/>
        </p:nvCxnSpPr>
        <p:spPr>
          <a:xfrm flipV="1">
            <a:off x="689666" y="3130748"/>
            <a:ext cx="3166071" cy="89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F451D19-F74D-46C8-9A2F-34FF4B45A1A3}"/>
              </a:ext>
            </a:extLst>
          </p:cNvPr>
          <p:cNvCxnSpPr>
            <a:cxnSpLocks/>
          </p:cNvCxnSpPr>
          <p:nvPr/>
        </p:nvCxnSpPr>
        <p:spPr>
          <a:xfrm>
            <a:off x="3993650" y="3684388"/>
            <a:ext cx="889001" cy="133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C1D7BDA-C8AC-4F52-9EAF-9A41B98CAB03}"/>
              </a:ext>
            </a:extLst>
          </p:cNvPr>
          <p:cNvCxnSpPr>
            <a:cxnSpLocks/>
          </p:cNvCxnSpPr>
          <p:nvPr/>
        </p:nvCxnSpPr>
        <p:spPr>
          <a:xfrm>
            <a:off x="5016098" y="4246957"/>
            <a:ext cx="2634754" cy="133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Google Shape;567;p41">
            <a:extLst>
              <a:ext uri="{FF2B5EF4-FFF2-40B4-BE49-F238E27FC236}">
                <a16:creationId xmlns:a16="http://schemas.microsoft.com/office/drawing/2014/main" id="{DDE31E35-E188-488A-A23D-FC6AEC38129A}"/>
              </a:ext>
            </a:extLst>
          </p:cNvPr>
          <p:cNvSpPr/>
          <p:nvPr/>
        </p:nvSpPr>
        <p:spPr>
          <a:xfrm>
            <a:off x="63504" y="4918267"/>
            <a:ext cx="1554838" cy="213000"/>
          </a:xfrm>
          <a:prstGeom prst="homePlate">
            <a:avLst>
              <a:gd name="adj" fmla="val 50000"/>
            </a:avLst>
          </a:prstGeom>
          <a:solidFill>
            <a:schemeClr val="bg1"/>
          </a:solidFill>
          <a:ln w="25400" cap="flat" cmpd="sng">
            <a:solidFill>
              <a:srgbClr val="6850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a:solidFill>
                  <a:schemeClr val="tx1"/>
                </a:solidFill>
                <a:latin typeface="Calibri"/>
                <a:ea typeface="Calibri"/>
                <a:cs typeface="Calibri"/>
                <a:sym typeface="Calibri"/>
              </a:rPr>
              <a:t>Overview</a:t>
            </a:r>
            <a:endParaRPr sz="1200" b="0" i="0" u="none" strike="noStrike" cap="none">
              <a:solidFill>
                <a:schemeClr val="tx1"/>
              </a:solidFill>
              <a:latin typeface="Calibri"/>
              <a:ea typeface="Calibri"/>
              <a:cs typeface="Calibri"/>
              <a:sym typeface="Calibri"/>
            </a:endParaRPr>
          </a:p>
        </p:txBody>
      </p:sp>
      <p:sp>
        <p:nvSpPr>
          <p:cNvPr id="19" name="Google Shape;568;p41">
            <a:extLst>
              <a:ext uri="{FF2B5EF4-FFF2-40B4-BE49-F238E27FC236}">
                <a16:creationId xmlns:a16="http://schemas.microsoft.com/office/drawing/2014/main" id="{18601428-C72A-4283-87FA-5B73001C685B}"/>
              </a:ext>
            </a:extLst>
          </p:cNvPr>
          <p:cNvSpPr/>
          <p:nvPr/>
        </p:nvSpPr>
        <p:spPr>
          <a:xfrm>
            <a:off x="1618343" y="4918275"/>
            <a:ext cx="1293204" cy="213000"/>
          </a:xfrm>
          <a:prstGeom prst="chevron">
            <a:avLst>
              <a:gd name="adj" fmla="val 50000"/>
            </a:avLst>
          </a:prstGeom>
          <a:solidFill>
            <a:srgbClr val="6850A4"/>
          </a:solidFill>
          <a:ln w="254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dirty="0">
                <a:solidFill>
                  <a:schemeClr val="bg1"/>
                </a:solidFill>
                <a:latin typeface="Calibri"/>
                <a:ea typeface="Calibri"/>
                <a:cs typeface="Calibri"/>
                <a:sym typeface="Calibri"/>
              </a:rPr>
              <a:t>Schedule</a:t>
            </a:r>
            <a:endParaRPr dirty="0">
              <a:solidFill>
                <a:schemeClr val="bg1"/>
              </a:solidFill>
            </a:endParaRPr>
          </a:p>
        </p:txBody>
      </p:sp>
      <p:sp>
        <p:nvSpPr>
          <p:cNvPr id="20" name="Google Shape;572;p41">
            <a:extLst>
              <a:ext uri="{FF2B5EF4-FFF2-40B4-BE49-F238E27FC236}">
                <a16:creationId xmlns:a16="http://schemas.microsoft.com/office/drawing/2014/main" id="{C7DDF608-6996-46FB-A590-851D73C5AF98}"/>
              </a:ext>
            </a:extLst>
          </p:cNvPr>
          <p:cNvSpPr/>
          <p:nvPr/>
        </p:nvSpPr>
        <p:spPr>
          <a:xfrm>
            <a:off x="7662649" y="4916950"/>
            <a:ext cx="781425" cy="213000"/>
          </a:xfrm>
          <a:prstGeom prst="chevron">
            <a:avLst>
              <a:gd name="adj" fmla="val 50000"/>
            </a:avLst>
          </a:prstGeom>
          <a:solidFill>
            <a:schemeClr val="lt1"/>
          </a:solidFill>
          <a:ln w="25400" cap="flat" cmpd="sng">
            <a:solidFill>
              <a:srgbClr val="674E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a:solidFill>
                  <a:schemeClr val="dk1"/>
                </a:solidFill>
                <a:latin typeface="Calibri"/>
                <a:ea typeface="Calibri"/>
                <a:cs typeface="Calibri"/>
                <a:sym typeface="Calibri"/>
              </a:rPr>
              <a:t>Budget</a:t>
            </a:r>
            <a:endParaRPr/>
          </a:p>
        </p:txBody>
      </p:sp>
      <p:sp>
        <p:nvSpPr>
          <p:cNvPr id="21" name="Google Shape;569;p41">
            <a:extLst>
              <a:ext uri="{FF2B5EF4-FFF2-40B4-BE49-F238E27FC236}">
                <a16:creationId xmlns:a16="http://schemas.microsoft.com/office/drawing/2014/main" id="{94D18A99-1CDB-42D5-ACF2-39000115FE8D}"/>
              </a:ext>
            </a:extLst>
          </p:cNvPr>
          <p:cNvSpPr/>
          <p:nvPr/>
        </p:nvSpPr>
        <p:spPr>
          <a:xfrm>
            <a:off x="2911548" y="4916950"/>
            <a:ext cx="4751100" cy="213000"/>
          </a:xfrm>
          <a:prstGeom prst="chevron">
            <a:avLst>
              <a:gd name="adj" fmla="val 50000"/>
            </a:avLst>
          </a:prstGeom>
          <a:solidFill>
            <a:schemeClr val="bg1"/>
          </a:solidFill>
          <a:ln w="25400" cap="flat" cmpd="sng">
            <a:solidFill>
              <a:srgbClr val="674E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dirty="0">
                <a:solidFill>
                  <a:schemeClr val="tx1"/>
                </a:solidFill>
                <a:latin typeface="Calibri"/>
                <a:ea typeface="Calibri"/>
                <a:cs typeface="Calibri"/>
                <a:sym typeface="Calibri"/>
              </a:rPr>
              <a:t>Manufacturing</a:t>
            </a:r>
            <a:endParaRPr dirty="0">
              <a:solidFill>
                <a:schemeClr val="tx1"/>
              </a:solidFill>
            </a:endParaRPr>
          </a:p>
        </p:txBody>
      </p:sp>
      <p:sp>
        <p:nvSpPr>
          <p:cNvPr id="22" name="Google Shape;1566;p85">
            <a:extLst>
              <a:ext uri="{FF2B5EF4-FFF2-40B4-BE49-F238E27FC236}">
                <a16:creationId xmlns:a16="http://schemas.microsoft.com/office/drawing/2014/main" id="{51B16A9A-924F-4716-ACD9-A40BFBB5B856}"/>
              </a:ext>
            </a:extLst>
          </p:cNvPr>
          <p:cNvSpPr/>
          <p:nvPr/>
        </p:nvSpPr>
        <p:spPr>
          <a:xfrm>
            <a:off x="2814339" y="928749"/>
            <a:ext cx="1103316" cy="183753"/>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Calibri" panose="020F0502020204030204" pitchFamily="34" charset="0"/>
                <a:cs typeface="Calibri" panose="020F0502020204030204" pitchFamily="34" charset="0"/>
              </a:rPr>
              <a:t>Critical Path</a:t>
            </a:r>
            <a:endParaRPr dirty="0">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1AA7479A-D604-4195-8C79-5BCDC614B854}"/>
              </a:ext>
            </a:extLst>
          </p:cNvPr>
          <p:cNvSpPr/>
          <p:nvPr/>
        </p:nvSpPr>
        <p:spPr>
          <a:xfrm>
            <a:off x="4250411" y="3592067"/>
            <a:ext cx="52135" cy="184641"/>
          </a:xfrm>
          <a:prstGeom prst="rect">
            <a:avLst/>
          </a:prstGeom>
          <a:solidFill>
            <a:srgbClr val="00F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0472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D6F94-16F1-45CC-8572-2D94C6EE01B3}"/>
              </a:ext>
            </a:extLst>
          </p:cNvPr>
          <p:cNvSpPr>
            <a:spLocks noGrp="1"/>
          </p:cNvSpPr>
          <p:nvPr>
            <p:ph type="title"/>
          </p:nvPr>
        </p:nvSpPr>
        <p:spPr/>
        <p:txBody>
          <a:bodyPr/>
          <a:lstStyle/>
          <a:p>
            <a:r>
              <a:rPr lang="en-GB"/>
              <a:t>Test Progress</a:t>
            </a:r>
          </a:p>
        </p:txBody>
      </p:sp>
      <p:sp>
        <p:nvSpPr>
          <p:cNvPr id="3" name="Text Placeholder 2">
            <a:extLst>
              <a:ext uri="{FF2B5EF4-FFF2-40B4-BE49-F238E27FC236}">
                <a16:creationId xmlns:a16="http://schemas.microsoft.com/office/drawing/2014/main" id="{C567E531-75BA-46B7-AEF7-42E32D95EAAC}"/>
              </a:ext>
            </a:extLst>
          </p:cNvPr>
          <p:cNvSpPr>
            <a:spLocks noGrp="1"/>
          </p:cNvSpPr>
          <p:nvPr>
            <p:ph type="body" idx="1"/>
          </p:nvPr>
        </p:nvSpPr>
        <p:spPr>
          <a:xfrm>
            <a:off x="350844" y="1463616"/>
            <a:ext cx="3991463" cy="3606300"/>
          </a:xfrm>
        </p:spPr>
        <p:txBody>
          <a:bodyPr/>
          <a:lstStyle/>
          <a:p>
            <a:pPr marL="139700" indent="0">
              <a:buNone/>
            </a:pPr>
            <a:r>
              <a:rPr lang="en-GB" dirty="0"/>
              <a:t>Software</a:t>
            </a:r>
          </a:p>
          <a:p>
            <a:pPr>
              <a:lnSpc>
                <a:spcPct val="100000"/>
              </a:lnSpc>
            </a:pPr>
            <a:r>
              <a:rPr lang="en-GB" dirty="0" err="1">
                <a:highlight>
                  <a:srgbClr val="FFFF00"/>
                </a:highlight>
              </a:rPr>
              <a:t>iOptron</a:t>
            </a:r>
            <a:r>
              <a:rPr lang="en-GB" dirty="0">
                <a:highlight>
                  <a:srgbClr val="FFFF00"/>
                </a:highlight>
              </a:rPr>
              <a:t> Calibration Test – 02/26/20</a:t>
            </a:r>
          </a:p>
          <a:p>
            <a:pPr>
              <a:lnSpc>
                <a:spcPct val="100000"/>
              </a:lnSpc>
            </a:pPr>
            <a:r>
              <a:rPr lang="en-GB" dirty="0" err="1">
                <a:highlight>
                  <a:srgbClr val="A593D9"/>
                </a:highlight>
              </a:rPr>
              <a:t>iOptron</a:t>
            </a:r>
            <a:r>
              <a:rPr lang="en-GB" dirty="0">
                <a:highlight>
                  <a:srgbClr val="A593D9"/>
                </a:highlight>
              </a:rPr>
              <a:t> Slew Speed – 03/4/20 </a:t>
            </a:r>
          </a:p>
          <a:p>
            <a:pPr>
              <a:lnSpc>
                <a:spcPct val="100000"/>
              </a:lnSpc>
            </a:pPr>
            <a:r>
              <a:rPr lang="en-GB" dirty="0">
                <a:highlight>
                  <a:srgbClr val="A593D9"/>
                </a:highlight>
              </a:rPr>
              <a:t>Home Accuracy Test – 03/4/20</a:t>
            </a:r>
          </a:p>
          <a:p>
            <a:pPr>
              <a:lnSpc>
                <a:spcPct val="114999"/>
              </a:lnSpc>
            </a:pPr>
            <a:r>
              <a:rPr lang="en-GB" dirty="0">
                <a:highlight>
                  <a:srgbClr val="A593D9"/>
                </a:highlight>
              </a:rPr>
              <a:t>Real Image Processing Test – 03/7/20</a:t>
            </a:r>
          </a:p>
          <a:p>
            <a:pPr>
              <a:lnSpc>
                <a:spcPct val="114999"/>
              </a:lnSpc>
            </a:pPr>
            <a:r>
              <a:rPr lang="en-GB" dirty="0">
                <a:highlight>
                  <a:srgbClr val="A593D9"/>
                </a:highlight>
              </a:rPr>
              <a:t>Partial System Test – 03/13/20</a:t>
            </a:r>
          </a:p>
          <a:p>
            <a:pPr marL="139700" indent="0">
              <a:lnSpc>
                <a:spcPct val="114999"/>
              </a:lnSpc>
              <a:buNone/>
            </a:pPr>
            <a:endParaRPr lang="en-GB" dirty="0">
              <a:highlight>
                <a:srgbClr val="FF0000"/>
              </a:highlight>
            </a:endParaRPr>
          </a:p>
          <a:p>
            <a:pPr marL="139700" indent="0">
              <a:lnSpc>
                <a:spcPct val="114999"/>
              </a:lnSpc>
              <a:buNone/>
            </a:pPr>
            <a:r>
              <a:rPr lang="en-GB" dirty="0"/>
              <a:t>Hardware</a:t>
            </a:r>
          </a:p>
          <a:p>
            <a:pPr>
              <a:lnSpc>
                <a:spcPct val="114999"/>
              </a:lnSpc>
            </a:pPr>
            <a:r>
              <a:rPr lang="en-GB" dirty="0">
                <a:highlight>
                  <a:srgbClr val="FFFF00"/>
                </a:highlight>
              </a:rPr>
              <a:t>Lid Actuation Versatility Test – 02/29/20</a:t>
            </a:r>
            <a:endParaRPr lang="en-GB" dirty="0">
              <a:highlight>
                <a:srgbClr val="FF0000"/>
              </a:highlight>
            </a:endParaRPr>
          </a:p>
          <a:p>
            <a:pPr>
              <a:lnSpc>
                <a:spcPct val="114999"/>
              </a:lnSpc>
            </a:pPr>
            <a:r>
              <a:rPr lang="en-GB" dirty="0">
                <a:highlight>
                  <a:srgbClr val="A593D9"/>
                </a:highlight>
              </a:rPr>
              <a:t>Water Proof Test – Main Unit – 03/5/20</a:t>
            </a:r>
          </a:p>
          <a:p>
            <a:pPr>
              <a:lnSpc>
                <a:spcPct val="114999"/>
              </a:lnSpc>
            </a:pPr>
            <a:r>
              <a:rPr lang="en-GB" dirty="0">
                <a:highlight>
                  <a:srgbClr val="A593D9"/>
                </a:highlight>
              </a:rPr>
              <a:t>Water Proof Test – COTS Boxes – 03/5/20</a:t>
            </a:r>
          </a:p>
          <a:p>
            <a:pPr>
              <a:lnSpc>
                <a:spcPct val="114999"/>
              </a:lnSpc>
            </a:pPr>
            <a:r>
              <a:rPr lang="en-GB" dirty="0">
                <a:highlight>
                  <a:srgbClr val="A593D9"/>
                </a:highlight>
              </a:rPr>
              <a:t>Batteries – 03/8/20</a:t>
            </a:r>
          </a:p>
          <a:p>
            <a:pPr>
              <a:lnSpc>
                <a:spcPct val="114999"/>
              </a:lnSpc>
            </a:pPr>
            <a:r>
              <a:rPr lang="en-GB" dirty="0">
                <a:highlight>
                  <a:srgbClr val="A593D9"/>
                </a:highlight>
              </a:rPr>
              <a:t>GPS Testing – 03/16/20</a:t>
            </a:r>
          </a:p>
          <a:p>
            <a:pPr>
              <a:lnSpc>
                <a:spcPct val="114999"/>
              </a:lnSpc>
            </a:pPr>
            <a:endParaRPr lang="en-GB" dirty="0"/>
          </a:p>
          <a:p>
            <a:pPr marL="139700" indent="0">
              <a:lnSpc>
                <a:spcPct val="114999"/>
              </a:lnSpc>
              <a:buNone/>
            </a:pPr>
            <a:endParaRPr lang="en-GB" dirty="0"/>
          </a:p>
          <a:p>
            <a:pPr marL="139700" indent="0">
              <a:lnSpc>
                <a:spcPct val="114999"/>
              </a:lnSpc>
              <a:buNone/>
            </a:pPr>
            <a:endParaRPr lang="en-GB" dirty="0"/>
          </a:p>
        </p:txBody>
      </p:sp>
      <p:sp>
        <p:nvSpPr>
          <p:cNvPr id="4" name="Slide Number Placeholder 3">
            <a:extLst>
              <a:ext uri="{FF2B5EF4-FFF2-40B4-BE49-F238E27FC236}">
                <a16:creationId xmlns:a16="http://schemas.microsoft.com/office/drawing/2014/main" id="{F3E9A495-B54E-49C8-AA56-A8CF4114EC9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14</a:t>
            </a:fld>
            <a:endParaRPr lang="en"/>
          </a:p>
        </p:txBody>
      </p:sp>
      <p:sp>
        <p:nvSpPr>
          <p:cNvPr id="6" name="Text Placeholder 2">
            <a:extLst>
              <a:ext uri="{FF2B5EF4-FFF2-40B4-BE49-F238E27FC236}">
                <a16:creationId xmlns:a16="http://schemas.microsoft.com/office/drawing/2014/main" id="{0FF896E0-6343-43D9-A3B8-1CB92BB543F3}"/>
              </a:ext>
            </a:extLst>
          </p:cNvPr>
          <p:cNvSpPr txBox="1">
            <a:spLocks/>
          </p:cNvSpPr>
          <p:nvPr/>
        </p:nvSpPr>
        <p:spPr>
          <a:xfrm>
            <a:off x="4610900" y="1465997"/>
            <a:ext cx="3991463" cy="360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00000"/>
              </a:buClr>
              <a:buSzPts val="1400"/>
              <a:buFont typeface="Calibri"/>
              <a:buChar char="●"/>
              <a:defRPr sz="1400" b="0" i="0" u="none" strike="noStrike" cap="none">
                <a:solidFill>
                  <a:srgbClr val="000000"/>
                </a:solidFill>
                <a:latin typeface="Calibri"/>
                <a:ea typeface="Calibri"/>
                <a:cs typeface="Calibri"/>
                <a:sym typeface="Calibri"/>
              </a:defRPr>
            </a:lvl1pPr>
            <a:lvl2pPr marL="914400" marR="0" lvl="1"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2pPr>
            <a:lvl3pPr marL="1371600" marR="0" lvl="2"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3pPr>
            <a:lvl4pPr marL="1828800" marR="0" lvl="3"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4pPr>
            <a:lvl5pPr marL="2286000" marR="0" lvl="4"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5pPr>
            <a:lvl6pPr marL="2743200" marR="0" lvl="5"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6pPr>
            <a:lvl7pPr marL="3200400" marR="0" lvl="6"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7pPr>
            <a:lvl8pPr marL="3657600" marR="0" lvl="7"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8pPr>
            <a:lvl9pPr marL="4114800" marR="0" lvl="8" indent="-304800" algn="l" rtl="0">
              <a:lnSpc>
                <a:spcPct val="115000"/>
              </a:lnSpc>
              <a:spcBef>
                <a:spcPts val="1600"/>
              </a:spcBef>
              <a:spcAft>
                <a:spcPts val="160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9pPr>
          </a:lstStyle>
          <a:p>
            <a:pPr marL="139700" indent="0">
              <a:buFont typeface="Calibri"/>
              <a:buNone/>
            </a:pPr>
            <a:r>
              <a:rPr lang="en-GB" dirty="0"/>
              <a:t>Environmental</a:t>
            </a:r>
          </a:p>
          <a:p>
            <a:pPr>
              <a:lnSpc>
                <a:spcPct val="114999"/>
              </a:lnSpc>
            </a:pPr>
            <a:r>
              <a:rPr lang="en-GB" dirty="0">
                <a:highlight>
                  <a:srgbClr val="00FF00"/>
                </a:highlight>
              </a:rPr>
              <a:t>Sensor Baseline Functionality – 01/13/20</a:t>
            </a:r>
          </a:p>
          <a:p>
            <a:pPr>
              <a:lnSpc>
                <a:spcPct val="114999"/>
              </a:lnSpc>
            </a:pPr>
            <a:r>
              <a:rPr lang="en-GB" dirty="0">
                <a:highlight>
                  <a:srgbClr val="00FF00"/>
                </a:highlight>
              </a:rPr>
              <a:t>Individual Sensor Validation &amp; Characterization – 01/27/20</a:t>
            </a:r>
          </a:p>
          <a:p>
            <a:pPr>
              <a:lnSpc>
                <a:spcPct val="114999"/>
              </a:lnSpc>
            </a:pPr>
            <a:r>
              <a:rPr lang="en-GB" dirty="0">
                <a:highlight>
                  <a:srgbClr val="FFFF00"/>
                </a:highlight>
              </a:rPr>
              <a:t>Combined Sensor Validation &amp; Characterization – 03/1/20</a:t>
            </a:r>
          </a:p>
          <a:p>
            <a:pPr>
              <a:lnSpc>
                <a:spcPct val="114999"/>
              </a:lnSpc>
            </a:pPr>
            <a:r>
              <a:rPr lang="en-GB" dirty="0">
                <a:highlight>
                  <a:srgbClr val="A593D9"/>
                </a:highlight>
              </a:rPr>
              <a:t>Communication Testing – 03/7/20</a:t>
            </a:r>
          </a:p>
          <a:p>
            <a:pPr>
              <a:lnSpc>
                <a:spcPct val="114999"/>
              </a:lnSpc>
            </a:pPr>
            <a:r>
              <a:rPr lang="en-GB" dirty="0">
                <a:highlight>
                  <a:srgbClr val="A593D9"/>
                </a:highlight>
              </a:rPr>
              <a:t>Sensor Suite Testing – 03/15/20</a:t>
            </a:r>
          </a:p>
          <a:p>
            <a:pPr marL="139700" indent="0">
              <a:lnSpc>
                <a:spcPct val="114999"/>
              </a:lnSpc>
              <a:buNone/>
            </a:pPr>
            <a:endParaRPr lang="en-GB" dirty="0">
              <a:highlight>
                <a:srgbClr val="FF0000"/>
              </a:highlight>
            </a:endParaRPr>
          </a:p>
          <a:p>
            <a:pPr marL="139700" indent="0">
              <a:lnSpc>
                <a:spcPct val="114999"/>
              </a:lnSpc>
              <a:buNone/>
            </a:pPr>
            <a:r>
              <a:rPr lang="en-GB" dirty="0"/>
              <a:t>Overall System Testing</a:t>
            </a:r>
          </a:p>
          <a:p>
            <a:pPr>
              <a:lnSpc>
                <a:spcPct val="114999"/>
              </a:lnSpc>
            </a:pPr>
            <a:r>
              <a:rPr lang="en-GB" dirty="0">
                <a:highlight>
                  <a:srgbClr val="A593D9"/>
                </a:highlight>
              </a:rPr>
              <a:t>Full System Test – 04/13/20</a:t>
            </a:r>
          </a:p>
          <a:p>
            <a:pPr>
              <a:lnSpc>
                <a:spcPct val="114999"/>
              </a:lnSpc>
            </a:pPr>
            <a:r>
              <a:rPr lang="en-GB" dirty="0">
                <a:highlight>
                  <a:srgbClr val="A593D9"/>
                </a:highlight>
              </a:rPr>
              <a:t>Long Duration Test – 04/15/20</a:t>
            </a:r>
          </a:p>
          <a:p>
            <a:pPr>
              <a:lnSpc>
                <a:spcPct val="114999"/>
              </a:lnSpc>
            </a:pPr>
            <a:endParaRPr lang="en-GB" dirty="0"/>
          </a:p>
          <a:p>
            <a:pPr marL="139700" indent="0">
              <a:lnSpc>
                <a:spcPct val="114999"/>
              </a:lnSpc>
              <a:buNone/>
            </a:pPr>
            <a:endParaRPr lang="en-GB" dirty="0"/>
          </a:p>
          <a:p>
            <a:pPr marL="139700" indent="0">
              <a:lnSpc>
                <a:spcPct val="114999"/>
              </a:lnSpc>
              <a:buNone/>
            </a:pPr>
            <a:endParaRPr lang="en-GB" dirty="0"/>
          </a:p>
        </p:txBody>
      </p:sp>
      <p:sp>
        <p:nvSpPr>
          <p:cNvPr id="8" name="TextBox 7">
            <a:extLst>
              <a:ext uri="{FF2B5EF4-FFF2-40B4-BE49-F238E27FC236}">
                <a16:creationId xmlns:a16="http://schemas.microsoft.com/office/drawing/2014/main" id="{671F75AF-2D9E-410F-81E2-005E96309631}"/>
              </a:ext>
            </a:extLst>
          </p:cNvPr>
          <p:cNvSpPr txBox="1"/>
          <p:nvPr/>
        </p:nvSpPr>
        <p:spPr>
          <a:xfrm>
            <a:off x="350729" y="730424"/>
            <a:ext cx="6532323" cy="561692"/>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Aft>
                <a:spcPts val="300"/>
              </a:spcAft>
            </a:pPr>
            <a:r>
              <a:rPr lang="en-GB" b="1" dirty="0"/>
              <a:t>LEGEND</a:t>
            </a:r>
            <a:endParaRPr lang="en-US" dirty="0"/>
          </a:p>
          <a:p>
            <a:r>
              <a:rPr lang="en-GB" dirty="0">
                <a:highlight>
                  <a:srgbClr val="00FF00"/>
                </a:highlight>
              </a:rPr>
              <a:t>Completed Test</a:t>
            </a:r>
            <a:r>
              <a:rPr lang="en-GB" dirty="0"/>
              <a:t>         </a:t>
            </a:r>
            <a:r>
              <a:rPr lang="en-GB" dirty="0">
                <a:highlight>
                  <a:srgbClr val="FFFF00"/>
                </a:highlight>
              </a:rPr>
              <a:t>In Progress Test</a:t>
            </a:r>
            <a:r>
              <a:rPr lang="en-GB" dirty="0"/>
              <a:t>         </a:t>
            </a:r>
            <a:r>
              <a:rPr lang="en-GB" dirty="0">
                <a:highlight>
                  <a:srgbClr val="A593D9"/>
                </a:highlight>
              </a:rPr>
              <a:t>Scheduled Test</a:t>
            </a:r>
            <a:r>
              <a:rPr lang="en-GB" dirty="0"/>
              <a:t>         Discussed - </a:t>
            </a:r>
          </a:p>
        </p:txBody>
      </p:sp>
      <p:sp>
        <p:nvSpPr>
          <p:cNvPr id="9" name="Star: 5 Points 8">
            <a:extLst>
              <a:ext uri="{FF2B5EF4-FFF2-40B4-BE49-F238E27FC236}">
                <a16:creationId xmlns:a16="http://schemas.microsoft.com/office/drawing/2014/main" id="{DDD5644E-8071-4585-B568-857A98F0E5ED}"/>
              </a:ext>
            </a:extLst>
          </p:cNvPr>
          <p:cNvSpPr/>
          <p:nvPr/>
        </p:nvSpPr>
        <p:spPr>
          <a:xfrm>
            <a:off x="6574989" y="1051794"/>
            <a:ext cx="203548" cy="18006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tar: 5 Points 9">
            <a:extLst>
              <a:ext uri="{FF2B5EF4-FFF2-40B4-BE49-F238E27FC236}">
                <a16:creationId xmlns:a16="http://schemas.microsoft.com/office/drawing/2014/main" id="{DD9BFDE1-7753-4845-AD4A-2490D0E4EDC4}"/>
              </a:ext>
            </a:extLst>
          </p:cNvPr>
          <p:cNvSpPr/>
          <p:nvPr/>
        </p:nvSpPr>
        <p:spPr>
          <a:xfrm>
            <a:off x="539009" y="1811184"/>
            <a:ext cx="203548" cy="18006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tar: 5 Points 10">
            <a:extLst>
              <a:ext uri="{FF2B5EF4-FFF2-40B4-BE49-F238E27FC236}">
                <a16:creationId xmlns:a16="http://schemas.microsoft.com/office/drawing/2014/main" id="{BF32C3CB-F284-4C90-B394-7B4F1F7DDBBD}"/>
              </a:ext>
            </a:extLst>
          </p:cNvPr>
          <p:cNvSpPr/>
          <p:nvPr/>
        </p:nvSpPr>
        <p:spPr>
          <a:xfrm>
            <a:off x="539009" y="2022561"/>
            <a:ext cx="203548" cy="18006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tar: 5 Points 11">
            <a:extLst>
              <a:ext uri="{FF2B5EF4-FFF2-40B4-BE49-F238E27FC236}">
                <a16:creationId xmlns:a16="http://schemas.microsoft.com/office/drawing/2014/main" id="{C29CDF00-F403-41F2-893F-7BC6723735C3}"/>
              </a:ext>
            </a:extLst>
          </p:cNvPr>
          <p:cNvSpPr/>
          <p:nvPr/>
        </p:nvSpPr>
        <p:spPr>
          <a:xfrm>
            <a:off x="539009" y="3463054"/>
            <a:ext cx="203548" cy="18006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tar: 5 Points 12">
            <a:extLst>
              <a:ext uri="{FF2B5EF4-FFF2-40B4-BE49-F238E27FC236}">
                <a16:creationId xmlns:a16="http://schemas.microsoft.com/office/drawing/2014/main" id="{5A09CA62-7ED1-4AC9-98F3-BCF038201C60}"/>
              </a:ext>
            </a:extLst>
          </p:cNvPr>
          <p:cNvSpPr/>
          <p:nvPr/>
        </p:nvSpPr>
        <p:spPr>
          <a:xfrm>
            <a:off x="4805687" y="4042383"/>
            <a:ext cx="203548" cy="18006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tar: 5 Points 13">
            <a:extLst>
              <a:ext uri="{FF2B5EF4-FFF2-40B4-BE49-F238E27FC236}">
                <a16:creationId xmlns:a16="http://schemas.microsoft.com/office/drawing/2014/main" id="{0642505A-064A-49FE-BAC3-A36D6A11F05C}"/>
              </a:ext>
            </a:extLst>
          </p:cNvPr>
          <p:cNvSpPr/>
          <p:nvPr/>
        </p:nvSpPr>
        <p:spPr>
          <a:xfrm>
            <a:off x="4805686" y="3314307"/>
            <a:ext cx="203548" cy="18006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Google Shape;567;p41">
            <a:extLst>
              <a:ext uri="{FF2B5EF4-FFF2-40B4-BE49-F238E27FC236}">
                <a16:creationId xmlns:a16="http://schemas.microsoft.com/office/drawing/2014/main" id="{5AE7D865-A13D-4B3B-8385-13266556DF69}"/>
              </a:ext>
            </a:extLst>
          </p:cNvPr>
          <p:cNvSpPr/>
          <p:nvPr/>
        </p:nvSpPr>
        <p:spPr>
          <a:xfrm>
            <a:off x="63504" y="4918267"/>
            <a:ext cx="1554838" cy="213000"/>
          </a:xfrm>
          <a:prstGeom prst="homePlate">
            <a:avLst>
              <a:gd name="adj" fmla="val 50000"/>
            </a:avLst>
          </a:prstGeom>
          <a:solidFill>
            <a:schemeClr val="bg1"/>
          </a:solidFill>
          <a:ln w="25400" cap="flat" cmpd="sng">
            <a:solidFill>
              <a:srgbClr val="6850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a:solidFill>
                  <a:schemeClr val="tx1"/>
                </a:solidFill>
                <a:latin typeface="Calibri"/>
                <a:ea typeface="Calibri"/>
                <a:cs typeface="Calibri"/>
                <a:sym typeface="Calibri"/>
              </a:rPr>
              <a:t>Overview</a:t>
            </a:r>
            <a:endParaRPr sz="1200" b="0" i="0" u="none" strike="noStrike" cap="none">
              <a:solidFill>
                <a:schemeClr val="tx1"/>
              </a:solidFill>
              <a:latin typeface="Calibri"/>
              <a:ea typeface="Calibri"/>
              <a:cs typeface="Calibri"/>
              <a:sym typeface="Calibri"/>
            </a:endParaRPr>
          </a:p>
        </p:txBody>
      </p:sp>
      <p:sp>
        <p:nvSpPr>
          <p:cNvPr id="16" name="Google Shape;568;p41">
            <a:extLst>
              <a:ext uri="{FF2B5EF4-FFF2-40B4-BE49-F238E27FC236}">
                <a16:creationId xmlns:a16="http://schemas.microsoft.com/office/drawing/2014/main" id="{3986F3E7-1A56-4688-B4B1-E72BDC7A09E6}"/>
              </a:ext>
            </a:extLst>
          </p:cNvPr>
          <p:cNvSpPr/>
          <p:nvPr/>
        </p:nvSpPr>
        <p:spPr>
          <a:xfrm>
            <a:off x="1618343" y="4918275"/>
            <a:ext cx="1293204" cy="213000"/>
          </a:xfrm>
          <a:prstGeom prst="chevron">
            <a:avLst>
              <a:gd name="adj" fmla="val 50000"/>
            </a:avLst>
          </a:prstGeom>
          <a:solidFill>
            <a:srgbClr val="6850A4"/>
          </a:solidFill>
          <a:ln w="254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dirty="0">
                <a:solidFill>
                  <a:schemeClr val="bg1"/>
                </a:solidFill>
                <a:latin typeface="Calibri"/>
                <a:ea typeface="Calibri"/>
                <a:cs typeface="Calibri"/>
                <a:sym typeface="Calibri"/>
              </a:rPr>
              <a:t>Schedule</a:t>
            </a:r>
            <a:endParaRPr dirty="0">
              <a:solidFill>
                <a:schemeClr val="bg1"/>
              </a:solidFill>
            </a:endParaRPr>
          </a:p>
        </p:txBody>
      </p:sp>
      <p:sp>
        <p:nvSpPr>
          <p:cNvPr id="17" name="Google Shape;572;p41">
            <a:extLst>
              <a:ext uri="{FF2B5EF4-FFF2-40B4-BE49-F238E27FC236}">
                <a16:creationId xmlns:a16="http://schemas.microsoft.com/office/drawing/2014/main" id="{35E35D6A-893F-4886-BEE7-6DBA31CCE5FE}"/>
              </a:ext>
            </a:extLst>
          </p:cNvPr>
          <p:cNvSpPr/>
          <p:nvPr/>
        </p:nvSpPr>
        <p:spPr>
          <a:xfrm>
            <a:off x="7662649" y="4916950"/>
            <a:ext cx="781425" cy="213000"/>
          </a:xfrm>
          <a:prstGeom prst="chevron">
            <a:avLst>
              <a:gd name="adj" fmla="val 50000"/>
            </a:avLst>
          </a:prstGeom>
          <a:solidFill>
            <a:schemeClr val="lt1"/>
          </a:solidFill>
          <a:ln w="25400" cap="flat" cmpd="sng">
            <a:solidFill>
              <a:srgbClr val="674E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a:solidFill>
                  <a:schemeClr val="dk1"/>
                </a:solidFill>
                <a:latin typeface="Calibri"/>
                <a:ea typeface="Calibri"/>
                <a:cs typeface="Calibri"/>
                <a:sym typeface="Calibri"/>
              </a:rPr>
              <a:t>Budget</a:t>
            </a:r>
            <a:endParaRPr/>
          </a:p>
        </p:txBody>
      </p:sp>
      <p:sp>
        <p:nvSpPr>
          <p:cNvPr id="18" name="Google Shape;569;p41">
            <a:extLst>
              <a:ext uri="{FF2B5EF4-FFF2-40B4-BE49-F238E27FC236}">
                <a16:creationId xmlns:a16="http://schemas.microsoft.com/office/drawing/2014/main" id="{432127D6-150E-4F10-A33F-E2B49F7329E3}"/>
              </a:ext>
            </a:extLst>
          </p:cNvPr>
          <p:cNvSpPr/>
          <p:nvPr/>
        </p:nvSpPr>
        <p:spPr>
          <a:xfrm>
            <a:off x="2911548" y="4916950"/>
            <a:ext cx="4751100" cy="213000"/>
          </a:xfrm>
          <a:prstGeom prst="chevron">
            <a:avLst>
              <a:gd name="adj" fmla="val 50000"/>
            </a:avLst>
          </a:prstGeom>
          <a:solidFill>
            <a:schemeClr val="bg1"/>
          </a:solidFill>
          <a:ln w="25400" cap="flat" cmpd="sng">
            <a:solidFill>
              <a:srgbClr val="674E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dirty="0">
                <a:solidFill>
                  <a:schemeClr val="tx1"/>
                </a:solidFill>
                <a:latin typeface="Calibri"/>
                <a:ea typeface="Calibri"/>
                <a:cs typeface="Calibri"/>
                <a:sym typeface="Calibri"/>
              </a:rPr>
              <a:t>Manufacturing</a:t>
            </a:r>
            <a:endParaRPr dirty="0">
              <a:solidFill>
                <a:schemeClr val="tx1"/>
              </a:solidFill>
            </a:endParaRPr>
          </a:p>
        </p:txBody>
      </p:sp>
    </p:spTree>
    <p:extLst>
      <p:ext uri="{BB962C8B-B14F-4D97-AF65-F5344CB8AC3E}">
        <p14:creationId xmlns:p14="http://schemas.microsoft.com/office/powerpoint/2010/main" val="1425783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42"/>
          <p:cNvSpPr txBox="1">
            <a:spLocks noGrp="1"/>
          </p:cNvSpPr>
          <p:nvPr>
            <p:ph type="title"/>
          </p:nvPr>
        </p:nvSpPr>
        <p:spPr>
          <a:xfrm>
            <a:off x="2776200" y="450150"/>
            <a:ext cx="6367800" cy="4090800"/>
          </a:xfrm>
          <a:prstGeom prst="rect">
            <a:avLst/>
          </a:prstGeom>
        </p:spPr>
        <p:txBody>
          <a:bodyPr spcFirstLastPara="1" wrap="square" lIns="91425" tIns="91425" rIns="91425" bIns="91425" anchor="ctr" anchorCtr="0">
            <a:noAutofit/>
          </a:bodyPr>
          <a:lstStyle/>
          <a:p>
            <a:r>
              <a:rPr lang="en"/>
              <a:t>Test Readiness</a:t>
            </a:r>
            <a:endParaRPr lang="en-US"/>
          </a:p>
        </p:txBody>
      </p:sp>
      <p:sp>
        <p:nvSpPr>
          <p:cNvPr id="578" name="Google Shape;578;p42"/>
          <p:cNvSpPr txBox="1">
            <a:spLocks noGrp="1"/>
          </p:cNvSpPr>
          <p:nvPr>
            <p:ph type="sldNum" idx="12"/>
          </p:nvPr>
        </p:nvSpPr>
        <p:spPr>
          <a:xfrm>
            <a:off x="-95142" y="-5143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66"/>
          <p:cNvSpPr txBox="1">
            <a:spLocks noGrp="1"/>
          </p:cNvSpPr>
          <p:nvPr>
            <p:ph type="title"/>
          </p:nvPr>
        </p:nvSpPr>
        <p:spPr>
          <a:xfrm>
            <a:off x="302925" y="2194975"/>
            <a:ext cx="4011900" cy="841800"/>
          </a:xfrm>
          <a:prstGeom prst="rect">
            <a:avLst/>
          </a:prstGeom>
        </p:spPr>
        <p:txBody>
          <a:bodyPr spcFirstLastPara="1" wrap="square" lIns="91425" tIns="91425" rIns="91425" bIns="91425" anchor="ctr" anchorCtr="0">
            <a:noAutofit/>
          </a:bodyPr>
          <a:lstStyle/>
          <a:p>
            <a:r>
              <a:rPr lang="en-US" sz="4000">
                <a:latin typeface="Calibri"/>
                <a:ea typeface="Calibri"/>
                <a:cs typeface="Calibri"/>
                <a:sym typeface="Calibri"/>
              </a:rPr>
              <a:t>Full System</a:t>
            </a:r>
          </a:p>
        </p:txBody>
      </p:sp>
      <p:sp>
        <p:nvSpPr>
          <p:cNvPr id="1129" name="Google Shape;1129;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Tree>
    <p:extLst>
      <p:ext uri="{BB962C8B-B14F-4D97-AF65-F5344CB8AC3E}">
        <p14:creationId xmlns:p14="http://schemas.microsoft.com/office/powerpoint/2010/main" val="3018966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Google Shape;1164;p69">
            <a:extLst>
              <a:ext uri="{FF2B5EF4-FFF2-40B4-BE49-F238E27FC236}">
                <a16:creationId xmlns:a16="http://schemas.microsoft.com/office/drawing/2014/main" id="{B3E81092-8CD6-478C-AABC-5E163530E408}"/>
              </a:ext>
            </a:extLst>
          </p:cNvPr>
          <p:cNvSpPr/>
          <p:nvPr/>
        </p:nvSpPr>
        <p:spPr>
          <a:xfrm rot="20100000">
            <a:off x="3216833" y="1244769"/>
            <a:ext cx="4981750" cy="3997448"/>
          </a:xfrm>
          <a:prstGeom prst="arc">
            <a:avLst>
              <a:gd name="adj1" fmla="val 16200000"/>
              <a:gd name="adj2" fmla="val 219446"/>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4B1BCA62-EDBA-4706-9D5D-3B9C9D286861}"/>
              </a:ext>
            </a:extLst>
          </p:cNvPr>
          <p:cNvSpPr>
            <a:spLocks noGrp="1"/>
          </p:cNvSpPr>
          <p:nvPr>
            <p:ph type="title"/>
          </p:nvPr>
        </p:nvSpPr>
        <p:spPr/>
        <p:txBody>
          <a:bodyPr/>
          <a:lstStyle/>
          <a:p>
            <a:r>
              <a:rPr lang="en-US"/>
              <a:t>Final System Test</a:t>
            </a:r>
          </a:p>
        </p:txBody>
      </p:sp>
      <p:sp>
        <p:nvSpPr>
          <p:cNvPr id="4" name="Slide Number Placeholder 3">
            <a:extLst>
              <a:ext uri="{FF2B5EF4-FFF2-40B4-BE49-F238E27FC236}">
                <a16:creationId xmlns:a16="http://schemas.microsoft.com/office/drawing/2014/main" id="{2952C1DD-B186-4484-ADBB-DCD5D8D79A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17</a:t>
            </a:fld>
            <a:endParaRPr lang="en"/>
          </a:p>
        </p:txBody>
      </p:sp>
      <p:sp>
        <p:nvSpPr>
          <p:cNvPr id="6" name="Text Placeholder 2">
            <a:extLst>
              <a:ext uri="{FF2B5EF4-FFF2-40B4-BE49-F238E27FC236}">
                <a16:creationId xmlns:a16="http://schemas.microsoft.com/office/drawing/2014/main" id="{99AFF756-6790-47D0-856E-88A8E0C5715B}"/>
              </a:ext>
            </a:extLst>
          </p:cNvPr>
          <p:cNvSpPr>
            <a:spLocks noGrp="1"/>
          </p:cNvSpPr>
          <p:nvPr>
            <p:ph type="body" idx="1"/>
          </p:nvPr>
        </p:nvSpPr>
        <p:spPr>
          <a:xfrm>
            <a:off x="311700" y="962575"/>
            <a:ext cx="3343755" cy="2919703"/>
          </a:xfrm>
          <a:solidFill>
            <a:srgbClr val="6850A4"/>
          </a:solidFill>
        </p:spPr>
        <p:txBody>
          <a:bodyPr/>
          <a:lstStyle/>
          <a:p>
            <a:pPr marL="425450" indent="-285750">
              <a:lnSpc>
                <a:spcPct val="100000"/>
              </a:lnSpc>
              <a:spcBef>
                <a:spcPts val="400"/>
              </a:spcBef>
              <a:spcAft>
                <a:spcPts val="500"/>
              </a:spcAft>
            </a:pPr>
            <a:r>
              <a:rPr lang="en-US" b="1">
                <a:solidFill>
                  <a:schemeClr val="bg1"/>
                </a:solidFill>
              </a:rPr>
              <a:t>Goal: Show that WRAITH completes the project as designed by:</a:t>
            </a:r>
            <a:endParaRPr lang="en-US">
              <a:solidFill>
                <a:schemeClr val="bg1"/>
              </a:solidFill>
            </a:endParaRPr>
          </a:p>
          <a:p>
            <a:pPr lvl="1">
              <a:lnSpc>
                <a:spcPct val="100000"/>
              </a:lnSpc>
              <a:spcBef>
                <a:spcPts val="400"/>
              </a:spcBef>
              <a:spcAft>
                <a:spcPts val="500"/>
              </a:spcAft>
            </a:pPr>
            <a:r>
              <a:rPr lang="en-US" b="1">
                <a:solidFill>
                  <a:schemeClr val="bg1"/>
                </a:solidFill>
              </a:rPr>
              <a:t>Detecting adverse weather</a:t>
            </a:r>
          </a:p>
          <a:p>
            <a:pPr lvl="1">
              <a:lnSpc>
                <a:spcPct val="100000"/>
              </a:lnSpc>
              <a:spcBef>
                <a:spcPts val="400"/>
              </a:spcBef>
              <a:spcAft>
                <a:spcPts val="500"/>
              </a:spcAft>
            </a:pPr>
            <a:r>
              <a:rPr lang="en-US" b="1">
                <a:solidFill>
                  <a:schemeClr val="bg1"/>
                </a:solidFill>
              </a:rPr>
              <a:t>Protecting against adverse weather</a:t>
            </a:r>
          </a:p>
          <a:p>
            <a:pPr lvl="1">
              <a:lnSpc>
                <a:spcPct val="100000"/>
              </a:lnSpc>
              <a:spcBef>
                <a:spcPts val="400"/>
              </a:spcBef>
              <a:spcAft>
                <a:spcPts val="500"/>
              </a:spcAft>
            </a:pPr>
            <a:r>
              <a:rPr lang="en-US" b="1">
                <a:solidFill>
                  <a:schemeClr val="bg1"/>
                </a:solidFill>
              </a:rPr>
              <a:t>Integrating GHOST's systems</a:t>
            </a:r>
          </a:p>
          <a:p>
            <a:pPr lvl="1">
              <a:lnSpc>
                <a:spcPct val="100000"/>
              </a:lnSpc>
              <a:spcBef>
                <a:spcPts val="400"/>
              </a:spcBef>
              <a:spcAft>
                <a:spcPts val="600"/>
              </a:spcAft>
            </a:pPr>
            <a:r>
              <a:rPr lang="en-US" b="1">
                <a:solidFill>
                  <a:schemeClr val="bg1"/>
                </a:solidFill>
              </a:rPr>
              <a:t>Operating autonomously</a:t>
            </a:r>
          </a:p>
          <a:p>
            <a:pPr marL="425450" indent="-285750">
              <a:lnSpc>
                <a:spcPct val="100000"/>
              </a:lnSpc>
              <a:spcAft>
                <a:spcPts val="1600"/>
              </a:spcAft>
            </a:pPr>
            <a:r>
              <a:rPr lang="en-US" b="1">
                <a:solidFill>
                  <a:schemeClr val="bg1"/>
                </a:solidFill>
              </a:rPr>
              <a:t>Materials: WRAITH enclosure, stage mount, camera, batteries, main processor, weather station</a:t>
            </a:r>
          </a:p>
          <a:p>
            <a:pPr marL="425450" indent="-285750">
              <a:lnSpc>
                <a:spcPct val="100000"/>
              </a:lnSpc>
              <a:spcAft>
                <a:spcPts val="1600"/>
              </a:spcAft>
            </a:pPr>
            <a:r>
              <a:rPr lang="en-US" b="1">
                <a:solidFill>
                  <a:schemeClr val="bg1"/>
                </a:solidFill>
              </a:rPr>
              <a:t>Requirements Verified: </a:t>
            </a:r>
            <a:r>
              <a:rPr lang="en-US">
                <a:solidFill>
                  <a:schemeClr val="bg1"/>
                </a:solidFill>
              </a:rPr>
              <a:t>All</a:t>
            </a:r>
            <a:endParaRPr lang="en-US" b="1">
              <a:solidFill>
                <a:schemeClr val="bg1"/>
              </a:solidFill>
            </a:endParaRPr>
          </a:p>
        </p:txBody>
      </p:sp>
      <p:pic>
        <p:nvPicPr>
          <p:cNvPr id="13" name="Picture 13" descr="A close up of a logo&#10;&#10;Description generated with very high confidence">
            <a:extLst>
              <a:ext uri="{FF2B5EF4-FFF2-40B4-BE49-F238E27FC236}">
                <a16:creationId xmlns:a16="http://schemas.microsoft.com/office/drawing/2014/main" id="{F5980B7D-18DC-4779-8138-75D3EC4996B1}"/>
              </a:ext>
            </a:extLst>
          </p:cNvPr>
          <p:cNvPicPr>
            <a:picLocks noChangeAspect="1"/>
          </p:cNvPicPr>
          <p:nvPr/>
        </p:nvPicPr>
        <p:blipFill>
          <a:blip r:embed="rId3"/>
          <a:stretch>
            <a:fillRect/>
          </a:stretch>
        </p:blipFill>
        <p:spPr>
          <a:xfrm>
            <a:off x="6169602" y="1033813"/>
            <a:ext cx="317113" cy="364631"/>
          </a:xfrm>
          <a:prstGeom prst="rect">
            <a:avLst/>
          </a:prstGeom>
        </p:spPr>
      </p:pic>
      <p:sp>
        <p:nvSpPr>
          <p:cNvPr id="22" name="Oval 21">
            <a:extLst>
              <a:ext uri="{FF2B5EF4-FFF2-40B4-BE49-F238E27FC236}">
                <a16:creationId xmlns:a16="http://schemas.microsoft.com/office/drawing/2014/main" id="{0F8BCCEE-61FF-43C4-9289-3A5DABFEF2B4}"/>
              </a:ext>
            </a:extLst>
          </p:cNvPr>
          <p:cNvSpPr/>
          <p:nvPr/>
        </p:nvSpPr>
        <p:spPr>
          <a:xfrm>
            <a:off x="6112557" y="957789"/>
            <a:ext cx="426906" cy="52014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561248DA-26D0-462C-9885-F9B74A0B06D9}"/>
              </a:ext>
            </a:extLst>
          </p:cNvPr>
          <p:cNvSpPr txBox="1"/>
          <p:nvPr/>
        </p:nvSpPr>
        <p:spPr>
          <a:xfrm rot="-540000">
            <a:off x="4519251" y="901056"/>
            <a:ext cx="168679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ISS &amp; HEO Object</a:t>
            </a:r>
          </a:p>
        </p:txBody>
      </p:sp>
      <p:pic>
        <p:nvPicPr>
          <p:cNvPr id="3" name="Picture 2" descr="A picture containing table, sitting, computer, desk&#10;&#10;Description generated with very high confidence">
            <a:extLst>
              <a:ext uri="{FF2B5EF4-FFF2-40B4-BE49-F238E27FC236}">
                <a16:creationId xmlns:a16="http://schemas.microsoft.com/office/drawing/2014/main" id="{C48DA95E-2811-47ED-9FD4-40184D5AE35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278" b="89691" l="6874" r="92348">
                        <a14:foregroundMark x1="92607" y1="27320" x2="92607" y2="27320"/>
                        <a14:foregroundMark x1="74968" y1="9536" x2="74968" y2="9536"/>
                        <a14:foregroundMark x1="6874" y1="28093" x2="6874" y2="28093"/>
                      </a14:backgroundRemoval>
                    </a14:imgEffect>
                  </a14:imgLayer>
                </a14:imgProps>
              </a:ext>
              <a:ext uri="{28A0092B-C50C-407E-A947-70E740481C1C}">
                <a14:useLocalDpi xmlns:a14="http://schemas.microsoft.com/office/drawing/2010/main" val="0"/>
              </a:ext>
            </a:extLst>
          </a:blip>
          <a:stretch>
            <a:fillRect/>
          </a:stretch>
        </p:blipFill>
        <p:spPr>
          <a:xfrm>
            <a:off x="4394819" y="2407770"/>
            <a:ext cx="1667539" cy="840852"/>
          </a:xfrm>
          <a:prstGeom prst="rect">
            <a:avLst/>
          </a:prstGeom>
        </p:spPr>
      </p:pic>
      <p:cxnSp>
        <p:nvCxnSpPr>
          <p:cNvPr id="33" name="Straight Arrow Connector 32">
            <a:extLst>
              <a:ext uri="{FF2B5EF4-FFF2-40B4-BE49-F238E27FC236}">
                <a16:creationId xmlns:a16="http://schemas.microsoft.com/office/drawing/2014/main" id="{135D6112-3D95-4915-9BB2-927BC8051D6C}"/>
              </a:ext>
            </a:extLst>
          </p:cNvPr>
          <p:cNvCxnSpPr/>
          <p:nvPr/>
        </p:nvCxnSpPr>
        <p:spPr>
          <a:xfrm flipH="1">
            <a:off x="4879409" y="1088270"/>
            <a:ext cx="1239316" cy="1561956"/>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9955BF8-C777-47FD-8562-6C3233205C95}"/>
              </a:ext>
            </a:extLst>
          </p:cNvPr>
          <p:cNvCxnSpPr>
            <a:cxnSpLocks/>
          </p:cNvCxnSpPr>
          <p:nvPr/>
        </p:nvCxnSpPr>
        <p:spPr>
          <a:xfrm flipH="1">
            <a:off x="4933972" y="1370935"/>
            <a:ext cx="1575006" cy="1357578"/>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8A44D20F-034B-4573-ADFB-5F665BBB1BC1}"/>
              </a:ext>
            </a:extLst>
          </p:cNvPr>
          <p:cNvGrpSpPr/>
          <p:nvPr/>
        </p:nvGrpSpPr>
        <p:grpSpPr>
          <a:xfrm>
            <a:off x="3939807" y="3445284"/>
            <a:ext cx="5101968" cy="1314065"/>
            <a:chOff x="3939807" y="3445284"/>
            <a:chExt cx="5101968" cy="1314065"/>
          </a:xfrm>
        </p:grpSpPr>
        <p:sp>
          <p:nvSpPr>
            <p:cNvPr id="5" name="Text Placeholder 2">
              <a:extLst>
                <a:ext uri="{FF2B5EF4-FFF2-40B4-BE49-F238E27FC236}">
                  <a16:creationId xmlns:a16="http://schemas.microsoft.com/office/drawing/2014/main" id="{EB72A38C-7A93-4358-BB53-72E38B355CD9}"/>
                </a:ext>
              </a:extLst>
            </p:cNvPr>
            <p:cNvSpPr txBox="1">
              <a:spLocks/>
            </p:cNvSpPr>
            <p:nvPr/>
          </p:nvSpPr>
          <p:spPr>
            <a:xfrm>
              <a:off x="3939807" y="4048393"/>
              <a:ext cx="5101968" cy="710956"/>
            </a:xfrm>
            <a:prstGeom prst="rect">
              <a:avLst/>
            </a:prstGeom>
            <a:solidFill>
              <a:srgbClr val="6850A4"/>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00000"/>
                </a:buClr>
                <a:buSzPts val="1400"/>
                <a:buFont typeface="Calibri"/>
                <a:buChar char="●"/>
                <a:defRPr sz="1400" b="0" i="0" u="none" strike="noStrike" cap="none">
                  <a:solidFill>
                    <a:srgbClr val="000000"/>
                  </a:solidFill>
                  <a:latin typeface="Calibri"/>
                  <a:ea typeface="Calibri"/>
                  <a:cs typeface="Calibri"/>
                  <a:sym typeface="Calibri"/>
                </a:defRPr>
              </a:lvl1pPr>
              <a:lvl2pPr marL="914400" marR="0" lvl="1"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2pPr>
              <a:lvl3pPr marL="1371600" marR="0" lvl="2"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3pPr>
              <a:lvl4pPr marL="1828800" marR="0" lvl="3"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4pPr>
              <a:lvl5pPr marL="2286000" marR="0" lvl="4"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5pPr>
              <a:lvl6pPr marL="2743200" marR="0" lvl="5"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6pPr>
              <a:lvl7pPr marL="3200400" marR="0" lvl="6"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7pPr>
              <a:lvl8pPr marL="3657600" marR="0" lvl="7"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8pPr>
              <a:lvl9pPr marL="4114800" marR="0" lvl="8" indent="-304800" algn="l" rtl="0">
                <a:lnSpc>
                  <a:spcPct val="115000"/>
                </a:lnSpc>
                <a:spcBef>
                  <a:spcPts val="1600"/>
                </a:spcBef>
                <a:spcAft>
                  <a:spcPts val="160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9pPr>
            </a:lstStyle>
            <a:p>
              <a:pPr marL="139700" indent="0">
                <a:lnSpc>
                  <a:spcPct val="114999"/>
                </a:lnSpc>
                <a:buNone/>
              </a:pPr>
              <a:r>
                <a:rPr lang="en-US" b="1">
                  <a:solidFill>
                    <a:schemeClr val="bg1"/>
                  </a:solidFill>
                </a:rPr>
                <a:t>Output: Updated orbital elements of target object, system timing information, system accuracy, weather detection reports</a:t>
              </a:r>
              <a:endParaRPr lang="en-US">
                <a:solidFill>
                  <a:schemeClr val="bg1"/>
                </a:solidFill>
              </a:endParaRPr>
            </a:p>
          </p:txBody>
        </p:sp>
        <p:cxnSp>
          <p:nvCxnSpPr>
            <p:cNvPr id="7" name="Gerade Verbindung mit Pfeil 12">
              <a:extLst>
                <a:ext uri="{FF2B5EF4-FFF2-40B4-BE49-F238E27FC236}">
                  <a16:creationId xmlns:a16="http://schemas.microsoft.com/office/drawing/2014/main" id="{BE38FB4B-49C9-4718-9384-EDC764845C71}"/>
                </a:ext>
              </a:extLst>
            </p:cNvPr>
            <p:cNvCxnSpPr/>
            <p:nvPr/>
          </p:nvCxnSpPr>
          <p:spPr>
            <a:xfrm flipH="1">
              <a:off x="4946842" y="3445284"/>
              <a:ext cx="3810" cy="381000"/>
            </a:xfrm>
            <a:prstGeom prst="straightConnector1">
              <a:avLst/>
            </a:prstGeom>
            <a:ln w="57150">
              <a:solidFill>
                <a:srgbClr val="6850A4"/>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Google Shape;567;p41">
            <a:extLst>
              <a:ext uri="{FF2B5EF4-FFF2-40B4-BE49-F238E27FC236}">
                <a16:creationId xmlns:a16="http://schemas.microsoft.com/office/drawing/2014/main" id="{887B9DEB-4E59-4788-AB2C-B7634082C75E}"/>
              </a:ext>
            </a:extLst>
          </p:cNvPr>
          <p:cNvSpPr/>
          <p:nvPr/>
        </p:nvSpPr>
        <p:spPr>
          <a:xfrm>
            <a:off x="63504" y="4918267"/>
            <a:ext cx="1554838" cy="213000"/>
          </a:xfrm>
          <a:prstGeom prst="homePlate">
            <a:avLst>
              <a:gd name="adj" fmla="val 50000"/>
            </a:avLst>
          </a:prstGeom>
          <a:solidFill>
            <a:schemeClr val="bg1"/>
          </a:solidFill>
          <a:ln w="25400" cap="flat" cmpd="sng">
            <a:solidFill>
              <a:srgbClr val="6850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a:solidFill>
                  <a:schemeClr val="tx1"/>
                </a:solidFill>
                <a:latin typeface="Calibri"/>
                <a:ea typeface="Calibri"/>
                <a:cs typeface="Calibri"/>
                <a:sym typeface="Calibri"/>
              </a:rPr>
              <a:t>Overview</a:t>
            </a:r>
            <a:endParaRPr sz="1200" b="0" i="0" u="none" strike="noStrike" cap="none">
              <a:solidFill>
                <a:schemeClr val="tx1"/>
              </a:solidFill>
              <a:latin typeface="Calibri"/>
              <a:ea typeface="Calibri"/>
              <a:cs typeface="Calibri"/>
              <a:sym typeface="Calibri"/>
            </a:endParaRPr>
          </a:p>
        </p:txBody>
      </p:sp>
      <p:sp>
        <p:nvSpPr>
          <p:cNvPr id="16" name="Google Shape;568;p41">
            <a:extLst>
              <a:ext uri="{FF2B5EF4-FFF2-40B4-BE49-F238E27FC236}">
                <a16:creationId xmlns:a16="http://schemas.microsoft.com/office/drawing/2014/main" id="{9467A4BC-C080-4871-9E84-54F27088EC0A}"/>
              </a:ext>
            </a:extLst>
          </p:cNvPr>
          <p:cNvSpPr/>
          <p:nvPr/>
        </p:nvSpPr>
        <p:spPr>
          <a:xfrm>
            <a:off x="1618343" y="4918275"/>
            <a:ext cx="1293204" cy="213000"/>
          </a:xfrm>
          <a:prstGeom prst="chevron">
            <a:avLst>
              <a:gd name="adj" fmla="val 50000"/>
            </a:avLst>
          </a:prstGeom>
          <a:solidFill>
            <a:schemeClr val="bg1"/>
          </a:solidFill>
          <a:ln w="25400" cap="flat" cmpd="sng">
            <a:solidFill>
              <a:srgbClr val="6850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dirty="0">
                <a:solidFill>
                  <a:schemeClr val="tx1"/>
                </a:solidFill>
                <a:latin typeface="Calibri"/>
                <a:ea typeface="Calibri"/>
                <a:cs typeface="Calibri"/>
                <a:sym typeface="Calibri"/>
              </a:rPr>
              <a:t>Schedule</a:t>
            </a:r>
            <a:endParaRPr dirty="0">
              <a:solidFill>
                <a:schemeClr val="tx1"/>
              </a:solidFill>
            </a:endParaRPr>
          </a:p>
        </p:txBody>
      </p:sp>
      <p:sp>
        <p:nvSpPr>
          <p:cNvPr id="17" name="Google Shape;572;p41">
            <a:extLst>
              <a:ext uri="{FF2B5EF4-FFF2-40B4-BE49-F238E27FC236}">
                <a16:creationId xmlns:a16="http://schemas.microsoft.com/office/drawing/2014/main" id="{A7C0FD01-EFD6-4597-93CF-7A01B4BBE58A}"/>
              </a:ext>
            </a:extLst>
          </p:cNvPr>
          <p:cNvSpPr/>
          <p:nvPr/>
        </p:nvSpPr>
        <p:spPr>
          <a:xfrm>
            <a:off x="7662649" y="4916950"/>
            <a:ext cx="781425" cy="213000"/>
          </a:xfrm>
          <a:prstGeom prst="chevron">
            <a:avLst>
              <a:gd name="adj" fmla="val 50000"/>
            </a:avLst>
          </a:prstGeom>
          <a:solidFill>
            <a:schemeClr val="lt1"/>
          </a:solidFill>
          <a:ln w="25400" cap="flat" cmpd="sng">
            <a:solidFill>
              <a:srgbClr val="674E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a:solidFill>
                  <a:schemeClr val="dk1"/>
                </a:solidFill>
                <a:latin typeface="Calibri"/>
                <a:ea typeface="Calibri"/>
                <a:cs typeface="Calibri"/>
                <a:sym typeface="Calibri"/>
              </a:rPr>
              <a:t>Budget</a:t>
            </a:r>
            <a:endParaRPr/>
          </a:p>
        </p:txBody>
      </p:sp>
      <p:sp>
        <p:nvSpPr>
          <p:cNvPr id="18" name="Google Shape;569;p41">
            <a:extLst>
              <a:ext uri="{FF2B5EF4-FFF2-40B4-BE49-F238E27FC236}">
                <a16:creationId xmlns:a16="http://schemas.microsoft.com/office/drawing/2014/main" id="{86CB0954-9FFB-4B3E-985E-2455728B5389}"/>
              </a:ext>
            </a:extLst>
          </p:cNvPr>
          <p:cNvSpPr/>
          <p:nvPr/>
        </p:nvSpPr>
        <p:spPr>
          <a:xfrm>
            <a:off x="2911548" y="4916950"/>
            <a:ext cx="4751100" cy="213000"/>
          </a:xfrm>
          <a:prstGeom prst="chevron">
            <a:avLst>
              <a:gd name="adj" fmla="val 50000"/>
            </a:avLst>
          </a:prstGeom>
          <a:solidFill>
            <a:srgbClr val="6850A4"/>
          </a:solidFill>
          <a:ln w="254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dirty="0">
                <a:solidFill>
                  <a:schemeClr val="bg1"/>
                </a:solidFill>
                <a:latin typeface="Calibri"/>
                <a:ea typeface="Calibri"/>
                <a:cs typeface="Calibri"/>
                <a:sym typeface="Calibri"/>
              </a:rPr>
              <a:t>Test Readiness</a:t>
            </a:r>
            <a:endParaRPr dirty="0">
              <a:solidFill>
                <a:schemeClr val="bg1"/>
              </a:solidFill>
            </a:endParaRPr>
          </a:p>
        </p:txBody>
      </p:sp>
    </p:spTree>
    <p:extLst>
      <p:ext uri="{BB962C8B-B14F-4D97-AF65-F5344CB8AC3E}">
        <p14:creationId xmlns:p14="http://schemas.microsoft.com/office/powerpoint/2010/main" val="144921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44"/>
          <p:cNvSpPr txBox="1">
            <a:spLocks noGrp="1"/>
          </p:cNvSpPr>
          <p:nvPr>
            <p:ph type="title"/>
          </p:nvPr>
        </p:nvSpPr>
        <p:spPr>
          <a:xfrm>
            <a:off x="302925" y="2194975"/>
            <a:ext cx="4011900" cy="8418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a:t>Protection</a:t>
            </a:r>
            <a:endParaRPr lang="en-US"/>
          </a:p>
        </p:txBody>
      </p:sp>
      <p:sp>
        <p:nvSpPr>
          <p:cNvPr id="602" name="Google Shape;602;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BCA62-EDBA-4706-9D5D-3B9C9D286861}"/>
              </a:ext>
            </a:extLst>
          </p:cNvPr>
          <p:cNvSpPr>
            <a:spLocks noGrp="1"/>
          </p:cNvSpPr>
          <p:nvPr>
            <p:ph type="title"/>
          </p:nvPr>
        </p:nvSpPr>
        <p:spPr/>
        <p:txBody>
          <a:bodyPr/>
          <a:lstStyle/>
          <a:p>
            <a:r>
              <a:rPr lang="en-US"/>
              <a:t>Roof Actuation - Stepper Motor Model</a:t>
            </a:r>
          </a:p>
        </p:txBody>
      </p:sp>
      <p:sp>
        <p:nvSpPr>
          <p:cNvPr id="4" name="Slide Number Placeholder 3">
            <a:extLst>
              <a:ext uri="{FF2B5EF4-FFF2-40B4-BE49-F238E27FC236}">
                <a16:creationId xmlns:a16="http://schemas.microsoft.com/office/drawing/2014/main" id="{2952C1DD-B186-4484-ADBB-DCD5D8D79A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19</a:t>
            </a:fld>
            <a:endParaRPr lang="en"/>
          </a:p>
        </p:txBody>
      </p:sp>
      <p:sp>
        <p:nvSpPr>
          <p:cNvPr id="7" name="TextBox 6">
            <a:extLst>
              <a:ext uri="{FF2B5EF4-FFF2-40B4-BE49-F238E27FC236}">
                <a16:creationId xmlns:a16="http://schemas.microsoft.com/office/drawing/2014/main" id="{7A744EF7-3D0D-4F17-95E9-0A2F78D85F07}"/>
              </a:ext>
            </a:extLst>
          </p:cNvPr>
          <p:cNvSpPr txBox="1"/>
          <p:nvPr/>
        </p:nvSpPr>
        <p:spPr>
          <a:xfrm>
            <a:off x="251508" y="3219276"/>
            <a:ext cx="2743200" cy="1600438"/>
          </a:xfrm>
          <a:prstGeom prst="rect">
            <a:avLst/>
          </a:prstGeom>
          <a:solidFill>
            <a:srgbClr val="6850A4"/>
          </a:solidFill>
          <a:ln>
            <a:solidFill>
              <a:schemeClr val="tx2">
                <a:lumMod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bg1"/>
                </a:solidFill>
              </a:rPr>
              <a:t>Motor Specification Model</a:t>
            </a:r>
          </a:p>
          <a:p>
            <a:r>
              <a:rPr lang="en-US" dirty="0">
                <a:solidFill>
                  <a:schemeClr val="bg1"/>
                </a:solidFill>
              </a:rPr>
              <a:t>Ʃ </a:t>
            </a:r>
            <a:r>
              <a:rPr lang="en-US" dirty="0" err="1">
                <a:solidFill>
                  <a:schemeClr val="bg1"/>
                </a:solidFill>
              </a:rPr>
              <a:t>F</a:t>
            </a:r>
            <a:r>
              <a:rPr lang="en-US" baseline="-25000" dirty="0" err="1">
                <a:solidFill>
                  <a:schemeClr val="bg1"/>
                </a:solidFill>
              </a:rPr>
              <a:t>x</a:t>
            </a:r>
            <a:r>
              <a:rPr lang="en-US" dirty="0">
                <a:solidFill>
                  <a:schemeClr val="bg1"/>
                </a:solidFill>
              </a:rPr>
              <a:t>  = m a</a:t>
            </a:r>
            <a:r>
              <a:rPr lang="en-US" baseline="-25000" dirty="0">
                <a:solidFill>
                  <a:schemeClr val="bg1"/>
                </a:solidFill>
              </a:rPr>
              <a:t>x</a:t>
            </a:r>
            <a:r>
              <a:rPr lang="en-US" dirty="0">
                <a:solidFill>
                  <a:schemeClr val="bg1"/>
                </a:solidFill>
              </a:rPr>
              <a:t>  </a:t>
            </a:r>
          </a:p>
          <a:p>
            <a:r>
              <a:rPr lang="en-US" dirty="0" err="1">
                <a:solidFill>
                  <a:schemeClr val="bg1"/>
                </a:solidFill>
              </a:rPr>
              <a:t>F</a:t>
            </a:r>
            <a:r>
              <a:rPr lang="en-US" baseline="-25000" dirty="0" err="1">
                <a:solidFill>
                  <a:schemeClr val="bg1"/>
                </a:solidFill>
              </a:rPr>
              <a:t>Friction</a:t>
            </a:r>
            <a:r>
              <a:rPr lang="en-US" dirty="0">
                <a:solidFill>
                  <a:schemeClr val="bg1"/>
                </a:solidFill>
              </a:rPr>
              <a:t> = N µ</a:t>
            </a:r>
            <a:r>
              <a:rPr lang="en-US" baseline="-25000" dirty="0">
                <a:solidFill>
                  <a:schemeClr val="bg1"/>
                </a:solidFill>
              </a:rPr>
              <a:t>static</a:t>
            </a:r>
          </a:p>
          <a:p>
            <a:r>
              <a:rPr lang="en-US" dirty="0" err="1">
                <a:solidFill>
                  <a:schemeClr val="bg1"/>
                </a:solidFill>
              </a:rPr>
              <a:t>F</a:t>
            </a:r>
            <a:r>
              <a:rPr lang="en-US" baseline="-25000" dirty="0" err="1">
                <a:solidFill>
                  <a:schemeClr val="bg1"/>
                </a:solidFill>
              </a:rPr>
              <a:t>Friction</a:t>
            </a:r>
            <a:r>
              <a:rPr lang="en-US" dirty="0">
                <a:solidFill>
                  <a:schemeClr val="bg1"/>
                </a:solidFill>
              </a:rPr>
              <a:t> = N µ</a:t>
            </a:r>
          </a:p>
          <a:p>
            <a:r>
              <a:rPr lang="en-US" dirty="0">
                <a:solidFill>
                  <a:schemeClr val="bg1"/>
                </a:solidFill>
              </a:rPr>
              <a:t>a= α R</a:t>
            </a:r>
          </a:p>
          <a:p>
            <a:r>
              <a:rPr lang="en-US" dirty="0">
                <a:solidFill>
                  <a:schemeClr val="bg1"/>
                </a:solidFill>
              </a:rPr>
              <a:t>T = I α</a:t>
            </a:r>
          </a:p>
          <a:p>
            <a:r>
              <a:rPr lang="en-US" dirty="0" err="1">
                <a:solidFill>
                  <a:schemeClr val="tx1"/>
                </a:solidFill>
                <a:highlight>
                  <a:srgbClr val="00FF00"/>
                </a:highlight>
              </a:rPr>
              <a:t>T</a:t>
            </a:r>
            <a:r>
              <a:rPr lang="en-US" baseline="-25000" dirty="0" err="1">
                <a:solidFill>
                  <a:schemeClr val="tx1"/>
                </a:solidFill>
                <a:highlight>
                  <a:srgbClr val="00FF00"/>
                </a:highlight>
              </a:rPr>
              <a:t>required</a:t>
            </a:r>
            <a:r>
              <a:rPr lang="en-US" dirty="0">
                <a:solidFill>
                  <a:schemeClr val="tx1"/>
                </a:solidFill>
                <a:highlight>
                  <a:srgbClr val="00FF00"/>
                </a:highlight>
              </a:rPr>
              <a:t> = 146 [oz in]</a:t>
            </a:r>
          </a:p>
        </p:txBody>
      </p:sp>
      <p:grpSp>
        <p:nvGrpSpPr>
          <p:cNvPr id="20" name="Group 19">
            <a:extLst>
              <a:ext uri="{FF2B5EF4-FFF2-40B4-BE49-F238E27FC236}">
                <a16:creationId xmlns:a16="http://schemas.microsoft.com/office/drawing/2014/main" id="{E9D85173-01E7-4C2F-9E64-E9E88EEB4283}"/>
              </a:ext>
            </a:extLst>
          </p:cNvPr>
          <p:cNvGrpSpPr/>
          <p:nvPr/>
        </p:nvGrpSpPr>
        <p:grpSpPr>
          <a:xfrm>
            <a:off x="3703822" y="697398"/>
            <a:ext cx="5404720" cy="2345676"/>
            <a:chOff x="4273047" y="2675550"/>
            <a:chExt cx="4274158" cy="1834774"/>
          </a:xfrm>
        </p:grpSpPr>
        <p:pic>
          <p:nvPicPr>
            <p:cNvPr id="11" name="Picture 11" descr="A close up of a map&#10;&#10;Description generated with very high confidence">
              <a:extLst>
                <a:ext uri="{FF2B5EF4-FFF2-40B4-BE49-F238E27FC236}">
                  <a16:creationId xmlns:a16="http://schemas.microsoft.com/office/drawing/2014/main" id="{9071895A-E3F8-48AE-BFAF-CA0263F9A5E3}"/>
                </a:ext>
              </a:extLst>
            </p:cNvPr>
            <p:cNvPicPr>
              <a:picLocks noChangeAspect="1"/>
            </p:cNvPicPr>
            <p:nvPr/>
          </p:nvPicPr>
          <p:blipFill>
            <a:blip r:embed="rId3"/>
            <a:stretch>
              <a:fillRect/>
            </a:stretch>
          </p:blipFill>
          <p:spPr>
            <a:xfrm>
              <a:off x="4273047" y="2675550"/>
              <a:ext cx="3064328" cy="1834774"/>
            </a:xfrm>
            <a:prstGeom prst="rect">
              <a:avLst/>
            </a:prstGeom>
          </p:spPr>
        </p:pic>
        <p:sp>
          <p:nvSpPr>
            <p:cNvPr id="13" name="Rectangle 12">
              <a:extLst>
                <a:ext uri="{FF2B5EF4-FFF2-40B4-BE49-F238E27FC236}">
                  <a16:creationId xmlns:a16="http://schemas.microsoft.com/office/drawing/2014/main" id="{69893BEA-86E6-43DD-B3DA-735013873B1F}"/>
                </a:ext>
              </a:extLst>
            </p:cNvPr>
            <p:cNvSpPr/>
            <p:nvPr/>
          </p:nvSpPr>
          <p:spPr>
            <a:xfrm>
              <a:off x="4724470" y="2994204"/>
              <a:ext cx="399376" cy="1133886"/>
            </a:xfrm>
            <a:prstGeom prst="rect">
              <a:avLst/>
            </a:prstGeom>
            <a:solidFill>
              <a:srgbClr val="92D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F170A3-DDA5-43B1-B2A7-54A46FF8DC04}"/>
                </a:ext>
              </a:extLst>
            </p:cNvPr>
            <p:cNvSpPr/>
            <p:nvPr/>
          </p:nvSpPr>
          <p:spPr>
            <a:xfrm>
              <a:off x="6386843" y="2994204"/>
              <a:ext cx="389416" cy="1133886"/>
            </a:xfrm>
            <a:prstGeom prst="rect">
              <a:avLst/>
            </a:prstGeom>
            <a:solidFill>
              <a:srgbClr val="92D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49A3EEF-84F1-4CEF-8DC0-1435C82F7855}"/>
                </a:ext>
              </a:extLst>
            </p:cNvPr>
            <p:cNvSpPr/>
            <p:nvPr/>
          </p:nvSpPr>
          <p:spPr>
            <a:xfrm>
              <a:off x="5140667" y="2994205"/>
              <a:ext cx="1246176" cy="1133886"/>
            </a:xfrm>
            <a:prstGeom prst="rect">
              <a:avLst/>
            </a:prstGeom>
            <a:solidFill>
              <a:srgbClr val="00B0F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8E1F071-022E-4DEF-B57C-ED3DC9A7BEC7}"/>
                </a:ext>
              </a:extLst>
            </p:cNvPr>
            <p:cNvSpPr/>
            <p:nvPr/>
          </p:nvSpPr>
          <p:spPr>
            <a:xfrm>
              <a:off x="7337376" y="3046472"/>
              <a:ext cx="1209829" cy="340963"/>
            </a:xfrm>
            <a:prstGeom prst="rect">
              <a:avLst/>
            </a:prstGeom>
            <a:solidFill>
              <a:srgbClr val="92D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cs typeface="Arial"/>
                </a:rPr>
                <a:t>Constant Acceleration</a:t>
              </a:r>
            </a:p>
          </p:txBody>
        </p:sp>
        <p:sp>
          <p:nvSpPr>
            <p:cNvPr id="17" name="Rectangle 16">
              <a:extLst>
                <a:ext uri="{FF2B5EF4-FFF2-40B4-BE49-F238E27FC236}">
                  <a16:creationId xmlns:a16="http://schemas.microsoft.com/office/drawing/2014/main" id="{6AA02316-7BA1-4893-96FF-57631A01694A}"/>
                </a:ext>
              </a:extLst>
            </p:cNvPr>
            <p:cNvSpPr/>
            <p:nvPr/>
          </p:nvSpPr>
          <p:spPr>
            <a:xfrm>
              <a:off x="7337376" y="3387435"/>
              <a:ext cx="1209828" cy="279256"/>
            </a:xfrm>
            <a:prstGeom prst="rect">
              <a:avLst/>
            </a:prstGeom>
            <a:solidFill>
              <a:srgbClr val="00B0F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cs typeface="Arial"/>
                </a:rPr>
                <a:t>Constant Velocity</a:t>
              </a:r>
            </a:p>
          </p:txBody>
        </p:sp>
      </p:grpSp>
      <p:grpSp>
        <p:nvGrpSpPr>
          <p:cNvPr id="10" name="Group 9">
            <a:extLst>
              <a:ext uri="{FF2B5EF4-FFF2-40B4-BE49-F238E27FC236}">
                <a16:creationId xmlns:a16="http://schemas.microsoft.com/office/drawing/2014/main" id="{7B291F9A-567B-46A9-B02B-30176D5F0C8C}"/>
              </a:ext>
            </a:extLst>
          </p:cNvPr>
          <p:cNvGrpSpPr/>
          <p:nvPr/>
        </p:nvGrpSpPr>
        <p:grpSpPr>
          <a:xfrm>
            <a:off x="0" y="771822"/>
            <a:ext cx="3211401" cy="1526007"/>
            <a:chOff x="2392025" y="764820"/>
            <a:chExt cx="2550483" cy="844330"/>
          </a:xfrm>
        </p:grpSpPr>
        <p:grpSp>
          <p:nvGrpSpPr>
            <p:cNvPr id="24" name="Group 23">
              <a:extLst>
                <a:ext uri="{FF2B5EF4-FFF2-40B4-BE49-F238E27FC236}">
                  <a16:creationId xmlns:a16="http://schemas.microsoft.com/office/drawing/2014/main" id="{20ECF13D-5B34-48DB-AB94-6BE29C3A68EA}"/>
                </a:ext>
              </a:extLst>
            </p:cNvPr>
            <p:cNvGrpSpPr/>
            <p:nvPr/>
          </p:nvGrpSpPr>
          <p:grpSpPr>
            <a:xfrm>
              <a:off x="2841914" y="1026669"/>
              <a:ext cx="1362296" cy="551564"/>
              <a:chOff x="5314951" y="895128"/>
              <a:chExt cx="2165398" cy="917058"/>
            </a:xfrm>
          </p:grpSpPr>
          <p:sp>
            <p:nvSpPr>
              <p:cNvPr id="21" name="Rectangle 20">
                <a:extLst>
                  <a:ext uri="{FF2B5EF4-FFF2-40B4-BE49-F238E27FC236}">
                    <a16:creationId xmlns:a16="http://schemas.microsoft.com/office/drawing/2014/main" id="{B29263FE-80B6-42F9-8873-533B12BD7057}"/>
                  </a:ext>
                </a:extLst>
              </p:cNvPr>
              <p:cNvSpPr/>
              <p:nvPr/>
            </p:nvSpPr>
            <p:spPr>
              <a:xfrm>
                <a:off x="5823029" y="895128"/>
                <a:ext cx="1195720" cy="917058"/>
              </a:xfrm>
              <a:prstGeom prst="rect">
                <a:avLst/>
              </a:prstGeom>
              <a:solidFill>
                <a:schemeClr val="tx1">
                  <a:lumMod val="50000"/>
                  <a:lumOff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ROOF</a:t>
                </a:r>
              </a:p>
            </p:txBody>
          </p:sp>
          <p:cxnSp>
            <p:nvCxnSpPr>
              <p:cNvPr id="22" name="Straight Arrow Connector 21">
                <a:extLst>
                  <a:ext uri="{FF2B5EF4-FFF2-40B4-BE49-F238E27FC236}">
                    <a16:creationId xmlns:a16="http://schemas.microsoft.com/office/drawing/2014/main" id="{F899C522-638A-4753-950E-8017D3D46E14}"/>
                  </a:ext>
                </a:extLst>
              </p:cNvPr>
              <p:cNvCxnSpPr/>
              <p:nvPr/>
            </p:nvCxnSpPr>
            <p:spPr>
              <a:xfrm>
                <a:off x="6879266" y="1323754"/>
                <a:ext cx="601083" cy="83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2D1BE08-2FA9-4397-8106-1979E662A1C2}"/>
                  </a:ext>
                </a:extLst>
              </p:cNvPr>
              <p:cNvCxnSpPr>
                <a:cxnSpLocks/>
              </p:cNvCxnSpPr>
              <p:nvPr/>
            </p:nvCxnSpPr>
            <p:spPr>
              <a:xfrm flipH="1" flipV="1">
                <a:off x="5314951" y="1310047"/>
                <a:ext cx="653901" cy="93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4C90C469-5BB1-4AD3-A218-C3B77823BD9B}"/>
                </a:ext>
              </a:extLst>
            </p:cNvPr>
            <p:cNvSpPr txBox="1"/>
            <p:nvPr/>
          </p:nvSpPr>
          <p:spPr>
            <a:xfrm>
              <a:off x="2392025" y="1261915"/>
              <a:ext cx="7695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F</a:t>
              </a:r>
              <a:r>
                <a:rPr lang="en-US" baseline="-25000"/>
                <a:t>Friction</a:t>
              </a:r>
            </a:p>
          </p:txBody>
        </p:sp>
        <p:sp>
          <p:nvSpPr>
            <p:cNvPr id="26" name="TextBox 25">
              <a:extLst>
                <a:ext uri="{FF2B5EF4-FFF2-40B4-BE49-F238E27FC236}">
                  <a16:creationId xmlns:a16="http://schemas.microsoft.com/office/drawing/2014/main" id="{0E649556-DD56-4A1B-A1F0-5A1A42B6AC0F}"/>
                </a:ext>
              </a:extLst>
            </p:cNvPr>
            <p:cNvSpPr txBox="1"/>
            <p:nvPr/>
          </p:nvSpPr>
          <p:spPr>
            <a:xfrm>
              <a:off x="3933745" y="1301373"/>
              <a:ext cx="10087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Gear</a:t>
              </a:r>
              <a:endParaRPr lang="en-US" baseline="-25000"/>
            </a:p>
          </p:txBody>
        </p:sp>
        <p:grpSp>
          <p:nvGrpSpPr>
            <p:cNvPr id="31" name="Group 30">
              <a:extLst>
                <a:ext uri="{FF2B5EF4-FFF2-40B4-BE49-F238E27FC236}">
                  <a16:creationId xmlns:a16="http://schemas.microsoft.com/office/drawing/2014/main" id="{30AD9B6F-2B63-439E-AC23-68989E547861}"/>
                </a:ext>
              </a:extLst>
            </p:cNvPr>
            <p:cNvGrpSpPr/>
            <p:nvPr/>
          </p:nvGrpSpPr>
          <p:grpSpPr>
            <a:xfrm>
              <a:off x="3977603" y="764820"/>
              <a:ext cx="768832" cy="497597"/>
              <a:chOff x="6477219" y="1490529"/>
              <a:chExt cx="768832" cy="497597"/>
            </a:xfrm>
          </p:grpSpPr>
          <p:cxnSp>
            <p:nvCxnSpPr>
              <p:cNvPr id="27" name="Straight Arrow Connector 26">
                <a:extLst>
                  <a:ext uri="{FF2B5EF4-FFF2-40B4-BE49-F238E27FC236}">
                    <a16:creationId xmlns:a16="http://schemas.microsoft.com/office/drawing/2014/main" id="{EF2CAAE4-7A62-4FFA-A594-262D22D86662}"/>
                  </a:ext>
                </a:extLst>
              </p:cNvPr>
              <p:cNvCxnSpPr>
                <a:cxnSpLocks/>
              </p:cNvCxnSpPr>
              <p:nvPr/>
            </p:nvCxnSpPr>
            <p:spPr>
              <a:xfrm>
                <a:off x="6590854" y="1862024"/>
                <a:ext cx="378153" cy="5046"/>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DD376A17-A585-4F2C-A80E-A1DEA2EE2E13}"/>
                  </a:ext>
                </a:extLst>
              </p:cNvPr>
              <p:cNvCxnSpPr>
                <a:cxnSpLocks/>
              </p:cNvCxnSpPr>
              <p:nvPr/>
            </p:nvCxnSpPr>
            <p:spPr>
              <a:xfrm flipV="1">
                <a:off x="6590853" y="1593552"/>
                <a:ext cx="3988" cy="275116"/>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EB502A3A-FF74-4F15-B967-CA4C0244089B}"/>
                  </a:ext>
                </a:extLst>
              </p:cNvPr>
              <p:cNvSpPr txBox="1"/>
              <p:nvPr/>
            </p:nvSpPr>
            <p:spPr>
              <a:xfrm>
                <a:off x="6477219" y="1490529"/>
                <a:ext cx="54358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t>+Y</a:t>
                </a:r>
              </a:p>
            </p:txBody>
          </p:sp>
          <p:sp>
            <p:nvSpPr>
              <p:cNvPr id="30" name="TextBox 29">
                <a:extLst>
                  <a:ext uri="{FF2B5EF4-FFF2-40B4-BE49-F238E27FC236}">
                    <a16:creationId xmlns:a16="http://schemas.microsoft.com/office/drawing/2014/main" id="{EB2B1AC3-5DE3-4358-8A7D-26B7C7B58D4B}"/>
                  </a:ext>
                </a:extLst>
              </p:cNvPr>
              <p:cNvSpPr txBox="1"/>
              <p:nvPr/>
            </p:nvSpPr>
            <p:spPr>
              <a:xfrm>
                <a:off x="6861951" y="1772682"/>
                <a:ext cx="3841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t>+X</a:t>
                </a:r>
              </a:p>
            </p:txBody>
          </p:sp>
        </p:grpSp>
      </p:grpSp>
      <p:sp>
        <p:nvSpPr>
          <p:cNvPr id="34" name="TextBox 33">
            <a:extLst>
              <a:ext uri="{FF2B5EF4-FFF2-40B4-BE49-F238E27FC236}">
                <a16:creationId xmlns:a16="http://schemas.microsoft.com/office/drawing/2014/main" id="{FD149EF3-180B-40E0-BCFF-6772F7CF0B81}"/>
              </a:ext>
            </a:extLst>
          </p:cNvPr>
          <p:cNvSpPr txBox="1"/>
          <p:nvPr/>
        </p:nvSpPr>
        <p:spPr>
          <a:xfrm>
            <a:off x="4952550" y="3434720"/>
            <a:ext cx="2743200" cy="1169551"/>
          </a:xfrm>
          <a:prstGeom prst="rect">
            <a:avLst/>
          </a:prstGeom>
          <a:solidFill>
            <a:srgbClr val="6850A4"/>
          </a:solidFill>
          <a:ln>
            <a:solidFill>
              <a:schemeClr val="tx1">
                <a:lumMod val="85000"/>
                <a:lumOff val="1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bg1"/>
                </a:solidFill>
              </a:rPr>
              <a:t>Gear Rate Model</a:t>
            </a:r>
          </a:p>
          <a:p>
            <a:r>
              <a:rPr lang="en-US" dirty="0">
                <a:solidFill>
                  <a:schemeClr val="bg1"/>
                </a:solidFill>
              </a:rPr>
              <a:t>24 Teeth/Revolution</a:t>
            </a:r>
          </a:p>
          <a:p>
            <a:r>
              <a:rPr lang="en-US" dirty="0">
                <a:solidFill>
                  <a:schemeClr val="bg1"/>
                </a:solidFill>
              </a:rPr>
              <a:t>5 Teeth/Inch</a:t>
            </a:r>
          </a:p>
          <a:p>
            <a:r>
              <a:rPr lang="en-US" dirty="0">
                <a:solidFill>
                  <a:schemeClr val="bg1"/>
                </a:solidFill>
              </a:rPr>
              <a:t>24 Inches of Travel</a:t>
            </a:r>
          </a:p>
          <a:p>
            <a:r>
              <a:rPr lang="en-US" dirty="0">
                <a:highlight>
                  <a:srgbClr val="00FF00"/>
                </a:highlight>
              </a:rPr>
              <a:t>10 Second Close: 30 [RPM]</a:t>
            </a:r>
          </a:p>
        </p:txBody>
      </p:sp>
      <p:sp>
        <p:nvSpPr>
          <p:cNvPr id="32" name="Google Shape;567;p41">
            <a:extLst>
              <a:ext uri="{FF2B5EF4-FFF2-40B4-BE49-F238E27FC236}">
                <a16:creationId xmlns:a16="http://schemas.microsoft.com/office/drawing/2014/main" id="{968051D8-FF04-4189-B55E-DF3EFA2F9E48}"/>
              </a:ext>
            </a:extLst>
          </p:cNvPr>
          <p:cNvSpPr/>
          <p:nvPr/>
        </p:nvSpPr>
        <p:spPr>
          <a:xfrm>
            <a:off x="63504" y="4918267"/>
            <a:ext cx="1554838" cy="213000"/>
          </a:xfrm>
          <a:prstGeom prst="homePlate">
            <a:avLst>
              <a:gd name="adj" fmla="val 50000"/>
            </a:avLst>
          </a:prstGeom>
          <a:solidFill>
            <a:schemeClr val="bg1"/>
          </a:solidFill>
          <a:ln w="25400" cap="flat" cmpd="sng">
            <a:solidFill>
              <a:srgbClr val="6850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a:solidFill>
                  <a:schemeClr val="tx1"/>
                </a:solidFill>
                <a:latin typeface="Calibri"/>
                <a:ea typeface="Calibri"/>
                <a:cs typeface="Calibri"/>
                <a:sym typeface="Calibri"/>
              </a:rPr>
              <a:t>Overview</a:t>
            </a:r>
            <a:endParaRPr sz="1200" b="0" i="0" u="none" strike="noStrike" cap="none">
              <a:solidFill>
                <a:schemeClr val="tx1"/>
              </a:solidFill>
              <a:latin typeface="Calibri"/>
              <a:ea typeface="Calibri"/>
              <a:cs typeface="Calibri"/>
              <a:sym typeface="Calibri"/>
            </a:endParaRPr>
          </a:p>
        </p:txBody>
      </p:sp>
      <p:sp>
        <p:nvSpPr>
          <p:cNvPr id="33" name="Google Shape;568;p41">
            <a:extLst>
              <a:ext uri="{FF2B5EF4-FFF2-40B4-BE49-F238E27FC236}">
                <a16:creationId xmlns:a16="http://schemas.microsoft.com/office/drawing/2014/main" id="{327D7351-D88E-423C-A7EB-1E6017C49771}"/>
              </a:ext>
            </a:extLst>
          </p:cNvPr>
          <p:cNvSpPr/>
          <p:nvPr/>
        </p:nvSpPr>
        <p:spPr>
          <a:xfrm>
            <a:off x="1618343" y="4918275"/>
            <a:ext cx="1293204" cy="213000"/>
          </a:xfrm>
          <a:prstGeom prst="chevron">
            <a:avLst>
              <a:gd name="adj" fmla="val 50000"/>
            </a:avLst>
          </a:prstGeom>
          <a:solidFill>
            <a:schemeClr val="bg1"/>
          </a:solidFill>
          <a:ln w="25400" cap="flat" cmpd="sng">
            <a:solidFill>
              <a:srgbClr val="6850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dirty="0">
                <a:solidFill>
                  <a:schemeClr val="tx1"/>
                </a:solidFill>
                <a:latin typeface="Calibri"/>
                <a:ea typeface="Calibri"/>
                <a:cs typeface="Calibri"/>
                <a:sym typeface="Calibri"/>
              </a:rPr>
              <a:t>Schedule</a:t>
            </a:r>
            <a:endParaRPr dirty="0">
              <a:solidFill>
                <a:schemeClr val="tx1"/>
              </a:solidFill>
            </a:endParaRPr>
          </a:p>
        </p:txBody>
      </p:sp>
      <p:sp>
        <p:nvSpPr>
          <p:cNvPr id="35" name="Google Shape;572;p41">
            <a:extLst>
              <a:ext uri="{FF2B5EF4-FFF2-40B4-BE49-F238E27FC236}">
                <a16:creationId xmlns:a16="http://schemas.microsoft.com/office/drawing/2014/main" id="{2DE11219-B3A0-48F6-A2E7-F0B7C2B43732}"/>
              </a:ext>
            </a:extLst>
          </p:cNvPr>
          <p:cNvSpPr/>
          <p:nvPr/>
        </p:nvSpPr>
        <p:spPr>
          <a:xfrm>
            <a:off x="7662649" y="4916950"/>
            <a:ext cx="781425" cy="213000"/>
          </a:xfrm>
          <a:prstGeom prst="chevron">
            <a:avLst>
              <a:gd name="adj" fmla="val 50000"/>
            </a:avLst>
          </a:prstGeom>
          <a:solidFill>
            <a:schemeClr val="lt1"/>
          </a:solidFill>
          <a:ln w="25400" cap="flat" cmpd="sng">
            <a:solidFill>
              <a:srgbClr val="674E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a:solidFill>
                  <a:schemeClr val="dk1"/>
                </a:solidFill>
                <a:latin typeface="Calibri"/>
                <a:ea typeface="Calibri"/>
                <a:cs typeface="Calibri"/>
                <a:sym typeface="Calibri"/>
              </a:rPr>
              <a:t>Budget</a:t>
            </a:r>
            <a:endParaRPr/>
          </a:p>
        </p:txBody>
      </p:sp>
      <p:sp>
        <p:nvSpPr>
          <p:cNvPr id="36" name="Google Shape;569;p41">
            <a:extLst>
              <a:ext uri="{FF2B5EF4-FFF2-40B4-BE49-F238E27FC236}">
                <a16:creationId xmlns:a16="http://schemas.microsoft.com/office/drawing/2014/main" id="{811EFC09-5085-482E-B521-6D0DB3701C94}"/>
              </a:ext>
            </a:extLst>
          </p:cNvPr>
          <p:cNvSpPr/>
          <p:nvPr/>
        </p:nvSpPr>
        <p:spPr>
          <a:xfrm>
            <a:off x="2911548" y="4916950"/>
            <a:ext cx="4751100" cy="213000"/>
          </a:xfrm>
          <a:prstGeom prst="chevron">
            <a:avLst>
              <a:gd name="adj" fmla="val 50000"/>
            </a:avLst>
          </a:prstGeom>
          <a:solidFill>
            <a:srgbClr val="6850A4"/>
          </a:solidFill>
          <a:ln w="254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dirty="0">
                <a:solidFill>
                  <a:schemeClr val="bg1"/>
                </a:solidFill>
                <a:latin typeface="Calibri"/>
                <a:ea typeface="Calibri"/>
                <a:cs typeface="Calibri"/>
                <a:sym typeface="Calibri"/>
              </a:rPr>
              <a:t>Test Readiness</a:t>
            </a:r>
            <a:endParaRPr dirty="0">
              <a:solidFill>
                <a:schemeClr val="bg1"/>
              </a:solidFill>
            </a:endParaRPr>
          </a:p>
        </p:txBody>
      </p:sp>
    </p:spTree>
    <p:extLst>
      <p:ext uri="{BB962C8B-B14F-4D97-AF65-F5344CB8AC3E}">
        <p14:creationId xmlns:p14="http://schemas.microsoft.com/office/powerpoint/2010/main" val="65485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0"/>
          <p:cNvSpPr txBox="1">
            <a:spLocks noGrp="1"/>
          </p:cNvSpPr>
          <p:nvPr>
            <p:ph type="title"/>
          </p:nvPr>
        </p:nvSpPr>
        <p:spPr>
          <a:xfrm>
            <a:off x="2776200" y="450150"/>
            <a:ext cx="63678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Overview</a:t>
            </a:r>
          </a:p>
        </p:txBody>
      </p:sp>
      <p:sp>
        <p:nvSpPr>
          <p:cNvPr id="222" name="Google Shape;222;p30"/>
          <p:cNvSpPr txBox="1">
            <a:spLocks noGrp="1"/>
          </p:cNvSpPr>
          <p:nvPr>
            <p:ph type="sldNum" idx="12"/>
          </p:nvPr>
        </p:nvSpPr>
        <p:spPr>
          <a:xfrm>
            <a:off x="-95142" y="-5143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BCA62-EDBA-4706-9D5D-3B9C9D286861}"/>
              </a:ext>
            </a:extLst>
          </p:cNvPr>
          <p:cNvSpPr>
            <a:spLocks noGrp="1"/>
          </p:cNvSpPr>
          <p:nvPr>
            <p:ph type="title"/>
          </p:nvPr>
        </p:nvSpPr>
        <p:spPr/>
        <p:txBody>
          <a:bodyPr/>
          <a:lstStyle/>
          <a:p>
            <a:r>
              <a:rPr lang="en-US"/>
              <a:t>Roof Actuation - Stepper Motor Model</a:t>
            </a:r>
          </a:p>
        </p:txBody>
      </p:sp>
      <p:sp>
        <p:nvSpPr>
          <p:cNvPr id="4" name="Slide Number Placeholder 3">
            <a:extLst>
              <a:ext uri="{FF2B5EF4-FFF2-40B4-BE49-F238E27FC236}">
                <a16:creationId xmlns:a16="http://schemas.microsoft.com/office/drawing/2014/main" id="{2952C1DD-B186-4484-ADBB-DCD5D8D79A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20</a:t>
            </a:fld>
            <a:endParaRPr lang="en"/>
          </a:p>
        </p:txBody>
      </p:sp>
      <p:grpSp>
        <p:nvGrpSpPr>
          <p:cNvPr id="43" name="Group 42">
            <a:extLst>
              <a:ext uri="{FF2B5EF4-FFF2-40B4-BE49-F238E27FC236}">
                <a16:creationId xmlns:a16="http://schemas.microsoft.com/office/drawing/2014/main" id="{E9A4D72D-30B9-433D-AC39-FA5774CB524F}"/>
              </a:ext>
            </a:extLst>
          </p:cNvPr>
          <p:cNvGrpSpPr/>
          <p:nvPr/>
        </p:nvGrpSpPr>
        <p:grpSpPr>
          <a:xfrm>
            <a:off x="657601" y="655619"/>
            <a:ext cx="6900821" cy="4133235"/>
            <a:chOff x="657601" y="655619"/>
            <a:chExt cx="6900821" cy="4133235"/>
          </a:xfrm>
        </p:grpSpPr>
        <p:grpSp>
          <p:nvGrpSpPr>
            <p:cNvPr id="44" name="Group 43">
              <a:extLst>
                <a:ext uri="{FF2B5EF4-FFF2-40B4-BE49-F238E27FC236}">
                  <a16:creationId xmlns:a16="http://schemas.microsoft.com/office/drawing/2014/main" id="{4F3F54D1-0E6A-4B10-8F1C-A6E946F69488}"/>
                </a:ext>
              </a:extLst>
            </p:cNvPr>
            <p:cNvGrpSpPr/>
            <p:nvPr/>
          </p:nvGrpSpPr>
          <p:grpSpPr>
            <a:xfrm>
              <a:off x="657601" y="655619"/>
              <a:ext cx="6900821" cy="4133235"/>
              <a:chOff x="782226" y="657498"/>
              <a:chExt cx="6900821" cy="4133235"/>
            </a:xfrm>
          </p:grpSpPr>
          <p:grpSp>
            <p:nvGrpSpPr>
              <p:cNvPr id="46" name="Group 45">
                <a:extLst>
                  <a:ext uri="{FF2B5EF4-FFF2-40B4-BE49-F238E27FC236}">
                    <a16:creationId xmlns:a16="http://schemas.microsoft.com/office/drawing/2014/main" id="{1BAFDAE4-408B-4DDD-B080-5AD29B7A9207}"/>
                  </a:ext>
                </a:extLst>
              </p:cNvPr>
              <p:cNvGrpSpPr/>
              <p:nvPr/>
            </p:nvGrpSpPr>
            <p:grpSpPr>
              <a:xfrm>
                <a:off x="782226" y="657498"/>
                <a:ext cx="6900821" cy="4133235"/>
                <a:chOff x="1514406" y="760889"/>
                <a:chExt cx="6900821" cy="4133235"/>
              </a:xfrm>
            </p:grpSpPr>
            <p:sp>
              <p:nvSpPr>
                <p:cNvPr id="48" name="TextBox 47">
                  <a:extLst>
                    <a:ext uri="{FF2B5EF4-FFF2-40B4-BE49-F238E27FC236}">
                      <a16:creationId xmlns:a16="http://schemas.microsoft.com/office/drawing/2014/main" id="{393F6420-C157-41AD-99DF-D97E9C670F55}"/>
                    </a:ext>
                  </a:extLst>
                </p:cNvPr>
                <p:cNvSpPr txBox="1"/>
                <p:nvPr/>
              </p:nvSpPr>
              <p:spPr>
                <a:xfrm>
                  <a:off x="1766777" y="1350825"/>
                  <a:ext cx="420308" cy="261610"/>
                </a:xfrm>
                <a:prstGeom prst="rect">
                  <a:avLst/>
                </a:prstGeom>
                <a:solidFill>
                  <a:schemeClr val="bg1"/>
                </a:solidFill>
              </p:spPr>
              <p:txBody>
                <a:bodyPr wrap="none" rtlCol="0">
                  <a:spAutoFit/>
                </a:bodyPr>
                <a:lstStyle/>
                <a:p>
                  <a:r>
                    <a:rPr lang="en-US" sz="1100"/>
                    <a:t>425</a:t>
                  </a:r>
                </a:p>
              </p:txBody>
            </p:sp>
            <p:pic>
              <p:nvPicPr>
                <p:cNvPr id="49" name="Picture 48">
                  <a:extLst>
                    <a:ext uri="{FF2B5EF4-FFF2-40B4-BE49-F238E27FC236}">
                      <a16:creationId xmlns:a16="http://schemas.microsoft.com/office/drawing/2014/main" id="{A7F731F9-DC8F-461C-9479-99ACB6E8548A}"/>
                    </a:ext>
                  </a:extLst>
                </p:cNvPr>
                <p:cNvPicPr>
                  <a:picLocks noChangeAspect="1"/>
                </p:cNvPicPr>
                <p:nvPr/>
              </p:nvPicPr>
              <p:blipFill>
                <a:blip r:embed="rId3"/>
                <a:stretch>
                  <a:fillRect/>
                </a:stretch>
              </p:blipFill>
              <p:spPr>
                <a:xfrm>
                  <a:off x="1671527" y="760889"/>
                  <a:ext cx="6743700" cy="4133235"/>
                </a:xfrm>
                <a:prstGeom prst="rect">
                  <a:avLst/>
                </a:prstGeom>
              </p:spPr>
            </p:pic>
            <p:sp>
              <p:nvSpPr>
                <p:cNvPr id="50" name="Rectangle 49">
                  <a:extLst>
                    <a:ext uri="{FF2B5EF4-FFF2-40B4-BE49-F238E27FC236}">
                      <a16:creationId xmlns:a16="http://schemas.microsoft.com/office/drawing/2014/main" id="{43A92D38-09CB-4EED-A5B0-D29432ADBD25}"/>
                    </a:ext>
                  </a:extLst>
                </p:cNvPr>
                <p:cNvSpPr/>
                <p:nvPr/>
              </p:nvSpPr>
              <p:spPr>
                <a:xfrm>
                  <a:off x="1766777" y="1350825"/>
                  <a:ext cx="420308" cy="2530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901F91E9-FDBB-4AB7-BA6C-CD12517B8FD8}"/>
                    </a:ext>
                  </a:extLst>
                </p:cNvPr>
                <p:cNvSpPr txBox="1"/>
                <p:nvPr/>
              </p:nvSpPr>
              <p:spPr>
                <a:xfrm>
                  <a:off x="1766777" y="1722539"/>
                  <a:ext cx="420308" cy="261610"/>
                </a:xfrm>
                <a:prstGeom prst="rect">
                  <a:avLst/>
                </a:prstGeom>
                <a:solidFill>
                  <a:schemeClr val="bg1"/>
                </a:solidFill>
              </p:spPr>
              <p:txBody>
                <a:bodyPr wrap="none" rtlCol="0">
                  <a:spAutoFit/>
                </a:bodyPr>
                <a:lstStyle/>
                <a:p>
                  <a:r>
                    <a:rPr lang="en-US" sz="1100"/>
                    <a:t>354</a:t>
                  </a:r>
                </a:p>
              </p:txBody>
            </p:sp>
            <p:sp>
              <p:nvSpPr>
                <p:cNvPr id="67" name="TextBox 66">
                  <a:extLst>
                    <a:ext uri="{FF2B5EF4-FFF2-40B4-BE49-F238E27FC236}">
                      <a16:creationId xmlns:a16="http://schemas.microsoft.com/office/drawing/2014/main" id="{591975AC-A660-42E2-AD2A-E01351275675}"/>
                    </a:ext>
                  </a:extLst>
                </p:cNvPr>
                <p:cNvSpPr txBox="1"/>
                <p:nvPr/>
              </p:nvSpPr>
              <p:spPr>
                <a:xfrm>
                  <a:off x="1766777" y="2132831"/>
                  <a:ext cx="420308" cy="261610"/>
                </a:xfrm>
                <a:prstGeom prst="rect">
                  <a:avLst/>
                </a:prstGeom>
                <a:solidFill>
                  <a:schemeClr val="bg1"/>
                </a:solidFill>
              </p:spPr>
              <p:txBody>
                <a:bodyPr wrap="none" rtlCol="0">
                  <a:spAutoFit/>
                </a:bodyPr>
                <a:lstStyle/>
                <a:p>
                  <a:r>
                    <a:rPr lang="en-US" sz="1100"/>
                    <a:t>283</a:t>
                  </a:r>
                </a:p>
              </p:txBody>
            </p:sp>
            <p:sp>
              <p:nvSpPr>
                <p:cNvPr id="68" name="TextBox 67">
                  <a:extLst>
                    <a:ext uri="{FF2B5EF4-FFF2-40B4-BE49-F238E27FC236}">
                      <a16:creationId xmlns:a16="http://schemas.microsoft.com/office/drawing/2014/main" id="{E9A9E294-A44E-4774-8924-8FACED449D6F}"/>
                    </a:ext>
                  </a:extLst>
                </p:cNvPr>
                <p:cNvSpPr txBox="1"/>
                <p:nvPr/>
              </p:nvSpPr>
              <p:spPr>
                <a:xfrm>
                  <a:off x="1766777" y="2503043"/>
                  <a:ext cx="420308" cy="261610"/>
                </a:xfrm>
                <a:prstGeom prst="rect">
                  <a:avLst/>
                </a:prstGeom>
                <a:solidFill>
                  <a:schemeClr val="bg1"/>
                </a:solidFill>
              </p:spPr>
              <p:txBody>
                <a:bodyPr wrap="none" rtlCol="0">
                  <a:spAutoFit/>
                </a:bodyPr>
                <a:lstStyle/>
                <a:p>
                  <a:r>
                    <a:rPr lang="en-US" sz="1100"/>
                    <a:t>212</a:t>
                  </a:r>
                </a:p>
              </p:txBody>
            </p:sp>
            <p:sp>
              <p:nvSpPr>
                <p:cNvPr id="69" name="TextBox 68">
                  <a:extLst>
                    <a:ext uri="{FF2B5EF4-FFF2-40B4-BE49-F238E27FC236}">
                      <a16:creationId xmlns:a16="http://schemas.microsoft.com/office/drawing/2014/main" id="{F9785F07-944B-425B-BBA9-1AB63534543C}"/>
                    </a:ext>
                  </a:extLst>
                </p:cNvPr>
                <p:cNvSpPr txBox="1"/>
                <p:nvPr/>
              </p:nvSpPr>
              <p:spPr>
                <a:xfrm>
                  <a:off x="1766777" y="2873255"/>
                  <a:ext cx="420308" cy="261610"/>
                </a:xfrm>
                <a:prstGeom prst="rect">
                  <a:avLst/>
                </a:prstGeom>
                <a:solidFill>
                  <a:schemeClr val="bg1"/>
                </a:solidFill>
              </p:spPr>
              <p:txBody>
                <a:bodyPr wrap="none" rtlCol="0">
                  <a:spAutoFit/>
                </a:bodyPr>
                <a:lstStyle/>
                <a:p>
                  <a:r>
                    <a:rPr lang="en-US" sz="1100"/>
                    <a:t>141</a:t>
                  </a:r>
                </a:p>
              </p:txBody>
            </p:sp>
            <p:sp>
              <p:nvSpPr>
                <p:cNvPr id="70" name="TextBox 69">
                  <a:extLst>
                    <a:ext uri="{FF2B5EF4-FFF2-40B4-BE49-F238E27FC236}">
                      <a16:creationId xmlns:a16="http://schemas.microsoft.com/office/drawing/2014/main" id="{EBBF3B88-2AA1-47A0-B2D2-DCA684959F47}"/>
                    </a:ext>
                  </a:extLst>
                </p:cNvPr>
                <p:cNvSpPr txBox="1"/>
                <p:nvPr/>
              </p:nvSpPr>
              <p:spPr>
                <a:xfrm>
                  <a:off x="1766777" y="3243467"/>
                  <a:ext cx="341760" cy="261610"/>
                </a:xfrm>
                <a:prstGeom prst="rect">
                  <a:avLst/>
                </a:prstGeom>
                <a:solidFill>
                  <a:schemeClr val="bg1"/>
                </a:solidFill>
              </p:spPr>
              <p:txBody>
                <a:bodyPr wrap="none" rtlCol="0">
                  <a:spAutoFit/>
                </a:bodyPr>
                <a:lstStyle/>
                <a:p>
                  <a:r>
                    <a:rPr lang="en-US" sz="1100"/>
                    <a:t>70</a:t>
                  </a:r>
                </a:p>
              </p:txBody>
            </p:sp>
            <p:sp>
              <p:nvSpPr>
                <p:cNvPr id="71" name="TextBox 70">
                  <a:extLst>
                    <a:ext uri="{FF2B5EF4-FFF2-40B4-BE49-F238E27FC236}">
                      <a16:creationId xmlns:a16="http://schemas.microsoft.com/office/drawing/2014/main" id="{04A3ACAF-BE89-4F9C-B1F4-BA268E391CDD}"/>
                    </a:ext>
                  </a:extLst>
                </p:cNvPr>
                <p:cNvSpPr txBox="1"/>
                <p:nvPr/>
              </p:nvSpPr>
              <p:spPr>
                <a:xfrm>
                  <a:off x="1766777" y="3620029"/>
                  <a:ext cx="263214" cy="261610"/>
                </a:xfrm>
                <a:prstGeom prst="rect">
                  <a:avLst/>
                </a:prstGeom>
                <a:solidFill>
                  <a:schemeClr val="bg1"/>
                </a:solidFill>
              </p:spPr>
              <p:txBody>
                <a:bodyPr wrap="none" rtlCol="0">
                  <a:spAutoFit/>
                </a:bodyPr>
                <a:lstStyle/>
                <a:p>
                  <a:r>
                    <a:rPr lang="en-US" sz="1100"/>
                    <a:t>0</a:t>
                  </a:r>
                </a:p>
              </p:txBody>
            </p:sp>
            <p:sp>
              <p:nvSpPr>
                <p:cNvPr id="72" name="TextBox 71">
                  <a:extLst>
                    <a:ext uri="{FF2B5EF4-FFF2-40B4-BE49-F238E27FC236}">
                      <a16:creationId xmlns:a16="http://schemas.microsoft.com/office/drawing/2014/main" id="{703D62A3-6A4D-470A-AE95-18F7BBD62A2E}"/>
                    </a:ext>
                  </a:extLst>
                </p:cNvPr>
                <p:cNvSpPr txBox="1"/>
                <p:nvPr/>
              </p:nvSpPr>
              <p:spPr>
                <a:xfrm rot="5400000">
                  <a:off x="882032" y="2384119"/>
                  <a:ext cx="1572526" cy="307777"/>
                </a:xfrm>
                <a:prstGeom prst="rect">
                  <a:avLst/>
                </a:prstGeom>
                <a:solidFill>
                  <a:schemeClr val="bg1"/>
                </a:solidFill>
              </p:spPr>
              <p:txBody>
                <a:bodyPr wrap="square" rtlCol="0">
                  <a:spAutoFit/>
                </a:bodyPr>
                <a:lstStyle/>
                <a:p>
                  <a:r>
                    <a:rPr lang="en-US"/>
                    <a:t>Torque [oz in]</a:t>
                  </a:r>
                </a:p>
              </p:txBody>
            </p:sp>
            <p:sp>
              <p:nvSpPr>
                <p:cNvPr id="73" name="Rectangle 72">
                  <a:extLst>
                    <a:ext uri="{FF2B5EF4-FFF2-40B4-BE49-F238E27FC236}">
                      <a16:creationId xmlns:a16="http://schemas.microsoft.com/office/drawing/2014/main" id="{87679CCF-CE4B-4AC3-B5B5-3D405FE6ABEE}"/>
                    </a:ext>
                  </a:extLst>
                </p:cNvPr>
                <p:cNvSpPr/>
                <p:nvPr/>
              </p:nvSpPr>
              <p:spPr>
                <a:xfrm>
                  <a:off x="6465335" y="878054"/>
                  <a:ext cx="1804946" cy="532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68FF8C5E-7662-4C82-9E1B-BB0F46A274DD}"/>
                    </a:ext>
                  </a:extLst>
                </p:cNvPr>
                <p:cNvSpPr txBox="1"/>
                <p:nvPr/>
              </p:nvSpPr>
              <p:spPr>
                <a:xfrm>
                  <a:off x="1766777" y="1375182"/>
                  <a:ext cx="420308" cy="261610"/>
                </a:xfrm>
                <a:prstGeom prst="rect">
                  <a:avLst/>
                </a:prstGeom>
                <a:solidFill>
                  <a:schemeClr val="bg1"/>
                </a:solidFill>
              </p:spPr>
              <p:txBody>
                <a:bodyPr wrap="none" rtlCol="0">
                  <a:spAutoFit/>
                </a:bodyPr>
                <a:lstStyle/>
                <a:p>
                  <a:r>
                    <a:rPr lang="en-US" sz="1100"/>
                    <a:t>425</a:t>
                  </a:r>
                </a:p>
              </p:txBody>
            </p:sp>
          </p:grpSp>
          <p:sp>
            <p:nvSpPr>
              <p:cNvPr id="47" name="Oval 46">
                <a:extLst>
                  <a:ext uri="{FF2B5EF4-FFF2-40B4-BE49-F238E27FC236}">
                    <a16:creationId xmlns:a16="http://schemas.microsoft.com/office/drawing/2014/main" id="{4B876A0B-BF53-4DC3-845F-36D343C2D92C}"/>
                  </a:ext>
                </a:extLst>
              </p:cNvPr>
              <p:cNvSpPr/>
              <p:nvPr/>
            </p:nvSpPr>
            <p:spPr>
              <a:xfrm>
                <a:off x="1531087" y="2780497"/>
                <a:ext cx="170352" cy="185987"/>
              </a:xfrm>
              <a:prstGeom prst="ellipse">
                <a:avLst/>
              </a:prstGeom>
              <a:solidFill>
                <a:srgbClr val="00FF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a:extLst>
                <a:ext uri="{FF2B5EF4-FFF2-40B4-BE49-F238E27FC236}">
                  <a16:creationId xmlns:a16="http://schemas.microsoft.com/office/drawing/2014/main" id="{C3585431-B27F-44EE-A938-5D4FC2AB89EF}"/>
                </a:ext>
              </a:extLst>
            </p:cNvPr>
            <p:cNvSpPr/>
            <p:nvPr/>
          </p:nvSpPr>
          <p:spPr>
            <a:xfrm>
              <a:off x="1313878" y="3216378"/>
              <a:ext cx="2395207" cy="738664"/>
            </a:xfrm>
            <a:prstGeom prst="rect">
              <a:avLst/>
            </a:prstGeom>
          </p:spPr>
          <p:txBody>
            <a:bodyPr wrap="none">
              <a:spAutoFit/>
            </a:bodyPr>
            <a:lstStyle/>
            <a:p>
              <a:r>
                <a:rPr lang="en-US">
                  <a:highlight>
                    <a:srgbClr val="00FF00"/>
                  </a:highlight>
                </a:rPr>
                <a:t>10 Second Close: 30 [RPM]</a:t>
              </a:r>
            </a:p>
            <a:p>
              <a:r>
                <a:rPr lang="en-US">
                  <a:highlight>
                    <a:srgbClr val="00FF00"/>
                  </a:highlight>
                </a:rPr>
                <a:t>T</a:t>
              </a:r>
              <a:r>
                <a:rPr lang="en-US" baseline="-25000">
                  <a:highlight>
                    <a:srgbClr val="00FF00"/>
                  </a:highlight>
                </a:rPr>
                <a:t>required</a:t>
              </a:r>
              <a:r>
                <a:rPr lang="en-US">
                  <a:highlight>
                    <a:srgbClr val="00FF00"/>
                  </a:highlight>
                </a:rPr>
                <a:t> = 146 [oz in]</a:t>
              </a:r>
            </a:p>
            <a:p>
              <a:endParaRPr lang="en-US">
                <a:highlight>
                  <a:srgbClr val="00FF00"/>
                </a:highlight>
              </a:endParaRPr>
            </a:p>
          </p:txBody>
        </p:sp>
      </p:grpSp>
      <p:sp>
        <p:nvSpPr>
          <p:cNvPr id="21" name="Google Shape;567;p41">
            <a:extLst>
              <a:ext uri="{FF2B5EF4-FFF2-40B4-BE49-F238E27FC236}">
                <a16:creationId xmlns:a16="http://schemas.microsoft.com/office/drawing/2014/main" id="{802206A9-1419-4FB5-A48D-3A8B92B22B35}"/>
              </a:ext>
            </a:extLst>
          </p:cNvPr>
          <p:cNvSpPr/>
          <p:nvPr/>
        </p:nvSpPr>
        <p:spPr>
          <a:xfrm>
            <a:off x="63504" y="4918267"/>
            <a:ext cx="1554838" cy="213000"/>
          </a:xfrm>
          <a:prstGeom prst="homePlate">
            <a:avLst>
              <a:gd name="adj" fmla="val 50000"/>
            </a:avLst>
          </a:prstGeom>
          <a:solidFill>
            <a:schemeClr val="bg1"/>
          </a:solidFill>
          <a:ln w="25400" cap="flat" cmpd="sng">
            <a:solidFill>
              <a:srgbClr val="6850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a:solidFill>
                  <a:schemeClr val="tx1"/>
                </a:solidFill>
                <a:latin typeface="Calibri"/>
                <a:ea typeface="Calibri"/>
                <a:cs typeface="Calibri"/>
                <a:sym typeface="Calibri"/>
              </a:rPr>
              <a:t>Overview</a:t>
            </a:r>
            <a:endParaRPr sz="1200" b="0" i="0" u="none" strike="noStrike" cap="none">
              <a:solidFill>
                <a:schemeClr val="tx1"/>
              </a:solidFill>
              <a:latin typeface="Calibri"/>
              <a:ea typeface="Calibri"/>
              <a:cs typeface="Calibri"/>
              <a:sym typeface="Calibri"/>
            </a:endParaRPr>
          </a:p>
        </p:txBody>
      </p:sp>
      <p:sp>
        <p:nvSpPr>
          <p:cNvPr id="22" name="Google Shape;568;p41">
            <a:extLst>
              <a:ext uri="{FF2B5EF4-FFF2-40B4-BE49-F238E27FC236}">
                <a16:creationId xmlns:a16="http://schemas.microsoft.com/office/drawing/2014/main" id="{69DBCC0B-4DAB-4753-8308-4F7BA4AB2086}"/>
              </a:ext>
            </a:extLst>
          </p:cNvPr>
          <p:cNvSpPr/>
          <p:nvPr/>
        </p:nvSpPr>
        <p:spPr>
          <a:xfrm>
            <a:off x="1618343" y="4918275"/>
            <a:ext cx="1293204" cy="213000"/>
          </a:xfrm>
          <a:prstGeom prst="chevron">
            <a:avLst>
              <a:gd name="adj" fmla="val 50000"/>
            </a:avLst>
          </a:prstGeom>
          <a:solidFill>
            <a:schemeClr val="bg1"/>
          </a:solidFill>
          <a:ln w="25400" cap="flat" cmpd="sng">
            <a:solidFill>
              <a:srgbClr val="6850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dirty="0">
                <a:solidFill>
                  <a:schemeClr val="tx1"/>
                </a:solidFill>
                <a:latin typeface="Calibri"/>
                <a:ea typeface="Calibri"/>
                <a:cs typeface="Calibri"/>
                <a:sym typeface="Calibri"/>
              </a:rPr>
              <a:t>Schedule</a:t>
            </a:r>
            <a:endParaRPr dirty="0">
              <a:solidFill>
                <a:schemeClr val="tx1"/>
              </a:solidFill>
            </a:endParaRPr>
          </a:p>
        </p:txBody>
      </p:sp>
      <p:sp>
        <p:nvSpPr>
          <p:cNvPr id="23" name="Google Shape;572;p41">
            <a:extLst>
              <a:ext uri="{FF2B5EF4-FFF2-40B4-BE49-F238E27FC236}">
                <a16:creationId xmlns:a16="http://schemas.microsoft.com/office/drawing/2014/main" id="{916AB28B-19E7-481B-9BAB-750401A7EF24}"/>
              </a:ext>
            </a:extLst>
          </p:cNvPr>
          <p:cNvSpPr/>
          <p:nvPr/>
        </p:nvSpPr>
        <p:spPr>
          <a:xfrm>
            <a:off x="7662649" y="4916950"/>
            <a:ext cx="781425" cy="213000"/>
          </a:xfrm>
          <a:prstGeom prst="chevron">
            <a:avLst>
              <a:gd name="adj" fmla="val 50000"/>
            </a:avLst>
          </a:prstGeom>
          <a:solidFill>
            <a:schemeClr val="lt1"/>
          </a:solidFill>
          <a:ln w="25400" cap="flat" cmpd="sng">
            <a:solidFill>
              <a:srgbClr val="674E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a:solidFill>
                  <a:schemeClr val="dk1"/>
                </a:solidFill>
                <a:latin typeface="Calibri"/>
                <a:ea typeface="Calibri"/>
                <a:cs typeface="Calibri"/>
                <a:sym typeface="Calibri"/>
              </a:rPr>
              <a:t>Budget</a:t>
            </a:r>
            <a:endParaRPr/>
          </a:p>
        </p:txBody>
      </p:sp>
      <p:sp>
        <p:nvSpPr>
          <p:cNvPr id="24" name="Google Shape;569;p41">
            <a:extLst>
              <a:ext uri="{FF2B5EF4-FFF2-40B4-BE49-F238E27FC236}">
                <a16:creationId xmlns:a16="http://schemas.microsoft.com/office/drawing/2014/main" id="{7E1AC5F7-C087-404E-8870-7E0396759F32}"/>
              </a:ext>
            </a:extLst>
          </p:cNvPr>
          <p:cNvSpPr/>
          <p:nvPr/>
        </p:nvSpPr>
        <p:spPr>
          <a:xfrm>
            <a:off x="2911548" y="4916950"/>
            <a:ext cx="4751100" cy="213000"/>
          </a:xfrm>
          <a:prstGeom prst="chevron">
            <a:avLst>
              <a:gd name="adj" fmla="val 50000"/>
            </a:avLst>
          </a:prstGeom>
          <a:solidFill>
            <a:srgbClr val="6850A4"/>
          </a:solidFill>
          <a:ln w="254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dirty="0">
                <a:solidFill>
                  <a:schemeClr val="bg1"/>
                </a:solidFill>
                <a:latin typeface="Calibri"/>
                <a:ea typeface="Calibri"/>
                <a:cs typeface="Calibri"/>
                <a:sym typeface="Calibri"/>
              </a:rPr>
              <a:t>Test Readiness</a:t>
            </a:r>
            <a:endParaRPr dirty="0">
              <a:solidFill>
                <a:schemeClr val="bg1"/>
              </a:solidFill>
            </a:endParaRPr>
          </a:p>
        </p:txBody>
      </p:sp>
    </p:spTree>
    <p:extLst>
      <p:ext uri="{BB962C8B-B14F-4D97-AF65-F5344CB8AC3E}">
        <p14:creationId xmlns:p14="http://schemas.microsoft.com/office/powerpoint/2010/main" val="2801120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BCA62-EDBA-4706-9D5D-3B9C9D286861}"/>
              </a:ext>
            </a:extLst>
          </p:cNvPr>
          <p:cNvSpPr>
            <a:spLocks noGrp="1"/>
          </p:cNvSpPr>
          <p:nvPr>
            <p:ph type="title"/>
          </p:nvPr>
        </p:nvSpPr>
        <p:spPr/>
        <p:txBody>
          <a:bodyPr/>
          <a:lstStyle/>
          <a:p>
            <a:r>
              <a:rPr lang="en-US"/>
              <a:t>Roof Actuation - Stepper Motor Model</a:t>
            </a:r>
          </a:p>
        </p:txBody>
      </p:sp>
      <p:sp>
        <p:nvSpPr>
          <p:cNvPr id="4" name="Slide Number Placeholder 3">
            <a:extLst>
              <a:ext uri="{FF2B5EF4-FFF2-40B4-BE49-F238E27FC236}">
                <a16:creationId xmlns:a16="http://schemas.microsoft.com/office/drawing/2014/main" id="{2952C1DD-B186-4484-ADBB-DCD5D8D79A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21</a:t>
            </a:fld>
            <a:endParaRPr lang="en"/>
          </a:p>
        </p:txBody>
      </p:sp>
      <p:pic>
        <p:nvPicPr>
          <p:cNvPr id="43" name="Picture 42" descr="A picture containing monitor, table, television, computer&#10;&#10;Description automatically generated">
            <a:extLst>
              <a:ext uri="{FF2B5EF4-FFF2-40B4-BE49-F238E27FC236}">
                <a16:creationId xmlns:a16="http://schemas.microsoft.com/office/drawing/2014/main" id="{7662B53F-7F8F-4670-981A-6BEEE9FB1ADF}"/>
              </a:ext>
            </a:extLst>
          </p:cNvPr>
          <p:cNvPicPr>
            <a:picLocks noChangeAspect="1"/>
          </p:cNvPicPr>
          <p:nvPr/>
        </p:nvPicPr>
        <p:blipFill rotWithShape="1">
          <a:blip r:embed="rId3"/>
          <a:srcRect l="5031" t="37036" b="33999"/>
          <a:stretch/>
        </p:blipFill>
        <p:spPr>
          <a:xfrm>
            <a:off x="820369" y="745945"/>
            <a:ext cx="6356599" cy="4092946"/>
          </a:xfrm>
          <a:prstGeom prst="rect">
            <a:avLst/>
          </a:prstGeom>
        </p:spPr>
      </p:pic>
      <p:sp>
        <p:nvSpPr>
          <p:cNvPr id="5" name="Google Shape;567;p41">
            <a:extLst>
              <a:ext uri="{FF2B5EF4-FFF2-40B4-BE49-F238E27FC236}">
                <a16:creationId xmlns:a16="http://schemas.microsoft.com/office/drawing/2014/main" id="{D021DA8E-D388-4863-9205-D17E65F71B3B}"/>
              </a:ext>
            </a:extLst>
          </p:cNvPr>
          <p:cNvSpPr/>
          <p:nvPr/>
        </p:nvSpPr>
        <p:spPr>
          <a:xfrm>
            <a:off x="63504" y="4918267"/>
            <a:ext cx="1554838" cy="213000"/>
          </a:xfrm>
          <a:prstGeom prst="homePlate">
            <a:avLst>
              <a:gd name="adj" fmla="val 50000"/>
            </a:avLst>
          </a:prstGeom>
          <a:solidFill>
            <a:schemeClr val="bg1"/>
          </a:solidFill>
          <a:ln w="25400" cap="flat" cmpd="sng">
            <a:solidFill>
              <a:srgbClr val="6850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a:solidFill>
                  <a:schemeClr val="tx1"/>
                </a:solidFill>
                <a:latin typeface="Calibri"/>
                <a:ea typeface="Calibri"/>
                <a:cs typeface="Calibri"/>
                <a:sym typeface="Calibri"/>
              </a:rPr>
              <a:t>Overview</a:t>
            </a:r>
            <a:endParaRPr sz="1200" b="0" i="0" u="none" strike="noStrike" cap="none">
              <a:solidFill>
                <a:schemeClr val="tx1"/>
              </a:solidFill>
              <a:latin typeface="Calibri"/>
              <a:ea typeface="Calibri"/>
              <a:cs typeface="Calibri"/>
              <a:sym typeface="Calibri"/>
            </a:endParaRPr>
          </a:p>
        </p:txBody>
      </p:sp>
      <p:sp>
        <p:nvSpPr>
          <p:cNvPr id="6" name="Google Shape;568;p41">
            <a:extLst>
              <a:ext uri="{FF2B5EF4-FFF2-40B4-BE49-F238E27FC236}">
                <a16:creationId xmlns:a16="http://schemas.microsoft.com/office/drawing/2014/main" id="{03F9119A-0B67-4CB6-9389-47B5FA3051C7}"/>
              </a:ext>
            </a:extLst>
          </p:cNvPr>
          <p:cNvSpPr/>
          <p:nvPr/>
        </p:nvSpPr>
        <p:spPr>
          <a:xfrm>
            <a:off x="1618343" y="4918275"/>
            <a:ext cx="1293204" cy="213000"/>
          </a:xfrm>
          <a:prstGeom prst="chevron">
            <a:avLst>
              <a:gd name="adj" fmla="val 50000"/>
            </a:avLst>
          </a:prstGeom>
          <a:solidFill>
            <a:schemeClr val="bg1"/>
          </a:solidFill>
          <a:ln w="25400" cap="flat" cmpd="sng">
            <a:solidFill>
              <a:srgbClr val="6850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dirty="0">
                <a:solidFill>
                  <a:schemeClr val="tx1"/>
                </a:solidFill>
                <a:latin typeface="Calibri"/>
                <a:ea typeface="Calibri"/>
                <a:cs typeface="Calibri"/>
                <a:sym typeface="Calibri"/>
              </a:rPr>
              <a:t>Schedule</a:t>
            </a:r>
            <a:endParaRPr dirty="0">
              <a:solidFill>
                <a:schemeClr val="tx1"/>
              </a:solidFill>
            </a:endParaRPr>
          </a:p>
        </p:txBody>
      </p:sp>
      <p:sp>
        <p:nvSpPr>
          <p:cNvPr id="7" name="Google Shape;572;p41">
            <a:extLst>
              <a:ext uri="{FF2B5EF4-FFF2-40B4-BE49-F238E27FC236}">
                <a16:creationId xmlns:a16="http://schemas.microsoft.com/office/drawing/2014/main" id="{FC3BC9A6-B955-4170-A96F-711C577134EB}"/>
              </a:ext>
            </a:extLst>
          </p:cNvPr>
          <p:cNvSpPr/>
          <p:nvPr/>
        </p:nvSpPr>
        <p:spPr>
          <a:xfrm>
            <a:off x="7662649" y="4916950"/>
            <a:ext cx="781425" cy="213000"/>
          </a:xfrm>
          <a:prstGeom prst="chevron">
            <a:avLst>
              <a:gd name="adj" fmla="val 50000"/>
            </a:avLst>
          </a:prstGeom>
          <a:solidFill>
            <a:schemeClr val="lt1"/>
          </a:solidFill>
          <a:ln w="25400" cap="flat" cmpd="sng">
            <a:solidFill>
              <a:srgbClr val="674E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a:solidFill>
                  <a:schemeClr val="dk1"/>
                </a:solidFill>
                <a:latin typeface="Calibri"/>
                <a:ea typeface="Calibri"/>
                <a:cs typeface="Calibri"/>
                <a:sym typeface="Calibri"/>
              </a:rPr>
              <a:t>Budget</a:t>
            </a:r>
            <a:endParaRPr/>
          </a:p>
        </p:txBody>
      </p:sp>
      <p:sp>
        <p:nvSpPr>
          <p:cNvPr id="8" name="Google Shape;569;p41">
            <a:extLst>
              <a:ext uri="{FF2B5EF4-FFF2-40B4-BE49-F238E27FC236}">
                <a16:creationId xmlns:a16="http://schemas.microsoft.com/office/drawing/2014/main" id="{597F7CEB-BA86-47F4-81A3-FA29CD958CBA}"/>
              </a:ext>
            </a:extLst>
          </p:cNvPr>
          <p:cNvSpPr/>
          <p:nvPr/>
        </p:nvSpPr>
        <p:spPr>
          <a:xfrm>
            <a:off x="2911548" y="4916950"/>
            <a:ext cx="4751100" cy="213000"/>
          </a:xfrm>
          <a:prstGeom prst="chevron">
            <a:avLst>
              <a:gd name="adj" fmla="val 50000"/>
            </a:avLst>
          </a:prstGeom>
          <a:solidFill>
            <a:srgbClr val="6850A4"/>
          </a:solidFill>
          <a:ln w="254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dirty="0">
                <a:solidFill>
                  <a:schemeClr val="bg1"/>
                </a:solidFill>
                <a:latin typeface="Calibri"/>
                <a:ea typeface="Calibri"/>
                <a:cs typeface="Calibri"/>
                <a:sym typeface="Calibri"/>
              </a:rPr>
              <a:t>Test Readiness</a:t>
            </a:r>
            <a:endParaRPr dirty="0">
              <a:solidFill>
                <a:schemeClr val="bg1"/>
              </a:solidFill>
            </a:endParaRPr>
          </a:p>
        </p:txBody>
      </p:sp>
    </p:spTree>
    <p:extLst>
      <p:ext uri="{BB962C8B-B14F-4D97-AF65-F5344CB8AC3E}">
        <p14:creationId xmlns:p14="http://schemas.microsoft.com/office/powerpoint/2010/main" val="323117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BCA62-EDBA-4706-9D5D-3B9C9D286861}"/>
              </a:ext>
            </a:extLst>
          </p:cNvPr>
          <p:cNvSpPr>
            <a:spLocks noGrp="1"/>
          </p:cNvSpPr>
          <p:nvPr>
            <p:ph type="title"/>
          </p:nvPr>
        </p:nvSpPr>
        <p:spPr/>
        <p:txBody>
          <a:bodyPr/>
          <a:lstStyle/>
          <a:p>
            <a:r>
              <a:rPr lang="en-US"/>
              <a:t>Roof Actuation - Stepper Motor Model</a:t>
            </a:r>
          </a:p>
        </p:txBody>
      </p:sp>
      <p:sp>
        <p:nvSpPr>
          <p:cNvPr id="4" name="Slide Number Placeholder 3">
            <a:extLst>
              <a:ext uri="{FF2B5EF4-FFF2-40B4-BE49-F238E27FC236}">
                <a16:creationId xmlns:a16="http://schemas.microsoft.com/office/drawing/2014/main" id="{2952C1DD-B186-4484-ADBB-DCD5D8D79A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22</a:t>
            </a:fld>
            <a:endParaRPr lang="en"/>
          </a:p>
        </p:txBody>
      </p:sp>
      <p:sp>
        <p:nvSpPr>
          <p:cNvPr id="34" name="TextBox 33">
            <a:extLst>
              <a:ext uri="{FF2B5EF4-FFF2-40B4-BE49-F238E27FC236}">
                <a16:creationId xmlns:a16="http://schemas.microsoft.com/office/drawing/2014/main" id="{FD149EF3-180B-40E0-BCFF-6772F7CF0B81}"/>
              </a:ext>
            </a:extLst>
          </p:cNvPr>
          <p:cNvSpPr txBox="1"/>
          <p:nvPr/>
        </p:nvSpPr>
        <p:spPr>
          <a:xfrm>
            <a:off x="4928318" y="3173935"/>
            <a:ext cx="27432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24 Teeth/Revolution</a:t>
            </a:r>
          </a:p>
          <a:p>
            <a:r>
              <a:rPr lang="en-US"/>
              <a:t>5 Teeth/Inch</a:t>
            </a:r>
          </a:p>
          <a:p>
            <a:r>
              <a:rPr lang="en-US"/>
              <a:t>24 Inches of Travel</a:t>
            </a:r>
          </a:p>
          <a:p>
            <a:r>
              <a:rPr lang="en-US">
                <a:highlight>
                  <a:srgbClr val="00FF00"/>
                </a:highlight>
              </a:rPr>
              <a:t>10 Second Close: 30 [RPM]</a:t>
            </a:r>
          </a:p>
        </p:txBody>
      </p:sp>
      <p:pic>
        <p:nvPicPr>
          <p:cNvPr id="3" name="GearVideo">
            <a:hlinkClick r:id="" action="ppaction://media"/>
            <a:extLst>
              <a:ext uri="{FF2B5EF4-FFF2-40B4-BE49-F238E27FC236}">
                <a16:creationId xmlns:a16="http://schemas.microsoft.com/office/drawing/2014/main" id="{01E2D52C-61E4-4A5D-A699-674157F97DA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0600" y="863086"/>
            <a:ext cx="6743700" cy="3793332"/>
          </a:xfrm>
          <a:prstGeom prst="rect">
            <a:avLst/>
          </a:prstGeom>
        </p:spPr>
      </p:pic>
      <p:sp>
        <p:nvSpPr>
          <p:cNvPr id="6" name="Google Shape;567;p41">
            <a:extLst>
              <a:ext uri="{FF2B5EF4-FFF2-40B4-BE49-F238E27FC236}">
                <a16:creationId xmlns:a16="http://schemas.microsoft.com/office/drawing/2014/main" id="{5EB48E7E-A193-46E9-8F2A-33BD51A5AA72}"/>
              </a:ext>
            </a:extLst>
          </p:cNvPr>
          <p:cNvSpPr/>
          <p:nvPr/>
        </p:nvSpPr>
        <p:spPr>
          <a:xfrm>
            <a:off x="63504" y="4918267"/>
            <a:ext cx="1554838" cy="213000"/>
          </a:xfrm>
          <a:prstGeom prst="homePlate">
            <a:avLst>
              <a:gd name="adj" fmla="val 50000"/>
            </a:avLst>
          </a:prstGeom>
          <a:solidFill>
            <a:schemeClr val="bg1"/>
          </a:solidFill>
          <a:ln w="25400" cap="flat" cmpd="sng">
            <a:solidFill>
              <a:srgbClr val="6850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a:solidFill>
                  <a:schemeClr val="tx1"/>
                </a:solidFill>
                <a:latin typeface="Calibri"/>
                <a:ea typeface="Calibri"/>
                <a:cs typeface="Calibri"/>
                <a:sym typeface="Calibri"/>
              </a:rPr>
              <a:t>Overview</a:t>
            </a:r>
            <a:endParaRPr sz="1200" b="0" i="0" u="none" strike="noStrike" cap="none">
              <a:solidFill>
                <a:schemeClr val="tx1"/>
              </a:solidFill>
              <a:latin typeface="Calibri"/>
              <a:ea typeface="Calibri"/>
              <a:cs typeface="Calibri"/>
              <a:sym typeface="Calibri"/>
            </a:endParaRPr>
          </a:p>
        </p:txBody>
      </p:sp>
      <p:sp>
        <p:nvSpPr>
          <p:cNvPr id="7" name="Google Shape;568;p41">
            <a:extLst>
              <a:ext uri="{FF2B5EF4-FFF2-40B4-BE49-F238E27FC236}">
                <a16:creationId xmlns:a16="http://schemas.microsoft.com/office/drawing/2014/main" id="{F5DE5FF7-CEB5-4E26-80F3-6DB571B612EA}"/>
              </a:ext>
            </a:extLst>
          </p:cNvPr>
          <p:cNvSpPr/>
          <p:nvPr/>
        </p:nvSpPr>
        <p:spPr>
          <a:xfrm>
            <a:off x="1618343" y="4918275"/>
            <a:ext cx="1293204" cy="213000"/>
          </a:xfrm>
          <a:prstGeom prst="chevron">
            <a:avLst>
              <a:gd name="adj" fmla="val 50000"/>
            </a:avLst>
          </a:prstGeom>
          <a:solidFill>
            <a:schemeClr val="bg1"/>
          </a:solidFill>
          <a:ln w="25400" cap="flat" cmpd="sng">
            <a:solidFill>
              <a:srgbClr val="6850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dirty="0">
                <a:solidFill>
                  <a:schemeClr val="tx1"/>
                </a:solidFill>
                <a:latin typeface="Calibri"/>
                <a:ea typeface="Calibri"/>
                <a:cs typeface="Calibri"/>
                <a:sym typeface="Calibri"/>
              </a:rPr>
              <a:t>Schedule</a:t>
            </a:r>
            <a:endParaRPr dirty="0">
              <a:solidFill>
                <a:schemeClr val="tx1"/>
              </a:solidFill>
            </a:endParaRPr>
          </a:p>
        </p:txBody>
      </p:sp>
      <p:sp>
        <p:nvSpPr>
          <p:cNvPr id="8" name="Google Shape;572;p41">
            <a:extLst>
              <a:ext uri="{FF2B5EF4-FFF2-40B4-BE49-F238E27FC236}">
                <a16:creationId xmlns:a16="http://schemas.microsoft.com/office/drawing/2014/main" id="{ABD9FD2E-9858-47FC-9867-987FC7073844}"/>
              </a:ext>
            </a:extLst>
          </p:cNvPr>
          <p:cNvSpPr/>
          <p:nvPr/>
        </p:nvSpPr>
        <p:spPr>
          <a:xfrm>
            <a:off x="7662649" y="4916950"/>
            <a:ext cx="781425" cy="213000"/>
          </a:xfrm>
          <a:prstGeom prst="chevron">
            <a:avLst>
              <a:gd name="adj" fmla="val 50000"/>
            </a:avLst>
          </a:prstGeom>
          <a:solidFill>
            <a:schemeClr val="lt1"/>
          </a:solidFill>
          <a:ln w="25400" cap="flat" cmpd="sng">
            <a:solidFill>
              <a:srgbClr val="674E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a:solidFill>
                  <a:schemeClr val="dk1"/>
                </a:solidFill>
                <a:latin typeface="Calibri"/>
                <a:ea typeface="Calibri"/>
                <a:cs typeface="Calibri"/>
                <a:sym typeface="Calibri"/>
              </a:rPr>
              <a:t>Budget</a:t>
            </a:r>
            <a:endParaRPr/>
          </a:p>
        </p:txBody>
      </p:sp>
      <p:sp>
        <p:nvSpPr>
          <p:cNvPr id="9" name="Google Shape;569;p41">
            <a:extLst>
              <a:ext uri="{FF2B5EF4-FFF2-40B4-BE49-F238E27FC236}">
                <a16:creationId xmlns:a16="http://schemas.microsoft.com/office/drawing/2014/main" id="{B867420C-6547-4C7D-87E4-E726E49839F9}"/>
              </a:ext>
            </a:extLst>
          </p:cNvPr>
          <p:cNvSpPr/>
          <p:nvPr/>
        </p:nvSpPr>
        <p:spPr>
          <a:xfrm>
            <a:off x="2911548" y="4916950"/>
            <a:ext cx="4751100" cy="213000"/>
          </a:xfrm>
          <a:prstGeom prst="chevron">
            <a:avLst>
              <a:gd name="adj" fmla="val 50000"/>
            </a:avLst>
          </a:prstGeom>
          <a:solidFill>
            <a:srgbClr val="6850A4"/>
          </a:solidFill>
          <a:ln w="254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dirty="0">
                <a:solidFill>
                  <a:schemeClr val="bg1"/>
                </a:solidFill>
                <a:latin typeface="Calibri"/>
                <a:ea typeface="Calibri"/>
                <a:cs typeface="Calibri"/>
                <a:sym typeface="Calibri"/>
              </a:rPr>
              <a:t>Test Readiness</a:t>
            </a:r>
            <a:endParaRPr dirty="0">
              <a:solidFill>
                <a:schemeClr val="bg1"/>
              </a:solidFill>
            </a:endParaRPr>
          </a:p>
        </p:txBody>
      </p:sp>
    </p:spTree>
    <p:extLst>
      <p:ext uri="{BB962C8B-B14F-4D97-AF65-F5344CB8AC3E}">
        <p14:creationId xmlns:p14="http://schemas.microsoft.com/office/powerpoint/2010/main" val="385165765"/>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BCA62-EDBA-4706-9D5D-3B9C9D286861}"/>
              </a:ext>
            </a:extLst>
          </p:cNvPr>
          <p:cNvSpPr>
            <a:spLocks noGrp="1"/>
          </p:cNvSpPr>
          <p:nvPr>
            <p:ph type="title"/>
          </p:nvPr>
        </p:nvSpPr>
        <p:spPr/>
        <p:txBody>
          <a:bodyPr/>
          <a:lstStyle/>
          <a:p>
            <a:r>
              <a:rPr lang="en-US"/>
              <a:t>Roof Actuation Test - Overview</a:t>
            </a:r>
          </a:p>
        </p:txBody>
      </p:sp>
      <p:sp>
        <p:nvSpPr>
          <p:cNvPr id="4" name="Slide Number Placeholder 3">
            <a:extLst>
              <a:ext uri="{FF2B5EF4-FFF2-40B4-BE49-F238E27FC236}">
                <a16:creationId xmlns:a16="http://schemas.microsoft.com/office/drawing/2014/main" id="{2952C1DD-B186-4484-ADBB-DCD5D8D79A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23</a:t>
            </a:fld>
            <a:endParaRPr lang="en"/>
          </a:p>
        </p:txBody>
      </p:sp>
      <p:sp>
        <p:nvSpPr>
          <p:cNvPr id="6" name="Text Placeholder 2">
            <a:extLst>
              <a:ext uri="{FF2B5EF4-FFF2-40B4-BE49-F238E27FC236}">
                <a16:creationId xmlns:a16="http://schemas.microsoft.com/office/drawing/2014/main" id="{99AFF756-6790-47D0-856E-88A8E0C5715B}"/>
              </a:ext>
            </a:extLst>
          </p:cNvPr>
          <p:cNvSpPr>
            <a:spLocks noGrp="1"/>
          </p:cNvSpPr>
          <p:nvPr>
            <p:ph type="body" idx="1"/>
          </p:nvPr>
        </p:nvSpPr>
        <p:spPr>
          <a:xfrm>
            <a:off x="311700" y="962575"/>
            <a:ext cx="3764735" cy="3600805"/>
          </a:xfrm>
          <a:solidFill>
            <a:srgbClr val="6850A4"/>
          </a:solidFill>
        </p:spPr>
        <p:txBody>
          <a:bodyPr/>
          <a:lstStyle/>
          <a:p>
            <a:pPr marL="425450" indent="-285750">
              <a:lnSpc>
                <a:spcPct val="100000"/>
              </a:lnSpc>
              <a:spcAft>
                <a:spcPts val="1600"/>
              </a:spcAft>
            </a:pPr>
            <a:r>
              <a:rPr lang="en-US" b="1">
                <a:solidFill>
                  <a:schemeClr val="bg1"/>
                </a:solidFill>
              </a:rPr>
              <a:t>Testing Goal: </a:t>
            </a:r>
            <a:r>
              <a:rPr lang="en-US">
                <a:solidFill>
                  <a:schemeClr val="bg1"/>
                </a:solidFill>
              </a:rPr>
              <a:t> Verify operation of roof motor and gear system through onboard controls</a:t>
            </a:r>
          </a:p>
          <a:p>
            <a:pPr marL="425450" indent="-285750">
              <a:lnSpc>
                <a:spcPct val="100000"/>
              </a:lnSpc>
              <a:spcAft>
                <a:spcPts val="1600"/>
              </a:spcAft>
            </a:pPr>
            <a:r>
              <a:rPr lang="en-US" b="1">
                <a:solidFill>
                  <a:schemeClr val="bg1"/>
                </a:solidFill>
              </a:rPr>
              <a:t>Motivation: </a:t>
            </a:r>
            <a:r>
              <a:rPr lang="en-US">
                <a:solidFill>
                  <a:schemeClr val="bg1"/>
                </a:solidFill>
              </a:rPr>
              <a:t>Ensure</a:t>
            </a:r>
            <a:r>
              <a:rPr lang="en-US" b="1">
                <a:solidFill>
                  <a:schemeClr val="bg1"/>
                </a:solidFill>
              </a:rPr>
              <a:t> </a:t>
            </a:r>
            <a:r>
              <a:rPr lang="en-US">
                <a:solidFill>
                  <a:schemeClr val="bg1"/>
                </a:solidFill>
              </a:rPr>
              <a:t>timely and reliable actuation of WRAITH's roof</a:t>
            </a:r>
          </a:p>
          <a:p>
            <a:pPr marL="425450" indent="-285750">
              <a:lnSpc>
                <a:spcPct val="100000"/>
              </a:lnSpc>
              <a:spcAft>
                <a:spcPts val="1600"/>
              </a:spcAft>
            </a:pPr>
            <a:r>
              <a:rPr lang="en-US" b="1">
                <a:solidFill>
                  <a:schemeClr val="bg1"/>
                </a:solidFill>
              </a:rPr>
              <a:t>Materials:  </a:t>
            </a:r>
            <a:r>
              <a:rPr lang="en-US">
                <a:solidFill>
                  <a:schemeClr val="bg1"/>
                </a:solidFill>
              </a:rPr>
              <a:t>Assembled WRAITH enclosure, UDOO, motor controller &amp; roof motor</a:t>
            </a:r>
          </a:p>
          <a:p>
            <a:pPr marL="425450" indent="-285750">
              <a:lnSpc>
                <a:spcPct val="100000"/>
              </a:lnSpc>
              <a:spcAft>
                <a:spcPts val="1600"/>
              </a:spcAft>
            </a:pPr>
            <a:r>
              <a:rPr lang="en-US" b="1">
                <a:solidFill>
                  <a:schemeClr val="bg1"/>
                </a:solidFill>
              </a:rPr>
              <a:t>Requirements Verified: </a:t>
            </a:r>
            <a:r>
              <a:rPr lang="en-US">
                <a:solidFill>
                  <a:schemeClr val="bg1"/>
                </a:solidFill>
              </a:rPr>
              <a:t> FR 3, DR 3.1</a:t>
            </a:r>
          </a:p>
          <a:p>
            <a:pPr marL="425450" indent="-285750">
              <a:lnSpc>
                <a:spcPct val="100000"/>
              </a:lnSpc>
              <a:spcAft>
                <a:spcPts val="1600"/>
              </a:spcAft>
            </a:pPr>
            <a:r>
              <a:rPr lang="en-US" b="1">
                <a:solidFill>
                  <a:schemeClr val="bg1"/>
                </a:solidFill>
              </a:rPr>
              <a:t>Risks Reduced:  </a:t>
            </a:r>
            <a:r>
              <a:rPr lang="en-US">
                <a:solidFill>
                  <a:schemeClr val="bg1"/>
                </a:solidFill>
              </a:rPr>
              <a:t>Timely roof actuation protects against quickly developing precipitation </a:t>
            </a:r>
          </a:p>
          <a:p>
            <a:pPr marL="139700" indent="0">
              <a:lnSpc>
                <a:spcPct val="114999"/>
              </a:lnSpc>
              <a:buNone/>
            </a:pPr>
            <a:endParaRPr lang="en-US" b="1">
              <a:solidFill>
                <a:srgbClr val="FFFFFF"/>
              </a:solidFill>
            </a:endParaRPr>
          </a:p>
          <a:p>
            <a:pPr marL="139700" indent="0">
              <a:lnSpc>
                <a:spcPct val="114999"/>
              </a:lnSpc>
              <a:buNone/>
            </a:pPr>
            <a:endParaRPr lang="en-US" b="1"/>
          </a:p>
        </p:txBody>
      </p:sp>
      <p:sp>
        <p:nvSpPr>
          <p:cNvPr id="9" name="Text Placeholder 2">
            <a:extLst>
              <a:ext uri="{FF2B5EF4-FFF2-40B4-BE49-F238E27FC236}">
                <a16:creationId xmlns:a16="http://schemas.microsoft.com/office/drawing/2014/main" id="{4E2D7440-AA8C-4997-B1B3-5AFFD7D3D681}"/>
              </a:ext>
            </a:extLst>
          </p:cNvPr>
          <p:cNvSpPr txBox="1">
            <a:spLocks/>
          </p:cNvSpPr>
          <p:nvPr/>
        </p:nvSpPr>
        <p:spPr>
          <a:xfrm>
            <a:off x="4389119" y="3833733"/>
            <a:ext cx="3764735" cy="710956"/>
          </a:xfrm>
          <a:prstGeom prst="rect">
            <a:avLst/>
          </a:prstGeom>
          <a:solidFill>
            <a:srgbClr val="6850A4"/>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00000"/>
              </a:buClr>
              <a:buSzPts val="1400"/>
              <a:buFont typeface="Calibri"/>
              <a:buChar char="●"/>
              <a:defRPr sz="1400" b="0" i="0" u="none" strike="noStrike" cap="none">
                <a:solidFill>
                  <a:srgbClr val="000000"/>
                </a:solidFill>
                <a:latin typeface="Calibri"/>
                <a:ea typeface="Calibri"/>
                <a:cs typeface="Calibri"/>
                <a:sym typeface="Calibri"/>
              </a:defRPr>
            </a:lvl1pPr>
            <a:lvl2pPr marL="914400" marR="0" lvl="1"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2pPr>
            <a:lvl3pPr marL="1371600" marR="0" lvl="2"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3pPr>
            <a:lvl4pPr marL="1828800" marR="0" lvl="3"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4pPr>
            <a:lvl5pPr marL="2286000" marR="0" lvl="4"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5pPr>
            <a:lvl6pPr marL="2743200" marR="0" lvl="5"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6pPr>
            <a:lvl7pPr marL="3200400" marR="0" lvl="6"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7pPr>
            <a:lvl8pPr marL="3657600" marR="0" lvl="7"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8pPr>
            <a:lvl9pPr marL="4114800" marR="0" lvl="8" indent="-304800" algn="l" rtl="0">
              <a:lnSpc>
                <a:spcPct val="115000"/>
              </a:lnSpc>
              <a:spcBef>
                <a:spcPts val="1600"/>
              </a:spcBef>
              <a:spcAft>
                <a:spcPts val="160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9pPr>
          </a:lstStyle>
          <a:p>
            <a:pPr marL="425450" indent="-285750">
              <a:lnSpc>
                <a:spcPct val="100000"/>
              </a:lnSpc>
              <a:spcAft>
                <a:spcPts val="1600"/>
              </a:spcAft>
            </a:pPr>
            <a:r>
              <a:rPr lang="en-US" b="1">
                <a:solidFill>
                  <a:schemeClr val="bg1"/>
                </a:solidFill>
              </a:rPr>
              <a:t>Next Steps: </a:t>
            </a:r>
            <a:r>
              <a:rPr lang="en-US">
                <a:solidFill>
                  <a:schemeClr val="bg1"/>
                </a:solidFill>
              </a:rPr>
              <a:t> Test full length actuation with new motor [425 oz in]</a:t>
            </a:r>
          </a:p>
          <a:p>
            <a:pPr marL="139700" indent="0">
              <a:lnSpc>
                <a:spcPct val="114999"/>
              </a:lnSpc>
              <a:buNone/>
            </a:pPr>
            <a:endParaRPr lang="en-US" b="1">
              <a:solidFill>
                <a:schemeClr val="bg1"/>
              </a:solidFill>
            </a:endParaRPr>
          </a:p>
          <a:p>
            <a:pPr marL="139700" indent="0">
              <a:lnSpc>
                <a:spcPct val="114999"/>
              </a:lnSpc>
              <a:buFont typeface="Calibri"/>
              <a:buNone/>
            </a:pPr>
            <a:endParaRPr lang="en-US" b="1"/>
          </a:p>
        </p:txBody>
      </p:sp>
      <p:pic>
        <p:nvPicPr>
          <p:cNvPr id="7" name="20200217_120248">
            <a:hlinkClick r:id="" action="ppaction://media"/>
            <a:extLst>
              <a:ext uri="{FF2B5EF4-FFF2-40B4-BE49-F238E27FC236}">
                <a16:creationId xmlns:a16="http://schemas.microsoft.com/office/drawing/2014/main" id="{3DA66FC9-965F-4ABB-B5BC-D361FACAD07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89119" y="1677357"/>
            <a:ext cx="3764734" cy="2117663"/>
          </a:xfrm>
          <a:prstGeom prst="rect">
            <a:avLst/>
          </a:prstGeom>
        </p:spPr>
      </p:pic>
      <p:sp>
        <p:nvSpPr>
          <p:cNvPr id="10" name="Text Placeholder 2">
            <a:extLst>
              <a:ext uri="{FF2B5EF4-FFF2-40B4-BE49-F238E27FC236}">
                <a16:creationId xmlns:a16="http://schemas.microsoft.com/office/drawing/2014/main" id="{C055FCBC-EF36-4882-B842-68EBFFE4B816}"/>
              </a:ext>
            </a:extLst>
          </p:cNvPr>
          <p:cNvSpPr txBox="1">
            <a:spLocks/>
          </p:cNvSpPr>
          <p:nvPr/>
        </p:nvSpPr>
        <p:spPr>
          <a:xfrm>
            <a:off x="4389118" y="932186"/>
            <a:ext cx="3764735" cy="710956"/>
          </a:xfrm>
          <a:prstGeom prst="rect">
            <a:avLst/>
          </a:prstGeom>
          <a:solidFill>
            <a:srgbClr val="6850A4"/>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00000"/>
              </a:buClr>
              <a:buSzPts val="1400"/>
              <a:buFont typeface="Calibri"/>
              <a:buChar char="●"/>
              <a:defRPr sz="1400" b="0" i="0" u="none" strike="noStrike" cap="none">
                <a:solidFill>
                  <a:srgbClr val="000000"/>
                </a:solidFill>
                <a:latin typeface="Calibri"/>
                <a:ea typeface="Calibri"/>
                <a:cs typeface="Calibri"/>
                <a:sym typeface="Calibri"/>
              </a:defRPr>
            </a:lvl1pPr>
            <a:lvl2pPr marL="914400" marR="0" lvl="1"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2pPr>
            <a:lvl3pPr marL="1371600" marR="0" lvl="2"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3pPr>
            <a:lvl4pPr marL="1828800" marR="0" lvl="3"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4pPr>
            <a:lvl5pPr marL="2286000" marR="0" lvl="4"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5pPr>
            <a:lvl6pPr marL="2743200" marR="0" lvl="5"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6pPr>
            <a:lvl7pPr marL="3200400" marR="0" lvl="6"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7pPr>
            <a:lvl8pPr marL="3657600" marR="0" lvl="7"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8pPr>
            <a:lvl9pPr marL="4114800" marR="0" lvl="8" indent="-304800" algn="l" rtl="0">
              <a:lnSpc>
                <a:spcPct val="115000"/>
              </a:lnSpc>
              <a:spcBef>
                <a:spcPts val="1600"/>
              </a:spcBef>
              <a:spcAft>
                <a:spcPts val="160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9pPr>
          </a:lstStyle>
          <a:p>
            <a:pPr marL="425450" indent="-285750">
              <a:lnSpc>
                <a:spcPct val="100000"/>
              </a:lnSpc>
              <a:spcAft>
                <a:spcPts val="1600"/>
              </a:spcAft>
            </a:pPr>
            <a:r>
              <a:rPr lang="en-US" b="1">
                <a:solidFill>
                  <a:schemeClr val="bg1"/>
                </a:solidFill>
              </a:rPr>
              <a:t>Initial Testing: </a:t>
            </a:r>
            <a:r>
              <a:rPr lang="en-US">
                <a:solidFill>
                  <a:schemeClr val="bg1"/>
                </a:solidFill>
              </a:rPr>
              <a:t> 125 [oz in] motor actuated roof at 1 [in/sec] reliably</a:t>
            </a:r>
          </a:p>
          <a:p>
            <a:pPr marL="139700" indent="0">
              <a:lnSpc>
                <a:spcPct val="114999"/>
              </a:lnSpc>
              <a:buNone/>
            </a:pPr>
            <a:endParaRPr lang="en-US" b="1">
              <a:solidFill>
                <a:schemeClr val="bg1"/>
              </a:solidFill>
            </a:endParaRPr>
          </a:p>
          <a:p>
            <a:pPr marL="139700" indent="0">
              <a:lnSpc>
                <a:spcPct val="114999"/>
              </a:lnSpc>
              <a:buFont typeface="Calibri"/>
              <a:buNone/>
            </a:pPr>
            <a:endParaRPr lang="en-US" b="1"/>
          </a:p>
        </p:txBody>
      </p:sp>
      <p:sp>
        <p:nvSpPr>
          <p:cNvPr id="8" name="Google Shape;567;p41">
            <a:extLst>
              <a:ext uri="{FF2B5EF4-FFF2-40B4-BE49-F238E27FC236}">
                <a16:creationId xmlns:a16="http://schemas.microsoft.com/office/drawing/2014/main" id="{8123EEB9-DF2A-4998-BC7D-B80CB2714927}"/>
              </a:ext>
            </a:extLst>
          </p:cNvPr>
          <p:cNvSpPr/>
          <p:nvPr/>
        </p:nvSpPr>
        <p:spPr>
          <a:xfrm>
            <a:off x="63504" y="4918267"/>
            <a:ext cx="1554838" cy="213000"/>
          </a:xfrm>
          <a:prstGeom prst="homePlate">
            <a:avLst>
              <a:gd name="adj" fmla="val 50000"/>
            </a:avLst>
          </a:prstGeom>
          <a:solidFill>
            <a:schemeClr val="bg1"/>
          </a:solidFill>
          <a:ln w="25400" cap="flat" cmpd="sng">
            <a:solidFill>
              <a:srgbClr val="6850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a:solidFill>
                  <a:schemeClr val="tx1"/>
                </a:solidFill>
                <a:latin typeface="Calibri"/>
                <a:ea typeface="Calibri"/>
                <a:cs typeface="Calibri"/>
                <a:sym typeface="Calibri"/>
              </a:rPr>
              <a:t>Overview</a:t>
            </a:r>
            <a:endParaRPr sz="1200" b="0" i="0" u="none" strike="noStrike" cap="none">
              <a:solidFill>
                <a:schemeClr val="tx1"/>
              </a:solidFill>
              <a:latin typeface="Calibri"/>
              <a:ea typeface="Calibri"/>
              <a:cs typeface="Calibri"/>
              <a:sym typeface="Calibri"/>
            </a:endParaRPr>
          </a:p>
        </p:txBody>
      </p:sp>
      <p:sp>
        <p:nvSpPr>
          <p:cNvPr id="11" name="Google Shape;568;p41">
            <a:extLst>
              <a:ext uri="{FF2B5EF4-FFF2-40B4-BE49-F238E27FC236}">
                <a16:creationId xmlns:a16="http://schemas.microsoft.com/office/drawing/2014/main" id="{71A4EE95-19BE-4908-9C48-01519E10330E}"/>
              </a:ext>
            </a:extLst>
          </p:cNvPr>
          <p:cNvSpPr/>
          <p:nvPr/>
        </p:nvSpPr>
        <p:spPr>
          <a:xfrm>
            <a:off x="1618343" y="4918275"/>
            <a:ext cx="1293204" cy="213000"/>
          </a:xfrm>
          <a:prstGeom prst="chevron">
            <a:avLst>
              <a:gd name="adj" fmla="val 50000"/>
            </a:avLst>
          </a:prstGeom>
          <a:solidFill>
            <a:schemeClr val="bg1"/>
          </a:solidFill>
          <a:ln w="25400" cap="flat" cmpd="sng">
            <a:solidFill>
              <a:srgbClr val="6850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dirty="0">
                <a:solidFill>
                  <a:schemeClr val="tx1"/>
                </a:solidFill>
                <a:latin typeface="Calibri"/>
                <a:ea typeface="Calibri"/>
                <a:cs typeface="Calibri"/>
                <a:sym typeface="Calibri"/>
              </a:rPr>
              <a:t>Schedule</a:t>
            </a:r>
            <a:endParaRPr dirty="0">
              <a:solidFill>
                <a:schemeClr val="tx1"/>
              </a:solidFill>
            </a:endParaRPr>
          </a:p>
        </p:txBody>
      </p:sp>
      <p:sp>
        <p:nvSpPr>
          <p:cNvPr id="12" name="Google Shape;572;p41">
            <a:extLst>
              <a:ext uri="{FF2B5EF4-FFF2-40B4-BE49-F238E27FC236}">
                <a16:creationId xmlns:a16="http://schemas.microsoft.com/office/drawing/2014/main" id="{53A13A9A-8A8B-4B70-BEDC-1EA9AEF9FE48}"/>
              </a:ext>
            </a:extLst>
          </p:cNvPr>
          <p:cNvSpPr/>
          <p:nvPr/>
        </p:nvSpPr>
        <p:spPr>
          <a:xfrm>
            <a:off x="7662649" y="4916950"/>
            <a:ext cx="781425" cy="213000"/>
          </a:xfrm>
          <a:prstGeom prst="chevron">
            <a:avLst>
              <a:gd name="adj" fmla="val 50000"/>
            </a:avLst>
          </a:prstGeom>
          <a:solidFill>
            <a:schemeClr val="lt1"/>
          </a:solidFill>
          <a:ln w="25400" cap="flat" cmpd="sng">
            <a:solidFill>
              <a:srgbClr val="674E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a:solidFill>
                  <a:schemeClr val="dk1"/>
                </a:solidFill>
                <a:latin typeface="Calibri"/>
                <a:ea typeface="Calibri"/>
                <a:cs typeface="Calibri"/>
                <a:sym typeface="Calibri"/>
              </a:rPr>
              <a:t>Budget</a:t>
            </a:r>
            <a:endParaRPr/>
          </a:p>
        </p:txBody>
      </p:sp>
      <p:sp>
        <p:nvSpPr>
          <p:cNvPr id="13" name="Google Shape;569;p41">
            <a:extLst>
              <a:ext uri="{FF2B5EF4-FFF2-40B4-BE49-F238E27FC236}">
                <a16:creationId xmlns:a16="http://schemas.microsoft.com/office/drawing/2014/main" id="{AFD2087D-192F-4C60-960A-5FAA6AD49A09}"/>
              </a:ext>
            </a:extLst>
          </p:cNvPr>
          <p:cNvSpPr/>
          <p:nvPr/>
        </p:nvSpPr>
        <p:spPr>
          <a:xfrm>
            <a:off x="2911548" y="4916950"/>
            <a:ext cx="4751100" cy="213000"/>
          </a:xfrm>
          <a:prstGeom prst="chevron">
            <a:avLst>
              <a:gd name="adj" fmla="val 50000"/>
            </a:avLst>
          </a:prstGeom>
          <a:solidFill>
            <a:srgbClr val="6850A4"/>
          </a:solidFill>
          <a:ln w="254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dirty="0">
                <a:solidFill>
                  <a:schemeClr val="bg1"/>
                </a:solidFill>
                <a:latin typeface="Calibri"/>
                <a:ea typeface="Calibri"/>
                <a:cs typeface="Calibri"/>
                <a:sym typeface="Calibri"/>
              </a:rPr>
              <a:t>Test Readiness</a:t>
            </a:r>
            <a:endParaRPr dirty="0">
              <a:solidFill>
                <a:schemeClr val="bg1"/>
              </a:solidFill>
            </a:endParaRPr>
          </a:p>
        </p:txBody>
      </p:sp>
    </p:spTree>
    <p:extLst>
      <p:ext uri="{BB962C8B-B14F-4D97-AF65-F5344CB8AC3E}">
        <p14:creationId xmlns:p14="http://schemas.microsoft.com/office/powerpoint/2010/main" val="211496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52"/>
          <p:cNvSpPr txBox="1">
            <a:spLocks noGrp="1"/>
          </p:cNvSpPr>
          <p:nvPr>
            <p:ph type="title"/>
          </p:nvPr>
        </p:nvSpPr>
        <p:spPr>
          <a:xfrm>
            <a:off x="302925" y="2194975"/>
            <a:ext cx="4011900" cy="841800"/>
          </a:xfrm>
          <a:prstGeom prst="rect">
            <a:avLst/>
          </a:prstGeom>
        </p:spPr>
        <p:txBody>
          <a:bodyPr spcFirstLastPara="1" wrap="square" lIns="91425" tIns="91425" rIns="91425" bIns="91425" anchor="ctr" anchorCtr="0">
            <a:noAutofit/>
          </a:bodyPr>
          <a:lstStyle/>
          <a:p>
            <a:r>
              <a:rPr lang="en"/>
              <a:t>Weather Detection</a:t>
            </a:r>
            <a:endParaRPr lang="en-US"/>
          </a:p>
        </p:txBody>
      </p:sp>
      <p:sp>
        <p:nvSpPr>
          <p:cNvPr id="790" name="Google Shape;790;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CE6B4-751D-473C-980C-9C04277B4383}"/>
              </a:ext>
            </a:extLst>
          </p:cNvPr>
          <p:cNvSpPr>
            <a:spLocks noGrp="1"/>
          </p:cNvSpPr>
          <p:nvPr>
            <p:ph type="title"/>
          </p:nvPr>
        </p:nvSpPr>
        <p:spPr/>
        <p:txBody>
          <a:bodyPr/>
          <a:lstStyle/>
          <a:p>
            <a:r>
              <a:rPr lang="en-US"/>
              <a:t>Environmental System Tests – Overview </a:t>
            </a:r>
          </a:p>
        </p:txBody>
      </p:sp>
      <p:sp>
        <p:nvSpPr>
          <p:cNvPr id="3" name="Slide Number Placeholder 2">
            <a:extLst>
              <a:ext uri="{FF2B5EF4-FFF2-40B4-BE49-F238E27FC236}">
                <a16:creationId xmlns:a16="http://schemas.microsoft.com/office/drawing/2014/main" id="{DF1C4753-C87C-4E93-9EB3-3A78718B3DD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25</a:t>
            </a:fld>
            <a:endParaRPr lang="en"/>
          </a:p>
        </p:txBody>
      </p:sp>
      <p:sp>
        <p:nvSpPr>
          <p:cNvPr id="5" name="Rectangle: Rounded Corners 4">
            <a:extLst>
              <a:ext uri="{FF2B5EF4-FFF2-40B4-BE49-F238E27FC236}">
                <a16:creationId xmlns:a16="http://schemas.microsoft.com/office/drawing/2014/main" id="{32482E05-3702-422C-97F5-7C1AD9B58327}"/>
              </a:ext>
            </a:extLst>
          </p:cNvPr>
          <p:cNvSpPr/>
          <p:nvPr/>
        </p:nvSpPr>
        <p:spPr>
          <a:xfrm>
            <a:off x="293014" y="939501"/>
            <a:ext cx="2082452" cy="884651"/>
          </a:xfrm>
          <a:prstGeom prst="roundRect">
            <a:avLst/>
          </a:prstGeom>
          <a:solidFill>
            <a:srgbClr val="8E7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alibri"/>
                <a:cs typeface="Calibri"/>
              </a:rPr>
              <a:t>FR 3: Autonomously protect itself from adverse weather</a:t>
            </a:r>
            <a:endParaRPr lang="en-US"/>
          </a:p>
        </p:txBody>
      </p:sp>
      <p:grpSp>
        <p:nvGrpSpPr>
          <p:cNvPr id="54" name="Group 53">
            <a:extLst>
              <a:ext uri="{FF2B5EF4-FFF2-40B4-BE49-F238E27FC236}">
                <a16:creationId xmlns:a16="http://schemas.microsoft.com/office/drawing/2014/main" id="{C5294A48-AF16-4E88-961B-90DA927E2DBB}"/>
              </a:ext>
            </a:extLst>
          </p:cNvPr>
          <p:cNvGrpSpPr/>
          <p:nvPr/>
        </p:nvGrpSpPr>
        <p:grpSpPr>
          <a:xfrm>
            <a:off x="2624685" y="928488"/>
            <a:ext cx="2018555" cy="1021664"/>
            <a:chOff x="2624685" y="928488"/>
            <a:chExt cx="2018555" cy="1021664"/>
          </a:xfrm>
        </p:grpSpPr>
        <p:pic>
          <p:nvPicPr>
            <p:cNvPr id="37" name="Picture 37" descr="A close up of a logo&#10;&#10;Description generated with very high confidence">
              <a:extLst>
                <a:ext uri="{FF2B5EF4-FFF2-40B4-BE49-F238E27FC236}">
                  <a16:creationId xmlns:a16="http://schemas.microsoft.com/office/drawing/2014/main" id="{A1FEB880-B754-4992-B425-4F798340D200}"/>
                </a:ext>
              </a:extLst>
            </p:cNvPr>
            <p:cNvPicPr>
              <a:picLocks noChangeAspect="1"/>
            </p:cNvPicPr>
            <p:nvPr/>
          </p:nvPicPr>
          <p:blipFill>
            <a:blip r:embed="rId3"/>
            <a:stretch>
              <a:fillRect/>
            </a:stretch>
          </p:blipFill>
          <p:spPr>
            <a:xfrm>
              <a:off x="3632205" y="1034202"/>
              <a:ext cx="988701" cy="915950"/>
            </a:xfrm>
            <a:prstGeom prst="rect">
              <a:avLst/>
            </a:prstGeom>
          </p:spPr>
        </p:pic>
        <p:grpSp>
          <p:nvGrpSpPr>
            <p:cNvPr id="45" name="Group 44">
              <a:extLst>
                <a:ext uri="{FF2B5EF4-FFF2-40B4-BE49-F238E27FC236}">
                  <a16:creationId xmlns:a16="http://schemas.microsoft.com/office/drawing/2014/main" id="{49479D09-A7B3-422D-9836-ADB9A8355D61}"/>
                </a:ext>
              </a:extLst>
            </p:cNvPr>
            <p:cNvGrpSpPr/>
            <p:nvPr/>
          </p:nvGrpSpPr>
          <p:grpSpPr>
            <a:xfrm>
              <a:off x="3586358" y="928488"/>
              <a:ext cx="1056882" cy="1002084"/>
              <a:chOff x="619255" y="1069406"/>
              <a:chExt cx="1440491" cy="1362207"/>
            </a:xfrm>
          </p:grpSpPr>
          <p:cxnSp>
            <p:nvCxnSpPr>
              <p:cNvPr id="43" name="Straight Arrow Connector 42">
                <a:extLst>
                  <a:ext uri="{FF2B5EF4-FFF2-40B4-BE49-F238E27FC236}">
                    <a16:creationId xmlns:a16="http://schemas.microsoft.com/office/drawing/2014/main" id="{D34EB943-B795-48D7-ACE5-BFCCFFC66B3E}"/>
                  </a:ext>
                </a:extLst>
              </p:cNvPr>
              <p:cNvCxnSpPr/>
              <p:nvPr/>
            </p:nvCxnSpPr>
            <p:spPr>
              <a:xfrm>
                <a:off x="619255" y="1069409"/>
                <a:ext cx="1370033" cy="1362204"/>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3133653-E7B1-4350-924C-3F315DFEFEAD}"/>
                  </a:ext>
                </a:extLst>
              </p:cNvPr>
              <p:cNvCxnSpPr>
                <a:cxnSpLocks/>
              </p:cNvCxnSpPr>
              <p:nvPr/>
            </p:nvCxnSpPr>
            <p:spPr>
              <a:xfrm flipV="1">
                <a:off x="619255" y="1069406"/>
                <a:ext cx="1440491" cy="1362207"/>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7" name="Arrow: Right 46">
              <a:extLst>
                <a:ext uri="{FF2B5EF4-FFF2-40B4-BE49-F238E27FC236}">
                  <a16:creationId xmlns:a16="http://schemas.microsoft.com/office/drawing/2014/main" id="{6845EA79-6ECD-4FD3-96AD-3EEA5CC10927}"/>
                </a:ext>
              </a:extLst>
            </p:cNvPr>
            <p:cNvSpPr/>
            <p:nvPr/>
          </p:nvSpPr>
          <p:spPr>
            <a:xfrm>
              <a:off x="2624685" y="1231449"/>
              <a:ext cx="641959" cy="305321"/>
            </a:xfrm>
            <a:prstGeom prst="rightArrow">
              <a:avLst/>
            </a:prstGeom>
            <a:solidFill>
              <a:srgbClr val="5A1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C4840F5D-AA9D-45AB-9E28-95C643E370A8}"/>
              </a:ext>
            </a:extLst>
          </p:cNvPr>
          <p:cNvGrpSpPr/>
          <p:nvPr/>
        </p:nvGrpSpPr>
        <p:grpSpPr>
          <a:xfrm>
            <a:off x="5004629" y="853385"/>
            <a:ext cx="3242410" cy="1056883"/>
            <a:chOff x="5004629" y="853385"/>
            <a:chExt cx="3242410" cy="1056883"/>
          </a:xfrm>
        </p:grpSpPr>
        <p:sp>
          <p:nvSpPr>
            <p:cNvPr id="46" name="Rectangle: Rounded Corners 45">
              <a:extLst>
                <a:ext uri="{FF2B5EF4-FFF2-40B4-BE49-F238E27FC236}">
                  <a16:creationId xmlns:a16="http://schemas.microsoft.com/office/drawing/2014/main" id="{93966AEB-7C4E-4E44-BB76-BF4FC1E92650}"/>
                </a:ext>
              </a:extLst>
            </p:cNvPr>
            <p:cNvSpPr/>
            <p:nvPr/>
          </p:nvSpPr>
          <p:spPr>
            <a:xfrm>
              <a:off x="6023669" y="853385"/>
              <a:ext cx="2223370" cy="1056883"/>
            </a:xfrm>
            <a:prstGeom prst="roundRect">
              <a:avLst/>
            </a:prstGeom>
            <a:solidFill>
              <a:srgbClr val="8E7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alibri"/>
                  <a:cs typeface="Calibri"/>
                </a:rPr>
                <a:t>What's our confidence in the Environmental System detecting Adverse Weather (AW)?</a:t>
              </a:r>
            </a:p>
          </p:txBody>
        </p:sp>
        <p:sp>
          <p:nvSpPr>
            <p:cNvPr id="48" name="Arrow: Right 47">
              <a:extLst>
                <a:ext uri="{FF2B5EF4-FFF2-40B4-BE49-F238E27FC236}">
                  <a16:creationId xmlns:a16="http://schemas.microsoft.com/office/drawing/2014/main" id="{0D5F61FD-A148-4FC7-A6FE-BA9004AAB5E8}"/>
                </a:ext>
              </a:extLst>
            </p:cNvPr>
            <p:cNvSpPr/>
            <p:nvPr/>
          </p:nvSpPr>
          <p:spPr>
            <a:xfrm>
              <a:off x="5004629" y="1231447"/>
              <a:ext cx="641959" cy="305321"/>
            </a:xfrm>
            <a:prstGeom prst="rightArrow">
              <a:avLst/>
            </a:prstGeom>
            <a:solidFill>
              <a:srgbClr val="5A1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1FF1E141-3405-42D5-8F52-963AD12B3035}"/>
              </a:ext>
            </a:extLst>
          </p:cNvPr>
          <p:cNvGrpSpPr/>
          <p:nvPr/>
        </p:nvGrpSpPr>
        <p:grpSpPr>
          <a:xfrm>
            <a:off x="290825" y="2025946"/>
            <a:ext cx="8694025" cy="2766034"/>
            <a:chOff x="290825" y="2025946"/>
            <a:chExt cx="8694025" cy="2766034"/>
          </a:xfrm>
        </p:grpSpPr>
        <p:sp>
          <p:nvSpPr>
            <p:cNvPr id="49" name="TextBox 48">
              <a:extLst>
                <a:ext uri="{FF2B5EF4-FFF2-40B4-BE49-F238E27FC236}">
                  <a16:creationId xmlns:a16="http://schemas.microsoft.com/office/drawing/2014/main" id="{E3C81739-1E93-475B-8369-4D53A39CF2F8}"/>
                </a:ext>
              </a:extLst>
            </p:cNvPr>
            <p:cNvSpPr txBox="1"/>
            <p:nvPr/>
          </p:nvSpPr>
          <p:spPr>
            <a:xfrm>
              <a:off x="290825" y="2025946"/>
              <a:ext cx="3485537" cy="19312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Calibri"/>
                </a:rPr>
                <a:t>Adverse Weather Detection Test:</a:t>
              </a:r>
            </a:p>
            <a:p>
              <a:pPr marL="342900" indent="-342900">
                <a:spcBef>
                  <a:spcPts val="300"/>
                </a:spcBef>
                <a:buAutoNum type="arabicPeriod"/>
              </a:pPr>
              <a:r>
                <a:rPr lang="en-US">
                  <a:latin typeface="Calibri"/>
                  <a:cs typeface="Calibri"/>
                </a:rPr>
                <a:t>Verify various sensor outputs by comparison with the NWS</a:t>
              </a:r>
            </a:p>
            <a:p>
              <a:pPr marL="342900" indent="-342900">
                <a:spcBef>
                  <a:spcPts val="300"/>
                </a:spcBef>
                <a:buAutoNum type="arabicPeriod"/>
              </a:pPr>
              <a:r>
                <a:rPr lang="en-US">
                  <a:latin typeface="Calibri"/>
                  <a:cs typeface="Calibri"/>
                </a:rPr>
                <a:t>Integrate the sensor suite and trigger condition code</a:t>
              </a:r>
            </a:p>
            <a:p>
              <a:pPr marL="342900" indent="-342900">
                <a:spcBef>
                  <a:spcPts val="300"/>
                </a:spcBef>
                <a:buAutoNum type="arabicPeriod"/>
              </a:pPr>
              <a:r>
                <a:rPr lang="en-US">
                  <a:latin typeface="Calibri"/>
                  <a:cs typeface="Calibri"/>
                </a:rPr>
                <a:t>Statistically compare weather suite output with qualitative observations</a:t>
              </a:r>
            </a:p>
            <a:p>
              <a:pPr marL="342900" indent="-342900">
                <a:buAutoNum type="arabicPeriod"/>
              </a:pPr>
              <a:endParaRPr lang="en-US">
                <a:latin typeface="Calibri"/>
                <a:cs typeface="Calibri"/>
              </a:endParaRPr>
            </a:p>
          </p:txBody>
        </p:sp>
        <p:grpSp>
          <p:nvGrpSpPr>
            <p:cNvPr id="55" name="Group 54">
              <a:extLst>
                <a:ext uri="{FF2B5EF4-FFF2-40B4-BE49-F238E27FC236}">
                  <a16:creationId xmlns:a16="http://schemas.microsoft.com/office/drawing/2014/main" id="{A2E0D122-0825-4E8B-BB82-40A6AB7F9E76}"/>
                </a:ext>
              </a:extLst>
            </p:cNvPr>
            <p:cNvGrpSpPr/>
            <p:nvPr/>
          </p:nvGrpSpPr>
          <p:grpSpPr>
            <a:xfrm>
              <a:off x="3996626" y="2505253"/>
              <a:ext cx="4988224" cy="735906"/>
              <a:chOff x="3838143" y="2505253"/>
              <a:chExt cx="4988224" cy="735906"/>
            </a:xfrm>
          </p:grpSpPr>
          <p:sp>
            <p:nvSpPr>
              <p:cNvPr id="51" name="Arrow: Right 50">
                <a:extLst>
                  <a:ext uri="{FF2B5EF4-FFF2-40B4-BE49-F238E27FC236}">
                    <a16:creationId xmlns:a16="http://schemas.microsoft.com/office/drawing/2014/main" id="{5E20FAC7-9A4F-4B2C-92B7-6E464B3FEF70}"/>
                  </a:ext>
                </a:extLst>
              </p:cNvPr>
              <p:cNvSpPr/>
              <p:nvPr/>
            </p:nvSpPr>
            <p:spPr>
              <a:xfrm>
                <a:off x="3838143" y="2656284"/>
                <a:ext cx="915965" cy="430581"/>
              </a:xfrm>
              <a:prstGeom prst="rightArrow">
                <a:avLst/>
              </a:prstGeom>
              <a:solidFill>
                <a:srgbClr val="5A1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358511DA-10DC-4868-8380-E90B0E12A5DC}"/>
                  </a:ext>
                </a:extLst>
              </p:cNvPr>
              <p:cNvSpPr/>
              <p:nvPr/>
            </p:nvSpPr>
            <p:spPr>
              <a:xfrm>
                <a:off x="5295593" y="2505253"/>
                <a:ext cx="3530774" cy="735906"/>
              </a:xfrm>
              <a:prstGeom prst="roundRect">
                <a:avLst/>
              </a:prstGeom>
              <a:solidFill>
                <a:srgbClr val="8E7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lgn="ctr"/>
                <a:r>
                  <a:rPr lang="en-US" b="1">
                    <a:solidFill>
                      <a:schemeClr val="bg1"/>
                    </a:solidFill>
                    <a:latin typeface="Calibri"/>
                    <a:cs typeface="Calibri"/>
                  </a:rPr>
                  <a:t>Detected AW ÷ Observed AW ≥ 95%</a:t>
                </a:r>
                <a:endParaRPr lang="en-US" b="1">
                  <a:solidFill>
                    <a:schemeClr val="bg1"/>
                  </a:solidFill>
                  <a:latin typeface="Calibri"/>
                  <a:ea typeface="+mn-lt"/>
                  <a:cs typeface="+mn-lt"/>
                </a:endParaRPr>
              </a:p>
            </p:txBody>
          </p:sp>
        </p:grpSp>
        <p:sp>
          <p:nvSpPr>
            <p:cNvPr id="4" name="Text Placeholder 2">
              <a:extLst>
                <a:ext uri="{FF2B5EF4-FFF2-40B4-BE49-F238E27FC236}">
                  <a16:creationId xmlns:a16="http://schemas.microsoft.com/office/drawing/2014/main" id="{34905011-A2E5-4CA9-B402-114D82516510}"/>
                </a:ext>
              </a:extLst>
            </p:cNvPr>
            <p:cNvSpPr txBox="1">
              <a:spLocks/>
            </p:cNvSpPr>
            <p:nvPr/>
          </p:nvSpPr>
          <p:spPr>
            <a:xfrm>
              <a:off x="1332780" y="3858175"/>
              <a:ext cx="6206945" cy="933805"/>
            </a:xfrm>
            <a:prstGeom prst="rect">
              <a:avLst/>
            </a:prstGeom>
            <a:solidFill>
              <a:srgbClr val="6850A4"/>
            </a:solidFill>
          </p:spPr>
          <p:txBody>
            <a:bodyPr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25450" indent="-285750">
                <a:spcAft>
                  <a:spcPts val="800"/>
                </a:spcAft>
              </a:pPr>
              <a:r>
                <a:rPr lang="en-US" u="sng">
                  <a:solidFill>
                    <a:schemeClr val="bg1"/>
                  </a:solidFill>
                </a:rPr>
                <a:t>Materials</a:t>
              </a:r>
              <a:r>
                <a:rPr lang="en-US">
                  <a:solidFill>
                    <a:schemeClr val="bg1"/>
                  </a:solidFill>
                </a:rPr>
                <a:t>: Laptop, WRAITH Weather Suite, Project Notebook, Pen/Pencil</a:t>
              </a:r>
              <a:endParaRPr lang="de-DE">
                <a:solidFill>
                  <a:schemeClr val="bg1"/>
                </a:solidFill>
              </a:endParaRPr>
            </a:p>
            <a:p>
              <a:pPr marL="425450" indent="-285750">
                <a:spcAft>
                  <a:spcPts val="800"/>
                </a:spcAft>
              </a:pPr>
              <a:r>
                <a:rPr lang="en-US" u="sng">
                  <a:solidFill>
                    <a:schemeClr val="bg1"/>
                  </a:solidFill>
                </a:rPr>
                <a:t>Location</a:t>
              </a:r>
              <a:r>
                <a:rPr lang="en-US">
                  <a:solidFill>
                    <a:schemeClr val="bg1"/>
                  </a:solidFill>
                </a:rPr>
                <a:t>: Outdoor Clearing</a:t>
              </a:r>
            </a:p>
            <a:p>
              <a:pPr marL="425450" indent="-285750">
                <a:spcAft>
                  <a:spcPts val="800"/>
                </a:spcAft>
              </a:pPr>
              <a:r>
                <a:rPr lang="en-US" u="sng">
                  <a:solidFill>
                    <a:schemeClr val="bg1"/>
                  </a:solidFill>
                </a:rPr>
                <a:t>Testing Goal</a:t>
              </a:r>
              <a:r>
                <a:rPr lang="en-US">
                  <a:solidFill>
                    <a:schemeClr val="bg1"/>
                  </a:solidFill>
                </a:rPr>
                <a:t>: 95% confidence in the WRAITH Weather Suite</a:t>
              </a:r>
            </a:p>
          </p:txBody>
        </p:sp>
      </p:grpSp>
      <p:sp>
        <p:nvSpPr>
          <p:cNvPr id="20" name="Google Shape;567;p41">
            <a:extLst>
              <a:ext uri="{FF2B5EF4-FFF2-40B4-BE49-F238E27FC236}">
                <a16:creationId xmlns:a16="http://schemas.microsoft.com/office/drawing/2014/main" id="{728A5A36-956A-43CF-9BF4-10357E7ACA07}"/>
              </a:ext>
            </a:extLst>
          </p:cNvPr>
          <p:cNvSpPr/>
          <p:nvPr/>
        </p:nvSpPr>
        <p:spPr>
          <a:xfrm>
            <a:off x="63504" y="4918267"/>
            <a:ext cx="1554838" cy="213000"/>
          </a:xfrm>
          <a:prstGeom prst="homePlate">
            <a:avLst>
              <a:gd name="adj" fmla="val 50000"/>
            </a:avLst>
          </a:prstGeom>
          <a:solidFill>
            <a:schemeClr val="bg1"/>
          </a:solidFill>
          <a:ln w="25400" cap="flat" cmpd="sng">
            <a:solidFill>
              <a:srgbClr val="6850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a:solidFill>
                  <a:schemeClr val="tx1"/>
                </a:solidFill>
                <a:latin typeface="Calibri"/>
                <a:ea typeface="Calibri"/>
                <a:cs typeface="Calibri"/>
                <a:sym typeface="Calibri"/>
              </a:rPr>
              <a:t>Overview</a:t>
            </a:r>
            <a:endParaRPr sz="1200" b="0" i="0" u="none" strike="noStrike" cap="none">
              <a:solidFill>
                <a:schemeClr val="tx1"/>
              </a:solidFill>
              <a:latin typeface="Calibri"/>
              <a:ea typeface="Calibri"/>
              <a:cs typeface="Calibri"/>
              <a:sym typeface="Calibri"/>
            </a:endParaRPr>
          </a:p>
        </p:txBody>
      </p:sp>
      <p:sp>
        <p:nvSpPr>
          <p:cNvPr id="21" name="Google Shape;568;p41">
            <a:extLst>
              <a:ext uri="{FF2B5EF4-FFF2-40B4-BE49-F238E27FC236}">
                <a16:creationId xmlns:a16="http://schemas.microsoft.com/office/drawing/2014/main" id="{A20EBAF6-3AAD-45E8-A2E0-50515FC0E000}"/>
              </a:ext>
            </a:extLst>
          </p:cNvPr>
          <p:cNvSpPr/>
          <p:nvPr/>
        </p:nvSpPr>
        <p:spPr>
          <a:xfrm>
            <a:off x="1618343" y="4918275"/>
            <a:ext cx="1293204" cy="213000"/>
          </a:xfrm>
          <a:prstGeom prst="chevron">
            <a:avLst>
              <a:gd name="adj" fmla="val 50000"/>
            </a:avLst>
          </a:prstGeom>
          <a:solidFill>
            <a:schemeClr val="bg1"/>
          </a:solidFill>
          <a:ln w="25400" cap="flat" cmpd="sng">
            <a:solidFill>
              <a:srgbClr val="6850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dirty="0">
                <a:solidFill>
                  <a:schemeClr val="tx1"/>
                </a:solidFill>
                <a:latin typeface="Calibri"/>
                <a:ea typeface="Calibri"/>
                <a:cs typeface="Calibri"/>
                <a:sym typeface="Calibri"/>
              </a:rPr>
              <a:t>Schedule</a:t>
            </a:r>
            <a:endParaRPr dirty="0">
              <a:solidFill>
                <a:schemeClr val="tx1"/>
              </a:solidFill>
            </a:endParaRPr>
          </a:p>
        </p:txBody>
      </p:sp>
      <p:sp>
        <p:nvSpPr>
          <p:cNvPr id="22" name="Google Shape;572;p41">
            <a:extLst>
              <a:ext uri="{FF2B5EF4-FFF2-40B4-BE49-F238E27FC236}">
                <a16:creationId xmlns:a16="http://schemas.microsoft.com/office/drawing/2014/main" id="{3AAAB9D2-D16B-4A16-9B27-589DACB1C409}"/>
              </a:ext>
            </a:extLst>
          </p:cNvPr>
          <p:cNvSpPr/>
          <p:nvPr/>
        </p:nvSpPr>
        <p:spPr>
          <a:xfrm>
            <a:off x="7662649" y="4916950"/>
            <a:ext cx="781425" cy="213000"/>
          </a:xfrm>
          <a:prstGeom prst="chevron">
            <a:avLst>
              <a:gd name="adj" fmla="val 50000"/>
            </a:avLst>
          </a:prstGeom>
          <a:solidFill>
            <a:schemeClr val="lt1"/>
          </a:solidFill>
          <a:ln w="25400" cap="flat" cmpd="sng">
            <a:solidFill>
              <a:srgbClr val="674E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a:solidFill>
                  <a:schemeClr val="dk1"/>
                </a:solidFill>
                <a:latin typeface="Calibri"/>
                <a:ea typeface="Calibri"/>
                <a:cs typeface="Calibri"/>
                <a:sym typeface="Calibri"/>
              </a:rPr>
              <a:t>Budget</a:t>
            </a:r>
            <a:endParaRPr/>
          </a:p>
        </p:txBody>
      </p:sp>
      <p:sp>
        <p:nvSpPr>
          <p:cNvPr id="23" name="Google Shape;569;p41">
            <a:extLst>
              <a:ext uri="{FF2B5EF4-FFF2-40B4-BE49-F238E27FC236}">
                <a16:creationId xmlns:a16="http://schemas.microsoft.com/office/drawing/2014/main" id="{3CA89A90-576A-46D1-A317-A6288895E631}"/>
              </a:ext>
            </a:extLst>
          </p:cNvPr>
          <p:cNvSpPr/>
          <p:nvPr/>
        </p:nvSpPr>
        <p:spPr>
          <a:xfrm>
            <a:off x="2911548" y="4916950"/>
            <a:ext cx="4751100" cy="213000"/>
          </a:xfrm>
          <a:prstGeom prst="chevron">
            <a:avLst>
              <a:gd name="adj" fmla="val 50000"/>
            </a:avLst>
          </a:prstGeom>
          <a:solidFill>
            <a:srgbClr val="6850A4"/>
          </a:solidFill>
          <a:ln w="254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dirty="0">
                <a:solidFill>
                  <a:schemeClr val="bg1"/>
                </a:solidFill>
                <a:latin typeface="Calibri"/>
                <a:ea typeface="Calibri"/>
                <a:cs typeface="Calibri"/>
                <a:sym typeface="Calibri"/>
              </a:rPr>
              <a:t>Test Readiness</a:t>
            </a:r>
            <a:endParaRPr dirty="0">
              <a:solidFill>
                <a:schemeClr val="bg1"/>
              </a:solidFill>
            </a:endParaRPr>
          </a:p>
        </p:txBody>
      </p:sp>
    </p:spTree>
    <p:extLst>
      <p:ext uri="{BB962C8B-B14F-4D97-AF65-F5344CB8AC3E}">
        <p14:creationId xmlns:p14="http://schemas.microsoft.com/office/powerpoint/2010/main" val="262802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A8BEE7-24BB-4939-8FB6-2E7B062F5671}"/>
              </a:ext>
            </a:extLst>
          </p:cNvPr>
          <p:cNvSpPr>
            <a:spLocks noGrp="1"/>
          </p:cNvSpPr>
          <p:nvPr>
            <p:ph type="title"/>
          </p:nvPr>
        </p:nvSpPr>
        <p:spPr/>
        <p:txBody>
          <a:bodyPr/>
          <a:lstStyle/>
          <a:p>
            <a:r>
              <a:rPr lang="de-DE"/>
              <a:t>Environmental Systems Test – </a:t>
            </a:r>
            <a:r>
              <a:rPr lang="de-DE" err="1"/>
              <a:t>What's</a:t>
            </a:r>
            <a:r>
              <a:rPr lang="de-DE"/>
              <a:t> Next</a:t>
            </a:r>
          </a:p>
        </p:txBody>
      </p:sp>
      <p:sp>
        <p:nvSpPr>
          <p:cNvPr id="3" name="Foliennummernplatzhalter 2">
            <a:extLst>
              <a:ext uri="{FF2B5EF4-FFF2-40B4-BE49-F238E27FC236}">
                <a16:creationId xmlns:a16="http://schemas.microsoft.com/office/drawing/2014/main" id="{8EA32FE9-DE13-4860-AFCF-9BD18F7D0F7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a:t>26</a:t>
            </a:fld>
            <a:endParaRPr lang="de-DE"/>
          </a:p>
        </p:txBody>
      </p:sp>
      <p:sp>
        <p:nvSpPr>
          <p:cNvPr id="5" name="Double Bracket 4">
            <a:extLst>
              <a:ext uri="{FF2B5EF4-FFF2-40B4-BE49-F238E27FC236}">
                <a16:creationId xmlns:a16="http://schemas.microsoft.com/office/drawing/2014/main" id="{BB7BF67C-A17A-4013-BCD1-E0223739DFB1}"/>
              </a:ext>
            </a:extLst>
          </p:cNvPr>
          <p:cNvSpPr/>
          <p:nvPr/>
        </p:nvSpPr>
        <p:spPr>
          <a:xfrm>
            <a:off x="329453" y="823633"/>
            <a:ext cx="6716803" cy="2978522"/>
          </a:xfrm>
          <a:prstGeom prst="bracketPair">
            <a:avLst/>
          </a:prstGeom>
          <a:ln w="57150">
            <a:solidFill>
              <a:srgbClr val="6850A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TextBox 5">
            <a:extLst>
              <a:ext uri="{FF2B5EF4-FFF2-40B4-BE49-F238E27FC236}">
                <a16:creationId xmlns:a16="http://schemas.microsoft.com/office/drawing/2014/main" id="{03CDB9FE-1DAD-4E65-B568-AF3B0898C4E1}"/>
              </a:ext>
            </a:extLst>
          </p:cNvPr>
          <p:cNvSpPr txBox="1"/>
          <p:nvPr/>
        </p:nvSpPr>
        <p:spPr>
          <a:xfrm>
            <a:off x="7269816" y="2015378"/>
            <a:ext cx="16338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solidFill>
                  <a:srgbClr val="6850A4"/>
                </a:solidFill>
              </a:rPr>
              <a:t>x 100</a:t>
            </a:r>
            <a:endParaRPr lang="en-US" sz="3200" b="1">
              <a:solidFill>
                <a:srgbClr val="6850A4"/>
              </a:solidFill>
            </a:endParaRPr>
          </a:p>
        </p:txBody>
      </p:sp>
      <p:sp>
        <p:nvSpPr>
          <p:cNvPr id="9" name="TextBox 8">
            <a:extLst>
              <a:ext uri="{FF2B5EF4-FFF2-40B4-BE49-F238E27FC236}">
                <a16:creationId xmlns:a16="http://schemas.microsoft.com/office/drawing/2014/main" id="{00807E75-139A-4C40-816D-6CF86B6A850D}"/>
              </a:ext>
            </a:extLst>
          </p:cNvPr>
          <p:cNvSpPr txBox="1"/>
          <p:nvPr/>
        </p:nvSpPr>
        <p:spPr>
          <a:xfrm>
            <a:off x="-26894" y="4683872"/>
            <a:ext cx="3274358" cy="196477"/>
          </a:xfrm>
          <a:prstGeom prst="rect">
            <a:avLst/>
          </a:prstGeom>
        </p:spPr>
        <p:txBody>
          <a:bodyPr anchor="t">
            <a:noAutofit/>
          </a:bodyPr>
          <a:lstStyle/>
          <a:p>
            <a:r>
              <a:rPr lang="en-US" sz="600">
                <a:hlinkClick r:id="rId2"/>
              </a:rPr>
              <a:t>This Photo</a:t>
            </a:r>
            <a:r>
              <a:rPr lang="en-US" sz="600"/>
              <a:t> by Unknown author is licensed under </a:t>
            </a:r>
            <a:r>
              <a:rPr lang="en-US" sz="600">
                <a:hlinkClick r:id="rId3"/>
              </a:rPr>
              <a:t>CC BY-NC</a:t>
            </a:r>
            <a:r>
              <a:rPr lang="en-US" sz="600"/>
              <a:t> and </a:t>
            </a:r>
            <a:r>
              <a:rPr lang="en-US" sz="600">
                <a:hlinkClick r:id="rId4"/>
              </a:rPr>
              <a:t>CC BY-SA</a:t>
            </a:r>
            <a:r>
              <a:rPr lang="en-US" sz="600"/>
              <a:t>..</a:t>
            </a:r>
          </a:p>
        </p:txBody>
      </p:sp>
      <p:cxnSp>
        <p:nvCxnSpPr>
          <p:cNvPr id="11" name="Straight Arrow Connector 10">
            <a:extLst>
              <a:ext uri="{FF2B5EF4-FFF2-40B4-BE49-F238E27FC236}">
                <a16:creationId xmlns:a16="http://schemas.microsoft.com/office/drawing/2014/main" id="{8BE3D522-DF35-4958-93A7-D1323C97F6D9}"/>
              </a:ext>
            </a:extLst>
          </p:cNvPr>
          <p:cNvCxnSpPr/>
          <p:nvPr/>
        </p:nvCxnSpPr>
        <p:spPr>
          <a:xfrm flipV="1">
            <a:off x="1059665" y="1434964"/>
            <a:ext cx="1794475" cy="1164698"/>
          </a:xfrm>
          <a:prstGeom prst="straightConnector1">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E54C309-B646-4B9D-88DF-FF3C99D96B91}"/>
              </a:ext>
            </a:extLst>
          </p:cNvPr>
          <p:cNvCxnSpPr>
            <a:cxnSpLocks/>
          </p:cNvCxnSpPr>
          <p:nvPr/>
        </p:nvCxnSpPr>
        <p:spPr>
          <a:xfrm flipV="1">
            <a:off x="1025645" y="1247216"/>
            <a:ext cx="835856" cy="1248639"/>
          </a:xfrm>
          <a:prstGeom prst="straightConnector1">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4" name="Picture 37" descr="A close up of a logo&#10;&#10;Description generated with very high confidence">
            <a:extLst>
              <a:ext uri="{FF2B5EF4-FFF2-40B4-BE49-F238E27FC236}">
                <a16:creationId xmlns:a16="http://schemas.microsoft.com/office/drawing/2014/main" id="{B68D3119-B4E9-4E11-85BE-16602FD5E3DF}"/>
              </a:ext>
            </a:extLst>
          </p:cNvPr>
          <p:cNvPicPr>
            <a:picLocks noChangeAspect="1"/>
          </p:cNvPicPr>
          <p:nvPr/>
        </p:nvPicPr>
        <p:blipFill>
          <a:blip r:embed="rId5"/>
          <a:stretch>
            <a:fillRect/>
          </a:stretch>
        </p:blipFill>
        <p:spPr>
          <a:xfrm>
            <a:off x="1897534" y="825773"/>
            <a:ext cx="988701" cy="915950"/>
          </a:xfrm>
          <a:prstGeom prst="rect">
            <a:avLst/>
          </a:prstGeom>
        </p:spPr>
      </p:pic>
      <p:sp>
        <p:nvSpPr>
          <p:cNvPr id="25" name="Text Placeholder 2">
            <a:extLst>
              <a:ext uri="{FF2B5EF4-FFF2-40B4-BE49-F238E27FC236}">
                <a16:creationId xmlns:a16="http://schemas.microsoft.com/office/drawing/2014/main" id="{9CFD4C58-9033-4C17-8145-E6F574226CEA}"/>
              </a:ext>
            </a:extLst>
          </p:cNvPr>
          <p:cNvSpPr txBox="1">
            <a:spLocks/>
          </p:cNvSpPr>
          <p:nvPr/>
        </p:nvSpPr>
        <p:spPr>
          <a:xfrm>
            <a:off x="330746" y="3977934"/>
            <a:ext cx="8069070" cy="710956"/>
          </a:xfrm>
          <a:prstGeom prst="rect">
            <a:avLst/>
          </a:prstGeom>
          <a:solidFill>
            <a:srgbClr val="6850A4"/>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00000"/>
              </a:buClr>
              <a:buSzPts val="1400"/>
              <a:buFont typeface="Calibri"/>
              <a:buChar char="●"/>
              <a:defRPr sz="1400" b="0" i="0" u="none" strike="noStrike" cap="none">
                <a:solidFill>
                  <a:srgbClr val="000000"/>
                </a:solidFill>
                <a:latin typeface="Calibri"/>
                <a:ea typeface="Calibri"/>
                <a:cs typeface="Calibri"/>
                <a:sym typeface="Calibri"/>
              </a:defRPr>
            </a:lvl1pPr>
            <a:lvl2pPr marL="914400" marR="0" lvl="1"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2pPr>
            <a:lvl3pPr marL="1371600" marR="0" lvl="2"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3pPr>
            <a:lvl4pPr marL="1828800" marR="0" lvl="3"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4pPr>
            <a:lvl5pPr marL="2286000" marR="0" lvl="4"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5pPr>
            <a:lvl6pPr marL="2743200" marR="0" lvl="5"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6pPr>
            <a:lvl7pPr marL="3200400" marR="0" lvl="6"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7pPr>
            <a:lvl8pPr marL="3657600" marR="0" lvl="7"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8pPr>
            <a:lvl9pPr marL="4114800" marR="0" lvl="8" indent="-304800" algn="l" rtl="0">
              <a:lnSpc>
                <a:spcPct val="115000"/>
              </a:lnSpc>
              <a:spcBef>
                <a:spcPts val="1600"/>
              </a:spcBef>
              <a:spcAft>
                <a:spcPts val="160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9pPr>
          </a:lstStyle>
          <a:p>
            <a:pPr marL="139700" indent="0">
              <a:lnSpc>
                <a:spcPct val="114999"/>
              </a:lnSpc>
              <a:buNone/>
            </a:pPr>
            <a:r>
              <a:rPr lang="en-US" b="1">
                <a:solidFill>
                  <a:schemeClr val="bg1"/>
                </a:solidFill>
              </a:rPr>
              <a:t>Matching </a:t>
            </a:r>
            <a:r>
              <a:rPr lang="en-US">
                <a:solidFill>
                  <a:schemeClr val="bg1"/>
                </a:solidFill>
              </a:rPr>
              <a:t>the </a:t>
            </a:r>
            <a:r>
              <a:rPr lang="en-US" b="1">
                <a:solidFill>
                  <a:schemeClr val="bg1"/>
                </a:solidFill>
              </a:rPr>
              <a:t>Trigger Condition </a:t>
            </a:r>
            <a:r>
              <a:rPr lang="en-US">
                <a:solidFill>
                  <a:schemeClr val="bg1"/>
                </a:solidFill>
              </a:rPr>
              <a:t>output to the</a:t>
            </a:r>
            <a:r>
              <a:rPr lang="en-US" b="1">
                <a:solidFill>
                  <a:schemeClr val="bg1"/>
                </a:solidFill>
              </a:rPr>
              <a:t> Qualitative Observation</a:t>
            </a:r>
            <a:r>
              <a:rPr lang="en-US">
                <a:solidFill>
                  <a:schemeClr val="bg1"/>
                </a:solidFill>
              </a:rPr>
              <a:t> output will yield a </a:t>
            </a:r>
            <a:r>
              <a:rPr lang="en-US" b="1">
                <a:solidFill>
                  <a:schemeClr val="bg1"/>
                </a:solidFill>
              </a:rPr>
              <a:t>positive result</a:t>
            </a:r>
            <a:r>
              <a:rPr lang="en-US">
                <a:solidFill>
                  <a:schemeClr val="bg1"/>
                </a:solidFill>
              </a:rPr>
              <a:t>.</a:t>
            </a:r>
          </a:p>
          <a:p>
            <a:pPr marL="139700" indent="0">
              <a:lnSpc>
                <a:spcPct val="114999"/>
              </a:lnSpc>
              <a:buNone/>
            </a:pPr>
            <a:r>
              <a:rPr lang="en-US">
                <a:solidFill>
                  <a:schemeClr val="bg1"/>
                </a:solidFill>
              </a:rPr>
              <a:t>With </a:t>
            </a:r>
            <a:r>
              <a:rPr lang="en-US" b="1">
                <a:solidFill>
                  <a:schemeClr val="bg1"/>
                </a:solidFill>
              </a:rPr>
              <a:t>95 out of 100</a:t>
            </a:r>
            <a:r>
              <a:rPr lang="en-US">
                <a:solidFill>
                  <a:schemeClr val="bg1"/>
                </a:solidFill>
              </a:rPr>
              <a:t> results positive, the weather detection model will be </a:t>
            </a:r>
            <a:r>
              <a:rPr lang="en-US" b="1">
                <a:solidFill>
                  <a:schemeClr val="bg1"/>
                </a:solidFill>
              </a:rPr>
              <a:t>validated</a:t>
            </a:r>
            <a:r>
              <a:rPr lang="en-US">
                <a:solidFill>
                  <a:schemeClr val="bg1"/>
                </a:solidFill>
              </a:rPr>
              <a:t>.</a:t>
            </a:r>
          </a:p>
        </p:txBody>
      </p:sp>
      <p:grpSp>
        <p:nvGrpSpPr>
          <p:cNvPr id="30" name="Group 29">
            <a:extLst>
              <a:ext uri="{FF2B5EF4-FFF2-40B4-BE49-F238E27FC236}">
                <a16:creationId xmlns:a16="http://schemas.microsoft.com/office/drawing/2014/main" id="{ADCA091A-6BD0-45B8-A8D1-946583D3FCAE}"/>
              </a:ext>
            </a:extLst>
          </p:cNvPr>
          <p:cNvGrpSpPr/>
          <p:nvPr/>
        </p:nvGrpSpPr>
        <p:grpSpPr>
          <a:xfrm>
            <a:off x="551330" y="2234155"/>
            <a:ext cx="1739011" cy="1252475"/>
            <a:chOff x="551330" y="2234155"/>
            <a:chExt cx="1739011" cy="1252475"/>
          </a:xfrm>
        </p:grpSpPr>
        <p:pic>
          <p:nvPicPr>
            <p:cNvPr id="7" name="Picture 7" descr="A person standing next to a microscope&#10;&#10;Description generated with very high confidence">
              <a:extLst>
                <a:ext uri="{FF2B5EF4-FFF2-40B4-BE49-F238E27FC236}">
                  <a16:creationId xmlns:a16="http://schemas.microsoft.com/office/drawing/2014/main" id="{CB06342A-41F1-4E95-B227-14A6FFE911BA}"/>
                </a:ext>
              </a:extLst>
            </p:cNvPr>
            <p:cNvPicPr>
              <a:picLocks noChangeAspect="1"/>
            </p:cNvPicPr>
            <p:nvPr/>
          </p:nvPicPr>
          <p:blipFill>
            <a:blip r:embed="rId6">
              <a:extLst>
                <a:ext uri="{837473B0-CC2E-450A-ABE3-18F120FF3D39}">
                  <a1611:picAttrSrcUrl xmlns:a1611="http://schemas.microsoft.com/office/drawing/2016/11/main" xmlns="" r:id="rId7"/>
                </a:ext>
              </a:extLst>
            </a:blip>
            <a:stretch>
              <a:fillRect/>
            </a:stretch>
          </p:blipFill>
          <p:spPr>
            <a:xfrm>
              <a:off x="551330" y="2389735"/>
              <a:ext cx="1586752" cy="1096895"/>
            </a:xfrm>
            <a:prstGeom prst="rect">
              <a:avLst/>
            </a:prstGeom>
          </p:spPr>
        </p:pic>
        <p:pic>
          <p:nvPicPr>
            <p:cNvPr id="19" name="Picture 19" descr="A screen shot of a computer&#10;&#10;Description generated with high confidence">
              <a:extLst>
                <a:ext uri="{FF2B5EF4-FFF2-40B4-BE49-F238E27FC236}">
                  <a16:creationId xmlns:a16="http://schemas.microsoft.com/office/drawing/2014/main" id="{7D696FA5-329F-4573-894C-D4143A4FFF77}"/>
                </a:ext>
              </a:extLst>
            </p:cNvPr>
            <p:cNvPicPr>
              <a:picLocks noChangeAspect="1"/>
            </p:cNvPicPr>
            <p:nvPr/>
          </p:nvPicPr>
          <p:blipFill>
            <a:blip r:embed="rId8"/>
            <a:stretch>
              <a:fillRect/>
            </a:stretch>
          </p:blipFill>
          <p:spPr>
            <a:xfrm rot="660000">
              <a:off x="870995" y="2234155"/>
              <a:ext cx="1419346" cy="993494"/>
            </a:xfrm>
            <a:prstGeom prst="rect">
              <a:avLst/>
            </a:prstGeom>
          </p:spPr>
        </p:pic>
        <p:pic>
          <p:nvPicPr>
            <p:cNvPr id="28" name="Picture 28" descr="A group of people posing for the camera&#10;&#10;Description generated with very high confidence">
              <a:extLst>
                <a:ext uri="{FF2B5EF4-FFF2-40B4-BE49-F238E27FC236}">
                  <a16:creationId xmlns:a16="http://schemas.microsoft.com/office/drawing/2014/main" id="{5301A696-E45E-439E-8434-EE2D0C98E4B4}"/>
                </a:ext>
              </a:extLst>
            </p:cNvPr>
            <p:cNvPicPr>
              <a:picLocks noChangeAspect="1"/>
            </p:cNvPicPr>
            <p:nvPr/>
          </p:nvPicPr>
          <p:blipFill rotWithShape="1">
            <a:blip r:embed="rId9"/>
            <a:srcRect l="17555" t="21479" r="67711" b="68486"/>
            <a:stretch/>
          </p:blipFill>
          <p:spPr>
            <a:xfrm>
              <a:off x="681839" y="2366299"/>
              <a:ext cx="375659" cy="464888"/>
            </a:xfrm>
            <a:prstGeom prst="rect">
              <a:avLst/>
            </a:prstGeom>
          </p:spPr>
        </p:pic>
      </p:grpSp>
      <p:sp>
        <p:nvSpPr>
          <p:cNvPr id="31" name="Rectangle: Rounded Corners 30">
            <a:extLst>
              <a:ext uri="{FF2B5EF4-FFF2-40B4-BE49-F238E27FC236}">
                <a16:creationId xmlns:a16="http://schemas.microsoft.com/office/drawing/2014/main" id="{233F4605-45FE-4FEC-9039-C09463109745}"/>
              </a:ext>
            </a:extLst>
          </p:cNvPr>
          <p:cNvSpPr/>
          <p:nvPr/>
        </p:nvSpPr>
        <p:spPr>
          <a:xfrm>
            <a:off x="3290105" y="1231980"/>
            <a:ext cx="3269846" cy="455753"/>
          </a:xfrm>
          <a:prstGeom prst="roundRect">
            <a:avLst/>
          </a:prstGeom>
          <a:solidFill>
            <a:schemeClr val="bg2">
              <a:lumMod val="40000"/>
              <a:lumOff val="60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cs typeface="Arial"/>
              </a:rPr>
              <a:t>Record Qualitative Observations</a:t>
            </a:r>
          </a:p>
          <a:p>
            <a:pPr algn="ctr"/>
            <a:r>
              <a:rPr lang="en-GB" sz="1000">
                <a:solidFill>
                  <a:schemeClr val="tx1"/>
                </a:solidFill>
                <a:cs typeface="Arial"/>
              </a:rPr>
              <a:t>[ Including Time of Observation ]</a:t>
            </a:r>
            <a:endParaRPr lang="en-GB">
              <a:solidFill>
                <a:schemeClr val="tx1"/>
              </a:solidFill>
              <a:cs typeface="Arial"/>
            </a:endParaRPr>
          </a:p>
        </p:txBody>
      </p:sp>
      <p:sp>
        <p:nvSpPr>
          <p:cNvPr id="32" name="Rectangle: Rounded Corners 31">
            <a:extLst>
              <a:ext uri="{FF2B5EF4-FFF2-40B4-BE49-F238E27FC236}">
                <a16:creationId xmlns:a16="http://schemas.microsoft.com/office/drawing/2014/main" id="{D6FD0ADC-C8A9-4DCF-B4F2-C148F311ABFD}"/>
              </a:ext>
            </a:extLst>
          </p:cNvPr>
          <p:cNvSpPr/>
          <p:nvPr/>
        </p:nvSpPr>
        <p:spPr>
          <a:xfrm>
            <a:off x="3290104" y="2078379"/>
            <a:ext cx="3269846" cy="455753"/>
          </a:xfrm>
          <a:prstGeom prst="roundRect">
            <a:avLst/>
          </a:prstGeom>
          <a:solidFill>
            <a:schemeClr val="bg2">
              <a:lumMod val="40000"/>
              <a:lumOff val="60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cs typeface="Arial"/>
              </a:rPr>
              <a:t>Pull System Data from Time of Observation</a:t>
            </a:r>
          </a:p>
          <a:p>
            <a:pPr algn="ctr"/>
            <a:r>
              <a:rPr lang="en-GB" sz="1000">
                <a:solidFill>
                  <a:schemeClr val="tx1"/>
                </a:solidFill>
                <a:cs typeface="Arial"/>
              </a:rPr>
              <a:t>[ System is Running during Observations ]</a:t>
            </a:r>
            <a:endParaRPr lang="en-GB">
              <a:solidFill>
                <a:schemeClr val="tx1"/>
              </a:solidFill>
            </a:endParaRPr>
          </a:p>
        </p:txBody>
      </p:sp>
      <p:sp>
        <p:nvSpPr>
          <p:cNvPr id="33" name="Rectangle: Rounded Corners 32">
            <a:extLst>
              <a:ext uri="{FF2B5EF4-FFF2-40B4-BE49-F238E27FC236}">
                <a16:creationId xmlns:a16="http://schemas.microsoft.com/office/drawing/2014/main" id="{C0A411BF-DCFF-41BB-9834-3C6EDF1142E2}"/>
              </a:ext>
            </a:extLst>
          </p:cNvPr>
          <p:cNvSpPr/>
          <p:nvPr/>
        </p:nvSpPr>
        <p:spPr>
          <a:xfrm>
            <a:off x="3290105" y="2924778"/>
            <a:ext cx="3269846" cy="455753"/>
          </a:xfrm>
          <a:prstGeom prst="roundRect">
            <a:avLst/>
          </a:prstGeom>
          <a:solidFill>
            <a:schemeClr val="bg2">
              <a:lumMod val="40000"/>
              <a:lumOff val="60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cs typeface="Arial"/>
              </a:rPr>
              <a:t>Run System Data through Trigger Conditions</a:t>
            </a:r>
          </a:p>
          <a:p>
            <a:pPr algn="ctr"/>
            <a:r>
              <a:rPr lang="en-GB" sz="1000">
                <a:solidFill>
                  <a:schemeClr val="tx1"/>
                </a:solidFill>
                <a:cs typeface="Arial"/>
              </a:rPr>
              <a:t>[ Output to Be Compared with Qualitative Good/Bad ]</a:t>
            </a:r>
            <a:endParaRPr lang="en-GB">
              <a:solidFill>
                <a:schemeClr val="tx1"/>
              </a:solidFill>
              <a:cs typeface="Arial"/>
            </a:endParaRPr>
          </a:p>
        </p:txBody>
      </p:sp>
      <p:cxnSp>
        <p:nvCxnSpPr>
          <p:cNvPr id="13" name="Gerade Verbindung mit Pfeil 12">
            <a:extLst>
              <a:ext uri="{FF2B5EF4-FFF2-40B4-BE49-F238E27FC236}">
                <a16:creationId xmlns:a16="http://schemas.microsoft.com/office/drawing/2014/main" id="{CA5A79DC-BF8F-4BDD-B43A-C2828E8BEDDC}"/>
              </a:ext>
            </a:extLst>
          </p:cNvPr>
          <p:cNvCxnSpPr/>
          <p:nvPr/>
        </p:nvCxnSpPr>
        <p:spPr>
          <a:xfrm flipH="1">
            <a:off x="4892040" y="1691640"/>
            <a:ext cx="3810" cy="381000"/>
          </a:xfrm>
          <a:prstGeom prst="straightConnector1">
            <a:avLst/>
          </a:prstGeom>
          <a:ln w="57150">
            <a:solidFill>
              <a:srgbClr val="6850A4"/>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F4C9CF41-5C3F-4C36-8AEF-81CC4181DC1D}"/>
              </a:ext>
            </a:extLst>
          </p:cNvPr>
          <p:cNvCxnSpPr>
            <a:cxnSpLocks/>
          </p:cNvCxnSpPr>
          <p:nvPr/>
        </p:nvCxnSpPr>
        <p:spPr>
          <a:xfrm flipH="1">
            <a:off x="4892040" y="2533650"/>
            <a:ext cx="3810" cy="381000"/>
          </a:xfrm>
          <a:prstGeom prst="straightConnector1">
            <a:avLst/>
          </a:prstGeom>
          <a:ln w="57150">
            <a:solidFill>
              <a:srgbClr val="6850A4"/>
            </a:solidFill>
            <a:tailEnd type="triangle"/>
          </a:ln>
        </p:spPr>
        <p:style>
          <a:lnRef idx="1">
            <a:schemeClr val="accent1"/>
          </a:lnRef>
          <a:fillRef idx="0">
            <a:schemeClr val="accent1"/>
          </a:fillRef>
          <a:effectRef idx="0">
            <a:schemeClr val="accent1"/>
          </a:effectRef>
          <a:fontRef idx="minor">
            <a:schemeClr val="tx1"/>
          </a:fontRef>
        </p:style>
      </p:cxnSp>
      <p:sp>
        <p:nvSpPr>
          <p:cNvPr id="8" name="Parallelogramm 7">
            <a:extLst>
              <a:ext uri="{FF2B5EF4-FFF2-40B4-BE49-F238E27FC236}">
                <a16:creationId xmlns:a16="http://schemas.microsoft.com/office/drawing/2014/main" id="{5E00A2DD-B441-4996-9D58-D0C9A48B3FCA}"/>
              </a:ext>
            </a:extLst>
          </p:cNvPr>
          <p:cNvSpPr/>
          <p:nvPr/>
        </p:nvSpPr>
        <p:spPr>
          <a:xfrm>
            <a:off x="1098335" y="2532392"/>
            <a:ext cx="948906" cy="388188"/>
          </a:xfrm>
          <a:prstGeom prst="parallelogram">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Parallelogramm 21">
            <a:extLst>
              <a:ext uri="{FF2B5EF4-FFF2-40B4-BE49-F238E27FC236}">
                <a16:creationId xmlns:a16="http://schemas.microsoft.com/office/drawing/2014/main" id="{0FDEF634-9CB4-4E4E-9A1F-E2E8029D3358}"/>
              </a:ext>
            </a:extLst>
          </p:cNvPr>
          <p:cNvSpPr/>
          <p:nvPr/>
        </p:nvSpPr>
        <p:spPr>
          <a:xfrm rot="-540000">
            <a:off x="1124549" y="2451727"/>
            <a:ext cx="997429" cy="398972"/>
          </a:xfrm>
          <a:prstGeom prst="parallelogram">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71C2BD29-5A02-47B8-96A6-CF908AB33C16}"/>
              </a:ext>
            </a:extLst>
          </p:cNvPr>
          <p:cNvSpPr/>
          <p:nvPr/>
        </p:nvSpPr>
        <p:spPr>
          <a:xfrm rot="660000">
            <a:off x="1939650" y="2408757"/>
            <a:ext cx="124005" cy="5580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444D4406-3F9E-4F82-984A-A169FB3174B4}"/>
              </a:ext>
            </a:extLst>
          </p:cNvPr>
          <p:cNvSpPr txBox="1"/>
          <p:nvPr/>
        </p:nvSpPr>
        <p:spPr>
          <a:xfrm>
            <a:off x="1119278" y="2553418"/>
            <a:ext cx="92626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a:solidFill>
                  <a:schemeClr val="bg1"/>
                </a:solidFill>
              </a:rPr>
              <a:t>WRAITH</a:t>
            </a:r>
          </a:p>
        </p:txBody>
      </p:sp>
      <p:sp>
        <p:nvSpPr>
          <p:cNvPr id="24" name="Google Shape;567;p41">
            <a:extLst>
              <a:ext uri="{FF2B5EF4-FFF2-40B4-BE49-F238E27FC236}">
                <a16:creationId xmlns:a16="http://schemas.microsoft.com/office/drawing/2014/main" id="{C4150704-41EB-44DE-AD85-366C652574B6}"/>
              </a:ext>
            </a:extLst>
          </p:cNvPr>
          <p:cNvSpPr/>
          <p:nvPr/>
        </p:nvSpPr>
        <p:spPr>
          <a:xfrm>
            <a:off x="63504" y="4918267"/>
            <a:ext cx="1554838" cy="213000"/>
          </a:xfrm>
          <a:prstGeom prst="homePlate">
            <a:avLst>
              <a:gd name="adj" fmla="val 50000"/>
            </a:avLst>
          </a:prstGeom>
          <a:solidFill>
            <a:schemeClr val="bg1"/>
          </a:solidFill>
          <a:ln w="25400" cap="flat" cmpd="sng">
            <a:solidFill>
              <a:srgbClr val="6850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a:solidFill>
                  <a:schemeClr val="tx1"/>
                </a:solidFill>
                <a:latin typeface="Calibri"/>
                <a:ea typeface="Calibri"/>
                <a:cs typeface="Calibri"/>
                <a:sym typeface="Calibri"/>
              </a:rPr>
              <a:t>Overview</a:t>
            </a:r>
            <a:endParaRPr sz="1200" b="0" i="0" u="none" strike="noStrike" cap="none">
              <a:solidFill>
                <a:schemeClr val="tx1"/>
              </a:solidFill>
              <a:latin typeface="Calibri"/>
              <a:ea typeface="Calibri"/>
              <a:cs typeface="Calibri"/>
              <a:sym typeface="Calibri"/>
            </a:endParaRPr>
          </a:p>
        </p:txBody>
      </p:sp>
      <p:sp>
        <p:nvSpPr>
          <p:cNvPr id="26" name="Google Shape;568;p41">
            <a:extLst>
              <a:ext uri="{FF2B5EF4-FFF2-40B4-BE49-F238E27FC236}">
                <a16:creationId xmlns:a16="http://schemas.microsoft.com/office/drawing/2014/main" id="{D01B1D54-EB78-4F89-A67E-4419138AB52B}"/>
              </a:ext>
            </a:extLst>
          </p:cNvPr>
          <p:cNvSpPr/>
          <p:nvPr/>
        </p:nvSpPr>
        <p:spPr>
          <a:xfrm>
            <a:off x="1618343" y="4918275"/>
            <a:ext cx="1293204" cy="213000"/>
          </a:xfrm>
          <a:prstGeom prst="chevron">
            <a:avLst>
              <a:gd name="adj" fmla="val 50000"/>
            </a:avLst>
          </a:prstGeom>
          <a:solidFill>
            <a:schemeClr val="bg1"/>
          </a:solidFill>
          <a:ln w="25400" cap="flat" cmpd="sng">
            <a:solidFill>
              <a:srgbClr val="6850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dirty="0">
                <a:solidFill>
                  <a:schemeClr val="tx1"/>
                </a:solidFill>
                <a:latin typeface="Calibri"/>
                <a:ea typeface="Calibri"/>
                <a:cs typeface="Calibri"/>
                <a:sym typeface="Calibri"/>
              </a:rPr>
              <a:t>Schedule</a:t>
            </a:r>
            <a:endParaRPr dirty="0">
              <a:solidFill>
                <a:schemeClr val="tx1"/>
              </a:solidFill>
            </a:endParaRPr>
          </a:p>
        </p:txBody>
      </p:sp>
      <p:sp>
        <p:nvSpPr>
          <p:cNvPr id="27" name="Google Shape;572;p41">
            <a:extLst>
              <a:ext uri="{FF2B5EF4-FFF2-40B4-BE49-F238E27FC236}">
                <a16:creationId xmlns:a16="http://schemas.microsoft.com/office/drawing/2014/main" id="{245EC60F-5D5E-486A-A894-DE7DB6098B90}"/>
              </a:ext>
            </a:extLst>
          </p:cNvPr>
          <p:cNvSpPr/>
          <p:nvPr/>
        </p:nvSpPr>
        <p:spPr>
          <a:xfrm>
            <a:off x="7662649" y="4916950"/>
            <a:ext cx="781425" cy="213000"/>
          </a:xfrm>
          <a:prstGeom prst="chevron">
            <a:avLst>
              <a:gd name="adj" fmla="val 50000"/>
            </a:avLst>
          </a:prstGeom>
          <a:solidFill>
            <a:schemeClr val="lt1"/>
          </a:solidFill>
          <a:ln w="25400" cap="flat" cmpd="sng">
            <a:solidFill>
              <a:srgbClr val="674E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a:solidFill>
                  <a:schemeClr val="dk1"/>
                </a:solidFill>
                <a:latin typeface="Calibri"/>
                <a:ea typeface="Calibri"/>
                <a:cs typeface="Calibri"/>
                <a:sym typeface="Calibri"/>
              </a:rPr>
              <a:t>Budget</a:t>
            </a:r>
            <a:endParaRPr/>
          </a:p>
        </p:txBody>
      </p:sp>
      <p:sp>
        <p:nvSpPr>
          <p:cNvPr id="29" name="Google Shape;569;p41">
            <a:extLst>
              <a:ext uri="{FF2B5EF4-FFF2-40B4-BE49-F238E27FC236}">
                <a16:creationId xmlns:a16="http://schemas.microsoft.com/office/drawing/2014/main" id="{D202F574-B751-472B-9077-23C6BDA4C098}"/>
              </a:ext>
            </a:extLst>
          </p:cNvPr>
          <p:cNvSpPr/>
          <p:nvPr/>
        </p:nvSpPr>
        <p:spPr>
          <a:xfrm>
            <a:off x="2911548" y="4916950"/>
            <a:ext cx="4751100" cy="213000"/>
          </a:xfrm>
          <a:prstGeom prst="chevron">
            <a:avLst>
              <a:gd name="adj" fmla="val 50000"/>
            </a:avLst>
          </a:prstGeom>
          <a:solidFill>
            <a:srgbClr val="6850A4"/>
          </a:solidFill>
          <a:ln w="254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dirty="0">
                <a:solidFill>
                  <a:schemeClr val="bg1"/>
                </a:solidFill>
                <a:latin typeface="Calibri"/>
                <a:ea typeface="Calibri"/>
                <a:cs typeface="Calibri"/>
                <a:sym typeface="Calibri"/>
              </a:rPr>
              <a:t>Test Readiness</a:t>
            </a:r>
            <a:endParaRPr dirty="0">
              <a:solidFill>
                <a:schemeClr val="bg1"/>
              </a:solidFill>
            </a:endParaRPr>
          </a:p>
        </p:txBody>
      </p:sp>
    </p:spTree>
    <p:extLst>
      <p:ext uri="{BB962C8B-B14F-4D97-AF65-F5344CB8AC3E}">
        <p14:creationId xmlns:p14="http://schemas.microsoft.com/office/powerpoint/2010/main" val="2189822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66"/>
          <p:cNvSpPr txBox="1">
            <a:spLocks noGrp="1"/>
          </p:cNvSpPr>
          <p:nvPr>
            <p:ph type="title"/>
          </p:nvPr>
        </p:nvSpPr>
        <p:spPr>
          <a:xfrm>
            <a:off x="302925" y="2194975"/>
            <a:ext cx="40119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latin typeface="Calibri"/>
                <a:ea typeface="Calibri"/>
                <a:cs typeface="Calibri"/>
                <a:sym typeface="Calibri"/>
              </a:rPr>
              <a:t>Software</a:t>
            </a:r>
            <a:endParaRPr sz="4000">
              <a:latin typeface="Calibri"/>
              <a:ea typeface="Calibri"/>
              <a:cs typeface="Calibri"/>
              <a:sym typeface="Calibri"/>
            </a:endParaRPr>
          </a:p>
        </p:txBody>
      </p:sp>
      <p:sp>
        <p:nvSpPr>
          <p:cNvPr id="1129" name="Google Shape;1129;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F4C54-E956-42A0-B7BB-219D9DEA66BB}"/>
              </a:ext>
            </a:extLst>
          </p:cNvPr>
          <p:cNvSpPr>
            <a:spLocks noGrp="1"/>
          </p:cNvSpPr>
          <p:nvPr>
            <p:ph type="title"/>
          </p:nvPr>
        </p:nvSpPr>
        <p:spPr/>
        <p:txBody>
          <a:bodyPr/>
          <a:lstStyle/>
          <a:p>
            <a:r>
              <a:rPr lang="en-US"/>
              <a:t>Stage Auto-Calibration Test – Overview  </a:t>
            </a:r>
          </a:p>
        </p:txBody>
      </p:sp>
      <p:sp>
        <p:nvSpPr>
          <p:cNvPr id="3" name="Text Placeholder 2">
            <a:extLst>
              <a:ext uri="{FF2B5EF4-FFF2-40B4-BE49-F238E27FC236}">
                <a16:creationId xmlns:a16="http://schemas.microsoft.com/office/drawing/2014/main" id="{7B4205EC-2A83-4BBD-AE3B-A2AEF0B57388}"/>
              </a:ext>
            </a:extLst>
          </p:cNvPr>
          <p:cNvSpPr>
            <a:spLocks noGrp="1"/>
          </p:cNvSpPr>
          <p:nvPr>
            <p:ph type="body" idx="1"/>
          </p:nvPr>
        </p:nvSpPr>
        <p:spPr>
          <a:xfrm>
            <a:off x="311700" y="962575"/>
            <a:ext cx="3355981" cy="3595310"/>
          </a:xfrm>
          <a:solidFill>
            <a:srgbClr val="6850A4"/>
          </a:solidFill>
        </p:spPr>
        <p:txBody>
          <a:bodyPr/>
          <a:lstStyle/>
          <a:p>
            <a:pPr marL="425450" indent="-285750"/>
            <a:r>
              <a:rPr lang="en-US" b="1">
                <a:solidFill>
                  <a:schemeClr val="bg1"/>
                </a:solidFill>
              </a:rPr>
              <a:t>Testing Goal:</a:t>
            </a:r>
            <a:r>
              <a:rPr lang="en-US">
                <a:solidFill>
                  <a:schemeClr val="bg1"/>
                </a:solidFill>
              </a:rPr>
              <a:t> Quantify the number of calibration points needed in order to ensure streaks will pass within 5% of camera FOV center </a:t>
            </a:r>
          </a:p>
          <a:p>
            <a:pPr marL="425450" indent="-285750">
              <a:lnSpc>
                <a:spcPct val="114999"/>
              </a:lnSpc>
            </a:pPr>
            <a:r>
              <a:rPr lang="en-US" b="1">
                <a:solidFill>
                  <a:schemeClr val="bg1"/>
                </a:solidFill>
              </a:rPr>
              <a:t>Motivation: </a:t>
            </a:r>
            <a:r>
              <a:rPr lang="en-US">
                <a:solidFill>
                  <a:schemeClr val="bg1"/>
                </a:solidFill>
              </a:rPr>
              <a:t>Maximize the number of streaks capture per image opportunity </a:t>
            </a:r>
          </a:p>
          <a:p>
            <a:pPr marL="425450" indent="-285750">
              <a:lnSpc>
                <a:spcPct val="114999"/>
              </a:lnSpc>
            </a:pPr>
            <a:r>
              <a:rPr lang="en-US" b="1">
                <a:solidFill>
                  <a:schemeClr val="bg1"/>
                </a:solidFill>
              </a:rPr>
              <a:t>Materials:</a:t>
            </a:r>
            <a:r>
              <a:rPr lang="en-US">
                <a:solidFill>
                  <a:schemeClr val="bg1"/>
                </a:solidFill>
              </a:rPr>
              <a:t> stage, camera, calibration python script  </a:t>
            </a:r>
          </a:p>
          <a:p>
            <a:pPr marL="425450" indent="-285750">
              <a:lnSpc>
                <a:spcPct val="114999"/>
              </a:lnSpc>
            </a:pPr>
            <a:r>
              <a:rPr lang="en-US" b="1">
                <a:solidFill>
                  <a:schemeClr val="bg1"/>
                </a:solidFill>
              </a:rPr>
              <a:t>Requirements Verified:  </a:t>
            </a:r>
            <a:r>
              <a:rPr lang="en-US">
                <a:solidFill>
                  <a:schemeClr val="bg1"/>
                </a:solidFill>
              </a:rPr>
              <a:t> FR 4, DR 4.1</a:t>
            </a:r>
          </a:p>
          <a:p>
            <a:pPr marL="425450" indent="-285750">
              <a:lnSpc>
                <a:spcPct val="114999"/>
              </a:lnSpc>
            </a:pPr>
            <a:r>
              <a:rPr lang="en-US" b="1">
                <a:solidFill>
                  <a:schemeClr val="bg1"/>
                </a:solidFill>
              </a:rPr>
              <a:t>Risks Reduced: </a:t>
            </a:r>
            <a:r>
              <a:rPr lang="en-US">
                <a:solidFill>
                  <a:schemeClr val="bg1"/>
                </a:solidFill>
              </a:rPr>
              <a:t> Missing objects due to a ground system inaccuracy</a:t>
            </a:r>
          </a:p>
          <a:p>
            <a:pPr marL="139700" indent="0">
              <a:lnSpc>
                <a:spcPct val="114999"/>
              </a:lnSpc>
              <a:buNone/>
            </a:pPr>
            <a:endParaRPr lang="en-US" b="1">
              <a:solidFill>
                <a:schemeClr val="bg1"/>
              </a:solidFill>
            </a:endParaRPr>
          </a:p>
          <a:p>
            <a:pPr marL="139700" indent="0">
              <a:lnSpc>
                <a:spcPct val="114999"/>
              </a:lnSpc>
              <a:buNone/>
            </a:pPr>
            <a:endParaRPr lang="en-US" b="1">
              <a:solidFill>
                <a:srgbClr val="FFFFFF"/>
              </a:solidFill>
            </a:endParaRPr>
          </a:p>
          <a:p>
            <a:pPr marL="139700" indent="0">
              <a:lnSpc>
                <a:spcPct val="114999"/>
              </a:lnSpc>
              <a:buNone/>
            </a:pPr>
            <a:endParaRPr lang="en-US" b="1"/>
          </a:p>
        </p:txBody>
      </p:sp>
      <p:sp>
        <p:nvSpPr>
          <p:cNvPr id="4" name="Slide Number Placeholder 3">
            <a:extLst>
              <a:ext uri="{FF2B5EF4-FFF2-40B4-BE49-F238E27FC236}">
                <a16:creationId xmlns:a16="http://schemas.microsoft.com/office/drawing/2014/main" id="{C9CA6AE0-058B-440A-A22B-E33A3F00417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28</a:t>
            </a:fld>
            <a:endParaRPr lang="en"/>
          </a:p>
        </p:txBody>
      </p:sp>
      <p:sp>
        <p:nvSpPr>
          <p:cNvPr id="5" name="Oval 4">
            <a:extLst>
              <a:ext uri="{FF2B5EF4-FFF2-40B4-BE49-F238E27FC236}">
                <a16:creationId xmlns:a16="http://schemas.microsoft.com/office/drawing/2014/main" id="{B775D4CB-16C3-488D-96B7-7B910F1705D0}"/>
              </a:ext>
            </a:extLst>
          </p:cNvPr>
          <p:cNvSpPr/>
          <p:nvPr/>
        </p:nvSpPr>
        <p:spPr>
          <a:xfrm>
            <a:off x="5550883" y="1754994"/>
            <a:ext cx="1884532" cy="1969549"/>
          </a:xfrm>
          <a:prstGeom prst="ellipse">
            <a:avLst/>
          </a:prstGeom>
          <a:solidFill>
            <a:schemeClr val="bg1">
              <a:lumMod val="85000"/>
            </a:scheme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D170069-1678-4856-9FDA-3F574C247D60}"/>
              </a:ext>
            </a:extLst>
          </p:cNvPr>
          <p:cNvSpPr/>
          <p:nvPr/>
        </p:nvSpPr>
        <p:spPr>
          <a:xfrm>
            <a:off x="6320754" y="2529588"/>
            <a:ext cx="349512" cy="425082"/>
          </a:xfrm>
          <a:prstGeom prst="ellipse">
            <a:avLst/>
          </a:prstGeom>
          <a:solidFill>
            <a:srgbClr val="92D050">
              <a:alpha val="49000"/>
            </a:srgb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997ADAD2-D08A-4BC1-9037-435EA49CC5DC}"/>
              </a:ext>
            </a:extLst>
          </p:cNvPr>
          <p:cNvCxnSpPr/>
          <p:nvPr/>
        </p:nvCxnSpPr>
        <p:spPr>
          <a:xfrm>
            <a:off x="5552063" y="1524741"/>
            <a:ext cx="1879809" cy="2"/>
          </a:xfrm>
          <a:prstGeom prst="straightConnector1">
            <a:avLst/>
          </a:prstGeom>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C018C9BC-2FD9-48D7-B036-EDF6AE9146D2}"/>
              </a:ext>
            </a:extLst>
          </p:cNvPr>
          <p:cNvCxnSpPr/>
          <p:nvPr/>
        </p:nvCxnSpPr>
        <p:spPr>
          <a:xfrm flipH="1">
            <a:off x="5548520" y="1355889"/>
            <a:ext cx="4723" cy="325897"/>
          </a:xfrm>
          <a:prstGeom prst="straightConnector1">
            <a:avLst/>
          </a:prstGeom>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0999C10D-0640-4B4F-AF69-5AA448A40D32}"/>
              </a:ext>
            </a:extLst>
          </p:cNvPr>
          <p:cNvCxnSpPr>
            <a:cxnSpLocks/>
          </p:cNvCxnSpPr>
          <p:nvPr/>
        </p:nvCxnSpPr>
        <p:spPr>
          <a:xfrm flipH="1">
            <a:off x="7428329" y="1360612"/>
            <a:ext cx="4723" cy="325897"/>
          </a:xfrm>
          <a:prstGeom prst="straightConnector1">
            <a:avLst/>
          </a:prstGeom>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E3EC9DE7-E51E-42A1-A948-B0ED3998EC40}"/>
              </a:ext>
            </a:extLst>
          </p:cNvPr>
          <p:cNvSpPr txBox="1"/>
          <p:nvPr/>
        </p:nvSpPr>
        <p:spPr>
          <a:xfrm>
            <a:off x="5637789" y="1123984"/>
            <a:ext cx="20063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FOV Camera =4.7 ° </a:t>
            </a:r>
          </a:p>
        </p:txBody>
      </p:sp>
      <p:cxnSp>
        <p:nvCxnSpPr>
          <p:cNvPr id="11" name="Straight Arrow Connector 10">
            <a:extLst>
              <a:ext uri="{FF2B5EF4-FFF2-40B4-BE49-F238E27FC236}">
                <a16:creationId xmlns:a16="http://schemas.microsoft.com/office/drawing/2014/main" id="{F62B1D48-B8A9-4EBB-BE41-8470EBFDB9E8}"/>
              </a:ext>
            </a:extLst>
          </p:cNvPr>
          <p:cNvCxnSpPr>
            <a:cxnSpLocks/>
          </p:cNvCxnSpPr>
          <p:nvPr/>
        </p:nvCxnSpPr>
        <p:spPr>
          <a:xfrm>
            <a:off x="6354996" y="4231100"/>
            <a:ext cx="283388" cy="2"/>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71655F77-0549-4EAC-AD8D-26C74F453D90}"/>
              </a:ext>
            </a:extLst>
          </p:cNvPr>
          <p:cNvCxnSpPr>
            <a:cxnSpLocks/>
          </p:cNvCxnSpPr>
          <p:nvPr/>
        </p:nvCxnSpPr>
        <p:spPr>
          <a:xfrm flipH="1">
            <a:off x="6365623" y="4066971"/>
            <a:ext cx="4723" cy="325897"/>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7101CFAD-CA2D-4A42-819B-E7D86E1F8EC5}"/>
              </a:ext>
            </a:extLst>
          </p:cNvPr>
          <p:cNvCxnSpPr>
            <a:cxnSpLocks/>
          </p:cNvCxnSpPr>
          <p:nvPr/>
        </p:nvCxnSpPr>
        <p:spPr>
          <a:xfrm flipH="1">
            <a:off x="6634840" y="4066971"/>
            <a:ext cx="4723" cy="325897"/>
          </a:xfrm>
          <a:prstGeom prst="straightConnector1">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7972DAD3-8318-43B4-946E-0CDB080E04C2}"/>
              </a:ext>
            </a:extLst>
          </p:cNvPr>
          <p:cNvSpPr txBox="1"/>
          <p:nvPr/>
        </p:nvSpPr>
        <p:spPr>
          <a:xfrm>
            <a:off x="5141411" y="4393241"/>
            <a:ext cx="2810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Accuracy of Calibration= 0.237 ° </a:t>
            </a:r>
          </a:p>
        </p:txBody>
      </p:sp>
      <p:sp>
        <p:nvSpPr>
          <p:cNvPr id="19" name="Oval 18">
            <a:extLst>
              <a:ext uri="{FF2B5EF4-FFF2-40B4-BE49-F238E27FC236}">
                <a16:creationId xmlns:a16="http://schemas.microsoft.com/office/drawing/2014/main" id="{8016F954-B493-4D99-96B9-0FF2DCA6746B}"/>
              </a:ext>
            </a:extLst>
          </p:cNvPr>
          <p:cNvSpPr/>
          <p:nvPr/>
        </p:nvSpPr>
        <p:spPr>
          <a:xfrm>
            <a:off x="6438832" y="2676005"/>
            <a:ext cx="103909" cy="132248"/>
          </a:xfrm>
          <a:prstGeom prst="ellipse">
            <a:avLst/>
          </a:prstGeom>
          <a:solidFill>
            <a:srgbClr val="C00000"/>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5D478CD4-595C-444D-84C1-B8E833E9BD4F}"/>
              </a:ext>
            </a:extLst>
          </p:cNvPr>
          <p:cNvGrpSpPr/>
          <p:nvPr/>
        </p:nvGrpSpPr>
        <p:grpSpPr>
          <a:xfrm>
            <a:off x="3699257" y="1753842"/>
            <a:ext cx="2743200" cy="1006473"/>
            <a:chOff x="3699257" y="1753842"/>
            <a:chExt cx="2743200" cy="1006473"/>
          </a:xfrm>
        </p:grpSpPr>
        <p:cxnSp>
          <p:nvCxnSpPr>
            <p:cNvPr id="20" name="Straight Arrow Connector 19">
              <a:extLst>
                <a:ext uri="{FF2B5EF4-FFF2-40B4-BE49-F238E27FC236}">
                  <a16:creationId xmlns:a16="http://schemas.microsoft.com/office/drawing/2014/main" id="{0CA66912-CBEB-4A14-9648-56B4B2704F46}"/>
                </a:ext>
              </a:extLst>
            </p:cNvPr>
            <p:cNvCxnSpPr/>
            <p:nvPr/>
          </p:nvCxnSpPr>
          <p:spPr>
            <a:xfrm>
              <a:off x="4583820" y="2086795"/>
              <a:ext cx="1835412" cy="67352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1" name="TextBox 20">
              <a:extLst>
                <a:ext uri="{FF2B5EF4-FFF2-40B4-BE49-F238E27FC236}">
                  <a16:creationId xmlns:a16="http://schemas.microsoft.com/office/drawing/2014/main" id="{0DEDD6CB-6137-425A-A5F2-C426B81ACAA0}"/>
                </a:ext>
              </a:extLst>
            </p:cNvPr>
            <p:cNvSpPr txBox="1"/>
            <p:nvPr/>
          </p:nvSpPr>
          <p:spPr>
            <a:xfrm>
              <a:off x="3699257" y="1753842"/>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Desired Ra and Dec </a:t>
              </a:r>
            </a:p>
          </p:txBody>
        </p:sp>
      </p:grpSp>
      <p:grpSp>
        <p:nvGrpSpPr>
          <p:cNvPr id="16" name="Group 15">
            <a:extLst>
              <a:ext uri="{FF2B5EF4-FFF2-40B4-BE49-F238E27FC236}">
                <a16:creationId xmlns:a16="http://schemas.microsoft.com/office/drawing/2014/main" id="{C0EB9D5C-5322-431D-975E-470EF353F847}"/>
              </a:ext>
            </a:extLst>
          </p:cNvPr>
          <p:cNvGrpSpPr/>
          <p:nvPr/>
        </p:nvGrpSpPr>
        <p:grpSpPr>
          <a:xfrm>
            <a:off x="5871412" y="1958140"/>
            <a:ext cx="1353550" cy="1437772"/>
            <a:chOff x="3615489" y="2313071"/>
            <a:chExt cx="962525" cy="1106905"/>
          </a:xfrm>
        </p:grpSpPr>
        <p:cxnSp>
          <p:nvCxnSpPr>
            <p:cNvPr id="15" name="Straight Arrow Connector 14">
              <a:extLst>
                <a:ext uri="{FF2B5EF4-FFF2-40B4-BE49-F238E27FC236}">
                  <a16:creationId xmlns:a16="http://schemas.microsoft.com/office/drawing/2014/main" id="{6F9EB1D5-9EAA-4E4F-952C-5B05DCCE3A5A}"/>
                </a:ext>
              </a:extLst>
            </p:cNvPr>
            <p:cNvCxnSpPr/>
            <p:nvPr/>
          </p:nvCxnSpPr>
          <p:spPr>
            <a:xfrm>
              <a:off x="3615489" y="2313071"/>
              <a:ext cx="288759" cy="324854"/>
            </a:xfrm>
            <a:prstGeom prst="straightConnector1">
              <a:avLst/>
            </a:prstGeom>
            <a:solidFill>
              <a:srgbClr val="92D050"/>
            </a:solidFill>
            <a:ln>
              <a:solidFill>
                <a:srgbClr val="00B050"/>
              </a:solidFill>
            </a:ln>
          </p:spPr>
          <p:style>
            <a:lnRef idx="3">
              <a:schemeClr val="dk1"/>
            </a:lnRef>
            <a:fillRef idx="0">
              <a:schemeClr val="dk1"/>
            </a:fillRef>
            <a:effectRef idx="2">
              <a:schemeClr val="dk1"/>
            </a:effectRef>
            <a:fontRef idx="minor">
              <a:schemeClr val="tx1"/>
            </a:fontRef>
          </p:style>
        </p:cxnSp>
        <p:cxnSp>
          <p:nvCxnSpPr>
            <p:cNvPr id="26" name="Straight Arrow Connector 25">
              <a:extLst>
                <a:ext uri="{FF2B5EF4-FFF2-40B4-BE49-F238E27FC236}">
                  <a16:creationId xmlns:a16="http://schemas.microsoft.com/office/drawing/2014/main" id="{F54A2D0D-B5DD-4A56-8E53-E2EAB71A8323}"/>
                </a:ext>
              </a:extLst>
            </p:cNvPr>
            <p:cNvCxnSpPr>
              <a:cxnSpLocks/>
            </p:cNvCxnSpPr>
            <p:nvPr/>
          </p:nvCxnSpPr>
          <p:spPr>
            <a:xfrm>
              <a:off x="3952372" y="2716128"/>
              <a:ext cx="288759" cy="324854"/>
            </a:xfrm>
            <a:prstGeom prst="straightConnector1">
              <a:avLst/>
            </a:prstGeom>
            <a:solidFill>
              <a:srgbClr val="92D050"/>
            </a:solidFill>
            <a:ln>
              <a:solidFill>
                <a:srgbClr val="00B050"/>
              </a:solidFill>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19E42394-A4BC-47D8-9021-61756C8194FA}"/>
                </a:ext>
              </a:extLst>
            </p:cNvPr>
            <p:cNvCxnSpPr>
              <a:cxnSpLocks/>
            </p:cNvCxnSpPr>
            <p:nvPr/>
          </p:nvCxnSpPr>
          <p:spPr>
            <a:xfrm>
              <a:off x="4289255" y="3095122"/>
              <a:ext cx="288759" cy="324854"/>
            </a:xfrm>
            <a:prstGeom prst="straightConnector1">
              <a:avLst/>
            </a:prstGeom>
            <a:solidFill>
              <a:srgbClr val="92D050"/>
            </a:solidFill>
            <a:ln>
              <a:solidFill>
                <a:srgbClr val="00B050"/>
              </a:solidFill>
            </a:ln>
          </p:spPr>
          <p:style>
            <a:lnRef idx="3">
              <a:schemeClr val="dk1"/>
            </a:lnRef>
            <a:fillRef idx="0">
              <a:schemeClr val="dk1"/>
            </a:fillRef>
            <a:effectRef idx="2">
              <a:schemeClr val="dk1"/>
            </a:effectRef>
            <a:fontRef idx="minor">
              <a:schemeClr val="tx1"/>
            </a:fontRef>
          </p:style>
        </p:cxnSp>
      </p:grpSp>
      <p:grpSp>
        <p:nvGrpSpPr>
          <p:cNvPr id="22" name="Group 21">
            <a:extLst>
              <a:ext uri="{FF2B5EF4-FFF2-40B4-BE49-F238E27FC236}">
                <a16:creationId xmlns:a16="http://schemas.microsoft.com/office/drawing/2014/main" id="{65846322-F5F7-44A4-A0E1-9DE4B500C128}"/>
              </a:ext>
            </a:extLst>
          </p:cNvPr>
          <p:cNvGrpSpPr/>
          <p:nvPr/>
        </p:nvGrpSpPr>
        <p:grpSpPr>
          <a:xfrm>
            <a:off x="6252407" y="1587169"/>
            <a:ext cx="1353549" cy="1437773"/>
            <a:chOff x="3615489" y="2313071"/>
            <a:chExt cx="962525" cy="1106905"/>
          </a:xfrm>
        </p:grpSpPr>
        <p:cxnSp>
          <p:nvCxnSpPr>
            <p:cNvPr id="29" name="Straight Arrow Connector 28">
              <a:extLst>
                <a:ext uri="{FF2B5EF4-FFF2-40B4-BE49-F238E27FC236}">
                  <a16:creationId xmlns:a16="http://schemas.microsoft.com/office/drawing/2014/main" id="{DB7257E3-CD2A-4EE2-836B-E354899CB393}"/>
                </a:ext>
              </a:extLst>
            </p:cNvPr>
            <p:cNvCxnSpPr/>
            <p:nvPr/>
          </p:nvCxnSpPr>
          <p:spPr>
            <a:xfrm>
              <a:off x="3615489" y="2313071"/>
              <a:ext cx="288759" cy="324854"/>
            </a:xfrm>
            <a:prstGeom prst="straightConnector1">
              <a:avLst/>
            </a:prstGeom>
            <a:solidFill>
              <a:srgbClr val="92D050"/>
            </a:solidFill>
            <a:ln>
              <a:solidFill>
                <a:srgbClr val="FF0000"/>
              </a:solidFill>
            </a:ln>
          </p:spPr>
          <p:style>
            <a:lnRef idx="3">
              <a:schemeClr val="dk1"/>
            </a:lnRef>
            <a:fillRef idx="0">
              <a:schemeClr val="dk1"/>
            </a:fillRef>
            <a:effectRef idx="2">
              <a:schemeClr val="dk1"/>
            </a:effectRef>
            <a:fontRef idx="minor">
              <a:schemeClr val="tx1"/>
            </a:fontRef>
          </p:style>
        </p:cxnSp>
        <p:cxnSp>
          <p:nvCxnSpPr>
            <p:cNvPr id="30" name="Straight Arrow Connector 29">
              <a:extLst>
                <a:ext uri="{FF2B5EF4-FFF2-40B4-BE49-F238E27FC236}">
                  <a16:creationId xmlns:a16="http://schemas.microsoft.com/office/drawing/2014/main" id="{D16FD758-66EB-48DB-9951-FA9F3B5FC933}"/>
                </a:ext>
              </a:extLst>
            </p:cNvPr>
            <p:cNvCxnSpPr>
              <a:cxnSpLocks/>
            </p:cNvCxnSpPr>
            <p:nvPr/>
          </p:nvCxnSpPr>
          <p:spPr>
            <a:xfrm>
              <a:off x="3952372" y="2716128"/>
              <a:ext cx="288759" cy="324854"/>
            </a:xfrm>
            <a:prstGeom prst="straightConnector1">
              <a:avLst/>
            </a:prstGeom>
            <a:solidFill>
              <a:srgbClr val="92D050"/>
            </a:solidFill>
            <a:ln>
              <a:solidFill>
                <a:srgbClr val="FF0000"/>
              </a:solidFill>
            </a:ln>
          </p:spPr>
          <p:style>
            <a:lnRef idx="3">
              <a:schemeClr val="dk1"/>
            </a:lnRef>
            <a:fillRef idx="0">
              <a:schemeClr val="dk1"/>
            </a:fillRef>
            <a:effectRef idx="2">
              <a:schemeClr val="dk1"/>
            </a:effectRef>
            <a:fontRef idx="minor">
              <a:schemeClr val="tx1"/>
            </a:fontRef>
          </p:style>
        </p:cxnSp>
        <p:cxnSp>
          <p:nvCxnSpPr>
            <p:cNvPr id="31" name="Straight Arrow Connector 30">
              <a:extLst>
                <a:ext uri="{FF2B5EF4-FFF2-40B4-BE49-F238E27FC236}">
                  <a16:creationId xmlns:a16="http://schemas.microsoft.com/office/drawing/2014/main" id="{E7472E85-7450-48C8-B41B-4F589A6C39D0}"/>
                </a:ext>
              </a:extLst>
            </p:cNvPr>
            <p:cNvCxnSpPr>
              <a:cxnSpLocks/>
            </p:cNvCxnSpPr>
            <p:nvPr/>
          </p:nvCxnSpPr>
          <p:spPr>
            <a:xfrm>
              <a:off x="4289255" y="3095122"/>
              <a:ext cx="288759" cy="324854"/>
            </a:xfrm>
            <a:prstGeom prst="straightConnector1">
              <a:avLst/>
            </a:prstGeom>
            <a:solidFill>
              <a:srgbClr val="92D050"/>
            </a:solidFill>
            <a:ln>
              <a:solidFill>
                <a:srgbClr val="FF0000"/>
              </a:solidFill>
            </a:ln>
          </p:spPr>
          <p:style>
            <a:lnRef idx="3">
              <a:schemeClr val="dk1"/>
            </a:lnRef>
            <a:fillRef idx="0">
              <a:schemeClr val="dk1"/>
            </a:fillRef>
            <a:effectRef idx="2">
              <a:schemeClr val="dk1"/>
            </a:effectRef>
            <a:fontRef idx="minor">
              <a:schemeClr val="tx1"/>
            </a:fontRef>
          </p:style>
        </p:cxnSp>
      </p:grpSp>
      <p:grpSp>
        <p:nvGrpSpPr>
          <p:cNvPr id="24" name="Group 23">
            <a:extLst>
              <a:ext uri="{FF2B5EF4-FFF2-40B4-BE49-F238E27FC236}">
                <a16:creationId xmlns:a16="http://schemas.microsoft.com/office/drawing/2014/main" id="{0C932F06-F314-400F-AF46-9B396CA10122}"/>
              </a:ext>
            </a:extLst>
          </p:cNvPr>
          <p:cNvGrpSpPr/>
          <p:nvPr/>
        </p:nvGrpSpPr>
        <p:grpSpPr>
          <a:xfrm>
            <a:off x="6025812" y="2732174"/>
            <a:ext cx="1353549" cy="1437773"/>
            <a:chOff x="3615489" y="2313071"/>
            <a:chExt cx="962525" cy="1106905"/>
          </a:xfrm>
        </p:grpSpPr>
        <p:cxnSp>
          <p:nvCxnSpPr>
            <p:cNvPr id="33" name="Straight Arrow Connector 32">
              <a:extLst>
                <a:ext uri="{FF2B5EF4-FFF2-40B4-BE49-F238E27FC236}">
                  <a16:creationId xmlns:a16="http://schemas.microsoft.com/office/drawing/2014/main" id="{0862D1FA-9E96-4AAD-A20D-606B2969D1DF}"/>
                </a:ext>
              </a:extLst>
            </p:cNvPr>
            <p:cNvCxnSpPr/>
            <p:nvPr/>
          </p:nvCxnSpPr>
          <p:spPr>
            <a:xfrm>
              <a:off x="3615489" y="2313071"/>
              <a:ext cx="288759" cy="324854"/>
            </a:xfrm>
            <a:prstGeom prst="straightConnector1">
              <a:avLst/>
            </a:prstGeom>
            <a:solidFill>
              <a:srgbClr val="92D050"/>
            </a:solidFill>
            <a:ln>
              <a:solidFill>
                <a:srgbClr val="FF0000"/>
              </a:solidFill>
            </a:ln>
          </p:spPr>
          <p:style>
            <a:lnRef idx="3">
              <a:schemeClr val="dk1"/>
            </a:lnRef>
            <a:fillRef idx="0">
              <a:schemeClr val="dk1"/>
            </a:fillRef>
            <a:effectRef idx="2">
              <a:schemeClr val="dk1"/>
            </a:effectRef>
            <a:fontRef idx="minor">
              <a:schemeClr val="tx1"/>
            </a:fontRef>
          </p:style>
        </p:cxnSp>
        <p:cxnSp>
          <p:nvCxnSpPr>
            <p:cNvPr id="34" name="Straight Arrow Connector 33">
              <a:extLst>
                <a:ext uri="{FF2B5EF4-FFF2-40B4-BE49-F238E27FC236}">
                  <a16:creationId xmlns:a16="http://schemas.microsoft.com/office/drawing/2014/main" id="{8E2D9B16-7339-4C0B-A6AE-D1FF2AC0D4E4}"/>
                </a:ext>
              </a:extLst>
            </p:cNvPr>
            <p:cNvCxnSpPr>
              <a:cxnSpLocks/>
            </p:cNvCxnSpPr>
            <p:nvPr/>
          </p:nvCxnSpPr>
          <p:spPr>
            <a:xfrm>
              <a:off x="3952373" y="2716128"/>
              <a:ext cx="288759" cy="324854"/>
            </a:xfrm>
            <a:prstGeom prst="straightConnector1">
              <a:avLst/>
            </a:prstGeom>
            <a:solidFill>
              <a:srgbClr val="92D050"/>
            </a:solidFill>
            <a:ln>
              <a:solidFill>
                <a:srgbClr val="FF0000"/>
              </a:solidFill>
            </a:ln>
          </p:spPr>
          <p:style>
            <a:lnRef idx="3">
              <a:schemeClr val="dk1"/>
            </a:lnRef>
            <a:fillRef idx="0">
              <a:schemeClr val="dk1"/>
            </a:fillRef>
            <a:effectRef idx="2">
              <a:schemeClr val="dk1"/>
            </a:effectRef>
            <a:fontRef idx="minor">
              <a:schemeClr val="tx1"/>
            </a:fontRef>
          </p:style>
        </p:cxnSp>
        <p:cxnSp>
          <p:nvCxnSpPr>
            <p:cNvPr id="35" name="Straight Arrow Connector 34">
              <a:extLst>
                <a:ext uri="{FF2B5EF4-FFF2-40B4-BE49-F238E27FC236}">
                  <a16:creationId xmlns:a16="http://schemas.microsoft.com/office/drawing/2014/main" id="{B798346A-FF81-464B-87BE-896543C1595D}"/>
                </a:ext>
              </a:extLst>
            </p:cNvPr>
            <p:cNvCxnSpPr>
              <a:cxnSpLocks/>
            </p:cNvCxnSpPr>
            <p:nvPr/>
          </p:nvCxnSpPr>
          <p:spPr>
            <a:xfrm>
              <a:off x="4289255" y="3095122"/>
              <a:ext cx="288759" cy="324854"/>
            </a:xfrm>
            <a:prstGeom prst="straightConnector1">
              <a:avLst/>
            </a:prstGeom>
            <a:solidFill>
              <a:srgbClr val="92D050"/>
            </a:solidFill>
            <a:ln>
              <a:solidFill>
                <a:srgbClr val="FF0000"/>
              </a:solidFill>
            </a:ln>
          </p:spPr>
          <p:style>
            <a:lnRef idx="3">
              <a:schemeClr val="dk1"/>
            </a:lnRef>
            <a:fillRef idx="0">
              <a:schemeClr val="dk1"/>
            </a:fillRef>
            <a:effectRef idx="2">
              <a:schemeClr val="dk1"/>
            </a:effectRef>
            <a:fontRef idx="minor">
              <a:schemeClr val="tx1"/>
            </a:fontRef>
          </p:style>
        </p:cxnSp>
      </p:grpSp>
      <p:sp>
        <p:nvSpPr>
          <p:cNvPr id="36" name="TextBox 35">
            <a:extLst>
              <a:ext uri="{FF2B5EF4-FFF2-40B4-BE49-F238E27FC236}">
                <a16:creationId xmlns:a16="http://schemas.microsoft.com/office/drawing/2014/main" id="{A7D8F340-F186-49AD-BD10-A1A109F30366}"/>
              </a:ext>
            </a:extLst>
          </p:cNvPr>
          <p:cNvSpPr txBox="1"/>
          <p:nvPr/>
        </p:nvSpPr>
        <p:spPr>
          <a:xfrm>
            <a:off x="7175275" y="3278548"/>
            <a:ext cx="144980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B050"/>
                </a:solidFill>
              </a:rPr>
              <a:t>Desired Streak Placement </a:t>
            </a:r>
            <a:endParaRPr lang="en-US"/>
          </a:p>
        </p:txBody>
      </p:sp>
      <p:sp>
        <p:nvSpPr>
          <p:cNvPr id="18" name="TextBox 17">
            <a:extLst>
              <a:ext uri="{FF2B5EF4-FFF2-40B4-BE49-F238E27FC236}">
                <a16:creationId xmlns:a16="http://schemas.microsoft.com/office/drawing/2014/main" id="{CD764B46-EB1F-4323-B83D-C0595A3D7A18}"/>
              </a:ext>
            </a:extLst>
          </p:cNvPr>
          <p:cNvSpPr txBox="1"/>
          <p:nvPr/>
        </p:nvSpPr>
        <p:spPr>
          <a:xfrm>
            <a:off x="7640901" y="2529736"/>
            <a:ext cx="144980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rPr>
              <a:t> Streak Placement  w/ Bad Calibration</a:t>
            </a:r>
          </a:p>
        </p:txBody>
      </p:sp>
      <p:sp>
        <p:nvSpPr>
          <p:cNvPr id="37" name="Google Shape;567;p41">
            <a:extLst>
              <a:ext uri="{FF2B5EF4-FFF2-40B4-BE49-F238E27FC236}">
                <a16:creationId xmlns:a16="http://schemas.microsoft.com/office/drawing/2014/main" id="{11105B7E-725E-4EBA-A19B-F247687A764C}"/>
              </a:ext>
            </a:extLst>
          </p:cNvPr>
          <p:cNvSpPr/>
          <p:nvPr/>
        </p:nvSpPr>
        <p:spPr>
          <a:xfrm>
            <a:off x="63504" y="4918267"/>
            <a:ext cx="1554838" cy="213000"/>
          </a:xfrm>
          <a:prstGeom prst="homePlate">
            <a:avLst>
              <a:gd name="adj" fmla="val 50000"/>
            </a:avLst>
          </a:prstGeom>
          <a:solidFill>
            <a:schemeClr val="bg1"/>
          </a:solidFill>
          <a:ln w="25400" cap="flat" cmpd="sng">
            <a:solidFill>
              <a:srgbClr val="6850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a:solidFill>
                  <a:schemeClr val="tx1"/>
                </a:solidFill>
                <a:latin typeface="Calibri"/>
                <a:ea typeface="Calibri"/>
                <a:cs typeface="Calibri"/>
                <a:sym typeface="Calibri"/>
              </a:rPr>
              <a:t>Overview</a:t>
            </a:r>
            <a:endParaRPr sz="1200" b="0" i="0" u="none" strike="noStrike" cap="none">
              <a:solidFill>
                <a:schemeClr val="tx1"/>
              </a:solidFill>
              <a:latin typeface="Calibri"/>
              <a:ea typeface="Calibri"/>
              <a:cs typeface="Calibri"/>
              <a:sym typeface="Calibri"/>
            </a:endParaRPr>
          </a:p>
        </p:txBody>
      </p:sp>
      <p:sp>
        <p:nvSpPr>
          <p:cNvPr id="38" name="Google Shape;568;p41">
            <a:extLst>
              <a:ext uri="{FF2B5EF4-FFF2-40B4-BE49-F238E27FC236}">
                <a16:creationId xmlns:a16="http://schemas.microsoft.com/office/drawing/2014/main" id="{8DE25585-B10A-4E22-BEFD-CDC85C0623FB}"/>
              </a:ext>
            </a:extLst>
          </p:cNvPr>
          <p:cNvSpPr/>
          <p:nvPr/>
        </p:nvSpPr>
        <p:spPr>
          <a:xfrm>
            <a:off x="1618343" y="4918275"/>
            <a:ext cx="1293204" cy="213000"/>
          </a:xfrm>
          <a:prstGeom prst="chevron">
            <a:avLst>
              <a:gd name="adj" fmla="val 50000"/>
            </a:avLst>
          </a:prstGeom>
          <a:solidFill>
            <a:schemeClr val="bg1"/>
          </a:solidFill>
          <a:ln w="25400" cap="flat" cmpd="sng">
            <a:solidFill>
              <a:srgbClr val="6850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dirty="0">
                <a:solidFill>
                  <a:schemeClr val="tx1"/>
                </a:solidFill>
                <a:latin typeface="Calibri"/>
                <a:ea typeface="Calibri"/>
                <a:cs typeface="Calibri"/>
                <a:sym typeface="Calibri"/>
              </a:rPr>
              <a:t>Schedule</a:t>
            </a:r>
            <a:endParaRPr dirty="0">
              <a:solidFill>
                <a:schemeClr val="tx1"/>
              </a:solidFill>
            </a:endParaRPr>
          </a:p>
        </p:txBody>
      </p:sp>
      <p:sp>
        <p:nvSpPr>
          <p:cNvPr id="39" name="Google Shape;572;p41">
            <a:extLst>
              <a:ext uri="{FF2B5EF4-FFF2-40B4-BE49-F238E27FC236}">
                <a16:creationId xmlns:a16="http://schemas.microsoft.com/office/drawing/2014/main" id="{C5B149B5-A0C1-4A6C-A67A-B880207A2616}"/>
              </a:ext>
            </a:extLst>
          </p:cNvPr>
          <p:cNvSpPr/>
          <p:nvPr/>
        </p:nvSpPr>
        <p:spPr>
          <a:xfrm>
            <a:off x="7662649" y="4916950"/>
            <a:ext cx="781425" cy="213000"/>
          </a:xfrm>
          <a:prstGeom prst="chevron">
            <a:avLst>
              <a:gd name="adj" fmla="val 50000"/>
            </a:avLst>
          </a:prstGeom>
          <a:solidFill>
            <a:schemeClr val="lt1"/>
          </a:solidFill>
          <a:ln w="25400" cap="flat" cmpd="sng">
            <a:solidFill>
              <a:srgbClr val="674E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a:solidFill>
                  <a:schemeClr val="dk1"/>
                </a:solidFill>
                <a:latin typeface="Calibri"/>
                <a:ea typeface="Calibri"/>
                <a:cs typeface="Calibri"/>
                <a:sym typeface="Calibri"/>
              </a:rPr>
              <a:t>Budget</a:t>
            </a:r>
            <a:endParaRPr/>
          </a:p>
        </p:txBody>
      </p:sp>
      <p:sp>
        <p:nvSpPr>
          <p:cNvPr id="40" name="Google Shape;569;p41">
            <a:extLst>
              <a:ext uri="{FF2B5EF4-FFF2-40B4-BE49-F238E27FC236}">
                <a16:creationId xmlns:a16="http://schemas.microsoft.com/office/drawing/2014/main" id="{31229A1A-7AEE-4E95-8970-39A1074712FE}"/>
              </a:ext>
            </a:extLst>
          </p:cNvPr>
          <p:cNvSpPr/>
          <p:nvPr/>
        </p:nvSpPr>
        <p:spPr>
          <a:xfrm>
            <a:off x="2911548" y="4916950"/>
            <a:ext cx="4751100" cy="213000"/>
          </a:xfrm>
          <a:prstGeom prst="chevron">
            <a:avLst>
              <a:gd name="adj" fmla="val 50000"/>
            </a:avLst>
          </a:prstGeom>
          <a:solidFill>
            <a:srgbClr val="6850A4"/>
          </a:solidFill>
          <a:ln w="254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dirty="0">
                <a:solidFill>
                  <a:schemeClr val="bg1"/>
                </a:solidFill>
                <a:latin typeface="Calibri"/>
                <a:ea typeface="Calibri"/>
                <a:cs typeface="Calibri"/>
                <a:sym typeface="Calibri"/>
              </a:rPr>
              <a:t>Test Readiness</a:t>
            </a:r>
            <a:endParaRPr dirty="0">
              <a:solidFill>
                <a:schemeClr val="bg1"/>
              </a:solidFill>
            </a:endParaRPr>
          </a:p>
        </p:txBody>
      </p:sp>
    </p:spTree>
    <p:extLst>
      <p:ext uri="{BB962C8B-B14F-4D97-AF65-F5344CB8AC3E}">
        <p14:creationId xmlns:p14="http://schemas.microsoft.com/office/powerpoint/2010/main" val="168099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86199-4E7D-4B4C-9DDF-CB3E312AE031}"/>
              </a:ext>
            </a:extLst>
          </p:cNvPr>
          <p:cNvSpPr>
            <a:spLocks noGrp="1"/>
          </p:cNvSpPr>
          <p:nvPr>
            <p:ph type="title"/>
          </p:nvPr>
        </p:nvSpPr>
        <p:spPr/>
        <p:txBody>
          <a:bodyPr/>
          <a:lstStyle/>
          <a:p>
            <a:r>
              <a:rPr lang="en-US"/>
              <a:t>Stage Calibration Test </a:t>
            </a:r>
          </a:p>
        </p:txBody>
      </p:sp>
      <p:sp>
        <p:nvSpPr>
          <p:cNvPr id="4" name="Slide Number Placeholder 3">
            <a:extLst>
              <a:ext uri="{FF2B5EF4-FFF2-40B4-BE49-F238E27FC236}">
                <a16:creationId xmlns:a16="http://schemas.microsoft.com/office/drawing/2014/main" id="{9DA4E226-DEBF-4C58-9CDF-C0876C1A3E5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29</a:t>
            </a:fld>
            <a:endParaRPr lang="en"/>
          </a:p>
        </p:txBody>
      </p:sp>
      <p:sp>
        <p:nvSpPr>
          <p:cNvPr id="5" name="TextBox 4">
            <a:extLst>
              <a:ext uri="{FF2B5EF4-FFF2-40B4-BE49-F238E27FC236}">
                <a16:creationId xmlns:a16="http://schemas.microsoft.com/office/drawing/2014/main" id="{62360453-F157-4410-9BC1-27B02A68B601}"/>
              </a:ext>
            </a:extLst>
          </p:cNvPr>
          <p:cNvSpPr txBox="1"/>
          <p:nvPr/>
        </p:nvSpPr>
        <p:spPr>
          <a:xfrm>
            <a:off x="68140" y="760535"/>
            <a:ext cx="2028825" cy="523220"/>
          </a:xfrm>
          <a:prstGeom prst="rect">
            <a:avLst/>
          </a:prstGeom>
          <a:solidFill>
            <a:srgbClr val="6850A4"/>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rPr>
              <a:t>1. Power on stage with no onboard Calibration </a:t>
            </a:r>
          </a:p>
        </p:txBody>
      </p:sp>
      <p:sp>
        <p:nvSpPr>
          <p:cNvPr id="6" name="TextBox 5">
            <a:extLst>
              <a:ext uri="{FF2B5EF4-FFF2-40B4-BE49-F238E27FC236}">
                <a16:creationId xmlns:a16="http://schemas.microsoft.com/office/drawing/2014/main" id="{76F782E0-1C96-41EE-BD23-A9B6CAEA3491}"/>
              </a:ext>
            </a:extLst>
          </p:cNvPr>
          <p:cNvSpPr txBox="1"/>
          <p:nvPr/>
        </p:nvSpPr>
        <p:spPr>
          <a:xfrm>
            <a:off x="68140" y="1788136"/>
            <a:ext cx="2028825" cy="523220"/>
          </a:xfrm>
          <a:prstGeom prst="rect">
            <a:avLst/>
          </a:prstGeom>
          <a:solidFill>
            <a:srgbClr val="6850A4"/>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rPr>
              <a:t>2. Run Auto Calibrate Script  </a:t>
            </a:r>
          </a:p>
        </p:txBody>
      </p:sp>
      <p:sp>
        <p:nvSpPr>
          <p:cNvPr id="7" name="TextBox 6">
            <a:extLst>
              <a:ext uri="{FF2B5EF4-FFF2-40B4-BE49-F238E27FC236}">
                <a16:creationId xmlns:a16="http://schemas.microsoft.com/office/drawing/2014/main" id="{6961F103-7682-4941-9DB2-61816F090871}"/>
              </a:ext>
            </a:extLst>
          </p:cNvPr>
          <p:cNvSpPr txBox="1"/>
          <p:nvPr/>
        </p:nvSpPr>
        <p:spPr>
          <a:xfrm>
            <a:off x="68138" y="2848708"/>
            <a:ext cx="2028825" cy="523220"/>
          </a:xfrm>
          <a:prstGeom prst="rect">
            <a:avLst/>
          </a:prstGeom>
          <a:solidFill>
            <a:srgbClr val="6850A4"/>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rPr>
              <a:t>3. Image Sky, Solve for Ra and Dec </a:t>
            </a:r>
          </a:p>
        </p:txBody>
      </p:sp>
      <p:sp>
        <p:nvSpPr>
          <p:cNvPr id="8" name="TextBox 7">
            <a:extLst>
              <a:ext uri="{FF2B5EF4-FFF2-40B4-BE49-F238E27FC236}">
                <a16:creationId xmlns:a16="http://schemas.microsoft.com/office/drawing/2014/main" id="{34379156-4E60-4DE9-91A1-8D75491AF2AC}"/>
              </a:ext>
            </a:extLst>
          </p:cNvPr>
          <p:cNvSpPr txBox="1"/>
          <p:nvPr/>
        </p:nvSpPr>
        <p:spPr>
          <a:xfrm>
            <a:off x="117592" y="3986212"/>
            <a:ext cx="2028825" cy="523220"/>
          </a:xfrm>
          <a:prstGeom prst="rect">
            <a:avLst/>
          </a:prstGeom>
          <a:solidFill>
            <a:srgbClr val="6850A4"/>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rPr>
              <a:t>4. Pass into Stage with calibrate cmd</a:t>
            </a:r>
          </a:p>
        </p:txBody>
      </p:sp>
      <p:sp>
        <p:nvSpPr>
          <p:cNvPr id="9" name="TextBox 8">
            <a:extLst>
              <a:ext uri="{FF2B5EF4-FFF2-40B4-BE49-F238E27FC236}">
                <a16:creationId xmlns:a16="http://schemas.microsoft.com/office/drawing/2014/main" id="{2A630EF5-8999-48D6-8A4B-1C7223F09DF5}"/>
              </a:ext>
            </a:extLst>
          </p:cNvPr>
          <p:cNvSpPr txBox="1"/>
          <p:nvPr/>
        </p:nvSpPr>
        <p:spPr>
          <a:xfrm>
            <a:off x="4255472" y="760532"/>
            <a:ext cx="2028825" cy="523220"/>
          </a:xfrm>
          <a:prstGeom prst="rect">
            <a:avLst/>
          </a:prstGeom>
          <a:solidFill>
            <a:srgbClr val="6850A4"/>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rPr>
              <a:t>5. Slew to new Ra and Dec </a:t>
            </a:r>
          </a:p>
        </p:txBody>
      </p:sp>
      <p:sp>
        <p:nvSpPr>
          <p:cNvPr id="10" name="TextBox 9">
            <a:extLst>
              <a:ext uri="{FF2B5EF4-FFF2-40B4-BE49-F238E27FC236}">
                <a16:creationId xmlns:a16="http://schemas.microsoft.com/office/drawing/2014/main" id="{424DEFEB-9AB2-45ED-BF1F-7409A85F6663}"/>
              </a:ext>
            </a:extLst>
          </p:cNvPr>
          <p:cNvSpPr txBox="1"/>
          <p:nvPr/>
        </p:nvSpPr>
        <p:spPr>
          <a:xfrm>
            <a:off x="4255470" y="1788135"/>
            <a:ext cx="2028825" cy="523220"/>
          </a:xfrm>
          <a:prstGeom prst="rect">
            <a:avLst/>
          </a:prstGeom>
          <a:solidFill>
            <a:srgbClr val="6850A4"/>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rPr>
              <a:t>6. Image Sky, Solve for Ra and Dec</a:t>
            </a:r>
          </a:p>
        </p:txBody>
      </p:sp>
      <p:sp>
        <p:nvSpPr>
          <p:cNvPr id="11" name="TextBox 10">
            <a:extLst>
              <a:ext uri="{FF2B5EF4-FFF2-40B4-BE49-F238E27FC236}">
                <a16:creationId xmlns:a16="http://schemas.microsoft.com/office/drawing/2014/main" id="{245C330F-5F3E-4DD5-A32C-F449AC331197}"/>
              </a:ext>
            </a:extLst>
          </p:cNvPr>
          <p:cNvSpPr txBox="1"/>
          <p:nvPr/>
        </p:nvSpPr>
        <p:spPr>
          <a:xfrm>
            <a:off x="4255470" y="2848705"/>
            <a:ext cx="2028825" cy="523220"/>
          </a:xfrm>
          <a:prstGeom prst="rect">
            <a:avLst/>
          </a:prstGeom>
          <a:solidFill>
            <a:srgbClr val="6850A4"/>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rPr>
              <a:t>7. Image Sky, Solve for Ra and Dec </a:t>
            </a:r>
          </a:p>
        </p:txBody>
      </p:sp>
      <p:sp>
        <p:nvSpPr>
          <p:cNvPr id="12" name="TextBox 11">
            <a:extLst>
              <a:ext uri="{FF2B5EF4-FFF2-40B4-BE49-F238E27FC236}">
                <a16:creationId xmlns:a16="http://schemas.microsoft.com/office/drawing/2014/main" id="{B5636238-128A-416B-B9B6-45A25255F5BA}"/>
              </a:ext>
            </a:extLst>
          </p:cNvPr>
          <p:cNvSpPr txBox="1"/>
          <p:nvPr/>
        </p:nvSpPr>
        <p:spPr>
          <a:xfrm>
            <a:off x="4255470" y="3837840"/>
            <a:ext cx="2028825" cy="954107"/>
          </a:xfrm>
          <a:prstGeom prst="rect">
            <a:avLst/>
          </a:prstGeom>
          <a:solidFill>
            <a:srgbClr val="6850A4"/>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rPr>
              <a:t>8. Save Actual Ra and Dec and stage Ra and Dec for error quantification</a:t>
            </a:r>
          </a:p>
        </p:txBody>
      </p:sp>
      <p:cxnSp>
        <p:nvCxnSpPr>
          <p:cNvPr id="34" name="Connector: Elbow 33">
            <a:extLst>
              <a:ext uri="{FF2B5EF4-FFF2-40B4-BE49-F238E27FC236}">
                <a16:creationId xmlns:a16="http://schemas.microsoft.com/office/drawing/2014/main" id="{C84C5C5D-CD16-45B6-81C1-AC8D6FB78609}"/>
              </a:ext>
            </a:extLst>
          </p:cNvPr>
          <p:cNvCxnSpPr/>
          <p:nvPr/>
        </p:nvCxnSpPr>
        <p:spPr>
          <a:xfrm flipV="1">
            <a:off x="2147521" y="1001225"/>
            <a:ext cx="2051904" cy="3344372"/>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F48ACA84-6954-45C8-82F2-100A35141F69}"/>
              </a:ext>
            </a:extLst>
          </p:cNvPr>
          <p:cNvGrpSpPr/>
          <p:nvPr/>
        </p:nvGrpSpPr>
        <p:grpSpPr>
          <a:xfrm>
            <a:off x="6290896" y="905608"/>
            <a:ext cx="1483701" cy="3450980"/>
            <a:chOff x="6290896" y="905608"/>
            <a:chExt cx="1483701" cy="3450980"/>
          </a:xfrm>
        </p:grpSpPr>
        <p:grpSp>
          <p:nvGrpSpPr>
            <p:cNvPr id="3" name="Group 2">
              <a:extLst>
                <a:ext uri="{FF2B5EF4-FFF2-40B4-BE49-F238E27FC236}">
                  <a16:creationId xmlns:a16="http://schemas.microsoft.com/office/drawing/2014/main" id="{6DDF3FBE-6814-4B60-8E31-0CDD8FF8CB5D}"/>
                </a:ext>
              </a:extLst>
            </p:cNvPr>
            <p:cNvGrpSpPr/>
            <p:nvPr/>
          </p:nvGrpSpPr>
          <p:grpSpPr>
            <a:xfrm>
              <a:off x="6290896" y="2403597"/>
              <a:ext cx="1483701" cy="1952991"/>
              <a:chOff x="6290896" y="2403597"/>
              <a:chExt cx="1483701" cy="1952991"/>
            </a:xfrm>
          </p:grpSpPr>
          <p:sp>
            <p:nvSpPr>
              <p:cNvPr id="30" name="TextBox 29">
                <a:extLst>
                  <a:ext uri="{FF2B5EF4-FFF2-40B4-BE49-F238E27FC236}">
                    <a16:creationId xmlns:a16="http://schemas.microsoft.com/office/drawing/2014/main" id="{1BBDC168-E949-48D0-8C0E-9B523E9573E1}"/>
                  </a:ext>
                </a:extLst>
              </p:cNvPr>
              <p:cNvSpPr txBox="1"/>
              <p:nvPr/>
            </p:nvSpPr>
            <p:spPr>
              <a:xfrm>
                <a:off x="6382117" y="2403597"/>
                <a:ext cx="117707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t>LOOP</a:t>
                </a:r>
              </a:p>
            </p:txBody>
          </p:sp>
          <p:cxnSp>
            <p:nvCxnSpPr>
              <p:cNvPr id="36" name="Straight Arrow Connector 35">
                <a:extLst>
                  <a:ext uri="{FF2B5EF4-FFF2-40B4-BE49-F238E27FC236}">
                    <a16:creationId xmlns:a16="http://schemas.microsoft.com/office/drawing/2014/main" id="{5BE6BD52-3B52-4547-8720-3BD1E350E609}"/>
                  </a:ext>
                </a:extLst>
              </p:cNvPr>
              <p:cNvCxnSpPr/>
              <p:nvPr/>
            </p:nvCxnSpPr>
            <p:spPr>
              <a:xfrm flipV="1">
                <a:off x="6290896" y="4356587"/>
                <a:ext cx="1483701" cy="1"/>
              </a:xfrm>
              <a:prstGeom prst="straightConnector1">
                <a:avLst/>
              </a:prstGeom>
              <a:ln w="57150"/>
            </p:spPr>
            <p:style>
              <a:lnRef idx="1">
                <a:schemeClr val="accent1"/>
              </a:lnRef>
              <a:fillRef idx="0">
                <a:schemeClr val="accent1"/>
              </a:fillRef>
              <a:effectRef idx="0">
                <a:schemeClr val="accent1"/>
              </a:effectRef>
              <a:fontRef idx="minor">
                <a:schemeClr val="tx1"/>
              </a:fontRef>
            </p:style>
          </p:cxnSp>
        </p:grpSp>
        <p:cxnSp>
          <p:nvCxnSpPr>
            <p:cNvPr id="37" name="Straight Arrow Connector 36">
              <a:extLst>
                <a:ext uri="{FF2B5EF4-FFF2-40B4-BE49-F238E27FC236}">
                  <a16:creationId xmlns:a16="http://schemas.microsoft.com/office/drawing/2014/main" id="{45EE31F3-FD6D-4A5B-99AC-55D40296BBDE}"/>
                </a:ext>
              </a:extLst>
            </p:cNvPr>
            <p:cNvCxnSpPr>
              <a:cxnSpLocks/>
            </p:cNvCxnSpPr>
            <p:nvPr/>
          </p:nvCxnSpPr>
          <p:spPr>
            <a:xfrm>
              <a:off x="7741626" y="911103"/>
              <a:ext cx="10990" cy="3445484"/>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055C5D1-B546-49AD-84CE-B25FCB48D38B}"/>
                </a:ext>
              </a:extLst>
            </p:cNvPr>
            <p:cNvCxnSpPr/>
            <p:nvPr/>
          </p:nvCxnSpPr>
          <p:spPr>
            <a:xfrm flipH="1">
              <a:off x="6298590" y="905608"/>
              <a:ext cx="1465017" cy="769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19" name="Google Shape;567;p41">
            <a:extLst>
              <a:ext uri="{FF2B5EF4-FFF2-40B4-BE49-F238E27FC236}">
                <a16:creationId xmlns:a16="http://schemas.microsoft.com/office/drawing/2014/main" id="{0C6FFA10-29BD-4EAE-955B-5B76277216CE}"/>
              </a:ext>
            </a:extLst>
          </p:cNvPr>
          <p:cNvSpPr/>
          <p:nvPr/>
        </p:nvSpPr>
        <p:spPr>
          <a:xfrm>
            <a:off x="63504" y="4918267"/>
            <a:ext cx="1554838" cy="213000"/>
          </a:xfrm>
          <a:prstGeom prst="homePlate">
            <a:avLst>
              <a:gd name="adj" fmla="val 50000"/>
            </a:avLst>
          </a:prstGeom>
          <a:solidFill>
            <a:schemeClr val="bg1"/>
          </a:solidFill>
          <a:ln w="25400" cap="flat" cmpd="sng">
            <a:solidFill>
              <a:srgbClr val="6850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a:solidFill>
                  <a:schemeClr val="tx1"/>
                </a:solidFill>
                <a:latin typeface="Calibri"/>
                <a:ea typeface="Calibri"/>
                <a:cs typeface="Calibri"/>
                <a:sym typeface="Calibri"/>
              </a:rPr>
              <a:t>Overview</a:t>
            </a:r>
            <a:endParaRPr sz="1200" b="0" i="0" u="none" strike="noStrike" cap="none">
              <a:solidFill>
                <a:schemeClr val="tx1"/>
              </a:solidFill>
              <a:latin typeface="Calibri"/>
              <a:ea typeface="Calibri"/>
              <a:cs typeface="Calibri"/>
              <a:sym typeface="Calibri"/>
            </a:endParaRPr>
          </a:p>
        </p:txBody>
      </p:sp>
      <p:sp>
        <p:nvSpPr>
          <p:cNvPr id="20" name="Google Shape;568;p41">
            <a:extLst>
              <a:ext uri="{FF2B5EF4-FFF2-40B4-BE49-F238E27FC236}">
                <a16:creationId xmlns:a16="http://schemas.microsoft.com/office/drawing/2014/main" id="{2C415E93-0D1D-45B8-9DAE-B6004EA00FEF}"/>
              </a:ext>
            </a:extLst>
          </p:cNvPr>
          <p:cNvSpPr/>
          <p:nvPr/>
        </p:nvSpPr>
        <p:spPr>
          <a:xfrm>
            <a:off x="1618343" y="4918275"/>
            <a:ext cx="1293204" cy="213000"/>
          </a:xfrm>
          <a:prstGeom prst="chevron">
            <a:avLst>
              <a:gd name="adj" fmla="val 50000"/>
            </a:avLst>
          </a:prstGeom>
          <a:solidFill>
            <a:schemeClr val="bg1"/>
          </a:solidFill>
          <a:ln w="25400" cap="flat" cmpd="sng">
            <a:solidFill>
              <a:srgbClr val="6850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dirty="0">
                <a:solidFill>
                  <a:schemeClr val="tx1"/>
                </a:solidFill>
                <a:latin typeface="Calibri"/>
                <a:ea typeface="Calibri"/>
                <a:cs typeface="Calibri"/>
                <a:sym typeface="Calibri"/>
              </a:rPr>
              <a:t>Schedule</a:t>
            </a:r>
            <a:endParaRPr dirty="0">
              <a:solidFill>
                <a:schemeClr val="tx1"/>
              </a:solidFill>
            </a:endParaRPr>
          </a:p>
        </p:txBody>
      </p:sp>
      <p:sp>
        <p:nvSpPr>
          <p:cNvPr id="21" name="Google Shape;572;p41">
            <a:extLst>
              <a:ext uri="{FF2B5EF4-FFF2-40B4-BE49-F238E27FC236}">
                <a16:creationId xmlns:a16="http://schemas.microsoft.com/office/drawing/2014/main" id="{FE5765E9-B2B5-4418-A198-D6630E93B3DD}"/>
              </a:ext>
            </a:extLst>
          </p:cNvPr>
          <p:cNvSpPr/>
          <p:nvPr/>
        </p:nvSpPr>
        <p:spPr>
          <a:xfrm>
            <a:off x="7662649" y="4916950"/>
            <a:ext cx="781425" cy="213000"/>
          </a:xfrm>
          <a:prstGeom prst="chevron">
            <a:avLst>
              <a:gd name="adj" fmla="val 50000"/>
            </a:avLst>
          </a:prstGeom>
          <a:solidFill>
            <a:schemeClr val="lt1"/>
          </a:solidFill>
          <a:ln w="25400" cap="flat" cmpd="sng">
            <a:solidFill>
              <a:srgbClr val="674E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a:solidFill>
                  <a:schemeClr val="dk1"/>
                </a:solidFill>
                <a:latin typeface="Calibri"/>
                <a:ea typeface="Calibri"/>
                <a:cs typeface="Calibri"/>
                <a:sym typeface="Calibri"/>
              </a:rPr>
              <a:t>Budget</a:t>
            </a:r>
            <a:endParaRPr/>
          </a:p>
        </p:txBody>
      </p:sp>
      <p:sp>
        <p:nvSpPr>
          <p:cNvPr id="22" name="Google Shape;569;p41">
            <a:extLst>
              <a:ext uri="{FF2B5EF4-FFF2-40B4-BE49-F238E27FC236}">
                <a16:creationId xmlns:a16="http://schemas.microsoft.com/office/drawing/2014/main" id="{6B337832-37B1-49F5-8425-2206ABDB6981}"/>
              </a:ext>
            </a:extLst>
          </p:cNvPr>
          <p:cNvSpPr/>
          <p:nvPr/>
        </p:nvSpPr>
        <p:spPr>
          <a:xfrm>
            <a:off x="2911548" y="4916950"/>
            <a:ext cx="4751100" cy="213000"/>
          </a:xfrm>
          <a:prstGeom prst="chevron">
            <a:avLst>
              <a:gd name="adj" fmla="val 50000"/>
            </a:avLst>
          </a:prstGeom>
          <a:solidFill>
            <a:srgbClr val="6850A4"/>
          </a:solidFill>
          <a:ln w="254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dirty="0">
                <a:solidFill>
                  <a:schemeClr val="bg1"/>
                </a:solidFill>
                <a:latin typeface="Calibri"/>
                <a:ea typeface="Calibri"/>
                <a:cs typeface="Calibri"/>
                <a:sym typeface="Calibri"/>
              </a:rPr>
              <a:t>Test Readiness</a:t>
            </a:r>
            <a:endParaRPr dirty="0">
              <a:solidFill>
                <a:schemeClr val="bg1"/>
              </a:solidFill>
            </a:endParaRPr>
          </a:p>
        </p:txBody>
      </p:sp>
    </p:spTree>
    <p:extLst>
      <p:ext uri="{BB962C8B-B14F-4D97-AF65-F5344CB8AC3E}">
        <p14:creationId xmlns:p14="http://schemas.microsoft.com/office/powerpoint/2010/main" val="246185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8" name="Google Shape;258;p33"/>
          <p:cNvSpPr txBox="1">
            <a:spLocks noGrp="1"/>
          </p:cNvSpPr>
          <p:nvPr>
            <p:ph type="title"/>
          </p:nvPr>
        </p:nvSpPr>
        <p:spPr>
          <a:xfrm>
            <a:off x="69150" y="27750"/>
            <a:ext cx="7626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WRAITH?</a:t>
            </a:r>
            <a:endParaRPr/>
          </a:p>
        </p:txBody>
      </p:sp>
      <p:sp>
        <p:nvSpPr>
          <p:cNvPr id="259" name="Google Shape;259;p33"/>
          <p:cNvSpPr txBox="1">
            <a:spLocks noGrp="1"/>
          </p:cNvSpPr>
          <p:nvPr>
            <p:ph type="sldNum" idx="12"/>
          </p:nvPr>
        </p:nvSpPr>
        <p:spPr>
          <a:xfrm>
            <a:off x="8657254" y="4827935"/>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260" name="Google Shape;260;p33"/>
          <p:cNvSpPr txBox="1">
            <a:spLocks noGrp="1"/>
          </p:cNvSpPr>
          <p:nvPr>
            <p:ph type="body" idx="1"/>
          </p:nvPr>
        </p:nvSpPr>
        <p:spPr>
          <a:xfrm>
            <a:off x="311700" y="911038"/>
            <a:ext cx="8520600" cy="36063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n" sz="1800" b="1" u="sng" dirty="0">
                <a:solidFill>
                  <a:srgbClr val="000000"/>
                </a:solidFill>
              </a:rPr>
              <a:t>W</a:t>
            </a:r>
            <a:r>
              <a:rPr lang="en" sz="1800" dirty="0">
                <a:solidFill>
                  <a:srgbClr val="000000"/>
                </a:solidFill>
              </a:rPr>
              <a:t>eather </a:t>
            </a:r>
            <a:r>
              <a:rPr lang="en" sz="1800" b="1" u="sng" dirty="0">
                <a:solidFill>
                  <a:srgbClr val="000000"/>
                </a:solidFill>
              </a:rPr>
              <a:t>R</a:t>
            </a:r>
            <a:r>
              <a:rPr lang="en" sz="1800" dirty="0">
                <a:solidFill>
                  <a:srgbClr val="000000"/>
                </a:solidFill>
              </a:rPr>
              <a:t>esistant </a:t>
            </a:r>
            <a:r>
              <a:rPr lang="en" sz="1800" b="1" u="sng" dirty="0">
                <a:solidFill>
                  <a:srgbClr val="000000"/>
                </a:solidFill>
              </a:rPr>
              <a:t>A</a:t>
            </a:r>
            <a:r>
              <a:rPr lang="en" sz="1800" dirty="0">
                <a:solidFill>
                  <a:srgbClr val="000000"/>
                </a:solidFill>
              </a:rPr>
              <a:t>utonomous </a:t>
            </a:r>
            <a:r>
              <a:rPr lang="en" sz="1800" b="1" u="sng" dirty="0">
                <a:solidFill>
                  <a:srgbClr val="000000"/>
                </a:solidFill>
              </a:rPr>
              <a:t>I</a:t>
            </a:r>
            <a:r>
              <a:rPr lang="en" sz="1800" dirty="0">
                <a:solidFill>
                  <a:srgbClr val="000000"/>
                </a:solidFill>
              </a:rPr>
              <a:t>maging for</a:t>
            </a:r>
            <a:r>
              <a:rPr lang="en" sz="1800" dirty="0"/>
              <a:t> </a:t>
            </a:r>
            <a:r>
              <a:rPr lang="en" sz="1800" b="1" u="sng" dirty="0">
                <a:solidFill>
                  <a:srgbClr val="000000"/>
                </a:solidFill>
              </a:rPr>
              <a:t>T</a:t>
            </a:r>
            <a:r>
              <a:rPr lang="en" sz="1800" dirty="0">
                <a:solidFill>
                  <a:srgbClr val="000000"/>
                </a:solidFill>
              </a:rPr>
              <a:t>racking </a:t>
            </a:r>
            <a:r>
              <a:rPr lang="en" sz="1800" b="1" u="sng" dirty="0">
                <a:solidFill>
                  <a:srgbClr val="000000"/>
                </a:solidFill>
              </a:rPr>
              <a:t>H</a:t>
            </a:r>
            <a:r>
              <a:rPr lang="en" sz="1800" dirty="0">
                <a:solidFill>
                  <a:srgbClr val="000000"/>
                </a:solidFill>
              </a:rPr>
              <a:t>EOs</a:t>
            </a:r>
            <a:endParaRPr sz="1800" dirty="0">
              <a:solidFill>
                <a:srgbClr val="000000"/>
              </a:solidFill>
            </a:endParaRPr>
          </a:p>
          <a:p>
            <a:pPr marL="457200" lvl="0" indent="0" algn="ctr" rtl="0">
              <a:lnSpc>
                <a:spcPct val="100000"/>
              </a:lnSpc>
              <a:spcBef>
                <a:spcPts val="1600"/>
              </a:spcBef>
              <a:spcAft>
                <a:spcPts val="0"/>
              </a:spcAft>
              <a:buNone/>
            </a:pPr>
            <a:r>
              <a:rPr lang="en" u="sng" dirty="0"/>
              <a:t>Mission Statement</a:t>
            </a:r>
            <a:r>
              <a:rPr lang="en" dirty="0"/>
              <a:t>:</a:t>
            </a:r>
            <a:endParaRPr dirty="0"/>
          </a:p>
          <a:p>
            <a:pPr marL="457200" lvl="0" indent="0" algn="ctr" rtl="0">
              <a:lnSpc>
                <a:spcPct val="100000"/>
              </a:lnSpc>
              <a:spcBef>
                <a:spcPts val="1600"/>
              </a:spcBef>
              <a:spcAft>
                <a:spcPts val="0"/>
              </a:spcAft>
              <a:buNone/>
            </a:pPr>
            <a:r>
              <a:rPr lang="en" dirty="0"/>
              <a:t>WRAITH’s mission aims to demonstrate the feasibility of a low cost, autonomous, deployable space situational awareness system.</a:t>
            </a:r>
            <a:endParaRPr dirty="0"/>
          </a:p>
          <a:p>
            <a:pPr marL="457200" lvl="0" indent="0" algn="ctr" rtl="0">
              <a:spcBef>
                <a:spcPts val="1600"/>
              </a:spcBef>
              <a:spcAft>
                <a:spcPts val="1600"/>
              </a:spcAft>
              <a:buNone/>
            </a:pPr>
            <a:endParaRPr dirty="0"/>
          </a:p>
        </p:txBody>
      </p:sp>
      <p:sp>
        <p:nvSpPr>
          <p:cNvPr id="261" name="Google Shape;261;p33"/>
          <p:cNvSpPr txBox="1">
            <a:spLocks noGrp="1"/>
          </p:cNvSpPr>
          <p:nvPr>
            <p:ph type="body" idx="1"/>
          </p:nvPr>
        </p:nvSpPr>
        <p:spPr>
          <a:xfrm>
            <a:off x="183469" y="2441522"/>
            <a:ext cx="4823338" cy="21728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WRAITH is a Space Situational Awareness System that must:</a:t>
            </a:r>
            <a:endParaRPr/>
          </a:p>
          <a:p>
            <a:pPr indent="-317500">
              <a:buSzPts val="1400"/>
            </a:pPr>
            <a:r>
              <a:rPr lang="en-US"/>
              <a:t>Predict the orbit of a space object using a TLE</a:t>
            </a:r>
          </a:p>
          <a:p>
            <a:pPr indent="-317500">
              <a:lnSpc>
                <a:spcPct val="114999"/>
              </a:lnSpc>
              <a:buSzPts val="1400"/>
            </a:pPr>
            <a:r>
              <a:rPr lang="en-US"/>
              <a:t>Point a camera at an orbiting space object</a:t>
            </a:r>
          </a:p>
          <a:p>
            <a:pPr marL="457200" lvl="0" indent="-317500" algn="l">
              <a:spcBef>
                <a:spcPts val="0"/>
              </a:spcBef>
              <a:spcAft>
                <a:spcPts val="0"/>
              </a:spcAft>
              <a:buClr>
                <a:srgbClr val="000000"/>
              </a:buClr>
              <a:buSzPts val="1400"/>
              <a:buChar char="●"/>
            </a:pPr>
            <a:r>
              <a:rPr lang="en-US"/>
              <a:t>Capture 3 images throughout a space object’s transit</a:t>
            </a:r>
          </a:p>
          <a:p>
            <a:pPr marL="457200" lvl="0" indent="-317500" algn="l" rtl="0">
              <a:spcBef>
                <a:spcPts val="0"/>
              </a:spcBef>
              <a:spcAft>
                <a:spcPts val="0"/>
              </a:spcAft>
              <a:buClr>
                <a:srgbClr val="000000"/>
              </a:buClr>
              <a:buSzPts val="1400"/>
              <a:buChar char="●"/>
            </a:pPr>
            <a:r>
              <a:rPr lang="en-US">
                <a:solidFill>
                  <a:srgbClr val="000000"/>
                </a:solidFill>
              </a:rPr>
              <a:t>Generate and return an estimate of the space object’s orbit</a:t>
            </a:r>
          </a:p>
          <a:p>
            <a:pPr marL="457200" lvl="0" indent="-317500" algn="l" rtl="0">
              <a:spcBef>
                <a:spcPts val="0"/>
              </a:spcBef>
              <a:spcAft>
                <a:spcPts val="0"/>
              </a:spcAft>
              <a:buClr>
                <a:srgbClr val="000000"/>
              </a:buClr>
              <a:buSzPts val="1400"/>
              <a:buChar char="●"/>
            </a:pPr>
            <a:r>
              <a:rPr lang="en-US">
                <a:solidFill>
                  <a:srgbClr val="000000"/>
                </a:solidFill>
              </a:rPr>
              <a:t>Be capable of a 12 hour overnight deployment</a:t>
            </a:r>
            <a:endParaRPr lang="en-US"/>
          </a:p>
          <a:p>
            <a:pPr marL="457200" lvl="0" indent="-317500" algn="l" rtl="0">
              <a:spcBef>
                <a:spcPts val="0"/>
              </a:spcBef>
              <a:spcAft>
                <a:spcPts val="0"/>
              </a:spcAft>
              <a:buSzPts val="1400"/>
              <a:buChar char="●"/>
            </a:pPr>
            <a:r>
              <a:rPr lang="en-US"/>
              <a:t>Do all of this autonomously</a:t>
            </a:r>
            <a:endParaRPr/>
          </a:p>
        </p:txBody>
      </p:sp>
      <p:grpSp>
        <p:nvGrpSpPr>
          <p:cNvPr id="2" name="Group 1">
            <a:extLst>
              <a:ext uri="{FF2B5EF4-FFF2-40B4-BE49-F238E27FC236}">
                <a16:creationId xmlns:a16="http://schemas.microsoft.com/office/drawing/2014/main" id="{833929A1-824D-40CB-8AF7-87CC0F93CE1C}"/>
              </a:ext>
            </a:extLst>
          </p:cNvPr>
          <p:cNvGrpSpPr/>
          <p:nvPr/>
        </p:nvGrpSpPr>
        <p:grpSpPr>
          <a:xfrm>
            <a:off x="4298102" y="2084293"/>
            <a:ext cx="4955486" cy="2743631"/>
            <a:chOff x="3939675" y="1961125"/>
            <a:chExt cx="5310075" cy="2866800"/>
          </a:xfrm>
        </p:grpSpPr>
        <p:pic>
          <p:nvPicPr>
            <p:cNvPr id="257" name="Google Shape;257;p33"/>
            <p:cNvPicPr preferRelativeResize="0"/>
            <p:nvPr/>
          </p:nvPicPr>
          <p:blipFill>
            <a:blip r:embed="rId3">
              <a:alphaModFix/>
            </a:blip>
            <a:stretch>
              <a:fillRect/>
            </a:stretch>
          </p:blipFill>
          <p:spPr>
            <a:xfrm>
              <a:off x="4061100" y="1961125"/>
              <a:ext cx="5005274" cy="2866800"/>
            </a:xfrm>
            <a:prstGeom prst="rect">
              <a:avLst/>
            </a:prstGeom>
            <a:noFill/>
            <a:ln>
              <a:noFill/>
            </a:ln>
          </p:spPr>
        </p:pic>
        <p:cxnSp>
          <p:nvCxnSpPr>
            <p:cNvPr id="262" name="Google Shape;262;p33"/>
            <p:cNvCxnSpPr/>
            <p:nvPr/>
          </p:nvCxnSpPr>
          <p:spPr>
            <a:xfrm rot="10800000">
              <a:off x="4637625" y="4267600"/>
              <a:ext cx="1051500" cy="213300"/>
            </a:xfrm>
            <a:prstGeom prst="straightConnector1">
              <a:avLst/>
            </a:prstGeom>
            <a:noFill/>
            <a:ln w="9525" cap="flat" cmpd="sng">
              <a:solidFill>
                <a:schemeClr val="dk2"/>
              </a:solidFill>
              <a:prstDash val="solid"/>
              <a:round/>
              <a:headEnd type="none" w="med" len="med"/>
              <a:tailEnd type="triangle" w="med" len="med"/>
            </a:ln>
          </p:spPr>
        </p:cxnSp>
        <p:sp>
          <p:nvSpPr>
            <p:cNvPr id="263" name="Google Shape;263;p33"/>
            <p:cNvSpPr txBox="1"/>
            <p:nvPr/>
          </p:nvSpPr>
          <p:spPr>
            <a:xfrm>
              <a:off x="8610750" y="4436825"/>
              <a:ext cx="476289" cy="32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10”</a:t>
              </a:r>
              <a:endParaRPr/>
            </a:p>
          </p:txBody>
        </p:sp>
        <p:cxnSp>
          <p:nvCxnSpPr>
            <p:cNvPr id="264" name="Google Shape;264;p33"/>
            <p:cNvCxnSpPr/>
            <p:nvPr/>
          </p:nvCxnSpPr>
          <p:spPr>
            <a:xfrm rot="10800000">
              <a:off x="4382375" y="3508450"/>
              <a:ext cx="98400" cy="655800"/>
            </a:xfrm>
            <a:prstGeom prst="straightConnector1">
              <a:avLst/>
            </a:prstGeom>
            <a:noFill/>
            <a:ln w="9525" cap="flat" cmpd="sng">
              <a:solidFill>
                <a:schemeClr val="dk2"/>
              </a:solidFill>
              <a:prstDash val="solid"/>
              <a:round/>
              <a:headEnd type="none" w="med" len="med"/>
              <a:tailEnd type="triangle" w="med" len="med"/>
            </a:ln>
          </p:spPr>
        </p:cxnSp>
        <p:sp>
          <p:nvSpPr>
            <p:cNvPr id="265" name="Google Shape;265;p33"/>
            <p:cNvSpPr txBox="1"/>
            <p:nvPr/>
          </p:nvSpPr>
          <p:spPr>
            <a:xfrm>
              <a:off x="3939675" y="3801975"/>
              <a:ext cx="476289" cy="32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12”</a:t>
              </a:r>
              <a:endParaRPr/>
            </a:p>
          </p:txBody>
        </p:sp>
        <p:cxnSp>
          <p:nvCxnSpPr>
            <p:cNvPr id="266" name="Google Shape;266;p33"/>
            <p:cNvCxnSpPr/>
            <p:nvPr/>
          </p:nvCxnSpPr>
          <p:spPr>
            <a:xfrm>
              <a:off x="5927075" y="4219275"/>
              <a:ext cx="2191500" cy="486900"/>
            </a:xfrm>
            <a:prstGeom prst="straightConnector1">
              <a:avLst/>
            </a:prstGeom>
            <a:noFill/>
            <a:ln w="9525" cap="flat" cmpd="sng">
              <a:solidFill>
                <a:schemeClr val="dk2"/>
              </a:solidFill>
              <a:prstDash val="solid"/>
              <a:round/>
              <a:headEnd type="none" w="med" len="med"/>
              <a:tailEnd type="triangle" w="med" len="med"/>
            </a:ln>
          </p:spPr>
        </p:cxnSp>
        <p:sp>
          <p:nvSpPr>
            <p:cNvPr id="267" name="Google Shape;267;p33"/>
            <p:cNvSpPr txBox="1"/>
            <p:nvPr/>
          </p:nvSpPr>
          <p:spPr>
            <a:xfrm>
              <a:off x="6786525" y="4436825"/>
              <a:ext cx="786900" cy="32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12 ft</a:t>
              </a:r>
              <a:endParaRPr/>
            </a:p>
          </p:txBody>
        </p:sp>
        <p:cxnSp>
          <p:nvCxnSpPr>
            <p:cNvPr id="268" name="Google Shape;268;p33"/>
            <p:cNvCxnSpPr/>
            <p:nvPr/>
          </p:nvCxnSpPr>
          <p:spPr>
            <a:xfrm rot="10800000">
              <a:off x="8852775" y="4183275"/>
              <a:ext cx="47100" cy="160500"/>
            </a:xfrm>
            <a:prstGeom prst="straightConnector1">
              <a:avLst/>
            </a:prstGeom>
            <a:noFill/>
            <a:ln w="9525" cap="flat" cmpd="sng">
              <a:solidFill>
                <a:schemeClr val="dk2"/>
              </a:solidFill>
              <a:prstDash val="solid"/>
              <a:round/>
              <a:headEnd type="none" w="med" len="med"/>
              <a:tailEnd type="triangle" w="med" len="med"/>
            </a:ln>
          </p:spPr>
        </p:cxnSp>
        <p:cxnSp>
          <p:nvCxnSpPr>
            <p:cNvPr id="269" name="Google Shape;269;p33"/>
            <p:cNvCxnSpPr/>
            <p:nvPr/>
          </p:nvCxnSpPr>
          <p:spPr>
            <a:xfrm rot="10800000" flipH="1">
              <a:off x="8585700" y="4360600"/>
              <a:ext cx="322800" cy="258000"/>
            </a:xfrm>
            <a:prstGeom prst="straightConnector1">
              <a:avLst/>
            </a:prstGeom>
            <a:noFill/>
            <a:ln w="9525" cap="flat" cmpd="sng">
              <a:solidFill>
                <a:schemeClr val="dk2"/>
              </a:solidFill>
              <a:prstDash val="solid"/>
              <a:round/>
              <a:headEnd type="none" w="med" len="med"/>
              <a:tailEnd type="triangle" w="med" len="med"/>
            </a:ln>
          </p:spPr>
        </p:cxnSp>
        <p:sp>
          <p:nvSpPr>
            <p:cNvPr id="270" name="Google Shape;270;p33"/>
            <p:cNvSpPr txBox="1"/>
            <p:nvPr/>
          </p:nvSpPr>
          <p:spPr>
            <a:xfrm>
              <a:off x="8851088" y="4058187"/>
              <a:ext cx="398662" cy="32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3”</a:t>
              </a:r>
              <a:endParaRPr/>
            </a:p>
          </p:txBody>
        </p:sp>
        <p:sp>
          <p:nvSpPr>
            <p:cNvPr id="271" name="Google Shape;271;p33"/>
            <p:cNvSpPr txBox="1"/>
            <p:nvPr/>
          </p:nvSpPr>
          <p:spPr>
            <a:xfrm>
              <a:off x="4770550" y="4326250"/>
              <a:ext cx="490643" cy="32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24”</a:t>
              </a:r>
              <a:endParaRPr/>
            </a:p>
          </p:txBody>
        </p:sp>
      </p:grpSp>
      <p:sp>
        <p:nvSpPr>
          <p:cNvPr id="24" name="Google Shape;567;p41">
            <a:extLst>
              <a:ext uri="{FF2B5EF4-FFF2-40B4-BE49-F238E27FC236}">
                <a16:creationId xmlns:a16="http://schemas.microsoft.com/office/drawing/2014/main" id="{29D37BC4-3753-4F24-95D9-D00289C79229}"/>
              </a:ext>
            </a:extLst>
          </p:cNvPr>
          <p:cNvSpPr/>
          <p:nvPr/>
        </p:nvSpPr>
        <p:spPr>
          <a:xfrm>
            <a:off x="63504" y="4918267"/>
            <a:ext cx="1554838" cy="213000"/>
          </a:xfrm>
          <a:prstGeom prst="homePlate">
            <a:avLst>
              <a:gd name="adj" fmla="val 50000"/>
            </a:avLst>
          </a:prstGeom>
          <a:solidFill>
            <a:srgbClr val="674EA7"/>
          </a:solidFill>
          <a:ln w="254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a:solidFill>
                  <a:schemeClr val="bg1"/>
                </a:solidFill>
                <a:latin typeface="Calibri"/>
                <a:ea typeface="Calibri"/>
                <a:cs typeface="Calibri"/>
                <a:sym typeface="Calibri"/>
              </a:rPr>
              <a:t>Overview</a:t>
            </a:r>
            <a:endParaRPr sz="1200" b="0" i="0" u="none" strike="noStrike" cap="none">
              <a:solidFill>
                <a:schemeClr val="bg1"/>
              </a:solidFill>
              <a:latin typeface="Calibri"/>
              <a:ea typeface="Calibri"/>
              <a:cs typeface="Calibri"/>
              <a:sym typeface="Calibri"/>
            </a:endParaRPr>
          </a:p>
        </p:txBody>
      </p:sp>
      <p:sp>
        <p:nvSpPr>
          <p:cNvPr id="25" name="Google Shape;568;p41">
            <a:extLst>
              <a:ext uri="{FF2B5EF4-FFF2-40B4-BE49-F238E27FC236}">
                <a16:creationId xmlns:a16="http://schemas.microsoft.com/office/drawing/2014/main" id="{469F8487-AA69-4568-A908-D6DC457576C0}"/>
              </a:ext>
            </a:extLst>
          </p:cNvPr>
          <p:cNvSpPr/>
          <p:nvPr/>
        </p:nvSpPr>
        <p:spPr>
          <a:xfrm>
            <a:off x="1618343" y="4918275"/>
            <a:ext cx="1293204" cy="213000"/>
          </a:xfrm>
          <a:prstGeom prst="chevron">
            <a:avLst>
              <a:gd name="adj" fmla="val 50000"/>
            </a:avLst>
          </a:prstGeom>
          <a:solidFill>
            <a:srgbClr val="FFFFFF"/>
          </a:solidFill>
          <a:ln w="25400" cap="flat" cmpd="sng">
            <a:solidFill>
              <a:srgbClr val="674E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a:latin typeface="Calibri"/>
                <a:ea typeface="Calibri"/>
                <a:cs typeface="Calibri"/>
                <a:sym typeface="Calibri"/>
              </a:rPr>
              <a:t>Schedule</a:t>
            </a:r>
            <a:endParaRPr/>
          </a:p>
        </p:txBody>
      </p:sp>
      <p:sp>
        <p:nvSpPr>
          <p:cNvPr id="26" name="Google Shape;572;p41">
            <a:extLst>
              <a:ext uri="{FF2B5EF4-FFF2-40B4-BE49-F238E27FC236}">
                <a16:creationId xmlns:a16="http://schemas.microsoft.com/office/drawing/2014/main" id="{9487288A-42F0-4F67-A71F-4EB86CF4AB8B}"/>
              </a:ext>
            </a:extLst>
          </p:cNvPr>
          <p:cNvSpPr/>
          <p:nvPr/>
        </p:nvSpPr>
        <p:spPr>
          <a:xfrm>
            <a:off x="7662649" y="4916950"/>
            <a:ext cx="781425" cy="213000"/>
          </a:xfrm>
          <a:prstGeom prst="chevron">
            <a:avLst>
              <a:gd name="adj" fmla="val 50000"/>
            </a:avLst>
          </a:prstGeom>
          <a:solidFill>
            <a:schemeClr val="lt1"/>
          </a:solidFill>
          <a:ln w="25400" cap="flat" cmpd="sng">
            <a:solidFill>
              <a:srgbClr val="674E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a:solidFill>
                  <a:schemeClr val="dk1"/>
                </a:solidFill>
                <a:latin typeface="Calibri"/>
                <a:ea typeface="Calibri"/>
                <a:cs typeface="Calibri"/>
                <a:sym typeface="Calibri"/>
              </a:rPr>
              <a:t>Budget</a:t>
            </a:r>
            <a:endParaRPr/>
          </a:p>
        </p:txBody>
      </p:sp>
      <p:sp>
        <p:nvSpPr>
          <p:cNvPr id="27" name="Google Shape;569;p41">
            <a:extLst>
              <a:ext uri="{FF2B5EF4-FFF2-40B4-BE49-F238E27FC236}">
                <a16:creationId xmlns:a16="http://schemas.microsoft.com/office/drawing/2014/main" id="{AAD35F17-E2EE-4668-A43C-EA8EC551821F}"/>
              </a:ext>
            </a:extLst>
          </p:cNvPr>
          <p:cNvSpPr/>
          <p:nvPr/>
        </p:nvSpPr>
        <p:spPr>
          <a:xfrm>
            <a:off x="2911548" y="4916950"/>
            <a:ext cx="4751100" cy="213000"/>
          </a:xfrm>
          <a:prstGeom prst="chevron">
            <a:avLst>
              <a:gd name="adj" fmla="val 50000"/>
            </a:avLst>
          </a:prstGeom>
          <a:solidFill>
            <a:schemeClr val="bg1"/>
          </a:solidFill>
          <a:ln w="25400" cap="flat" cmpd="sng">
            <a:solidFill>
              <a:srgbClr val="674E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a:solidFill>
                  <a:schemeClr val="tx1"/>
                </a:solidFill>
                <a:latin typeface="Calibri"/>
                <a:ea typeface="Calibri"/>
                <a:cs typeface="Calibri"/>
                <a:sym typeface="Calibri"/>
              </a:rPr>
              <a:t>Manufacturing</a:t>
            </a:r>
            <a:endParaRPr>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BCA62-EDBA-4706-9D5D-3B9C9D286861}"/>
              </a:ext>
            </a:extLst>
          </p:cNvPr>
          <p:cNvSpPr>
            <a:spLocks noGrp="1"/>
          </p:cNvSpPr>
          <p:nvPr>
            <p:ph type="title"/>
          </p:nvPr>
        </p:nvSpPr>
        <p:spPr/>
        <p:txBody>
          <a:bodyPr/>
          <a:lstStyle/>
          <a:p>
            <a:r>
              <a:rPr lang="en-US"/>
              <a:t>Stage Slewing Home Test - Overview</a:t>
            </a:r>
          </a:p>
        </p:txBody>
      </p:sp>
      <p:sp>
        <p:nvSpPr>
          <p:cNvPr id="4" name="Slide Number Placeholder 3">
            <a:extLst>
              <a:ext uri="{FF2B5EF4-FFF2-40B4-BE49-F238E27FC236}">
                <a16:creationId xmlns:a16="http://schemas.microsoft.com/office/drawing/2014/main" id="{2952C1DD-B186-4484-ADBB-DCD5D8D79A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30</a:t>
            </a:fld>
            <a:endParaRPr lang="en"/>
          </a:p>
        </p:txBody>
      </p:sp>
      <p:sp>
        <p:nvSpPr>
          <p:cNvPr id="6" name="Text Placeholder 2">
            <a:extLst>
              <a:ext uri="{FF2B5EF4-FFF2-40B4-BE49-F238E27FC236}">
                <a16:creationId xmlns:a16="http://schemas.microsoft.com/office/drawing/2014/main" id="{99AFF756-6790-47D0-856E-88A8E0C5715B}"/>
              </a:ext>
            </a:extLst>
          </p:cNvPr>
          <p:cNvSpPr>
            <a:spLocks noGrp="1"/>
          </p:cNvSpPr>
          <p:nvPr>
            <p:ph type="body" idx="1"/>
          </p:nvPr>
        </p:nvSpPr>
        <p:spPr>
          <a:xfrm>
            <a:off x="311700" y="962575"/>
            <a:ext cx="3656905" cy="3600805"/>
          </a:xfrm>
          <a:solidFill>
            <a:srgbClr val="6850A4"/>
          </a:solidFill>
        </p:spPr>
        <p:txBody>
          <a:bodyPr/>
          <a:lstStyle/>
          <a:p>
            <a:pPr marL="425450" indent="-285750">
              <a:lnSpc>
                <a:spcPct val="100000"/>
              </a:lnSpc>
              <a:spcAft>
                <a:spcPts val="1600"/>
              </a:spcAft>
            </a:pPr>
            <a:r>
              <a:rPr lang="en-US" b="1">
                <a:solidFill>
                  <a:schemeClr val="bg1"/>
                </a:solidFill>
              </a:rPr>
              <a:t>Goal: </a:t>
            </a:r>
            <a:r>
              <a:rPr lang="en-US">
                <a:solidFill>
                  <a:schemeClr val="bg1"/>
                </a:solidFill>
              </a:rPr>
              <a:t>Characterize time for stage to slew home from all possible orientations</a:t>
            </a:r>
          </a:p>
          <a:p>
            <a:pPr marL="425450" indent="-285750">
              <a:lnSpc>
                <a:spcPct val="100000"/>
              </a:lnSpc>
              <a:spcAft>
                <a:spcPts val="1600"/>
              </a:spcAft>
            </a:pPr>
            <a:r>
              <a:rPr lang="en-US" b="1">
                <a:solidFill>
                  <a:schemeClr val="bg1"/>
                </a:solidFill>
              </a:rPr>
              <a:t>Motivation: </a:t>
            </a:r>
            <a:r>
              <a:rPr lang="en-US">
                <a:solidFill>
                  <a:schemeClr val="bg1"/>
                </a:solidFill>
              </a:rPr>
              <a:t>Allows for fastest possible shutdown sequence without roof hitting stage </a:t>
            </a:r>
          </a:p>
          <a:p>
            <a:pPr marL="425450" indent="-285750">
              <a:lnSpc>
                <a:spcPct val="100000"/>
              </a:lnSpc>
              <a:spcAft>
                <a:spcPts val="1600"/>
              </a:spcAft>
            </a:pPr>
            <a:r>
              <a:rPr lang="en-US" b="1">
                <a:solidFill>
                  <a:schemeClr val="bg1"/>
                </a:solidFill>
              </a:rPr>
              <a:t>Materials: </a:t>
            </a:r>
            <a:r>
              <a:rPr lang="en-US">
                <a:solidFill>
                  <a:schemeClr val="bg1"/>
                </a:solidFill>
              </a:rPr>
              <a:t>Stage, Stopwatch, Bash Script</a:t>
            </a:r>
            <a:r>
              <a:rPr lang="en-US" b="1">
                <a:solidFill>
                  <a:schemeClr val="bg1"/>
                </a:solidFill>
              </a:rPr>
              <a:t> </a:t>
            </a:r>
            <a:endParaRPr lang="en-US">
              <a:solidFill>
                <a:schemeClr val="bg1"/>
              </a:solidFill>
            </a:endParaRPr>
          </a:p>
          <a:p>
            <a:pPr marL="425450" indent="-285750">
              <a:lnSpc>
                <a:spcPct val="100000"/>
              </a:lnSpc>
              <a:spcAft>
                <a:spcPts val="1600"/>
              </a:spcAft>
            </a:pPr>
            <a:r>
              <a:rPr lang="en-US" b="1">
                <a:solidFill>
                  <a:schemeClr val="bg1"/>
                </a:solidFill>
              </a:rPr>
              <a:t>Requirements Verified: </a:t>
            </a:r>
            <a:r>
              <a:rPr lang="en-US">
                <a:solidFill>
                  <a:schemeClr val="bg1"/>
                </a:solidFill>
              </a:rPr>
              <a:t>FR 3, DR 4.2 (Autonomous weather protection, acceptable slew speed)</a:t>
            </a:r>
          </a:p>
          <a:p>
            <a:pPr marL="425450" indent="-285750">
              <a:lnSpc>
                <a:spcPct val="100000"/>
              </a:lnSpc>
              <a:spcAft>
                <a:spcPts val="1600"/>
              </a:spcAft>
            </a:pPr>
            <a:r>
              <a:rPr lang="en-US" b="1">
                <a:solidFill>
                  <a:schemeClr val="bg1"/>
                </a:solidFill>
              </a:rPr>
              <a:t>Risks Reduced: </a:t>
            </a:r>
            <a:r>
              <a:rPr lang="en-US">
                <a:solidFill>
                  <a:schemeClr val="bg1"/>
                </a:solidFill>
              </a:rPr>
              <a:t>Collision between stage or camera and roof, Roof remaining open too long in inclement weather</a:t>
            </a:r>
            <a:r>
              <a:rPr lang="en-US" b="1">
                <a:solidFill>
                  <a:schemeClr val="bg1"/>
                </a:solidFill>
              </a:rPr>
              <a:t> </a:t>
            </a:r>
          </a:p>
          <a:p>
            <a:pPr marL="139700" indent="0">
              <a:lnSpc>
                <a:spcPct val="114999"/>
              </a:lnSpc>
              <a:buNone/>
            </a:pPr>
            <a:endParaRPr lang="en-US" b="1">
              <a:solidFill>
                <a:schemeClr val="bg1"/>
              </a:solidFill>
            </a:endParaRPr>
          </a:p>
          <a:p>
            <a:pPr marL="139700" indent="0">
              <a:lnSpc>
                <a:spcPct val="114999"/>
              </a:lnSpc>
              <a:buNone/>
            </a:pPr>
            <a:endParaRPr lang="en-US" b="1">
              <a:solidFill>
                <a:srgbClr val="FFFFFF"/>
              </a:solidFill>
            </a:endParaRPr>
          </a:p>
          <a:p>
            <a:pPr marL="139700" indent="0">
              <a:lnSpc>
                <a:spcPct val="114999"/>
              </a:lnSpc>
              <a:buNone/>
            </a:pPr>
            <a:endParaRPr lang="en-US" b="1"/>
          </a:p>
        </p:txBody>
      </p:sp>
      <p:pic>
        <p:nvPicPr>
          <p:cNvPr id="7" name="Picture 7" descr="A picture containing clock&#10;&#10;Description generated with very high confidence">
            <a:extLst>
              <a:ext uri="{FF2B5EF4-FFF2-40B4-BE49-F238E27FC236}">
                <a16:creationId xmlns:a16="http://schemas.microsoft.com/office/drawing/2014/main" id="{3E48073C-0100-4307-8AD8-640D1ECA6D1E}"/>
              </a:ext>
            </a:extLst>
          </p:cNvPr>
          <p:cNvPicPr>
            <a:picLocks noChangeAspect="1"/>
          </p:cNvPicPr>
          <p:nvPr/>
        </p:nvPicPr>
        <p:blipFill>
          <a:blip r:embed="rId3"/>
          <a:stretch>
            <a:fillRect/>
          </a:stretch>
        </p:blipFill>
        <p:spPr>
          <a:xfrm>
            <a:off x="4189863" y="1065378"/>
            <a:ext cx="4713595" cy="3533064"/>
          </a:xfrm>
          <a:prstGeom prst="rect">
            <a:avLst/>
          </a:prstGeom>
        </p:spPr>
      </p:pic>
      <p:pic>
        <p:nvPicPr>
          <p:cNvPr id="9" name="Picture 9" descr="A close up of a map&#10;&#10;Description generated with very high confidence">
            <a:extLst>
              <a:ext uri="{FF2B5EF4-FFF2-40B4-BE49-F238E27FC236}">
                <a16:creationId xmlns:a16="http://schemas.microsoft.com/office/drawing/2014/main" id="{67A4C3E5-E528-4411-88CB-B5DCB2C2742A}"/>
              </a:ext>
            </a:extLst>
          </p:cNvPr>
          <p:cNvPicPr>
            <a:picLocks noChangeAspect="1"/>
          </p:cNvPicPr>
          <p:nvPr/>
        </p:nvPicPr>
        <p:blipFill>
          <a:blip r:embed="rId4"/>
          <a:stretch>
            <a:fillRect/>
          </a:stretch>
        </p:blipFill>
        <p:spPr>
          <a:xfrm>
            <a:off x="4189863" y="1065378"/>
            <a:ext cx="4713595" cy="3533064"/>
          </a:xfrm>
          <a:prstGeom prst="rect">
            <a:avLst/>
          </a:prstGeom>
        </p:spPr>
      </p:pic>
      <p:pic>
        <p:nvPicPr>
          <p:cNvPr id="11" name="Picture 11" descr="A close up of a white wall&#10;&#10;Description generated with high confidence">
            <a:extLst>
              <a:ext uri="{FF2B5EF4-FFF2-40B4-BE49-F238E27FC236}">
                <a16:creationId xmlns:a16="http://schemas.microsoft.com/office/drawing/2014/main" id="{ABB9248C-ED07-4FC6-A042-6A18D31D785E}"/>
              </a:ext>
            </a:extLst>
          </p:cNvPr>
          <p:cNvPicPr>
            <a:picLocks noChangeAspect="1"/>
          </p:cNvPicPr>
          <p:nvPr/>
        </p:nvPicPr>
        <p:blipFill>
          <a:blip r:embed="rId5"/>
          <a:stretch>
            <a:fillRect/>
          </a:stretch>
        </p:blipFill>
        <p:spPr>
          <a:xfrm>
            <a:off x="4189863" y="1065378"/>
            <a:ext cx="4713595" cy="3533064"/>
          </a:xfrm>
          <a:prstGeom prst="rect">
            <a:avLst/>
          </a:prstGeom>
        </p:spPr>
      </p:pic>
      <p:sp>
        <p:nvSpPr>
          <p:cNvPr id="8" name="Google Shape;567;p41">
            <a:extLst>
              <a:ext uri="{FF2B5EF4-FFF2-40B4-BE49-F238E27FC236}">
                <a16:creationId xmlns:a16="http://schemas.microsoft.com/office/drawing/2014/main" id="{F5DFBBAB-6E56-4A00-8204-33939E64A9C3}"/>
              </a:ext>
            </a:extLst>
          </p:cNvPr>
          <p:cNvSpPr/>
          <p:nvPr/>
        </p:nvSpPr>
        <p:spPr>
          <a:xfrm>
            <a:off x="63504" y="4918267"/>
            <a:ext cx="1554838" cy="213000"/>
          </a:xfrm>
          <a:prstGeom prst="homePlate">
            <a:avLst>
              <a:gd name="adj" fmla="val 50000"/>
            </a:avLst>
          </a:prstGeom>
          <a:solidFill>
            <a:schemeClr val="bg1"/>
          </a:solidFill>
          <a:ln w="25400" cap="flat" cmpd="sng">
            <a:solidFill>
              <a:srgbClr val="6850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a:solidFill>
                  <a:schemeClr val="tx1"/>
                </a:solidFill>
                <a:latin typeface="Calibri"/>
                <a:ea typeface="Calibri"/>
                <a:cs typeface="Calibri"/>
                <a:sym typeface="Calibri"/>
              </a:rPr>
              <a:t>Overview</a:t>
            </a:r>
            <a:endParaRPr sz="1200" b="0" i="0" u="none" strike="noStrike" cap="none">
              <a:solidFill>
                <a:schemeClr val="tx1"/>
              </a:solidFill>
              <a:latin typeface="Calibri"/>
              <a:ea typeface="Calibri"/>
              <a:cs typeface="Calibri"/>
              <a:sym typeface="Calibri"/>
            </a:endParaRPr>
          </a:p>
        </p:txBody>
      </p:sp>
      <p:sp>
        <p:nvSpPr>
          <p:cNvPr id="10" name="Google Shape;568;p41">
            <a:extLst>
              <a:ext uri="{FF2B5EF4-FFF2-40B4-BE49-F238E27FC236}">
                <a16:creationId xmlns:a16="http://schemas.microsoft.com/office/drawing/2014/main" id="{1F6D0C0F-487D-4DEF-8840-89D948007042}"/>
              </a:ext>
            </a:extLst>
          </p:cNvPr>
          <p:cNvSpPr/>
          <p:nvPr/>
        </p:nvSpPr>
        <p:spPr>
          <a:xfrm>
            <a:off x="1618343" y="4918275"/>
            <a:ext cx="1293204" cy="213000"/>
          </a:xfrm>
          <a:prstGeom prst="chevron">
            <a:avLst>
              <a:gd name="adj" fmla="val 50000"/>
            </a:avLst>
          </a:prstGeom>
          <a:solidFill>
            <a:schemeClr val="bg1"/>
          </a:solidFill>
          <a:ln w="25400" cap="flat" cmpd="sng">
            <a:solidFill>
              <a:srgbClr val="6850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dirty="0">
                <a:solidFill>
                  <a:schemeClr val="tx1"/>
                </a:solidFill>
                <a:latin typeface="Calibri"/>
                <a:ea typeface="Calibri"/>
                <a:cs typeface="Calibri"/>
                <a:sym typeface="Calibri"/>
              </a:rPr>
              <a:t>Schedule</a:t>
            </a:r>
            <a:endParaRPr dirty="0">
              <a:solidFill>
                <a:schemeClr val="tx1"/>
              </a:solidFill>
            </a:endParaRPr>
          </a:p>
        </p:txBody>
      </p:sp>
      <p:sp>
        <p:nvSpPr>
          <p:cNvPr id="12" name="Google Shape;572;p41">
            <a:extLst>
              <a:ext uri="{FF2B5EF4-FFF2-40B4-BE49-F238E27FC236}">
                <a16:creationId xmlns:a16="http://schemas.microsoft.com/office/drawing/2014/main" id="{11042162-2F2F-45AF-BB5E-0738128DA024}"/>
              </a:ext>
            </a:extLst>
          </p:cNvPr>
          <p:cNvSpPr/>
          <p:nvPr/>
        </p:nvSpPr>
        <p:spPr>
          <a:xfrm>
            <a:off x="7662649" y="4916950"/>
            <a:ext cx="781425" cy="213000"/>
          </a:xfrm>
          <a:prstGeom prst="chevron">
            <a:avLst>
              <a:gd name="adj" fmla="val 50000"/>
            </a:avLst>
          </a:prstGeom>
          <a:solidFill>
            <a:schemeClr val="lt1"/>
          </a:solidFill>
          <a:ln w="25400" cap="flat" cmpd="sng">
            <a:solidFill>
              <a:srgbClr val="674E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a:solidFill>
                  <a:schemeClr val="dk1"/>
                </a:solidFill>
                <a:latin typeface="Calibri"/>
                <a:ea typeface="Calibri"/>
                <a:cs typeface="Calibri"/>
                <a:sym typeface="Calibri"/>
              </a:rPr>
              <a:t>Budget</a:t>
            </a:r>
            <a:endParaRPr/>
          </a:p>
        </p:txBody>
      </p:sp>
      <p:sp>
        <p:nvSpPr>
          <p:cNvPr id="13" name="Google Shape;569;p41">
            <a:extLst>
              <a:ext uri="{FF2B5EF4-FFF2-40B4-BE49-F238E27FC236}">
                <a16:creationId xmlns:a16="http://schemas.microsoft.com/office/drawing/2014/main" id="{0BD29D66-E307-4118-A42D-C3FAA228ADB1}"/>
              </a:ext>
            </a:extLst>
          </p:cNvPr>
          <p:cNvSpPr/>
          <p:nvPr/>
        </p:nvSpPr>
        <p:spPr>
          <a:xfrm>
            <a:off x="2911548" y="4916950"/>
            <a:ext cx="4751100" cy="213000"/>
          </a:xfrm>
          <a:prstGeom prst="chevron">
            <a:avLst>
              <a:gd name="adj" fmla="val 50000"/>
            </a:avLst>
          </a:prstGeom>
          <a:solidFill>
            <a:srgbClr val="6850A4"/>
          </a:solidFill>
          <a:ln w="254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dirty="0">
                <a:solidFill>
                  <a:schemeClr val="bg1"/>
                </a:solidFill>
                <a:latin typeface="Calibri"/>
                <a:ea typeface="Calibri"/>
                <a:cs typeface="Calibri"/>
                <a:sym typeface="Calibri"/>
              </a:rPr>
              <a:t>Test Readiness</a:t>
            </a:r>
            <a:endParaRPr dirty="0">
              <a:solidFill>
                <a:schemeClr val="bg1"/>
              </a:solidFill>
            </a:endParaRPr>
          </a:p>
        </p:txBody>
      </p:sp>
    </p:spTree>
    <p:extLst>
      <p:ext uri="{BB962C8B-B14F-4D97-AF65-F5344CB8AC3E}">
        <p14:creationId xmlns:p14="http://schemas.microsoft.com/office/powerpoint/2010/main" val="128610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BCA62-EDBA-4706-9D5D-3B9C9D286861}"/>
              </a:ext>
            </a:extLst>
          </p:cNvPr>
          <p:cNvSpPr>
            <a:spLocks noGrp="1"/>
          </p:cNvSpPr>
          <p:nvPr>
            <p:ph type="title"/>
          </p:nvPr>
        </p:nvSpPr>
        <p:spPr/>
        <p:txBody>
          <a:bodyPr/>
          <a:lstStyle/>
          <a:p>
            <a:r>
              <a:rPr lang="en-US"/>
              <a:t>Full System Timing Test - Overview</a:t>
            </a:r>
          </a:p>
        </p:txBody>
      </p:sp>
      <p:sp>
        <p:nvSpPr>
          <p:cNvPr id="4" name="Slide Number Placeholder 3">
            <a:extLst>
              <a:ext uri="{FF2B5EF4-FFF2-40B4-BE49-F238E27FC236}">
                <a16:creationId xmlns:a16="http://schemas.microsoft.com/office/drawing/2014/main" id="{2952C1DD-B186-4484-ADBB-DCD5D8D79A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31</a:t>
            </a:fld>
            <a:endParaRPr lang="en"/>
          </a:p>
        </p:txBody>
      </p:sp>
      <p:sp>
        <p:nvSpPr>
          <p:cNvPr id="6" name="Text Placeholder 2">
            <a:extLst>
              <a:ext uri="{FF2B5EF4-FFF2-40B4-BE49-F238E27FC236}">
                <a16:creationId xmlns:a16="http://schemas.microsoft.com/office/drawing/2014/main" id="{99AFF756-6790-47D0-856E-88A8E0C5715B}"/>
              </a:ext>
            </a:extLst>
          </p:cNvPr>
          <p:cNvSpPr>
            <a:spLocks noGrp="1"/>
          </p:cNvSpPr>
          <p:nvPr>
            <p:ph type="body" idx="1"/>
          </p:nvPr>
        </p:nvSpPr>
        <p:spPr>
          <a:xfrm>
            <a:off x="311700" y="962575"/>
            <a:ext cx="3656905" cy="3600805"/>
          </a:xfrm>
          <a:solidFill>
            <a:srgbClr val="6850A4"/>
          </a:solidFill>
        </p:spPr>
        <p:txBody>
          <a:bodyPr/>
          <a:lstStyle/>
          <a:p>
            <a:pPr marL="425450" indent="-285750">
              <a:lnSpc>
                <a:spcPct val="100000"/>
              </a:lnSpc>
              <a:spcAft>
                <a:spcPts val="1600"/>
              </a:spcAft>
            </a:pPr>
            <a:r>
              <a:rPr lang="en-US" b="1">
                <a:solidFill>
                  <a:schemeClr val="bg1"/>
                </a:solidFill>
              </a:rPr>
              <a:t>Testing Goal: </a:t>
            </a:r>
            <a:r>
              <a:rPr lang="en-US">
                <a:solidFill>
                  <a:schemeClr val="bg1"/>
                </a:solidFill>
              </a:rPr>
              <a:t>Characterize processing time across full system and some individual subsystems</a:t>
            </a:r>
          </a:p>
          <a:p>
            <a:pPr marL="425450" indent="-285750">
              <a:lnSpc>
                <a:spcPct val="100000"/>
              </a:lnSpc>
              <a:spcAft>
                <a:spcPts val="1600"/>
              </a:spcAft>
            </a:pPr>
            <a:r>
              <a:rPr lang="en-US" b="1">
                <a:solidFill>
                  <a:schemeClr val="bg1"/>
                </a:solidFill>
              </a:rPr>
              <a:t>Motivation: </a:t>
            </a:r>
            <a:r>
              <a:rPr lang="en-US">
                <a:solidFill>
                  <a:schemeClr val="bg1"/>
                </a:solidFill>
              </a:rPr>
              <a:t>Image as many objects as possible without overlapping sequences</a:t>
            </a:r>
          </a:p>
          <a:p>
            <a:pPr marL="425450" indent="-285750">
              <a:lnSpc>
                <a:spcPct val="100000"/>
              </a:lnSpc>
              <a:spcAft>
                <a:spcPts val="1600"/>
              </a:spcAft>
            </a:pPr>
            <a:r>
              <a:rPr lang="en-US" b="1">
                <a:solidFill>
                  <a:schemeClr val="bg1"/>
                </a:solidFill>
              </a:rPr>
              <a:t>Materials: </a:t>
            </a:r>
            <a:r>
              <a:rPr lang="en-US">
                <a:solidFill>
                  <a:schemeClr val="bg1"/>
                </a:solidFill>
              </a:rPr>
              <a:t>The 'datetime' function in python, completed WRAITH unit</a:t>
            </a:r>
          </a:p>
          <a:p>
            <a:pPr marL="425450" indent="-285750">
              <a:lnSpc>
                <a:spcPct val="100000"/>
              </a:lnSpc>
              <a:spcAft>
                <a:spcPts val="1600"/>
              </a:spcAft>
            </a:pPr>
            <a:r>
              <a:rPr lang="en-US" b="1">
                <a:solidFill>
                  <a:schemeClr val="bg1"/>
                </a:solidFill>
              </a:rPr>
              <a:t>Requirements Verified: </a:t>
            </a:r>
            <a:r>
              <a:rPr lang="en-US">
                <a:solidFill>
                  <a:schemeClr val="bg1"/>
                </a:solidFill>
              </a:rPr>
              <a:t>FR 5 (At least 6 objects per hour)</a:t>
            </a:r>
          </a:p>
          <a:p>
            <a:pPr marL="425450" indent="-285750">
              <a:lnSpc>
                <a:spcPct val="100000"/>
              </a:lnSpc>
              <a:spcAft>
                <a:spcPts val="1600"/>
              </a:spcAft>
            </a:pPr>
            <a:r>
              <a:rPr lang="en-US" b="1">
                <a:solidFill>
                  <a:schemeClr val="bg1"/>
                </a:solidFill>
              </a:rPr>
              <a:t>Risks Reduced: </a:t>
            </a:r>
            <a:r>
              <a:rPr lang="en-US">
                <a:solidFill>
                  <a:schemeClr val="bg1"/>
                </a:solidFill>
              </a:rPr>
              <a:t>Overlapping imaging sequence reduces chance of either object's orbit being determined</a:t>
            </a:r>
          </a:p>
          <a:p>
            <a:pPr marL="139700" indent="0">
              <a:lnSpc>
                <a:spcPct val="114999"/>
              </a:lnSpc>
              <a:buNone/>
            </a:pPr>
            <a:endParaRPr lang="en-US" b="1">
              <a:solidFill>
                <a:srgbClr val="FFFFFF"/>
              </a:solidFill>
            </a:endParaRPr>
          </a:p>
          <a:p>
            <a:pPr marL="139700" indent="0">
              <a:lnSpc>
                <a:spcPct val="114999"/>
              </a:lnSpc>
              <a:buNone/>
            </a:pPr>
            <a:endParaRPr lang="en-US" b="1"/>
          </a:p>
        </p:txBody>
      </p:sp>
      <p:pic>
        <p:nvPicPr>
          <p:cNvPr id="5" name="Picture 6" descr="A screenshot of a cell phone&#10;&#10;Description generated with very high confidence">
            <a:extLst>
              <a:ext uri="{FF2B5EF4-FFF2-40B4-BE49-F238E27FC236}">
                <a16:creationId xmlns:a16="http://schemas.microsoft.com/office/drawing/2014/main" id="{36CB0F47-2DEF-471E-84E3-4E28DDB58A6F}"/>
              </a:ext>
            </a:extLst>
          </p:cNvPr>
          <p:cNvPicPr>
            <a:picLocks noChangeAspect="1"/>
          </p:cNvPicPr>
          <p:nvPr/>
        </p:nvPicPr>
        <p:blipFill>
          <a:blip r:embed="rId3"/>
          <a:stretch>
            <a:fillRect/>
          </a:stretch>
        </p:blipFill>
        <p:spPr>
          <a:xfrm>
            <a:off x="4021931" y="1066388"/>
            <a:ext cx="5064918" cy="3391725"/>
          </a:xfrm>
          <a:prstGeom prst="rect">
            <a:avLst/>
          </a:prstGeom>
        </p:spPr>
      </p:pic>
      <p:pic>
        <p:nvPicPr>
          <p:cNvPr id="8" name="Picture 8" descr="A close up of a logo&#10;&#10;Description generated with high confidence">
            <a:extLst>
              <a:ext uri="{FF2B5EF4-FFF2-40B4-BE49-F238E27FC236}">
                <a16:creationId xmlns:a16="http://schemas.microsoft.com/office/drawing/2014/main" id="{449BBD1D-7E65-4241-97CA-05E4FC37B123}"/>
              </a:ext>
            </a:extLst>
          </p:cNvPr>
          <p:cNvPicPr>
            <a:picLocks noChangeAspect="1"/>
          </p:cNvPicPr>
          <p:nvPr/>
        </p:nvPicPr>
        <p:blipFill>
          <a:blip r:embed="rId4"/>
          <a:stretch>
            <a:fillRect/>
          </a:stretch>
        </p:blipFill>
        <p:spPr>
          <a:xfrm>
            <a:off x="3998119" y="1000617"/>
            <a:ext cx="5064918" cy="1219405"/>
          </a:xfrm>
          <a:prstGeom prst="rect">
            <a:avLst/>
          </a:prstGeom>
        </p:spPr>
      </p:pic>
      <p:sp>
        <p:nvSpPr>
          <p:cNvPr id="11" name="Rectangle: Rounded Corners 10">
            <a:extLst>
              <a:ext uri="{FF2B5EF4-FFF2-40B4-BE49-F238E27FC236}">
                <a16:creationId xmlns:a16="http://schemas.microsoft.com/office/drawing/2014/main" id="{52D7DD04-479A-4029-9038-F340DD049777}"/>
              </a:ext>
            </a:extLst>
          </p:cNvPr>
          <p:cNvSpPr/>
          <p:nvPr/>
        </p:nvSpPr>
        <p:spPr>
          <a:xfrm>
            <a:off x="4573190" y="2400299"/>
            <a:ext cx="3988592" cy="2125263"/>
          </a:xfrm>
          <a:prstGeom prst="roundRect">
            <a:avLst/>
          </a:prstGeom>
          <a:solidFill>
            <a:srgbClr val="6850A4"/>
          </a:solidFill>
          <a:ln>
            <a:solidFill>
              <a:srgbClr val="685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200"/>
              </a:spcBef>
            </a:pPr>
            <a:endParaRPr lang="en-US">
              <a:cs typeface="Arial"/>
            </a:endParaRPr>
          </a:p>
          <a:p>
            <a:pPr>
              <a:spcBef>
                <a:spcPts val="200"/>
              </a:spcBef>
            </a:pPr>
            <a:endParaRPr lang="en-US">
              <a:cs typeface="Arial"/>
            </a:endParaRPr>
          </a:p>
          <a:p>
            <a:pPr>
              <a:spcBef>
                <a:spcPts val="200"/>
              </a:spcBef>
            </a:pPr>
            <a:r>
              <a:rPr lang="en-US">
                <a:cs typeface="Arial"/>
              </a:rPr>
              <a:t>Path 1</a:t>
            </a:r>
          </a:p>
          <a:p>
            <a:pPr marL="285750" indent="-285750">
              <a:spcBef>
                <a:spcPts val="200"/>
              </a:spcBef>
              <a:buChar char="•"/>
            </a:pPr>
            <a:r>
              <a:rPr lang="en-US">
                <a:cs typeface="Arial"/>
              </a:rPr>
              <a:t>Rerunning Scheduling</a:t>
            </a:r>
          </a:p>
          <a:p>
            <a:pPr marL="285750" indent="-285750">
              <a:spcBef>
                <a:spcPts val="200"/>
              </a:spcBef>
              <a:buChar char="•"/>
            </a:pPr>
            <a:r>
              <a:rPr lang="en-US">
                <a:cs typeface="Arial"/>
              </a:rPr>
              <a:t>Scheduler to HW Interface</a:t>
            </a:r>
          </a:p>
          <a:p>
            <a:pPr>
              <a:spcBef>
                <a:spcPts val="200"/>
              </a:spcBef>
            </a:pPr>
            <a:r>
              <a:rPr lang="en-US">
                <a:cs typeface="Arial"/>
              </a:rPr>
              <a:t>Path 2</a:t>
            </a:r>
          </a:p>
          <a:p>
            <a:pPr marL="285750" indent="-285750">
              <a:spcBef>
                <a:spcPts val="200"/>
              </a:spcBef>
              <a:buChar char="•"/>
            </a:pPr>
            <a:r>
              <a:rPr lang="en-US">
                <a:cs typeface="Arial"/>
              </a:rPr>
              <a:t>Image Processing</a:t>
            </a:r>
          </a:p>
          <a:p>
            <a:pPr marL="285750" indent="-285750">
              <a:spcBef>
                <a:spcPts val="200"/>
              </a:spcBef>
              <a:buChar char="•"/>
            </a:pPr>
            <a:r>
              <a:rPr lang="en-US">
                <a:cs typeface="Arial"/>
              </a:rPr>
              <a:t>Astrometry Solver</a:t>
            </a:r>
          </a:p>
          <a:p>
            <a:pPr marL="285750" indent="-285750">
              <a:spcBef>
                <a:spcPts val="200"/>
              </a:spcBef>
              <a:buChar char="•"/>
            </a:pPr>
            <a:r>
              <a:rPr lang="en-US">
                <a:cs typeface="Arial"/>
              </a:rPr>
              <a:t>Orbit Determination</a:t>
            </a:r>
          </a:p>
          <a:p>
            <a:pPr>
              <a:spcBef>
                <a:spcPts val="200"/>
              </a:spcBef>
            </a:pPr>
            <a:r>
              <a:rPr lang="en-US">
                <a:cs typeface="Arial"/>
              </a:rPr>
              <a:t>Full System End to End</a:t>
            </a:r>
          </a:p>
          <a:p>
            <a:pPr marL="285750" indent="-285750">
              <a:spcBef>
                <a:spcPts val="200"/>
              </a:spcBef>
              <a:buChar char="•"/>
            </a:pPr>
            <a:endParaRPr lang="en-US">
              <a:cs typeface="Arial"/>
            </a:endParaRPr>
          </a:p>
          <a:p>
            <a:pPr algn="ctr"/>
            <a:endParaRPr lang="en-US">
              <a:cs typeface="Arial"/>
            </a:endParaRPr>
          </a:p>
        </p:txBody>
      </p:sp>
      <p:sp>
        <p:nvSpPr>
          <p:cNvPr id="9" name="Google Shape;567;p41">
            <a:extLst>
              <a:ext uri="{FF2B5EF4-FFF2-40B4-BE49-F238E27FC236}">
                <a16:creationId xmlns:a16="http://schemas.microsoft.com/office/drawing/2014/main" id="{689616CB-8643-4B09-9D99-9DE1057CA151}"/>
              </a:ext>
            </a:extLst>
          </p:cNvPr>
          <p:cNvSpPr/>
          <p:nvPr/>
        </p:nvSpPr>
        <p:spPr>
          <a:xfrm>
            <a:off x="63504" y="4918267"/>
            <a:ext cx="1554838" cy="213000"/>
          </a:xfrm>
          <a:prstGeom prst="homePlate">
            <a:avLst>
              <a:gd name="adj" fmla="val 50000"/>
            </a:avLst>
          </a:prstGeom>
          <a:solidFill>
            <a:schemeClr val="bg1"/>
          </a:solidFill>
          <a:ln w="25400" cap="flat" cmpd="sng">
            <a:solidFill>
              <a:srgbClr val="6850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a:solidFill>
                  <a:schemeClr val="tx1"/>
                </a:solidFill>
                <a:latin typeface="Calibri"/>
                <a:ea typeface="Calibri"/>
                <a:cs typeface="Calibri"/>
                <a:sym typeface="Calibri"/>
              </a:rPr>
              <a:t>Overview</a:t>
            </a:r>
            <a:endParaRPr sz="1200" b="0" i="0" u="none" strike="noStrike" cap="none">
              <a:solidFill>
                <a:schemeClr val="tx1"/>
              </a:solidFill>
              <a:latin typeface="Calibri"/>
              <a:ea typeface="Calibri"/>
              <a:cs typeface="Calibri"/>
              <a:sym typeface="Calibri"/>
            </a:endParaRPr>
          </a:p>
        </p:txBody>
      </p:sp>
      <p:sp>
        <p:nvSpPr>
          <p:cNvPr id="10" name="Google Shape;568;p41">
            <a:extLst>
              <a:ext uri="{FF2B5EF4-FFF2-40B4-BE49-F238E27FC236}">
                <a16:creationId xmlns:a16="http://schemas.microsoft.com/office/drawing/2014/main" id="{E7FAD9D2-6865-484B-9133-660D83487697}"/>
              </a:ext>
            </a:extLst>
          </p:cNvPr>
          <p:cNvSpPr/>
          <p:nvPr/>
        </p:nvSpPr>
        <p:spPr>
          <a:xfrm>
            <a:off x="1618343" y="4918275"/>
            <a:ext cx="1293204" cy="213000"/>
          </a:xfrm>
          <a:prstGeom prst="chevron">
            <a:avLst>
              <a:gd name="adj" fmla="val 50000"/>
            </a:avLst>
          </a:prstGeom>
          <a:solidFill>
            <a:schemeClr val="bg1"/>
          </a:solidFill>
          <a:ln w="25400" cap="flat" cmpd="sng">
            <a:solidFill>
              <a:srgbClr val="6850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dirty="0">
                <a:solidFill>
                  <a:schemeClr val="tx1"/>
                </a:solidFill>
                <a:latin typeface="Calibri"/>
                <a:ea typeface="Calibri"/>
                <a:cs typeface="Calibri"/>
                <a:sym typeface="Calibri"/>
              </a:rPr>
              <a:t>Schedule</a:t>
            </a:r>
            <a:endParaRPr dirty="0">
              <a:solidFill>
                <a:schemeClr val="tx1"/>
              </a:solidFill>
            </a:endParaRPr>
          </a:p>
        </p:txBody>
      </p:sp>
      <p:sp>
        <p:nvSpPr>
          <p:cNvPr id="12" name="Google Shape;572;p41">
            <a:extLst>
              <a:ext uri="{FF2B5EF4-FFF2-40B4-BE49-F238E27FC236}">
                <a16:creationId xmlns:a16="http://schemas.microsoft.com/office/drawing/2014/main" id="{1F387873-D65A-4D44-ABFD-751C130641FA}"/>
              </a:ext>
            </a:extLst>
          </p:cNvPr>
          <p:cNvSpPr/>
          <p:nvPr/>
        </p:nvSpPr>
        <p:spPr>
          <a:xfrm>
            <a:off x="7662649" y="4916950"/>
            <a:ext cx="781425" cy="213000"/>
          </a:xfrm>
          <a:prstGeom prst="chevron">
            <a:avLst>
              <a:gd name="adj" fmla="val 50000"/>
            </a:avLst>
          </a:prstGeom>
          <a:solidFill>
            <a:schemeClr val="lt1"/>
          </a:solidFill>
          <a:ln w="25400" cap="flat" cmpd="sng">
            <a:solidFill>
              <a:srgbClr val="674E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a:solidFill>
                  <a:schemeClr val="dk1"/>
                </a:solidFill>
                <a:latin typeface="Calibri"/>
                <a:ea typeface="Calibri"/>
                <a:cs typeface="Calibri"/>
                <a:sym typeface="Calibri"/>
              </a:rPr>
              <a:t>Budget</a:t>
            </a:r>
            <a:endParaRPr/>
          </a:p>
        </p:txBody>
      </p:sp>
      <p:sp>
        <p:nvSpPr>
          <p:cNvPr id="13" name="Google Shape;569;p41">
            <a:extLst>
              <a:ext uri="{FF2B5EF4-FFF2-40B4-BE49-F238E27FC236}">
                <a16:creationId xmlns:a16="http://schemas.microsoft.com/office/drawing/2014/main" id="{5DFD3AEE-54DE-4B12-B65D-36DFC7F07510}"/>
              </a:ext>
            </a:extLst>
          </p:cNvPr>
          <p:cNvSpPr/>
          <p:nvPr/>
        </p:nvSpPr>
        <p:spPr>
          <a:xfrm>
            <a:off x="2911548" y="4916950"/>
            <a:ext cx="4751100" cy="213000"/>
          </a:xfrm>
          <a:prstGeom prst="chevron">
            <a:avLst>
              <a:gd name="adj" fmla="val 50000"/>
            </a:avLst>
          </a:prstGeom>
          <a:solidFill>
            <a:srgbClr val="6850A4"/>
          </a:solidFill>
          <a:ln w="254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dirty="0">
                <a:solidFill>
                  <a:schemeClr val="bg1"/>
                </a:solidFill>
                <a:latin typeface="Calibri"/>
                <a:ea typeface="Calibri"/>
                <a:cs typeface="Calibri"/>
                <a:sym typeface="Calibri"/>
              </a:rPr>
              <a:t>Test Readiness</a:t>
            </a:r>
            <a:endParaRPr dirty="0">
              <a:solidFill>
                <a:schemeClr val="bg1"/>
              </a:solidFill>
            </a:endParaRPr>
          </a:p>
        </p:txBody>
      </p:sp>
    </p:spTree>
    <p:extLst>
      <p:ext uri="{BB962C8B-B14F-4D97-AF65-F5344CB8AC3E}">
        <p14:creationId xmlns:p14="http://schemas.microsoft.com/office/powerpoint/2010/main" val="20354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sp>
        <p:nvSpPr>
          <p:cNvPr id="1556" name="Google Shape;1556;p84"/>
          <p:cNvSpPr txBox="1">
            <a:spLocks noGrp="1"/>
          </p:cNvSpPr>
          <p:nvPr>
            <p:ph type="title"/>
          </p:nvPr>
        </p:nvSpPr>
        <p:spPr>
          <a:xfrm>
            <a:off x="2776200" y="450150"/>
            <a:ext cx="6367800" cy="4090800"/>
          </a:xfrm>
          <a:prstGeom prst="rect">
            <a:avLst/>
          </a:prstGeom>
        </p:spPr>
        <p:txBody>
          <a:bodyPr spcFirstLastPara="1" wrap="square" lIns="91425" tIns="91425" rIns="91425" bIns="91425" anchor="ctr" anchorCtr="0">
            <a:noAutofit/>
          </a:bodyPr>
          <a:lstStyle/>
          <a:p>
            <a:pPr marL="0" lvl="0" indent="0" algn="l">
              <a:spcBef>
                <a:spcPts val="0"/>
              </a:spcBef>
              <a:spcAft>
                <a:spcPts val="0"/>
              </a:spcAft>
              <a:buNone/>
            </a:pPr>
            <a:r>
              <a:rPr lang="en"/>
              <a:t>Budget</a:t>
            </a:r>
            <a:endParaRPr lang="en-US"/>
          </a:p>
        </p:txBody>
      </p:sp>
      <p:sp>
        <p:nvSpPr>
          <p:cNvPr id="1557" name="Google Shape;1557;p84"/>
          <p:cNvSpPr txBox="1">
            <a:spLocks noGrp="1"/>
          </p:cNvSpPr>
          <p:nvPr>
            <p:ph type="sldNum" idx="12"/>
          </p:nvPr>
        </p:nvSpPr>
        <p:spPr>
          <a:xfrm>
            <a:off x="-95142" y="-5143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32"/>
        <p:cNvGrpSpPr/>
        <p:nvPr/>
      </p:nvGrpSpPr>
      <p:grpSpPr>
        <a:xfrm>
          <a:off x="0" y="0"/>
          <a:ext cx="0" cy="0"/>
          <a:chOff x="0" y="0"/>
          <a:chExt cx="0" cy="0"/>
        </a:xfrm>
      </p:grpSpPr>
      <p:pic>
        <p:nvPicPr>
          <p:cNvPr id="9" name="Picture 9" descr="A screenshot of a cell phone&#10;&#10;Description generated with very high confidence">
            <a:extLst>
              <a:ext uri="{FF2B5EF4-FFF2-40B4-BE49-F238E27FC236}">
                <a16:creationId xmlns:a16="http://schemas.microsoft.com/office/drawing/2014/main" id="{45FC395A-9CC0-40DB-847A-9AA70C33D72C}"/>
              </a:ext>
            </a:extLst>
          </p:cNvPr>
          <p:cNvPicPr>
            <a:picLocks noChangeAspect="1"/>
          </p:cNvPicPr>
          <p:nvPr/>
        </p:nvPicPr>
        <p:blipFill>
          <a:blip r:embed="rId3"/>
          <a:stretch>
            <a:fillRect/>
          </a:stretch>
        </p:blipFill>
        <p:spPr>
          <a:xfrm>
            <a:off x="2072846" y="677450"/>
            <a:ext cx="4990585" cy="1904193"/>
          </a:xfrm>
          <a:prstGeom prst="rect">
            <a:avLst/>
          </a:prstGeom>
        </p:spPr>
      </p:pic>
      <p:pic>
        <p:nvPicPr>
          <p:cNvPr id="6" name="Picture 7" descr="A picture containing umbrella&#10;&#10;Description generated with very high confidence">
            <a:extLst>
              <a:ext uri="{FF2B5EF4-FFF2-40B4-BE49-F238E27FC236}">
                <a16:creationId xmlns:a16="http://schemas.microsoft.com/office/drawing/2014/main" id="{E498F306-B4AB-4AC5-8655-851A9D88EB3C}"/>
              </a:ext>
            </a:extLst>
          </p:cNvPr>
          <p:cNvPicPr>
            <a:picLocks noChangeAspect="1"/>
          </p:cNvPicPr>
          <p:nvPr/>
        </p:nvPicPr>
        <p:blipFill>
          <a:blip r:embed="rId4"/>
          <a:stretch>
            <a:fillRect/>
          </a:stretch>
        </p:blipFill>
        <p:spPr>
          <a:xfrm>
            <a:off x="4752718" y="2697306"/>
            <a:ext cx="3963429" cy="2027164"/>
          </a:xfrm>
          <a:prstGeom prst="rect">
            <a:avLst/>
          </a:prstGeom>
        </p:spPr>
      </p:pic>
      <p:pic>
        <p:nvPicPr>
          <p:cNvPr id="5" name="Picture 5" descr="A screenshot of a cell phone&#10;&#10;Description generated with very high confidence">
            <a:extLst>
              <a:ext uri="{FF2B5EF4-FFF2-40B4-BE49-F238E27FC236}">
                <a16:creationId xmlns:a16="http://schemas.microsoft.com/office/drawing/2014/main" id="{6CE91810-9BE5-442F-B540-D4703DAA8448}"/>
              </a:ext>
            </a:extLst>
          </p:cNvPr>
          <p:cNvPicPr>
            <a:picLocks noChangeAspect="1"/>
          </p:cNvPicPr>
          <p:nvPr/>
        </p:nvPicPr>
        <p:blipFill>
          <a:blip r:embed="rId5"/>
          <a:stretch>
            <a:fillRect/>
          </a:stretch>
        </p:blipFill>
        <p:spPr>
          <a:xfrm>
            <a:off x="291721" y="2701700"/>
            <a:ext cx="4090916" cy="2085809"/>
          </a:xfrm>
          <a:prstGeom prst="rect">
            <a:avLst/>
          </a:prstGeom>
        </p:spPr>
      </p:pic>
      <p:sp>
        <p:nvSpPr>
          <p:cNvPr id="1833" name="Google Shape;1833;p93"/>
          <p:cNvSpPr txBox="1">
            <a:spLocks noGrp="1"/>
          </p:cNvSpPr>
          <p:nvPr>
            <p:ph type="title"/>
          </p:nvPr>
        </p:nvSpPr>
        <p:spPr>
          <a:xfrm>
            <a:off x="69150" y="27750"/>
            <a:ext cx="7626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Cost Plan</a:t>
            </a:r>
            <a:endParaRPr/>
          </a:p>
        </p:txBody>
      </p:sp>
      <p:sp>
        <p:nvSpPr>
          <p:cNvPr id="1834" name="Google Shape;1834;p93"/>
          <p:cNvSpPr txBox="1">
            <a:spLocks noGrp="1"/>
          </p:cNvSpPr>
          <p:nvPr>
            <p:ph type="sldNum" idx="12"/>
          </p:nvPr>
        </p:nvSpPr>
        <p:spPr>
          <a:xfrm>
            <a:off x="8657254" y="4827935"/>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sp>
        <p:nvSpPr>
          <p:cNvPr id="14" name="Google Shape;567;p41">
            <a:extLst>
              <a:ext uri="{FF2B5EF4-FFF2-40B4-BE49-F238E27FC236}">
                <a16:creationId xmlns:a16="http://schemas.microsoft.com/office/drawing/2014/main" id="{082590F3-53B2-416D-9B91-75721B373F67}"/>
              </a:ext>
            </a:extLst>
          </p:cNvPr>
          <p:cNvSpPr/>
          <p:nvPr/>
        </p:nvSpPr>
        <p:spPr>
          <a:xfrm>
            <a:off x="63504" y="4918267"/>
            <a:ext cx="1554838" cy="213000"/>
          </a:xfrm>
          <a:prstGeom prst="homePlate">
            <a:avLst>
              <a:gd name="adj" fmla="val 50000"/>
            </a:avLst>
          </a:prstGeom>
          <a:solidFill>
            <a:schemeClr val="lt1"/>
          </a:solidFill>
          <a:ln w="25400" cap="flat" cmpd="sng">
            <a:solidFill>
              <a:srgbClr val="674E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dirty="0">
                <a:solidFill>
                  <a:schemeClr val="dk1"/>
                </a:solidFill>
                <a:latin typeface="Calibri"/>
                <a:ea typeface="Calibri"/>
                <a:cs typeface="Calibri"/>
                <a:sym typeface="Calibri"/>
              </a:rPr>
              <a:t>Overview</a:t>
            </a:r>
            <a:endParaRPr sz="1200" b="0" i="0" u="none" strike="noStrike" cap="none" dirty="0">
              <a:solidFill>
                <a:schemeClr val="dk1"/>
              </a:solidFill>
              <a:latin typeface="Calibri"/>
              <a:ea typeface="Calibri"/>
              <a:cs typeface="Calibri"/>
              <a:sym typeface="Calibri"/>
            </a:endParaRPr>
          </a:p>
        </p:txBody>
      </p:sp>
      <p:sp>
        <p:nvSpPr>
          <p:cNvPr id="15" name="Google Shape;568;p41">
            <a:extLst>
              <a:ext uri="{FF2B5EF4-FFF2-40B4-BE49-F238E27FC236}">
                <a16:creationId xmlns:a16="http://schemas.microsoft.com/office/drawing/2014/main" id="{49F629F6-7E9F-4CE2-A2ED-DB0C4305E71D}"/>
              </a:ext>
            </a:extLst>
          </p:cNvPr>
          <p:cNvSpPr/>
          <p:nvPr/>
        </p:nvSpPr>
        <p:spPr>
          <a:xfrm>
            <a:off x="1618343" y="4918275"/>
            <a:ext cx="1293204" cy="213000"/>
          </a:xfrm>
          <a:prstGeom prst="chevron">
            <a:avLst>
              <a:gd name="adj" fmla="val 50000"/>
            </a:avLst>
          </a:prstGeom>
          <a:solidFill>
            <a:srgbClr val="FFFFFF"/>
          </a:solidFill>
          <a:ln w="25400" cap="flat" cmpd="sng">
            <a:solidFill>
              <a:srgbClr val="674E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a:latin typeface="Calibri"/>
                <a:ea typeface="Calibri"/>
                <a:cs typeface="Calibri"/>
                <a:sym typeface="Calibri"/>
              </a:rPr>
              <a:t>Schedule</a:t>
            </a:r>
            <a:endParaRPr/>
          </a:p>
        </p:txBody>
      </p:sp>
      <p:sp>
        <p:nvSpPr>
          <p:cNvPr id="16" name="Google Shape;569;p41">
            <a:extLst>
              <a:ext uri="{FF2B5EF4-FFF2-40B4-BE49-F238E27FC236}">
                <a16:creationId xmlns:a16="http://schemas.microsoft.com/office/drawing/2014/main" id="{2732F3C9-5A37-48BD-8B1D-077B54DA7D13}"/>
              </a:ext>
            </a:extLst>
          </p:cNvPr>
          <p:cNvSpPr/>
          <p:nvPr/>
        </p:nvSpPr>
        <p:spPr>
          <a:xfrm>
            <a:off x="2911548" y="4916950"/>
            <a:ext cx="4751100" cy="213000"/>
          </a:xfrm>
          <a:prstGeom prst="chevron">
            <a:avLst>
              <a:gd name="adj" fmla="val 50000"/>
            </a:avLst>
          </a:prstGeom>
          <a:solidFill>
            <a:schemeClr val="bg1"/>
          </a:solidFill>
          <a:ln w="25400" cap="flat" cmpd="sng">
            <a:solidFill>
              <a:srgbClr val="674E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a:solidFill>
                  <a:schemeClr val="tx1"/>
                </a:solidFill>
                <a:latin typeface="Calibri"/>
                <a:ea typeface="Calibri"/>
                <a:cs typeface="Calibri"/>
                <a:sym typeface="Calibri"/>
              </a:rPr>
              <a:t>Manufacturing</a:t>
            </a:r>
            <a:endParaRPr>
              <a:solidFill>
                <a:schemeClr val="tx1"/>
              </a:solidFill>
            </a:endParaRPr>
          </a:p>
        </p:txBody>
      </p:sp>
      <p:sp>
        <p:nvSpPr>
          <p:cNvPr id="17" name="Google Shape;572;p41">
            <a:extLst>
              <a:ext uri="{FF2B5EF4-FFF2-40B4-BE49-F238E27FC236}">
                <a16:creationId xmlns:a16="http://schemas.microsoft.com/office/drawing/2014/main" id="{E08B9451-D4C9-49B8-BF5C-AD20BC3CF6F4}"/>
              </a:ext>
            </a:extLst>
          </p:cNvPr>
          <p:cNvSpPr/>
          <p:nvPr/>
        </p:nvSpPr>
        <p:spPr>
          <a:xfrm>
            <a:off x="7662649" y="4916950"/>
            <a:ext cx="781425" cy="213000"/>
          </a:xfrm>
          <a:prstGeom prst="chevron">
            <a:avLst>
              <a:gd name="adj" fmla="val 50000"/>
            </a:avLst>
          </a:prstGeom>
          <a:solidFill>
            <a:srgbClr val="674EA7"/>
          </a:solidFill>
          <a:ln w="254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a:solidFill>
                  <a:schemeClr val="bg1"/>
                </a:solidFill>
                <a:latin typeface="Calibri"/>
                <a:ea typeface="Calibri"/>
                <a:cs typeface="Calibri"/>
                <a:sym typeface="Calibri"/>
              </a:rPr>
              <a:t>Budget</a:t>
            </a:r>
            <a:endParaRPr>
              <a:solidFill>
                <a:schemeClr val="bg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055A-2F2E-4BF2-AE26-EA021B5BAF6C}"/>
              </a:ext>
            </a:extLst>
          </p:cNvPr>
          <p:cNvSpPr>
            <a:spLocks noGrp="1"/>
          </p:cNvSpPr>
          <p:nvPr>
            <p:ph type="title"/>
          </p:nvPr>
        </p:nvSpPr>
        <p:spPr/>
        <p:txBody>
          <a:bodyPr/>
          <a:lstStyle/>
          <a:p>
            <a:r>
              <a:rPr lang="en-US"/>
              <a:t>Questions?</a:t>
            </a:r>
          </a:p>
        </p:txBody>
      </p:sp>
      <p:sp>
        <p:nvSpPr>
          <p:cNvPr id="3" name="Slide Number Placeholder 2">
            <a:extLst>
              <a:ext uri="{FF2B5EF4-FFF2-40B4-BE49-F238E27FC236}">
                <a16:creationId xmlns:a16="http://schemas.microsoft.com/office/drawing/2014/main" id="{B45BE2D9-2537-4230-BB78-28A2E13B581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spTree>
    <p:extLst>
      <p:ext uri="{BB962C8B-B14F-4D97-AF65-F5344CB8AC3E}">
        <p14:creationId xmlns:p14="http://schemas.microsoft.com/office/powerpoint/2010/main" val="376286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D34DF-F7F4-411B-BE9E-8DBC12C7F820}"/>
              </a:ext>
            </a:extLst>
          </p:cNvPr>
          <p:cNvSpPr>
            <a:spLocks noGrp="1"/>
          </p:cNvSpPr>
          <p:nvPr>
            <p:ph type="title"/>
          </p:nvPr>
        </p:nvSpPr>
        <p:spPr/>
        <p:txBody>
          <a:bodyPr/>
          <a:lstStyle/>
          <a:p>
            <a:r>
              <a:rPr lang="en-US"/>
              <a:t>Backup Slides</a:t>
            </a:r>
          </a:p>
        </p:txBody>
      </p:sp>
      <p:sp>
        <p:nvSpPr>
          <p:cNvPr id="3" name="Slide Number Placeholder 2">
            <a:extLst>
              <a:ext uri="{FF2B5EF4-FFF2-40B4-BE49-F238E27FC236}">
                <a16:creationId xmlns:a16="http://schemas.microsoft.com/office/drawing/2014/main" id="{3A62FB5E-0F9A-4A1F-A320-B6F28A47821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35</a:t>
            </a:fld>
            <a:endParaRPr lang="en"/>
          </a:p>
        </p:txBody>
      </p:sp>
    </p:spTree>
    <p:extLst>
      <p:ext uri="{BB962C8B-B14F-4D97-AF65-F5344CB8AC3E}">
        <p14:creationId xmlns:p14="http://schemas.microsoft.com/office/powerpoint/2010/main" val="3744328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BCA62-EDBA-4706-9D5D-3B9C9D286861}"/>
              </a:ext>
            </a:extLst>
          </p:cNvPr>
          <p:cNvSpPr>
            <a:spLocks noGrp="1"/>
          </p:cNvSpPr>
          <p:nvPr>
            <p:ph type="title"/>
          </p:nvPr>
        </p:nvSpPr>
        <p:spPr/>
        <p:txBody>
          <a:bodyPr/>
          <a:lstStyle/>
          <a:p>
            <a:r>
              <a:rPr lang="en-US"/>
              <a:t>Stage Home Pointing Reliability Test - Overview</a:t>
            </a:r>
          </a:p>
        </p:txBody>
      </p:sp>
      <p:sp>
        <p:nvSpPr>
          <p:cNvPr id="4" name="Slide Number Placeholder 3">
            <a:extLst>
              <a:ext uri="{FF2B5EF4-FFF2-40B4-BE49-F238E27FC236}">
                <a16:creationId xmlns:a16="http://schemas.microsoft.com/office/drawing/2014/main" id="{2952C1DD-B186-4484-ADBB-DCD5D8D79A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36</a:t>
            </a:fld>
            <a:endParaRPr lang="en"/>
          </a:p>
        </p:txBody>
      </p:sp>
      <p:sp>
        <p:nvSpPr>
          <p:cNvPr id="6" name="Text Placeholder 2">
            <a:extLst>
              <a:ext uri="{FF2B5EF4-FFF2-40B4-BE49-F238E27FC236}">
                <a16:creationId xmlns:a16="http://schemas.microsoft.com/office/drawing/2014/main" id="{99AFF756-6790-47D0-856E-88A8E0C5715B}"/>
              </a:ext>
            </a:extLst>
          </p:cNvPr>
          <p:cNvSpPr>
            <a:spLocks noGrp="1"/>
          </p:cNvSpPr>
          <p:nvPr>
            <p:ph type="body" idx="1"/>
          </p:nvPr>
        </p:nvSpPr>
        <p:spPr>
          <a:xfrm>
            <a:off x="311700" y="962575"/>
            <a:ext cx="3656905" cy="3600805"/>
          </a:xfrm>
          <a:solidFill>
            <a:srgbClr val="6850A4"/>
          </a:solidFill>
        </p:spPr>
        <p:txBody>
          <a:bodyPr/>
          <a:lstStyle/>
          <a:p>
            <a:pPr marL="425450" indent="-285750">
              <a:lnSpc>
                <a:spcPct val="100000"/>
              </a:lnSpc>
              <a:spcAft>
                <a:spcPts val="1600"/>
              </a:spcAft>
            </a:pPr>
            <a:r>
              <a:rPr lang="en-US" b="1">
                <a:solidFill>
                  <a:schemeClr val="bg1"/>
                </a:solidFill>
              </a:rPr>
              <a:t>Goal: </a:t>
            </a:r>
            <a:r>
              <a:rPr lang="en-US">
                <a:solidFill>
                  <a:schemeClr val="bg1"/>
                </a:solidFill>
              </a:rPr>
              <a:t>Characterize consistency of home pointing</a:t>
            </a:r>
          </a:p>
          <a:p>
            <a:pPr marL="425450" indent="-285750">
              <a:lnSpc>
                <a:spcPct val="100000"/>
              </a:lnSpc>
              <a:spcAft>
                <a:spcPts val="1600"/>
              </a:spcAft>
            </a:pPr>
            <a:r>
              <a:rPr lang="en-US" b="1">
                <a:solidFill>
                  <a:schemeClr val="bg1"/>
                </a:solidFill>
              </a:rPr>
              <a:t>Motivation: </a:t>
            </a:r>
            <a:r>
              <a:rPr lang="en-US">
                <a:solidFill>
                  <a:schemeClr val="bg1"/>
                </a:solidFill>
              </a:rPr>
              <a:t>The stage must always slew home to the same orientation to avoid roof collisions</a:t>
            </a:r>
          </a:p>
          <a:p>
            <a:pPr marL="425450" indent="-285750">
              <a:lnSpc>
                <a:spcPct val="100000"/>
              </a:lnSpc>
              <a:spcAft>
                <a:spcPts val="1600"/>
              </a:spcAft>
            </a:pPr>
            <a:r>
              <a:rPr lang="en-US" b="1">
                <a:solidFill>
                  <a:schemeClr val="bg1"/>
                </a:solidFill>
              </a:rPr>
              <a:t>Materials: </a:t>
            </a:r>
            <a:r>
              <a:rPr lang="en-US">
                <a:solidFill>
                  <a:schemeClr val="bg1"/>
                </a:solidFill>
              </a:rPr>
              <a:t>Stage, Tape Measure, Whiteboard, Marker, Laser Pointer, stage command software </a:t>
            </a:r>
            <a:endParaRPr lang="en-US" b="1">
              <a:solidFill>
                <a:schemeClr val="bg1"/>
              </a:solidFill>
            </a:endParaRPr>
          </a:p>
          <a:p>
            <a:pPr marL="425450" indent="-285750">
              <a:lnSpc>
                <a:spcPct val="100000"/>
              </a:lnSpc>
              <a:spcAft>
                <a:spcPts val="1600"/>
              </a:spcAft>
            </a:pPr>
            <a:r>
              <a:rPr lang="en-US" b="1">
                <a:solidFill>
                  <a:schemeClr val="bg1"/>
                </a:solidFill>
              </a:rPr>
              <a:t>Requirements Verified: </a:t>
            </a:r>
            <a:r>
              <a:rPr lang="en-US">
                <a:solidFill>
                  <a:schemeClr val="bg1"/>
                </a:solidFill>
              </a:rPr>
              <a:t>FR 3 (Autonomous weather protection)</a:t>
            </a:r>
          </a:p>
          <a:p>
            <a:pPr marL="425450" indent="-285750">
              <a:lnSpc>
                <a:spcPct val="100000"/>
              </a:lnSpc>
              <a:spcAft>
                <a:spcPts val="1600"/>
              </a:spcAft>
            </a:pPr>
            <a:r>
              <a:rPr lang="en-US" b="1">
                <a:solidFill>
                  <a:schemeClr val="bg1"/>
                </a:solidFill>
              </a:rPr>
              <a:t>Risks Reduced: </a:t>
            </a:r>
            <a:r>
              <a:rPr lang="en-US">
                <a:solidFill>
                  <a:schemeClr val="bg1"/>
                </a:solidFill>
              </a:rPr>
              <a:t>Collision between stage and roof</a:t>
            </a:r>
          </a:p>
          <a:p>
            <a:pPr marL="139700" indent="0">
              <a:lnSpc>
                <a:spcPct val="114999"/>
              </a:lnSpc>
              <a:buNone/>
            </a:pPr>
            <a:endParaRPr lang="en-US" b="1">
              <a:solidFill>
                <a:schemeClr val="bg1"/>
              </a:solidFill>
            </a:endParaRPr>
          </a:p>
          <a:p>
            <a:pPr marL="139700" indent="0">
              <a:lnSpc>
                <a:spcPct val="114999"/>
              </a:lnSpc>
              <a:buNone/>
            </a:pPr>
            <a:endParaRPr lang="en-US" b="1">
              <a:solidFill>
                <a:srgbClr val="FFFFFF"/>
              </a:solidFill>
            </a:endParaRPr>
          </a:p>
          <a:p>
            <a:pPr marL="139700" indent="0">
              <a:lnSpc>
                <a:spcPct val="114999"/>
              </a:lnSpc>
              <a:buNone/>
            </a:pPr>
            <a:endParaRPr lang="en-US" b="1"/>
          </a:p>
        </p:txBody>
      </p:sp>
      <p:pic>
        <p:nvPicPr>
          <p:cNvPr id="3" name="Picture 4" descr="A picture containing flying, photo, bird, large&#10;&#10;Description generated with very high confidence">
            <a:extLst>
              <a:ext uri="{FF2B5EF4-FFF2-40B4-BE49-F238E27FC236}">
                <a16:creationId xmlns:a16="http://schemas.microsoft.com/office/drawing/2014/main" id="{6091EAE3-C081-45BC-920D-CBAD3A9005D6}"/>
              </a:ext>
            </a:extLst>
          </p:cNvPr>
          <p:cNvPicPr>
            <a:picLocks noChangeAspect="1"/>
          </p:cNvPicPr>
          <p:nvPr/>
        </p:nvPicPr>
        <p:blipFill>
          <a:blip r:embed="rId2"/>
          <a:stretch>
            <a:fillRect/>
          </a:stretch>
        </p:blipFill>
        <p:spPr>
          <a:xfrm>
            <a:off x="4830952" y="995984"/>
            <a:ext cx="3525245" cy="3356780"/>
          </a:xfrm>
          <a:prstGeom prst="rect">
            <a:avLst/>
          </a:prstGeom>
        </p:spPr>
      </p:pic>
      <p:cxnSp>
        <p:nvCxnSpPr>
          <p:cNvPr id="5" name="Straight Arrow Connector 4">
            <a:extLst>
              <a:ext uri="{FF2B5EF4-FFF2-40B4-BE49-F238E27FC236}">
                <a16:creationId xmlns:a16="http://schemas.microsoft.com/office/drawing/2014/main" id="{5B58AB18-1BFA-43E1-8168-6573B71734B3}"/>
              </a:ext>
            </a:extLst>
          </p:cNvPr>
          <p:cNvCxnSpPr>
            <a:cxnSpLocks/>
          </p:cNvCxnSpPr>
          <p:nvPr/>
        </p:nvCxnSpPr>
        <p:spPr>
          <a:xfrm>
            <a:off x="5140560" y="4338255"/>
            <a:ext cx="2957828" cy="13398"/>
          </a:xfrm>
          <a:prstGeom prst="straightConnector1">
            <a:avLst/>
          </a:prstGeom>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B35A545B-86D7-4C5E-8EE2-57AFBE095514}"/>
              </a:ext>
            </a:extLst>
          </p:cNvPr>
          <p:cNvCxnSpPr>
            <a:cxnSpLocks/>
          </p:cNvCxnSpPr>
          <p:nvPr/>
        </p:nvCxnSpPr>
        <p:spPr>
          <a:xfrm flipH="1">
            <a:off x="5137791" y="4169662"/>
            <a:ext cx="4723" cy="325897"/>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31DA3196-AA1D-4053-870E-1C54FA9E9210}"/>
              </a:ext>
            </a:extLst>
          </p:cNvPr>
          <p:cNvCxnSpPr>
            <a:cxnSpLocks/>
          </p:cNvCxnSpPr>
          <p:nvPr/>
        </p:nvCxnSpPr>
        <p:spPr>
          <a:xfrm flipH="1">
            <a:off x="8099309" y="4191986"/>
            <a:ext cx="4723" cy="325897"/>
          </a:xfrm>
          <a:prstGeom prst="straightConnector1">
            <a:avLst/>
          </a:prstGeom>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F9B4C4C3-EE3E-419E-B8C0-E9EFA1F86474}"/>
              </a:ext>
            </a:extLst>
          </p:cNvPr>
          <p:cNvSpPr txBox="1"/>
          <p:nvPr/>
        </p:nvSpPr>
        <p:spPr>
          <a:xfrm>
            <a:off x="5217314" y="4495932"/>
            <a:ext cx="2810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Within Circle – Collision Avoided</a:t>
            </a:r>
          </a:p>
        </p:txBody>
      </p:sp>
    </p:spTree>
    <p:extLst>
      <p:ext uri="{BB962C8B-B14F-4D97-AF65-F5344CB8AC3E}">
        <p14:creationId xmlns:p14="http://schemas.microsoft.com/office/powerpoint/2010/main" val="716803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0C5E6-8953-4663-9FD8-48F7FE675ABE}"/>
              </a:ext>
            </a:extLst>
          </p:cNvPr>
          <p:cNvSpPr>
            <a:spLocks noGrp="1"/>
          </p:cNvSpPr>
          <p:nvPr>
            <p:ph type="title"/>
          </p:nvPr>
        </p:nvSpPr>
        <p:spPr/>
        <p:txBody>
          <a:bodyPr/>
          <a:lstStyle/>
          <a:p>
            <a:r>
              <a:rPr lang="en-US"/>
              <a:t>Search Algorithm for Missing Object</a:t>
            </a:r>
          </a:p>
        </p:txBody>
      </p:sp>
      <p:sp>
        <p:nvSpPr>
          <p:cNvPr id="3" name="Text Placeholder 2">
            <a:extLst>
              <a:ext uri="{FF2B5EF4-FFF2-40B4-BE49-F238E27FC236}">
                <a16:creationId xmlns:a16="http://schemas.microsoft.com/office/drawing/2014/main" id="{9D852DE1-917E-4730-9B4D-95AB633D2391}"/>
              </a:ext>
            </a:extLst>
          </p:cNvPr>
          <p:cNvSpPr>
            <a:spLocks noGrp="1"/>
          </p:cNvSpPr>
          <p:nvPr>
            <p:ph type="body" idx="1"/>
          </p:nvPr>
        </p:nvSpPr>
        <p:spPr>
          <a:xfrm>
            <a:off x="906024" y="2758773"/>
            <a:ext cx="2309963" cy="1380991"/>
          </a:xfrm>
        </p:spPr>
        <p:txBody>
          <a:bodyPr/>
          <a:lstStyle/>
          <a:p>
            <a:pPr>
              <a:spcBef>
                <a:spcPts val="400"/>
              </a:spcBef>
              <a:spcAft>
                <a:spcPts val="400"/>
              </a:spcAft>
            </a:pPr>
            <a:r>
              <a:rPr lang="en-US"/>
              <a:t>Conditions</a:t>
            </a:r>
          </a:p>
          <a:p>
            <a:pPr lvl="1">
              <a:lnSpc>
                <a:spcPct val="114999"/>
              </a:lnSpc>
              <a:spcBef>
                <a:spcPts val="400"/>
              </a:spcBef>
              <a:spcAft>
                <a:spcPts val="400"/>
              </a:spcAft>
            </a:pPr>
            <a:r>
              <a:rPr lang="en-US"/>
              <a:t>"Young" TLEs</a:t>
            </a:r>
          </a:p>
          <a:p>
            <a:pPr lvl="1">
              <a:lnSpc>
                <a:spcPct val="114999"/>
              </a:lnSpc>
              <a:spcBef>
                <a:spcPts val="400"/>
              </a:spcBef>
              <a:spcAft>
                <a:spcPts val="400"/>
              </a:spcAft>
            </a:pPr>
            <a:r>
              <a:rPr lang="en-US"/>
              <a:t>Atmospheric drag main/sole force</a:t>
            </a:r>
          </a:p>
        </p:txBody>
      </p:sp>
      <p:sp>
        <p:nvSpPr>
          <p:cNvPr id="4" name="Slide Number Placeholder 3">
            <a:extLst>
              <a:ext uri="{FF2B5EF4-FFF2-40B4-BE49-F238E27FC236}">
                <a16:creationId xmlns:a16="http://schemas.microsoft.com/office/drawing/2014/main" id="{A8CF6BC8-C0ED-4632-86CD-9542E253ECC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37</a:t>
            </a:fld>
            <a:endParaRPr lang="en"/>
          </a:p>
        </p:txBody>
      </p:sp>
      <p:sp>
        <p:nvSpPr>
          <p:cNvPr id="11" name="Google Shape;1165;p69">
            <a:extLst>
              <a:ext uri="{FF2B5EF4-FFF2-40B4-BE49-F238E27FC236}">
                <a16:creationId xmlns:a16="http://schemas.microsoft.com/office/drawing/2014/main" id="{89EC779D-84C2-44DC-B816-A3857CA7159A}"/>
              </a:ext>
            </a:extLst>
          </p:cNvPr>
          <p:cNvSpPr/>
          <p:nvPr/>
        </p:nvSpPr>
        <p:spPr>
          <a:xfrm>
            <a:off x="1823903" y="1602877"/>
            <a:ext cx="610500" cy="572700"/>
          </a:xfrm>
          <a:prstGeom prst="ellipse">
            <a:avLst/>
          </a:prstGeom>
          <a:noFill/>
          <a:ln w="2857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 name="Google Shape;1166;p69">
            <a:extLst>
              <a:ext uri="{FF2B5EF4-FFF2-40B4-BE49-F238E27FC236}">
                <a16:creationId xmlns:a16="http://schemas.microsoft.com/office/drawing/2014/main" id="{4ED662CD-2E2B-44CC-8067-B085C4DE6943}"/>
              </a:ext>
            </a:extLst>
          </p:cNvPr>
          <p:cNvSpPr/>
          <p:nvPr/>
        </p:nvSpPr>
        <p:spPr>
          <a:xfrm>
            <a:off x="2434403" y="1699377"/>
            <a:ext cx="610500" cy="572700"/>
          </a:xfrm>
          <a:prstGeom prst="ellipse">
            <a:avLst/>
          </a:prstGeom>
          <a:solidFill>
            <a:srgbClr val="2A5E8C">
              <a:alpha val="48310"/>
            </a:srgbClr>
          </a:solidFill>
          <a:ln w="3810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 name="Google Shape;1167;p69">
            <a:extLst>
              <a:ext uri="{FF2B5EF4-FFF2-40B4-BE49-F238E27FC236}">
                <a16:creationId xmlns:a16="http://schemas.microsoft.com/office/drawing/2014/main" id="{60D02A40-17B3-47E5-8953-916F722F523E}"/>
              </a:ext>
            </a:extLst>
          </p:cNvPr>
          <p:cNvSpPr txBox="1"/>
          <p:nvPr/>
        </p:nvSpPr>
        <p:spPr>
          <a:xfrm>
            <a:off x="2671815" y="1362548"/>
            <a:ext cx="1089300" cy="39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b="1"/>
              <a:t>+1 FOV</a:t>
            </a:r>
            <a:endParaRPr lang="en-US" sz="1600" b="1"/>
          </a:p>
        </p:txBody>
      </p:sp>
      <p:sp>
        <p:nvSpPr>
          <p:cNvPr id="14" name="Google Shape;1168;p69">
            <a:extLst>
              <a:ext uri="{FF2B5EF4-FFF2-40B4-BE49-F238E27FC236}">
                <a16:creationId xmlns:a16="http://schemas.microsoft.com/office/drawing/2014/main" id="{202E7390-D31C-4BA5-8412-3A3BFF4E26C0}"/>
              </a:ext>
            </a:extLst>
          </p:cNvPr>
          <p:cNvSpPr/>
          <p:nvPr/>
        </p:nvSpPr>
        <p:spPr>
          <a:xfrm>
            <a:off x="2978453" y="1949602"/>
            <a:ext cx="610500" cy="572700"/>
          </a:xfrm>
          <a:prstGeom prst="ellipse">
            <a:avLst/>
          </a:prstGeom>
          <a:solidFill>
            <a:srgbClr val="0DFB02">
              <a:alpha val="38200"/>
            </a:srgbClr>
          </a:solidFill>
          <a:ln w="3810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 name="Google Shape;1169;p69">
            <a:extLst>
              <a:ext uri="{FF2B5EF4-FFF2-40B4-BE49-F238E27FC236}">
                <a16:creationId xmlns:a16="http://schemas.microsoft.com/office/drawing/2014/main" id="{18447180-39B5-4760-86A7-FDC842A3A459}"/>
              </a:ext>
            </a:extLst>
          </p:cNvPr>
          <p:cNvSpPr txBox="1"/>
          <p:nvPr/>
        </p:nvSpPr>
        <p:spPr>
          <a:xfrm>
            <a:off x="3285469" y="1648465"/>
            <a:ext cx="1089300" cy="39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b="1"/>
              <a:t>+2 FOV</a:t>
            </a:r>
            <a:endParaRPr lang="en-US" b="1"/>
          </a:p>
        </p:txBody>
      </p:sp>
      <p:sp>
        <p:nvSpPr>
          <p:cNvPr id="16" name="Google Shape;1171;p69">
            <a:extLst>
              <a:ext uri="{FF2B5EF4-FFF2-40B4-BE49-F238E27FC236}">
                <a16:creationId xmlns:a16="http://schemas.microsoft.com/office/drawing/2014/main" id="{E66CD893-9FB0-44C3-BE5E-D1BD5ACEC8C8}"/>
              </a:ext>
            </a:extLst>
          </p:cNvPr>
          <p:cNvSpPr/>
          <p:nvPr/>
        </p:nvSpPr>
        <p:spPr>
          <a:xfrm rot="572703">
            <a:off x="894531" y="1578954"/>
            <a:ext cx="871651" cy="139836"/>
          </a:xfrm>
          <a:prstGeom prst="right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 name="Google Shape;1164;p69">
            <a:extLst>
              <a:ext uri="{FF2B5EF4-FFF2-40B4-BE49-F238E27FC236}">
                <a16:creationId xmlns:a16="http://schemas.microsoft.com/office/drawing/2014/main" id="{9176F572-00FA-489A-B33A-E65287A4BE2F}"/>
              </a:ext>
            </a:extLst>
          </p:cNvPr>
          <p:cNvSpPr/>
          <p:nvPr/>
        </p:nvSpPr>
        <p:spPr>
          <a:xfrm rot="19107224">
            <a:off x="-294985" y="2014659"/>
            <a:ext cx="4236122" cy="3577753"/>
          </a:xfrm>
          <a:prstGeom prst="arc">
            <a:avLst>
              <a:gd name="adj1" fmla="val 16200000"/>
              <a:gd name="adj2" fmla="val 219446"/>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 name="Google Shape;1172;p69">
            <a:extLst>
              <a:ext uri="{FF2B5EF4-FFF2-40B4-BE49-F238E27FC236}">
                <a16:creationId xmlns:a16="http://schemas.microsoft.com/office/drawing/2014/main" id="{840E9F39-1BE3-405F-88F3-7BCEBA2707BB}"/>
              </a:ext>
            </a:extLst>
          </p:cNvPr>
          <p:cNvSpPr txBox="1"/>
          <p:nvPr/>
        </p:nvSpPr>
        <p:spPr>
          <a:xfrm>
            <a:off x="17358" y="1179160"/>
            <a:ext cx="1513500" cy="467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200"/>
              <a:t>Predicted Object Location</a:t>
            </a:r>
            <a:endParaRPr lang="en-US" sz="1200"/>
          </a:p>
        </p:txBody>
      </p:sp>
      <p:sp>
        <p:nvSpPr>
          <p:cNvPr id="19" name="Google Shape;1162;p69">
            <a:extLst>
              <a:ext uri="{FF2B5EF4-FFF2-40B4-BE49-F238E27FC236}">
                <a16:creationId xmlns:a16="http://schemas.microsoft.com/office/drawing/2014/main" id="{31781504-C68F-45B2-A115-B70962D1435F}"/>
              </a:ext>
            </a:extLst>
          </p:cNvPr>
          <p:cNvSpPr txBox="1">
            <a:spLocks noGrp="1"/>
          </p:cNvSpPr>
          <p:nvPr/>
        </p:nvSpPr>
        <p:spPr>
          <a:xfrm>
            <a:off x="3965097" y="600737"/>
            <a:ext cx="4835638" cy="2693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00000"/>
              </a:buClr>
              <a:buSzPts val="1400"/>
              <a:buFont typeface="Calibri"/>
              <a:buChar char="●"/>
              <a:defRPr sz="1400" b="0" i="0" u="none" strike="noStrike" cap="none">
                <a:solidFill>
                  <a:srgbClr val="000000"/>
                </a:solidFill>
                <a:latin typeface="Calibri"/>
                <a:ea typeface="Calibri"/>
                <a:cs typeface="Calibri"/>
                <a:sym typeface="Calibri"/>
              </a:defRPr>
            </a:lvl1pPr>
            <a:lvl2pPr marL="914400" marR="0" lvl="1"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2pPr>
            <a:lvl3pPr marL="1371600" marR="0" lvl="2"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3pPr>
            <a:lvl4pPr marL="1828800" marR="0" lvl="3"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4pPr>
            <a:lvl5pPr marL="2286000" marR="0" lvl="4"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5pPr>
            <a:lvl6pPr marL="2743200" marR="0" lvl="5"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6pPr>
            <a:lvl7pPr marL="3200400" marR="0" lvl="6"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7pPr>
            <a:lvl8pPr marL="3657600" marR="0" lvl="7"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8pPr>
            <a:lvl9pPr marL="4114800" marR="0" lvl="8" indent="-304800" algn="l" rtl="0">
              <a:lnSpc>
                <a:spcPct val="115000"/>
              </a:lnSpc>
              <a:spcBef>
                <a:spcPts val="1600"/>
              </a:spcBef>
              <a:spcAft>
                <a:spcPts val="160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9pPr>
          </a:lstStyle>
          <a:p>
            <a:pPr marL="0" indent="0" algn="ctr">
              <a:buNone/>
            </a:pPr>
            <a:r>
              <a:rPr lang="en" b="1">
                <a:solidFill>
                  <a:schemeClr val="dk1"/>
                </a:solidFill>
              </a:rPr>
              <a:t> Not in Image</a:t>
            </a:r>
            <a:endParaRPr lang="en-US" b="1">
              <a:solidFill>
                <a:schemeClr val="dk1"/>
              </a:solidFill>
            </a:endParaRPr>
          </a:p>
          <a:p>
            <a:pPr marL="457200" lvl="0" indent="-317500" algn="l" rtl="0">
              <a:lnSpc>
                <a:spcPct val="115000"/>
              </a:lnSpc>
              <a:spcBef>
                <a:spcPts val="1600"/>
              </a:spcBef>
              <a:spcAft>
                <a:spcPts val="0"/>
              </a:spcAft>
              <a:buClr>
                <a:schemeClr val="dk1"/>
              </a:buClr>
              <a:buSzPts val="1400"/>
              <a:buChar char="●"/>
            </a:pPr>
            <a:r>
              <a:rPr lang="en">
                <a:solidFill>
                  <a:schemeClr val="dk1"/>
                </a:solidFill>
              </a:rPr>
              <a:t>1st miss</a:t>
            </a:r>
            <a:endParaRPr>
              <a:solidFill>
                <a:schemeClr val="dk1"/>
              </a:solidFill>
            </a:endParaRPr>
          </a:p>
          <a:p>
            <a:pPr lvl="1">
              <a:spcBef>
                <a:spcPts val="0"/>
              </a:spcBef>
              <a:buClr>
                <a:schemeClr val="dk1"/>
              </a:buClr>
            </a:pPr>
            <a:r>
              <a:rPr lang="en">
                <a:solidFill>
                  <a:schemeClr val="dk1"/>
                </a:solidFill>
              </a:rPr>
              <a:t>Do Nothing </a:t>
            </a:r>
          </a:p>
          <a:p>
            <a:pPr algn="l" rtl="0">
              <a:lnSpc>
                <a:spcPct val="115000"/>
              </a:lnSpc>
              <a:spcBef>
                <a:spcPts val="0"/>
              </a:spcBef>
              <a:spcAft>
                <a:spcPts val="0"/>
              </a:spcAft>
              <a:buClr>
                <a:schemeClr val="dk1"/>
              </a:buClr>
              <a:buSzPts val="1200"/>
            </a:pPr>
            <a:r>
              <a:rPr lang="en">
                <a:solidFill>
                  <a:schemeClr val="dk1"/>
                </a:solidFill>
              </a:rPr>
              <a:t>2nd miss</a:t>
            </a:r>
            <a:endParaRPr>
              <a:solidFill>
                <a:schemeClr val="dk1"/>
              </a:solidFill>
            </a:endParaRPr>
          </a:p>
          <a:p>
            <a:pPr lvl="1">
              <a:spcBef>
                <a:spcPts val="0"/>
              </a:spcBef>
              <a:buClr>
                <a:schemeClr val="dk1"/>
              </a:buClr>
            </a:pPr>
            <a:r>
              <a:rPr lang="en">
                <a:solidFill>
                  <a:schemeClr val="dk1"/>
                </a:solidFill>
              </a:rPr>
              <a:t>Move Camera one FOV  ahead  in track of predicted position</a:t>
            </a:r>
            <a:endParaRPr>
              <a:solidFill>
                <a:schemeClr val="dk1"/>
              </a:solidFill>
            </a:endParaRPr>
          </a:p>
          <a:p>
            <a:pPr>
              <a:buClr>
                <a:schemeClr val="dk1"/>
              </a:buClr>
            </a:pPr>
            <a:r>
              <a:rPr lang="en">
                <a:solidFill>
                  <a:schemeClr val="dk1"/>
                </a:solidFill>
              </a:rPr>
              <a:t>3rd miss </a:t>
            </a:r>
            <a:endParaRPr>
              <a:solidFill>
                <a:schemeClr val="dk1"/>
              </a:solidFill>
            </a:endParaRPr>
          </a:p>
          <a:p>
            <a:pPr lvl="1">
              <a:spcBef>
                <a:spcPts val="0"/>
              </a:spcBef>
              <a:buClr>
                <a:schemeClr val="dk1"/>
              </a:buClr>
            </a:pPr>
            <a:r>
              <a:rPr lang="en">
                <a:solidFill>
                  <a:schemeClr val="dk1"/>
                </a:solidFill>
              </a:rPr>
              <a:t>Move camera  two FOV ahead in track  </a:t>
            </a:r>
            <a:endParaRPr>
              <a:solidFill>
                <a:schemeClr val="dk1"/>
              </a:solidFill>
            </a:endParaRPr>
          </a:p>
          <a:p>
            <a:pPr marL="457200" lvl="0" indent="-317500" algn="l" rtl="0">
              <a:lnSpc>
                <a:spcPct val="150000"/>
              </a:lnSpc>
              <a:spcBef>
                <a:spcPts val="0"/>
              </a:spcBef>
              <a:spcAft>
                <a:spcPts val="0"/>
              </a:spcAft>
              <a:buClr>
                <a:schemeClr val="dk1"/>
              </a:buClr>
              <a:buSzPts val="1400"/>
              <a:buChar char="●"/>
            </a:pPr>
            <a:r>
              <a:rPr lang="en">
                <a:solidFill>
                  <a:schemeClr val="dk1"/>
                </a:solidFill>
              </a:rPr>
              <a:t>4th miss</a:t>
            </a:r>
            <a:endParaRPr>
              <a:solidFill>
                <a:schemeClr val="dk1"/>
              </a:solidFill>
            </a:endParaRPr>
          </a:p>
          <a:p>
            <a:pPr marL="914400" lvl="1" indent="-304800" algn="l" rtl="0">
              <a:lnSpc>
                <a:spcPct val="150000"/>
              </a:lnSpc>
              <a:spcBef>
                <a:spcPts val="0"/>
              </a:spcBef>
              <a:spcAft>
                <a:spcPts val="0"/>
              </a:spcAft>
              <a:buClr>
                <a:schemeClr val="dk1"/>
              </a:buClr>
              <a:buSzPts val="1200"/>
              <a:buChar char="○"/>
            </a:pPr>
            <a:r>
              <a:rPr lang="en">
                <a:solidFill>
                  <a:schemeClr val="dk1"/>
                </a:solidFill>
              </a:rPr>
              <a:t>Remove all weight from object to allow for other passes</a:t>
            </a:r>
            <a:endParaRPr>
              <a:solidFill>
                <a:schemeClr val="dk1"/>
              </a:solidFill>
            </a:endParaRPr>
          </a:p>
        </p:txBody>
      </p:sp>
      <p:sp>
        <p:nvSpPr>
          <p:cNvPr id="21" name="Google Shape;1162;p69">
            <a:extLst>
              <a:ext uri="{FF2B5EF4-FFF2-40B4-BE49-F238E27FC236}">
                <a16:creationId xmlns:a16="http://schemas.microsoft.com/office/drawing/2014/main" id="{CA08ED93-B45D-42F7-B3CC-2CCC577D8490}"/>
              </a:ext>
            </a:extLst>
          </p:cNvPr>
          <p:cNvSpPr txBox="1">
            <a:spLocks noGrp="1"/>
          </p:cNvSpPr>
          <p:nvPr/>
        </p:nvSpPr>
        <p:spPr>
          <a:xfrm>
            <a:off x="4018827" y="3546159"/>
            <a:ext cx="4835638" cy="14768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00000"/>
              </a:buClr>
              <a:buSzPts val="1400"/>
              <a:buFont typeface="Calibri"/>
              <a:buChar char="●"/>
              <a:defRPr sz="1400" b="0" i="0" u="none" strike="noStrike" cap="none">
                <a:solidFill>
                  <a:srgbClr val="000000"/>
                </a:solidFill>
                <a:latin typeface="Calibri"/>
                <a:ea typeface="Calibri"/>
                <a:cs typeface="Calibri"/>
                <a:sym typeface="Calibri"/>
              </a:defRPr>
            </a:lvl1pPr>
            <a:lvl2pPr marL="914400" marR="0" lvl="1"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2pPr>
            <a:lvl3pPr marL="1371600" marR="0" lvl="2"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3pPr>
            <a:lvl4pPr marL="1828800" marR="0" lvl="3"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4pPr>
            <a:lvl5pPr marL="2286000" marR="0" lvl="4"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5pPr>
            <a:lvl6pPr marL="2743200" marR="0" lvl="5"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6pPr>
            <a:lvl7pPr marL="3200400" marR="0" lvl="6"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7pPr>
            <a:lvl8pPr marL="3657600" marR="0" lvl="7"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8pPr>
            <a:lvl9pPr marL="4114800" marR="0" lvl="8" indent="-304800" algn="l" rtl="0">
              <a:lnSpc>
                <a:spcPct val="115000"/>
              </a:lnSpc>
              <a:spcBef>
                <a:spcPts val="1600"/>
              </a:spcBef>
              <a:spcAft>
                <a:spcPts val="160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9pPr>
          </a:lstStyle>
          <a:p>
            <a:pPr marL="0" indent="0" algn="ctr">
              <a:buNone/>
            </a:pPr>
            <a:r>
              <a:rPr lang="en" b="1">
                <a:solidFill>
                  <a:schemeClr val="dk1"/>
                </a:solidFill>
              </a:rPr>
              <a:t> Environmental</a:t>
            </a:r>
            <a:endParaRPr lang="en-US" b="1">
              <a:solidFill>
                <a:schemeClr val="dk1"/>
              </a:solidFill>
            </a:endParaRPr>
          </a:p>
          <a:p>
            <a:pPr marL="457200" lvl="0" indent="-317500" algn="l" rtl="0">
              <a:lnSpc>
                <a:spcPct val="115000"/>
              </a:lnSpc>
              <a:spcBef>
                <a:spcPts val="1600"/>
              </a:spcBef>
              <a:spcAft>
                <a:spcPts val="0"/>
              </a:spcAft>
              <a:buClr>
                <a:schemeClr val="dk1"/>
              </a:buClr>
              <a:buSzPts val="1400"/>
              <a:buChar char="●"/>
            </a:pPr>
            <a:r>
              <a:rPr lang="en">
                <a:solidFill>
                  <a:schemeClr val="dk1"/>
                </a:solidFill>
              </a:rPr>
              <a:t>1st miss</a:t>
            </a:r>
            <a:endParaRPr>
              <a:solidFill>
                <a:schemeClr val="dk1"/>
              </a:solidFill>
            </a:endParaRPr>
          </a:p>
          <a:p>
            <a:pPr lvl="1">
              <a:spcBef>
                <a:spcPts val="0"/>
              </a:spcBef>
              <a:buClr>
                <a:schemeClr val="dk1"/>
              </a:buClr>
            </a:pPr>
            <a:r>
              <a:rPr lang="en">
                <a:solidFill>
                  <a:schemeClr val="dk1"/>
                </a:solidFill>
              </a:rPr>
              <a:t>Increase weight slightly</a:t>
            </a:r>
          </a:p>
          <a:p>
            <a:pPr algn="l" rtl="0">
              <a:lnSpc>
                <a:spcPct val="115000"/>
              </a:lnSpc>
              <a:spcBef>
                <a:spcPts val="0"/>
              </a:spcBef>
              <a:spcAft>
                <a:spcPts val="0"/>
              </a:spcAft>
              <a:buClr>
                <a:schemeClr val="dk1"/>
              </a:buClr>
              <a:buSzPts val="1200"/>
            </a:pPr>
            <a:endParaRPr lang="en">
              <a:solidFill>
                <a:schemeClr val="dk1"/>
              </a:solidFill>
            </a:endParaRPr>
          </a:p>
        </p:txBody>
      </p:sp>
    </p:spTree>
    <p:extLst>
      <p:ext uri="{BB962C8B-B14F-4D97-AF65-F5344CB8AC3E}">
        <p14:creationId xmlns:p14="http://schemas.microsoft.com/office/powerpoint/2010/main" val="16364565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518F7-2DCB-4414-BD99-1C43DF24F581}"/>
              </a:ext>
            </a:extLst>
          </p:cNvPr>
          <p:cNvSpPr>
            <a:spLocks noGrp="1"/>
          </p:cNvSpPr>
          <p:nvPr>
            <p:ph type="title"/>
          </p:nvPr>
        </p:nvSpPr>
        <p:spPr/>
        <p:txBody>
          <a:bodyPr/>
          <a:lstStyle/>
          <a:p>
            <a:r>
              <a:rPr lang="en-US"/>
              <a:t>Relative Humidity Testing Data</a:t>
            </a:r>
          </a:p>
        </p:txBody>
      </p:sp>
      <p:sp>
        <p:nvSpPr>
          <p:cNvPr id="3" name="Slide Number Placeholder 2">
            <a:extLst>
              <a:ext uri="{FF2B5EF4-FFF2-40B4-BE49-F238E27FC236}">
                <a16:creationId xmlns:a16="http://schemas.microsoft.com/office/drawing/2014/main" id="{E067002B-E860-4F74-92E2-082D0AAF4A9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38</a:t>
            </a:fld>
            <a:endParaRPr lang="en"/>
          </a:p>
        </p:txBody>
      </p:sp>
      <p:sp>
        <p:nvSpPr>
          <p:cNvPr id="21" name="Rectangle: Rounded Corners 20">
            <a:extLst>
              <a:ext uri="{FF2B5EF4-FFF2-40B4-BE49-F238E27FC236}">
                <a16:creationId xmlns:a16="http://schemas.microsoft.com/office/drawing/2014/main" id="{B615EEEE-AFED-416B-8431-84458F6B8DAF}"/>
              </a:ext>
            </a:extLst>
          </p:cNvPr>
          <p:cNvSpPr/>
          <p:nvPr/>
        </p:nvSpPr>
        <p:spPr>
          <a:xfrm>
            <a:off x="5570948" y="2196153"/>
            <a:ext cx="3094087" cy="1169139"/>
          </a:xfrm>
          <a:prstGeom prst="roundRect">
            <a:avLst/>
          </a:prstGeom>
          <a:solidFill>
            <a:srgbClr val="8E7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Calibri"/>
                <a:cs typeface="Segoe UI"/>
              </a:rPr>
              <a:t>Requirements Met:</a:t>
            </a:r>
          </a:p>
          <a:p>
            <a:pPr algn="ctr"/>
            <a:r>
              <a:rPr lang="en-US" sz="1600">
                <a:latin typeface="Calibri"/>
                <a:cs typeface="Segoe UI"/>
              </a:rPr>
              <a:t>FR 3: Autonomously protect itself</a:t>
            </a:r>
            <a:endParaRPr lang="en-US">
              <a:latin typeface="Arial"/>
              <a:cs typeface="Arial"/>
            </a:endParaRPr>
          </a:p>
          <a:p>
            <a:pPr algn="ctr"/>
            <a:r>
              <a:rPr lang="en-US" sz="1600">
                <a:latin typeface="Calibri"/>
                <a:cs typeface="Segoe UI"/>
              </a:rPr>
              <a:t>FR 7: Deployed in 30 minutes</a:t>
            </a:r>
            <a:endParaRPr lang="en-US">
              <a:cs typeface="Arial"/>
            </a:endParaRPr>
          </a:p>
        </p:txBody>
      </p:sp>
      <p:pic>
        <p:nvPicPr>
          <p:cNvPr id="6" name="Picture 6" descr="A close up of a map&#10;&#10;Description generated with high confidence">
            <a:extLst>
              <a:ext uri="{FF2B5EF4-FFF2-40B4-BE49-F238E27FC236}">
                <a16:creationId xmlns:a16="http://schemas.microsoft.com/office/drawing/2014/main" id="{AAC6E4AC-2857-4422-A28A-243676CFC797}"/>
              </a:ext>
            </a:extLst>
          </p:cNvPr>
          <p:cNvPicPr>
            <a:picLocks noChangeAspect="1"/>
          </p:cNvPicPr>
          <p:nvPr/>
        </p:nvPicPr>
        <p:blipFill>
          <a:blip r:embed="rId3"/>
          <a:stretch>
            <a:fillRect/>
          </a:stretch>
        </p:blipFill>
        <p:spPr>
          <a:xfrm>
            <a:off x="272442" y="979380"/>
            <a:ext cx="4802164" cy="3591837"/>
          </a:xfrm>
          <a:prstGeom prst="rect">
            <a:avLst/>
          </a:prstGeom>
        </p:spPr>
      </p:pic>
    </p:spTree>
    <p:extLst>
      <p:ext uri="{BB962C8B-B14F-4D97-AF65-F5344CB8AC3E}">
        <p14:creationId xmlns:p14="http://schemas.microsoft.com/office/powerpoint/2010/main" val="312414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05904-FCF4-466B-99E4-529F68086FC3}"/>
              </a:ext>
            </a:extLst>
          </p:cNvPr>
          <p:cNvSpPr>
            <a:spLocks noGrp="1"/>
          </p:cNvSpPr>
          <p:nvPr>
            <p:ph type="title"/>
          </p:nvPr>
        </p:nvSpPr>
        <p:spPr/>
        <p:txBody>
          <a:bodyPr/>
          <a:lstStyle/>
          <a:p>
            <a:r>
              <a:rPr lang="en-US"/>
              <a:t>Pressure and Temperature Testing Data</a:t>
            </a:r>
          </a:p>
        </p:txBody>
      </p:sp>
      <p:sp>
        <p:nvSpPr>
          <p:cNvPr id="3" name="Slide Number Placeholder 2">
            <a:extLst>
              <a:ext uri="{FF2B5EF4-FFF2-40B4-BE49-F238E27FC236}">
                <a16:creationId xmlns:a16="http://schemas.microsoft.com/office/drawing/2014/main" id="{B173A6CA-9C66-4AE0-878D-FCD20F2850F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39</a:t>
            </a:fld>
            <a:endParaRPr lang="en"/>
          </a:p>
        </p:txBody>
      </p:sp>
      <p:pic>
        <p:nvPicPr>
          <p:cNvPr id="4" name="Picture 4" descr="A screenshot of a cell phone&#10;&#10;Description generated with very high confidence">
            <a:extLst>
              <a:ext uri="{FF2B5EF4-FFF2-40B4-BE49-F238E27FC236}">
                <a16:creationId xmlns:a16="http://schemas.microsoft.com/office/drawing/2014/main" id="{694D0CD3-79AE-4CB4-9EEC-AF6C158C057A}"/>
              </a:ext>
            </a:extLst>
          </p:cNvPr>
          <p:cNvPicPr>
            <a:picLocks noChangeAspect="1"/>
          </p:cNvPicPr>
          <p:nvPr/>
        </p:nvPicPr>
        <p:blipFill>
          <a:blip r:embed="rId2"/>
          <a:stretch>
            <a:fillRect/>
          </a:stretch>
        </p:blipFill>
        <p:spPr>
          <a:xfrm>
            <a:off x="94022" y="1220430"/>
            <a:ext cx="4411609" cy="3274141"/>
          </a:xfrm>
          <a:prstGeom prst="rect">
            <a:avLst/>
          </a:prstGeom>
        </p:spPr>
      </p:pic>
      <p:pic>
        <p:nvPicPr>
          <p:cNvPr id="6" name="Picture 6" descr="A close up of a map&#10;&#10;Description generated with high confidence">
            <a:extLst>
              <a:ext uri="{FF2B5EF4-FFF2-40B4-BE49-F238E27FC236}">
                <a16:creationId xmlns:a16="http://schemas.microsoft.com/office/drawing/2014/main" id="{D7E7BE38-1AA5-4195-A785-1D724E5EDCF4}"/>
              </a:ext>
            </a:extLst>
          </p:cNvPr>
          <p:cNvPicPr>
            <a:picLocks noChangeAspect="1"/>
          </p:cNvPicPr>
          <p:nvPr/>
        </p:nvPicPr>
        <p:blipFill>
          <a:blip r:embed="rId3"/>
          <a:stretch>
            <a:fillRect/>
          </a:stretch>
        </p:blipFill>
        <p:spPr>
          <a:xfrm>
            <a:off x="4656804" y="1220431"/>
            <a:ext cx="4374739" cy="3274141"/>
          </a:xfrm>
          <a:prstGeom prst="rect">
            <a:avLst/>
          </a:prstGeom>
        </p:spPr>
      </p:pic>
    </p:spTree>
    <p:extLst>
      <p:ext uri="{BB962C8B-B14F-4D97-AF65-F5344CB8AC3E}">
        <p14:creationId xmlns:p14="http://schemas.microsoft.com/office/powerpoint/2010/main" val="3349302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5D81C-2D4A-4520-8C25-A34B852512DB}"/>
              </a:ext>
            </a:extLst>
          </p:cNvPr>
          <p:cNvSpPr>
            <a:spLocks noGrp="1"/>
          </p:cNvSpPr>
          <p:nvPr>
            <p:ph type="title"/>
          </p:nvPr>
        </p:nvSpPr>
        <p:spPr/>
        <p:txBody>
          <a:bodyPr/>
          <a:lstStyle/>
          <a:p>
            <a:r>
              <a:rPr lang="en-US"/>
              <a:t>Levels of Success</a:t>
            </a:r>
          </a:p>
        </p:txBody>
      </p:sp>
      <p:sp>
        <p:nvSpPr>
          <p:cNvPr id="3" name="Slide Number Placeholder 2">
            <a:extLst>
              <a:ext uri="{FF2B5EF4-FFF2-40B4-BE49-F238E27FC236}">
                <a16:creationId xmlns:a16="http://schemas.microsoft.com/office/drawing/2014/main" id="{5F8925DC-D538-4B0E-8CEE-2B668C2295C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a:t>
            </a:fld>
            <a:endParaRPr lang="en"/>
          </a:p>
        </p:txBody>
      </p:sp>
      <p:graphicFrame>
        <p:nvGraphicFramePr>
          <p:cNvPr id="4" name="Table 4">
            <a:extLst>
              <a:ext uri="{FF2B5EF4-FFF2-40B4-BE49-F238E27FC236}">
                <a16:creationId xmlns:a16="http://schemas.microsoft.com/office/drawing/2014/main" id="{C4E099F8-E0B9-4061-8109-57FB973FBCA0}"/>
              </a:ext>
            </a:extLst>
          </p:cNvPr>
          <p:cNvGraphicFramePr>
            <a:graphicFrameLocks noGrp="1"/>
          </p:cNvGraphicFramePr>
          <p:nvPr>
            <p:extLst>
              <p:ext uri="{D42A27DB-BD31-4B8C-83A1-F6EECF244321}">
                <p14:modId xmlns:p14="http://schemas.microsoft.com/office/powerpoint/2010/main" val="444035359"/>
              </p:ext>
            </p:extLst>
          </p:nvPr>
        </p:nvGraphicFramePr>
        <p:xfrm>
          <a:off x="879573" y="1236761"/>
          <a:ext cx="6897001" cy="2729500"/>
        </p:xfrm>
        <a:graphic>
          <a:graphicData uri="http://schemas.openxmlformats.org/drawingml/2006/table">
            <a:tbl>
              <a:tblPr firstRow="1" bandRow="1">
                <a:tableStyleId>{5940675A-B579-460E-94D1-54222C63F5DA}</a:tableStyleId>
              </a:tblPr>
              <a:tblGrid>
                <a:gridCol w="1826120">
                  <a:extLst>
                    <a:ext uri="{9D8B030D-6E8A-4147-A177-3AD203B41FA5}">
                      <a16:colId xmlns:a16="http://schemas.microsoft.com/office/drawing/2014/main" val="2609495013"/>
                    </a:ext>
                  </a:extLst>
                </a:gridCol>
                <a:gridCol w="1629667">
                  <a:extLst>
                    <a:ext uri="{9D8B030D-6E8A-4147-A177-3AD203B41FA5}">
                      <a16:colId xmlns:a16="http://schemas.microsoft.com/office/drawing/2014/main" val="3042182758"/>
                    </a:ext>
                  </a:extLst>
                </a:gridCol>
                <a:gridCol w="1750369">
                  <a:extLst>
                    <a:ext uri="{9D8B030D-6E8A-4147-A177-3AD203B41FA5}">
                      <a16:colId xmlns:a16="http://schemas.microsoft.com/office/drawing/2014/main" val="1409416821"/>
                    </a:ext>
                  </a:extLst>
                </a:gridCol>
                <a:gridCol w="1690845">
                  <a:extLst>
                    <a:ext uri="{9D8B030D-6E8A-4147-A177-3AD203B41FA5}">
                      <a16:colId xmlns:a16="http://schemas.microsoft.com/office/drawing/2014/main" val="99795754"/>
                    </a:ext>
                  </a:extLst>
                </a:gridCol>
              </a:tblGrid>
              <a:tr h="553640">
                <a:tc>
                  <a:txBody>
                    <a:bodyPr/>
                    <a:lstStyle/>
                    <a:p>
                      <a:pPr algn="ctr"/>
                      <a:endParaRPr lang="en-US"/>
                    </a:p>
                  </a:txBody>
                  <a:tcPr anchor="ctr"/>
                </a:tc>
                <a:tc>
                  <a:txBody>
                    <a:bodyPr/>
                    <a:lstStyle/>
                    <a:p>
                      <a:pPr algn="ctr"/>
                      <a:r>
                        <a:rPr lang="en-US">
                          <a:solidFill>
                            <a:schemeClr val="bg1"/>
                          </a:solidFill>
                        </a:rPr>
                        <a:t>Level 1</a:t>
                      </a:r>
                    </a:p>
                  </a:txBody>
                  <a:tcPr anchor="ctr">
                    <a:solidFill>
                      <a:srgbClr val="6850A4"/>
                    </a:solidFill>
                  </a:tcPr>
                </a:tc>
                <a:tc>
                  <a:txBody>
                    <a:bodyPr/>
                    <a:lstStyle/>
                    <a:p>
                      <a:pPr algn="ctr"/>
                      <a:r>
                        <a:rPr lang="en-US">
                          <a:solidFill>
                            <a:schemeClr val="bg1"/>
                          </a:solidFill>
                        </a:rPr>
                        <a:t>Level 2</a:t>
                      </a:r>
                    </a:p>
                  </a:txBody>
                  <a:tcPr anchor="ctr">
                    <a:solidFill>
                      <a:srgbClr val="6850A4"/>
                    </a:solidFill>
                  </a:tcPr>
                </a:tc>
                <a:tc>
                  <a:txBody>
                    <a:bodyPr/>
                    <a:lstStyle/>
                    <a:p>
                      <a:pPr algn="ctr"/>
                      <a:r>
                        <a:rPr lang="en-US">
                          <a:solidFill>
                            <a:schemeClr val="bg1"/>
                          </a:solidFill>
                        </a:rPr>
                        <a:t>Level 3</a:t>
                      </a:r>
                    </a:p>
                  </a:txBody>
                  <a:tcPr anchor="ctr">
                    <a:solidFill>
                      <a:srgbClr val="6850A4"/>
                    </a:solidFill>
                  </a:tcPr>
                </a:tc>
                <a:extLst>
                  <a:ext uri="{0D108BD9-81ED-4DB2-BD59-A6C34878D82A}">
                    <a16:rowId xmlns:a16="http://schemas.microsoft.com/office/drawing/2014/main" val="3449817622"/>
                  </a:ext>
                </a:extLst>
              </a:tr>
              <a:tr h="543965">
                <a:tc>
                  <a:txBody>
                    <a:bodyPr/>
                    <a:lstStyle/>
                    <a:p>
                      <a:pPr algn="ctr"/>
                      <a:r>
                        <a:rPr lang="en-US">
                          <a:solidFill>
                            <a:schemeClr val="bg1"/>
                          </a:solidFill>
                        </a:rPr>
                        <a:t>Scheduler</a:t>
                      </a:r>
                    </a:p>
                  </a:txBody>
                  <a:tcPr anchor="ctr">
                    <a:solidFill>
                      <a:srgbClr val="6850A4"/>
                    </a:solidFill>
                  </a:tcPr>
                </a:tc>
                <a:tc>
                  <a:txBody>
                    <a:bodyPr/>
                    <a:lstStyle/>
                    <a:p>
                      <a:pPr algn="ctr"/>
                      <a:r>
                        <a:rPr lang="en-US" sz="1100"/>
                        <a:t>Once Per Night</a:t>
                      </a:r>
                    </a:p>
                  </a:txBody>
                  <a:tcPr anchor="ctr">
                    <a:solidFill>
                      <a:srgbClr val="00FF2A"/>
                    </a:solidFill>
                  </a:tcPr>
                </a:tc>
                <a:tc>
                  <a:txBody>
                    <a:bodyPr/>
                    <a:lstStyle/>
                    <a:p>
                      <a:pPr algn="ctr"/>
                      <a:r>
                        <a:rPr lang="en-US" sz="1100"/>
                        <a:t>Runs Multiple Times</a:t>
                      </a:r>
                    </a:p>
                  </a:txBody>
                  <a:tcPr anchor="ctr">
                    <a:solidFill>
                      <a:srgbClr val="00FF2A"/>
                    </a:solidFill>
                  </a:tcPr>
                </a:tc>
                <a:tc>
                  <a:txBody>
                    <a:bodyPr/>
                    <a:lstStyle/>
                    <a:p>
                      <a:pPr algn="ctr"/>
                      <a:r>
                        <a:rPr lang="en-US" sz="1100"/>
                        <a:t>Adaptable to Missed Targets</a:t>
                      </a:r>
                    </a:p>
                  </a:txBody>
                  <a:tcPr anchor="ctr">
                    <a:solidFill>
                      <a:srgbClr val="FFFF00"/>
                    </a:solidFill>
                  </a:tcPr>
                </a:tc>
                <a:extLst>
                  <a:ext uri="{0D108BD9-81ED-4DB2-BD59-A6C34878D82A}">
                    <a16:rowId xmlns:a16="http://schemas.microsoft.com/office/drawing/2014/main" val="2675637561"/>
                  </a:ext>
                </a:extLst>
              </a:tr>
              <a:tr h="543965">
                <a:tc>
                  <a:txBody>
                    <a:bodyPr/>
                    <a:lstStyle/>
                    <a:p>
                      <a:pPr algn="ctr"/>
                      <a:r>
                        <a:rPr lang="en-US">
                          <a:solidFill>
                            <a:schemeClr val="bg1"/>
                          </a:solidFill>
                        </a:rPr>
                        <a:t>Automation</a:t>
                      </a:r>
                    </a:p>
                  </a:txBody>
                  <a:tcPr anchor="ctr">
                    <a:solidFill>
                      <a:srgbClr val="6850A4"/>
                    </a:solidFill>
                  </a:tcPr>
                </a:tc>
                <a:tc>
                  <a:txBody>
                    <a:bodyPr/>
                    <a:lstStyle/>
                    <a:p>
                      <a:pPr algn="ctr"/>
                      <a:r>
                        <a:rPr lang="en-US" sz="1100"/>
                        <a:t>Must be Monitored</a:t>
                      </a:r>
                    </a:p>
                  </a:txBody>
                  <a:tcPr anchor="ctr">
                    <a:solidFill>
                      <a:srgbClr val="00FF2A"/>
                    </a:solidFill>
                  </a:tcPr>
                </a:tc>
                <a:tc>
                  <a:txBody>
                    <a:bodyPr/>
                    <a:lstStyle/>
                    <a:p>
                      <a:pPr algn="ctr"/>
                      <a:r>
                        <a:rPr lang="en-US" sz="1100"/>
                        <a:t>Human Calibration</a:t>
                      </a:r>
                    </a:p>
                  </a:txBody>
                  <a:tcPr anchor="ctr">
                    <a:solidFill>
                      <a:srgbClr val="00FF2A"/>
                    </a:solidFill>
                  </a:tcPr>
                </a:tc>
                <a:tc>
                  <a:txBody>
                    <a:bodyPr/>
                    <a:lstStyle/>
                    <a:p>
                      <a:pPr algn="ctr"/>
                      <a:r>
                        <a:rPr lang="en-US" sz="1100"/>
                        <a:t>No human input after setup</a:t>
                      </a:r>
                    </a:p>
                  </a:txBody>
                  <a:tcPr anchor="ctr">
                    <a:solidFill>
                      <a:srgbClr val="00FF2A"/>
                    </a:solidFill>
                  </a:tcPr>
                </a:tc>
                <a:extLst>
                  <a:ext uri="{0D108BD9-81ED-4DB2-BD59-A6C34878D82A}">
                    <a16:rowId xmlns:a16="http://schemas.microsoft.com/office/drawing/2014/main" val="2924857056"/>
                  </a:ext>
                </a:extLst>
              </a:tr>
              <a:tr h="543965">
                <a:tc>
                  <a:txBody>
                    <a:bodyPr/>
                    <a:lstStyle/>
                    <a:p>
                      <a:pPr algn="ctr"/>
                      <a:r>
                        <a:rPr lang="en-US">
                          <a:solidFill>
                            <a:schemeClr val="bg1"/>
                          </a:solidFill>
                        </a:rPr>
                        <a:t>Weather Detection</a:t>
                      </a:r>
                    </a:p>
                  </a:txBody>
                  <a:tcPr anchor="ctr">
                    <a:solidFill>
                      <a:srgbClr val="6850A4"/>
                    </a:solidFill>
                  </a:tcPr>
                </a:tc>
                <a:tc>
                  <a:txBody>
                    <a:bodyPr/>
                    <a:lstStyle/>
                    <a:p>
                      <a:pPr algn="ctr"/>
                      <a:r>
                        <a:rPr lang="en-US" sz="1100"/>
                        <a:t>&lt;95%</a:t>
                      </a:r>
                    </a:p>
                  </a:txBody>
                  <a:tcPr anchor="ctr">
                    <a:solidFill>
                      <a:srgbClr val="00FF2A"/>
                    </a:solidFill>
                  </a:tcPr>
                </a:tc>
                <a:tc>
                  <a:txBody>
                    <a:bodyPr/>
                    <a:lstStyle/>
                    <a:p>
                      <a:pPr algn="ctr"/>
                      <a:r>
                        <a:rPr lang="en-US" sz="1100"/>
                        <a:t>&lt;99%</a:t>
                      </a:r>
                    </a:p>
                  </a:txBody>
                  <a:tcPr anchor="ctr">
                    <a:solidFill>
                      <a:srgbClr val="00FF2A"/>
                    </a:solidFill>
                  </a:tcPr>
                </a:tc>
                <a:tc>
                  <a:txBody>
                    <a:bodyPr/>
                    <a:lstStyle/>
                    <a:p>
                      <a:pPr algn="ctr"/>
                      <a:r>
                        <a:rPr lang="en-US" sz="1100"/>
                        <a:t>&gt;99%</a:t>
                      </a:r>
                    </a:p>
                  </a:txBody>
                  <a:tcPr anchor="ctr">
                    <a:solidFill>
                      <a:srgbClr val="FFFF00"/>
                    </a:solidFill>
                  </a:tcPr>
                </a:tc>
                <a:extLst>
                  <a:ext uri="{0D108BD9-81ED-4DB2-BD59-A6C34878D82A}">
                    <a16:rowId xmlns:a16="http://schemas.microsoft.com/office/drawing/2014/main" val="1357149408"/>
                  </a:ext>
                </a:extLst>
              </a:tr>
              <a:tr h="543965">
                <a:tc>
                  <a:txBody>
                    <a:bodyPr/>
                    <a:lstStyle/>
                    <a:p>
                      <a:pPr lvl="0" algn="ctr">
                        <a:buNone/>
                      </a:pPr>
                      <a:r>
                        <a:rPr lang="en-US">
                          <a:solidFill>
                            <a:schemeClr val="bg1"/>
                          </a:solidFill>
                        </a:rPr>
                        <a:t>Weather Protection</a:t>
                      </a:r>
                    </a:p>
                  </a:txBody>
                  <a:tcPr anchor="ctr">
                    <a:solidFill>
                      <a:srgbClr val="6850A4"/>
                    </a:solidFill>
                  </a:tcPr>
                </a:tc>
                <a:tc>
                  <a:txBody>
                    <a:bodyPr/>
                    <a:lstStyle/>
                    <a:p>
                      <a:pPr algn="ctr"/>
                      <a:r>
                        <a:rPr lang="en-US" sz="1100"/>
                        <a:t>Protects Against Rain</a:t>
                      </a:r>
                    </a:p>
                  </a:txBody>
                  <a:tcPr anchor="ctr">
                    <a:solidFill>
                      <a:srgbClr val="00FF2A"/>
                    </a:solidFill>
                  </a:tcPr>
                </a:tc>
                <a:tc>
                  <a:txBody>
                    <a:bodyPr/>
                    <a:lstStyle/>
                    <a:p>
                      <a:pPr algn="ctr"/>
                      <a:r>
                        <a:rPr lang="en-US" sz="1100"/>
                        <a:t>All Precipitation, Wind</a:t>
                      </a:r>
                    </a:p>
                  </a:txBody>
                  <a:tcPr anchor="ctr">
                    <a:solidFill>
                      <a:srgbClr val="00FF2A"/>
                    </a:solidFill>
                  </a:tcPr>
                </a:tc>
                <a:tc>
                  <a:txBody>
                    <a:bodyPr/>
                    <a:lstStyle/>
                    <a:p>
                      <a:pPr algn="ctr"/>
                      <a:r>
                        <a:rPr lang="en-US" sz="1100"/>
                        <a:t>Protects Against All Weather Types</a:t>
                      </a:r>
                    </a:p>
                  </a:txBody>
                  <a:tcPr anchor="ctr">
                    <a:solidFill>
                      <a:srgbClr val="00FF2A"/>
                    </a:solidFill>
                  </a:tcPr>
                </a:tc>
                <a:extLst>
                  <a:ext uri="{0D108BD9-81ED-4DB2-BD59-A6C34878D82A}">
                    <a16:rowId xmlns:a16="http://schemas.microsoft.com/office/drawing/2014/main" val="461273839"/>
                  </a:ext>
                </a:extLst>
              </a:tr>
            </a:tbl>
          </a:graphicData>
        </a:graphic>
      </p:graphicFrame>
      <p:graphicFrame>
        <p:nvGraphicFramePr>
          <p:cNvPr id="5" name="Table 4">
            <a:extLst>
              <a:ext uri="{FF2B5EF4-FFF2-40B4-BE49-F238E27FC236}">
                <a16:creationId xmlns:a16="http://schemas.microsoft.com/office/drawing/2014/main" id="{49AE39C4-369B-4433-8109-3889AB002ED3}"/>
              </a:ext>
            </a:extLst>
          </p:cNvPr>
          <p:cNvGraphicFramePr>
            <a:graphicFrameLocks noGrp="1"/>
          </p:cNvGraphicFramePr>
          <p:nvPr>
            <p:extLst>
              <p:ext uri="{D42A27DB-BD31-4B8C-83A1-F6EECF244321}">
                <p14:modId xmlns:p14="http://schemas.microsoft.com/office/powerpoint/2010/main" val="317044776"/>
              </p:ext>
            </p:extLst>
          </p:nvPr>
        </p:nvGraphicFramePr>
        <p:xfrm>
          <a:off x="1968922" y="4114360"/>
          <a:ext cx="5206156" cy="553640"/>
        </p:xfrm>
        <a:graphic>
          <a:graphicData uri="http://schemas.openxmlformats.org/drawingml/2006/table">
            <a:tbl>
              <a:tblPr firstRow="1" bandRow="1">
                <a:tableStyleId>{5940675A-B579-460E-94D1-54222C63F5DA}</a:tableStyleId>
              </a:tblPr>
              <a:tblGrid>
                <a:gridCol w="1826120">
                  <a:extLst>
                    <a:ext uri="{9D8B030D-6E8A-4147-A177-3AD203B41FA5}">
                      <a16:colId xmlns:a16="http://schemas.microsoft.com/office/drawing/2014/main" val="2609495013"/>
                    </a:ext>
                  </a:extLst>
                </a:gridCol>
                <a:gridCol w="1629667">
                  <a:extLst>
                    <a:ext uri="{9D8B030D-6E8A-4147-A177-3AD203B41FA5}">
                      <a16:colId xmlns:a16="http://schemas.microsoft.com/office/drawing/2014/main" val="3042182758"/>
                    </a:ext>
                  </a:extLst>
                </a:gridCol>
                <a:gridCol w="1750369">
                  <a:extLst>
                    <a:ext uri="{9D8B030D-6E8A-4147-A177-3AD203B41FA5}">
                      <a16:colId xmlns:a16="http://schemas.microsoft.com/office/drawing/2014/main" val="1409416821"/>
                    </a:ext>
                  </a:extLst>
                </a:gridCol>
              </a:tblGrid>
              <a:tr h="553640">
                <a:tc>
                  <a:txBody>
                    <a:bodyPr/>
                    <a:lstStyle/>
                    <a:p>
                      <a:pPr algn="ctr"/>
                      <a:r>
                        <a:rPr lang="en-US"/>
                        <a:t>Expected</a:t>
                      </a:r>
                    </a:p>
                  </a:txBody>
                  <a:tcPr anchor="ctr">
                    <a:solidFill>
                      <a:srgbClr val="00FF2A"/>
                    </a:solidFill>
                  </a:tcPr>
                </a:tc>
                <a:tc>
                  <a:txBody>
                    <a:bodyPr/>
                    <a:lstStyle/>
                    <a:p>
                      <a:pPr algn="ctr"/>
                      <a:r>
                        <a:rPr lang="en-US">
                          <a:solidFill>
                            <a:schemeClr val="tx1"/>
                          </a:solidFill>
                        </a:rPr>
                        <a:t>Possible</a:t>
                      </a:r>
                    </a:p>
                  </a:txBody>
                  <a:tcPr anchor="ctr">
                    <a:solidFill>
                      <a:srgbClr val="FFFF00"/>
                    </a:solidFill>
                  </a:tcPr>
                </a:tc>
                <a:tc>
                  <a:txBody>
                    <a:bodyPr/>
                    <a:lstStyle/>
                    <a:p>
                      <a:pPr algn="ctr"/>
                      <a:r>
                        <a:rPr lang="en-US">
                          <a:solidFill>
                            <a:schemeClr val="bg1"/>
                          </a:solidFill>
                        </a:rPr>
                        <a:t>Not Possible</a:t>
                      </a:r>
                    </a:p>
                  </a:txBody>
                  <a:tcPr anchor="ctr">
                    <a:solidFill>
                      <a:srgbClr val="FF0000"/>
                    </a:solidFill>
                  </a:tcPr>
                </a:tc>
                <a:extLst>
                  <a:ext uri="{0D108BD9-81ED-4DB2-BD59-A6C34878D82A}">
                    <a16:rowId xmlns:a16="http://schemas.microsoft.com/office/drawing/2014/main" val="3449817622"/>
                  </a:ext>
                </a:extLst>
              </a:tr>
            </a:tbl>
          </a:graphicData>
        </a:graphic>
      </p:graphicFrame>
    </p:spTree>
    <p:extLst>
      <p:ext uri="{BB962C8B-B14F-4D97-AF65-F5344CB8AC3E}">
        <p14:creationId xmlns:p14="http://schemas.microsoft.com/office/powerpoint/2010/main" val="33482476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E0945-53DC-422F-A477-109B42FD7D28}"/>
              </a:ext>
            </a:extLst>
          </p:cNvPr>
          <p:cNvSpPr>
            <a:spLocks noGrp="1"/>
          </p:cNvSpPr>
          <p:nvPr>
            <p:ph type="title"/>
          </p:nvPr>
        </p:nvSpPr>
        <p:spPr/>
        <p:txBody>
          <a:bodyPr/>
          <a:lstStyle/>
          <a:p>
            <a:r>
              <a:rPr lang="en-US"/>
              <a:t>IR Thermometer Testing Data</a:t>
            </a:r>
          </a:p>
        </p:txBody>
      </p:sp>
      <p:sp>
        <p:nvSpPr>
          <p:cNvPr id="3" name="Slide Number Placeholder 2">
            <a:extLst>
              <a:ext uri="{FF2B5EF4-FFF2-40B4-BE49-F238E27FC236}">
                <a16:creationId xmlns:a16="http://schemas.microsoft.com/office/drawing/2014/main" id="{B813A1ED-71FC-4800-9E28-178AFDF9AED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40</a:t>
            </a:fld>
            <a:endParaRPr lang="en"/>
          </a:p>
        </p:txBody>
      </p:sp>
      <p:pic>
        <p:nvPicPr>
          <p:cNvPr id="4" name="Picture 4" descr="A picture containing screenshot&#10;&#10;Description generated with very high confidence">
            <a:extLst>
              <a:ext uri="{FF2B5EF4-FFF2-40B4-BE49-F238E27FC236}">
                <a16:creationId xmlns:a16="http://schemas.microsoft.com/office/drawing/2014/main" id="{2B4AFE89-4061-40C9-8E46-4E58CFB40B48}"/>
              </a:ext>
            </a:extLst>
          </p:cNvPr>
          <p:cNvPicPr>
            <a:picLocks noChangeAspect="1"/>
          </p:cNvPicPr>
          <p:nvPr/>
        </p:nvPicPr>
        <p:blipFill>
          <a:blip r:embed="rId2"/>
          <a:stretch>
            <a:fillRect/>
          </a:stretch>
        </p:blipFill>
        <p:spPr>
          <a:xfrm>
            <a:off x="4648722" y="1222070"/>
            <a:ext cx="4371583" cy="3286516"/>
          </a:xfrm>
          <a:prstGeom prst="rect">
            <a:avLst/>
          </a:prstGeom>
        </p:spPr>
      </p:pic>
      <p:pic>
        <p:nvPicPr>
          <p:cNvPr id="6" name="Picture 6" descr="A close up of a map&#10;&#10;Description generated with very high confidence">
            <a:extLst>
              <a:ext uri="{FF2B5EF4-FFF2-40B4-BE49-F238E27FC236}">
                <a16:creationId xmlns:a16="http://schemas.microsoft.com/office/drawing/2014/main" id="{10D1C457-5614-4FCD-B92F-598E1F4F1F3F}"/>
              </a:ext>
            </a:extLst>
          </p:cNvPr>
          <p:cNvPicPr>
            <a:picLocks noChangeAspect="1"/>
          </p:cNvPicPr>
          <p:nvPr/>
        </p:nvPicPr>
        <p:blipFill>
          <a:blip r:embed="rId3"/>
          <a:stretch>
            <a:fillRect/>
          </a:stretch>
        </p:blipFill>
        <p:spPr>
          <a:xfrm>
            <a:off x="100209" y="1222071"/>
            <a:ext cx="4371583" cy="3286516"/>
          </a:xfrm>
          <a:prstGeom prst="rect">
            <a:avLst/>
          </a:prstGeom>
        </p:spPr>
      </p:pic>
    </p:spTree>
    <p:extLst>
      <p:ext uri="{BB962C8B-B14F-4D97-AF65-F5344CB8AC3E}">
        <p14:creationId xmlns:p14="http://schemas.microsoft.com/office/powerpoint/2010/main" val="21547739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ACC81-58A2-445B-A0CE-E6C1CD0D10AD}"/>
              </a:ext>
            </a:extLst>
          </p:cNvPr>
          <p:cNvSpPr>
            <a:spLocks noGrp="1"/>
          </p:cNvSpPr>
          <p:nvPr>
            <p:ph type="title"/>
          </p:nvPr>
        </p:nvSpPr>
        <p:spPr/>
        <p:txBody>
          <a:bodyPr/>
          <a:lstStyle/>
          <a:p>
            <a:r>
              <a:rPr lang="en-US">
                <a:solidFill>
                  <a:schemeClr val="bg1"/>
                </a:solidFill>
              </a:rPr>
              <a:t>Updated Weather Shielding Triggers</a:t>
            </a:r>
          </a:p>
        </p:txBody>
      </p:sp>
      <p:sp>
        <p:nvSpPr>
          <p:cNvPr id="3" name="Slide Number Placeholder 2">
            <a:extLst>
              <a:ext uri="{FF2B5EF4-FFF2-40B4-BE49-F238E27FC236}">
                <a16:creationId xmlns:a16="http://schemas.microsoft.com/office/drawing/2014/main" id="{A0101971-638F-4705-B7DC-2B362F46A1A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41</a:t>
            </a:fld>
            <a:endParaRPr lang="en"/>
          </a:p>
        </p:txBody>
      </p:sp>
      <p:sp>
        <p:nvSpPr>
          <p:cNvPr id="8" name="TextBox 7">
            <a:extLst>
              <a:ext uri="{FF2B5EF4-FFF2-40B4-BE49-F238E27FC236}">
                <a16:creationId xmlns:a16="http://schemas.microsoft.com/office/drawing/2014/main" id="{026C62E4-476A-4D3F-97FE-B6E277F12996}"/>
              </a:ext>
            </a:extLst>
          </p:cNvPr>
          <p:cNvSpPr txBox="1"/>
          <p:nvPr/>
        </p:nvSpPr>
        <p:spPr>
          <a:xfrm>
            <a:off x="444295" y="1025011"/>
            <a:ext cx="3111908" cy="19979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b="1" i="1">
                <a:latin typeface="Calibri"/>
              </a:rPr>
              <a:t>Single Sensor Safe Mode Trigger:</a:t>
            </a:r>
          </a:p>
          <a:p>
            <a:pPr algn="ctr">
              <a:lnSpc>
                <a:spcPct val="150000"/>
              </a:lnSpc>
            </a:pPr>
            <a:r>
              <a:rPr lang="en-US">
                <a:latin typeface="Calibri"/>
              </a:rPr>
              <a:t>Lightning detected </a:t>
            </a:r>
            <a:r>
              <a:rPr lang="en-US" b="1">
                <a:solidFill>
                  <a:srgbClr val="C00000"/>
                </a:solidFill>
                <a:latin typeface="Calibri"/>
              </a:rPr>
              <a:t>at any distance</a:t>
            </a:r>
          </a:p>
          <a:p>
            <a:pPr algn="ctr">
              <a:lnSpc>
                <a:spcPct val="150000"/>
              </a:lnSpc>
            </a:pPr>
            <a:r>
              <a:rPr lang="en-US" b="1">
                <a:solidFill>
                  <a:srgbClr val="7030A0"/>
                </a:solidFill>
                <a:latin typeface="Calibri"/>
              </a:rPr>
              <a:t>OR</a:t>
            </a:r>
          </a:p>
          <a:p>
            <a:pPr algn="ctr">
              <a:lnSpc>
                <a:spcPct val="150000"/>
              </a:lnSpc>
            </a:pPr>
            <a:r>
              <a:rPr lang="en-US">
                <a:latin typeface="Calibri"/>
              </a:rPr>
              <a:t>Precipitation detected</a:t>
            </a:r>
          </a:p>
          <a:p>
            <a:pPr algn="ctr">
              <a:lnSpc>
                <a:spcPct val="150000"/>
              </a:lnSpc>
            </a:pPr>
            <a:r>
              <a:rPr lang="en-US" b="1">
                <a:solidFill>
                  <a:srgbClr val="7030A0"/>
                </a:solidFill>
                <a:latin typeface="Calibri"/>
              </a:rPr>
              <a:t>OR</a:t>
            </a:r>
          </a:p>
          <a:p>
            <a:pPr algn="ctr">
              <a:lnSpc>
                <a:spcPct val="150000"/>
              </a:lnSpc>
            </a:pPr>
            <a:r>
              <a:rPr lang="en-US">
                <a:latin typeface="Calibri"/>
              </a:rPr>
              <a:t>Wind speeds detected &gt; 8 m/s</a:t>
            </a:r>
          </a:p>
        </p:txBody>
      </p:sp>
      <p:sp>
        <p:nvSpPr>
          <p:cNvPr id="9" name="TextBox 8">
            <a:extLst>
              <a:ext uri="{FF2B5EF4-FFF2-40B4-BE49-F238E27FC236}">
                <a16:creationId xmlns:a16="http://schemas.microsoft.com/office/drawing/2014/main" id="{78EAAF32-EC7A-40CA-8215-17C273F07615}"/>
              </a:ext>
            </a:extLst>
          </p:cNvPr>
          <p:cNvSpPr txBox="1"/>
          <p:nvPr/>
        </p:nvSpPr>
        <p:spPr>
          <a:xfrm>
            <a:off x="4868809" y="1025010"/>
            <a:ext cx="3010513" cy="19965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b="1" i="1">
                <a:latin typeface="Calibri"/>
              </a:rPr>
              <a:t>Multiple Sensor Safe Mode Trigger:</a:t>
            </a:r>
            <a:endParaRPr lang="en-US"/>
          </a:p>
          <a:p>
            <a:pPr algn="ctr">
              <a:lnSpc>
                <a:spcPct val="150000"/>
              </a:lnSpc>
            </a:pPr>
            <a:r>
              <a:rPr lang="en-US">
                <a:latin typeface="Calibri"/>
              </a:rPr>
              <a:t>Pressure drops by </a:t>
            </a:r>
            <a:r>
              <a:rPr lang="en-US" b="1">
                <a:solidFill>
                  <a:srgbClr val="C00000"/>
                </a:solidFill>
                <a:latin typeface="Calibri"/>
              </a:rPr>
              <a:t>&gt; 3 mb</a:t>
            </a:r>
          </a:p>
          <a:p>
            <a:pPr algn="ctr">
              <a:lnSpc>
                <a:spcPct val="150000"/>
              </a:lnSpc>
            </a:pPr>
            <a:r>
              <a:rPr lang="en-US" b="1">
                <a:solidFill>
                  <a:srgbClr val="7030A0"/>
                </a:solidFill>
                <a:latin typeface="Calibri"/>
              </a:rPr>
              <a:t>AND</a:t>
            </a:r>
          </a:p>
          <a:p>
            <a:pPr algn="ctr">
              <a:lnSpc>
                <a:spcPct val="150000"/>
              </a:lnSpc>
            </a:pPr>
            <a:r>
              <a:rPr lang="en-US">
                <a:latin typeface="Calibri"/>
              </a:rPr>
              <a:t>RH detected above 70%</a:t>
            </a:r>
          </a:p>
          <a:p>
            <a:pPr algn="ctr">
              <a:lnSpc>
                <a:spcPct val="150000"/>
              </a:lnSpc>
            </a:pPr>
            <a:r>
              <a:rPr lang="en-US" b="1">
                <a:solidFill>
                  <a:srgbClr val="7030A0"/>
                </a:solidFill>
                <a:latin typeface="Calibri"/>
              </a:rPr>
              <a:t>AND</a:t>
            </a:r>
          </a:p>
          <a:p>
            <a:pPr algn="ctr">
              <a:lnSpc>
                <a:spcPct val="150000"/>
              </a:lnSpc>
            </a:pPr>
            <a:r>
              <a:rPr lang="en-US">
                <a:latin typeface="Calibri"/>
              </a:rPr>
              <a:t>IR temperature higher than 10°C</a:t>
            </a:r>
          </a:p>
        </p:txBody>
      </p:sp>
      <p:sp>
        <p:nvSpPr>
          <p:cNvPr id="10" name="TextBox 9">
            <a:extLst>
              <a:ext uri="{FF2B5EF4-FFF2-40B4-BE49-F238E27FC236}">
                <a16:creationId xmlns:a16="http://schemas.microsoft.com/office/drawing/2014/main" id="{64BB38EB-6DB2-4DB4-BDF4-DAD8CF987386}"/>
              </a:ext>
            </a:extLst>
          </p:cNvPr>
          <p:cNvSpPr txBox="1"/>
          <p:nvPr/>
        </p:nvSpPr>
        <p:spPr>
          <a:xfrm>
            <a:off x="2324712" y="3771895"/>
            <a:ext cx="3609666" cy="7052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b="1" i="1">
                <a:latin typeface="Calibri"/>
              </a:rPr>
              <a:t>Remote Operator Safe Mode Trigger:</a:t>
            </a:r>
            <a:endParaRPr lang="en-US"/>
          </a:p>
          <a:p>
            <a:pPr algn="ctr">
              <a:lnSpc>
                <a:spcPct val="150000"/>
              </a:lnSpc>
            </a:pPr>
            <a:r>
              <a:rPr lang="en-US">
                <a:latin typeface="Calibri"/>
              </a:rPr>
              <a:t>Shutdown command received over cellular</a:t>
            </a:r>
          </a:p>
        </p:txBody>
      </p:sp>
      <p:sp>
        <p:nvSpPr>
          <p:cNvPr id="12" name="Arrow: Bent 11">
            <a:extLst>
              <a:ext uri="{FF2B5EF4-FFF2-40B4-BE49-F238E27FC236}">
                <a16:creationId xmlns:a16="http://schemas.microsoft.com/office/drawing/2014/main" id="{6DEDA891-4713-499B-B012-9C96033C4866}"/>
              </a:ext>
            </a:extLst>
          </p:cNvPr>
          <p:cNvSpPr/>
          <p:nvPr/>
        </p:nvSpPr>
        <p:spPr>
          <a:xfrm rot="14940000">
            <a:off x="1256233" y="3424106"/>
            <a:ext cx="1060039" cy="691330"/>
          </a:xfrm>
          <a:prstGeom prst="bentArrow">
            <a:avLst/>
          </a:prstGeom>
          <a:solidFill>
            <a:srgbClr val="5A1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Bent 12">
            <a:extLst>
              <a:ext uri="{FF2B5EF4-FFF2-40B4-BE49-F238E27FC236}">
                <a16:creationId xmlns:a16="http://schemas.microsoft.com/office/drawing/2014/main" id="{D21738D2-F27F-4883-991C-177BD30BA9DB}"/>
              </a:ext>
            </a:extLst>
          </p:cNvPr>
          <p:cNvSpPr/>
          <p:nvPr/>
        </p:nvSpPr>
        <p:spPr>
          <a:xfrm rot="9180000">
            <a:off x="6113982" y="3424105"/>
            <a:ext cx="1060039" cy="691330"/>
          </a:xfrm>
          <a:prstGeom prst="bentArrow">
            <a:avLst/>
          </a:prstGeom>
          <a:solidFill>
            <a:srgbClr val="5A1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Right 13">
            <a:extLst>
              <a:ext uri="{FF2B5EF4-FFF2-40B4-BE49-F238E27FC236}">
                <a16:creationId xmlns:a16="http://schemas.microsoft.com/office/drawing/2014/main" id="{9F2E9EFE-0794-455A-9856-796D7B16C8AC}"/>
              </a:ext>
            </a:extLst>
          </p:cNvPr>
          <p:cNvSpPr/>
          <p:nvPr/>
        </p:nvSpPr>
        <p:spPr>
          <a:xfrm>
            <a:off x="3691042" y="1928462"/>
            <a:ext cx="1069258" cy="414799"/>
          </a:xfrm>
          <a:prstGeom prst="rightArrow">
            <a:avLst/>
          </a:prstGeom>
          <a:solidFill>
            <a:srgbClr val="5A1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Calibri"/>
                <a:cs typeface="Calibri"/>
              </a:rPr>
              <a:t>1 Hz</a:t>
            </a:r>
            <a:endParaRPr lang="en-US">
              <a:solidFill>
                <a:schemeClr val="bg1"/>
              </a:solidFill>
            </a:endParaRPr>
          </a:p>
        </p:txBody>
      </p:sp>
    </p:spTree>
    <p:extLst>
      <p:ext uri="{BB962C8B-B14F-4D97-AF65-F5344CB8AC3E}">
        <p14:creationId xmlns:p14="http://schemas.microsoft.com/office/powerpoint/2010/main" val="9393274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518F7-2DCB-4414-BD99-1C43DF24F581}"/>
              </a:ext>
            </a:extLst>
          </p:cNvPr>
          <p:cNvSpPr>
            <a:spLocks noGrp="1"/>
          </p:cNvSpPr>
          <p:nvPr>
            <p:ph type="title"/>
          </p:nvPr>
        </p:nvSpPr>
        <p:spPr/>
        <p:txBody>
          <a:bodyPr/>
          <a:lstStyle/>
          <a:p>
            <a:r>
              <a:rPr lang="en-US"/>
              <a:t>Power</a:t>
            </a:r>
          </a:p>
        </p:txBody>
      </p:sp>
      <p:sp>
        <p:nvSpPr>
          <p:cNvPr id="3" name="Slide Number Placeholder 2">
            <a:extLst>
              <a:ext uri="{FF2B5EF4-FFF2-40B4-BE49-F238E27FC236}">
                <a16:creationId xmlns:a16="http://schemas.microsoft.com/office/drawing/2014/main" id="{E067002B-E860-4F74-92E2-082D0AAF4A9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42</a:t>
            </a:fld>
            <a:endParaRPr lang="en"/>
          </a:p>
        </p:txBody>
      </p:sp>
      <p:sp>
        <p:nvSpPr>
          <p:cNvPr id="8" name="Rectangle 7">
            <a:extLst>
              <a:ext uri="{FF2B5EF4-FFF2-40B4-BE49-F238E27FC236}">
                <a16:creationId xmlns:a16="http://schemas.microsoft.com/office/drawing/2014/main" id="{4319726F-D166-46F9-BE6B-22CA1F77B96C}"/>
              </a:ext>
            </a:extLst>
          </p:cNvPr>
          <p:cNvSpPr/>
          <p:nvPr/>
        </p:nvSpPr>
        <p:spPr>
          <a:xfrm>
            <a:off x="650304" y="4156350"/>
            <a:ext cx="8110902" cy="280254"/>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3549A12-F2D8-463D-97BE-5B30C61389C4}"/>
              </a:ext>
            </a:extLst>
          </p:cNvPr>
          <p:cNvSpPr/>
          <p:nvPr/>
        </p:nvSpPr>
        <p:spPr>
          <a:xfrm>
            <a:off x="64841" y="4154783"/>
            <a:ext cx="1581574" cy="285286"/>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alibri"/>
                <a:cs typeface="Arial"/>
              </a:rPr>
              <a:t>Model Validation</a:t>
            </a:r>
            <a:endParaRPr lang="en-US">
              <a:cs typeface="Arial"/>
            </a:endParaRPr>
          </a:p>
        </p:txBody>
      </p:sp>
      <p:sp>
        <p:nvSpPr>
          <p:cNvPr id="20" name="Rectangle 19">
            <a:extLst>
              <a:ext uri="{FF2B5EF4-FFF2-40B4-BE49-F238E27FC236}">
                <a16:creationId xmlns:a16="http://schemas.microsoft.com/office/drawing/2014/main" id="{719557E6-6053-4176-9E0F-F39CF8597F9F}"/>
              </a:ext>
            </a:extLst>
          </p:cNvPr>
          <p:cNvSpPr/>
          <p:nvPr/>
        </p:nvSpPr>
        <p:spPr>
          <a:xfrm>
            <a:off x="3350476" y="4157479"/>
            <a:ext cx="1672214" cy="2791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alibri"/>
                <a:cs typeface="Arial"/>
              </a:rPr>
              <a:t>Component Testing</a:t>
            </a:r>
            <a:endParaRPr lang="en-US"/>
          </a:p>
        </p:txBody>
      </p:sp>
      <p:grpSp>
        <p:nvGrpSpPr>
          <p:cNvPr id="38" name="Group 37">
            <a:extLst>
              <a:ext uri="{FF2B5EF4-FFF2-40B4-BE49-F238E27FC236}">
                <a16:creationId xmlns:a16="http://schemas.microsoft.com/office/drawing/2014/main" id="{945E5EC2-6272-4CDD-A1FE-F996715C1242}"/>
              </a:ext>
            </a:extLst>
          </p:cNvPr>
          <p:cNvGrpSpPr/>
          <p:nvPr/>
        </p:nvGrpSpPr>
        <p:grpSpPr>
          <a:xfrm>
            <a:off x="2740699" y="4523627"/>
            <a:ext cx="3673649" cy="284393"/>
            <a:chOff x="2388404" y="4617572"/>
            <a:chExt cx="3673649" cy="284393"/>
          </a:xfrm>
        </p:grpSpPr>
        <p:sp>
          <p:nvSpPr>
            <p:cNvPr id="32" name="Rectangle 31">
              <a:extLst>
                <a:ext uri="{FF2B5EF4-FFF2-40B4-BE49-F238E27FC236}">
                  <a16:creationId xmlns:a16="http://schemas.microsoft.com/office/drawing/2014/main" id="{4D93FF17-27C9-4CF9-92C6-E90D1E263ACD}"/>
                </a:ext>
              </a:extLst>
            </p:cNvPr>
            <p:cNvSpPr/>
            <p:nvPr/>
          </p:nvSpPr>
          <p:spPr>
            <a:xfrm>
              <a:off x="2388404" y="4617572"/>
              <a:ext cx="1214437" cy="280254"/>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alibri"/>
                  <a:cs typeface="Arial"/>
                </a:rPr>
                <a:t>Done </a:t>
              </a:r>
              <a:endParaRPr lang="en-US">
                <a:latin typeface="Calibri"/>
                <a:cs typeface="Calibri"/>
              </a:endParaRPr>
            </a:p>
          </p:txBody>
        </p:sp>
        <p:sp>
          <p:nvSpPr>
            <p:cNvPr id="33" name="Rectangle 32">
              <a:extLst>
                <a:ext uri="{FF2B5EF4-FFF2-40B4-BE49-F238E27FC236}">
                  <a16:creationId xmlns:a16="http://schemas.microsoft.com/office/drawing/2014/main" id="{85FA671A-83EA-4C6F-8120-3BADC3680369}"/>
                </a:ext>
              </a:extLst>
            </p:cNvPr>
            <p:cNvSpPr/>
            <p:nvPr/>
          </p:nvSpPr>
          <p:spPr>
            <a:xfrm>
              <a:off x="4847616" y="4617572"/>
              <a:ext cx="1214437" cy="280254"/>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alibri"/>
                  <a:cs typeface="Arial"/>
                </a:rPr>
                <a:t>To Do</a:t>
              </a:r>
              <a:endParaRPr lang="en-US">
                <a:latin typeface="Calibri"/>
                <a:cs typeface="Calibri"/>
              </a:endParaRPr>
            </a:p>
          </p:txBody>
        </p:sp>
        <p:sp>
          <p:nvSpPr>
            <p:cNvPr id="37" name="Rectangle 36">
              <a:extLst>
                <a:ext uri="{FF2B5EF4-FFF2-40B4-BE49-F238E27FC236}">
                  <a16:creationId xmlns:a16="http://schemas.microsoft.com/office/drawing/2014/main" id="{DC5477BD-85D8-4715-9246-8554E27658CE}"/>
                </a:ext>
              </a:extLst>
            </p:cNvPr>
            <p:cNvSpPr/>
            <p:nvPr/>
          </p:nvSpPr>
          <p:spPr>
            <a:xfrm>
              <a:off x="3613458" y="4619378"/>
              <a:ext cx="1228439" cy="282587"/>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latin typeface="Calibri"/>
                  <a:cs typeface="Arial"/>
                </a:rPr>
                <a:t>In Progress</a:t>
              </a:r>
              <a:endParaRPr lang="en-US">
                <a:latin typeface="Calibri"/>
                <a:cs typeface="Calibri"/>
              </a:endParaRPr>
            </a:p>
          </p:txBody>
        </p:sp>
      </p:grpSp>
      <p:sp>
        <p:nvSpPr>
          <p:cNvPr id="39" name="Rectangle 38">
            <a:extLst>
              <a:ext uri="{FF2B5EF4-FFF2-40B4-BE49-F238E27FC236}">
                <a16:creationId xmlns:a16="http://schemas.microsoft.com/office/drawing/2014/main" id="{DAB24446-03EA-45A3-88B0-AE3D06D18A94}"/>
              </a:ext>
            </a:extLst>
          </p:cNvPr>
          <p:cNvSpPr/>
          <p:nvPr/>
        </p:nvSpPr>
        <p:spPr>
          <a:xfrm>
            <a:off x="1646865" y="4157478"/>
            <a:ext cx="1698168" cy="282587"/>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alibri"/>
                <a:cs typeface="Arial"/>
              </a:rPr>
              <a:t>Material Acquisition</a:t>
            </a:r>
            <a:endParaRPr lang="en-US"/>
          </a:p>
        </p:txBody>
      </p:sp>
      <p:sp>
        <p:nvSpPr>
          <p:cNvPr id="40" name="Rectangle 39">
            <a:extLst>
              <a:ext uri="{FF2B5EF4-FFF2-40B4-BE49-F238E27FC236}">
                <a16:creationId xmlns:a16="http://schemas.microsoft.com/office/drawing/2014/main" id="{3A0AFFE8-EBBC-4076-8ADD-AF1ABB61197C}"/>
              </a:ext>
            </a:extLst>
          </p:cNvPr>
          <p:cNvSpPr/>
          <p:nvPr/>
        </p:nvSpPr>
        <p:spPr>
          <a:xfrm>
            <a:off x="4967549" y="4157478"/>
            <a:ext cx="2032170" cy="282587"/>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alibri"/>
                <a:cs typeface="Arial"/>
              </a:rPr>
              <a:t>Harness Manufacturing</a:t>
            </a:r>
            <a:endParaRPr lang="en-US"/>
          </a:p>
        </p:txBody>
      </p:sp>
      <p:sp>
        <p:nvSpPr>
          <p:cNvPr id="41" name="Rectangle 40">
            <a:extLst>
              <a:ext uri="{FF2B5EF4-FFF2-40B4-BE49-F238E27FC236}">
                <a16:creationId xmlns:a16="http://schemas.microsoft.com/office/drawing/2014/main" id="{3D8EA2F9-4DD1-4842-A241-16376605008D}"/>
              </a:ext>
            </a:extLst>
          </p:cNvPr>
          <p:cNvSpPr/>
          <p:nvPr/>
        </p:nvSpPr>
        <p:spPr>
          <a:xfrm>
            <a:off x="6957058" y="4157477"/>
            <a:ext cx="2135629" cy="28258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alibri"/>
                <a:cs typeface="Arial"/>
              </a:rPr>
              <a:t>Component Installation</a:t>
            </a:r>
            <a:endParaRPr lang="en-US"/>
          </a:p>
        </p:txBody>
      </p:sp>
      <p:sp>
        <p:nvSpPr>
          <p:cNvPr id="42" name="TextBox 41">
            <a:extLst>
              <a:ext uri="{FF2B5EF4-FFF2-40B4-BE49-F238E27FC236}">
                <a16:creationId xmlns:a16="http://schemas.microsoft.com/office/drawing/2014/main" id="{D658621C-D1B5-4828-BDED-4F9E767E2C07}"/>
              </a:ext>
            </a:extLst>
          </p:cNvPr>
          <p:cNvSpPr txBox="1"/>
          <p:nvPr/>
        </p:nvSpPr>
        <p:spPr>
          <a:xfrm>
            <a:off x="4185243" y="3871038"/>
            <a:ext cx="781417" cy="318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rPr>
              <a:t>~20 </a:t>
            </a:r>
            <a:r>
              <a:rPr lang="en-US" err="1">
                <a:latin typeface="Calibri"/>
              </a:rPr>
              <a:t>hr</a:t>
            </a:r>
          </a:p>
        </p:txBody>
      </p:sp>
      <p:sp>
        <p:nvSpPr>
          <p:cNvPr id="43" name="TextBox 42">
            <a:extLst>
              <a:ext uri="{FF2B5EF4-FFF2-40B4-BE49-F238E27FC236}">
                <a16:creationId xmlns:a16="http://schemas.microsoft.com/office/drawing/2014/main" id="{774845A7-9100-4392-8355-63E6C2E66D71}"/>
              </a:ext>
            </a:extLst>
          </p:cNvPr>
          <p:cNvSpPr txBox="1"/>
          <p:nvPr/>
        </p:nvSpPr>
        <p:spPr>
          <a:xfrm>
            <a:off x="5578764" y="3871038"/>
            <a:ext cx="781417" cy="318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rPr>
              <a:t>~30 </a:t>
            </a:r>
            <a:r>
              <a:rPr lang="en-US" err="1">
                <a:latin typeface="Calibri"/>
              </a:rPr>
              <a:t>hr</a:t>
            </a:r>
          </a:p>
        </p:txBody>
      </p:sp>
      <p:sp>
        <p:nvSpPr>
          <p:cNvPr id="44" name="TextBox 43">
            <a:extLst>
              <a:ext uri="{FF2B5EF4-FFF2-40B4-BE49-F238E27FC236}">
                <a16:creationId xmlns:a16="http://schemas.microsoft.com/office/drawing/2014/main" id="{53682930-6CF5-41A5-944F-79AACC545AA7}"/>
              </a:ext>
            </a:extLst>
          </p:cNvPr>
          <p:cNvSpPr txBox="1"/>
          <p:nvPr/>
        </p:nvSpPr>
        <p:spPr>
          <a:xfrm>
            <a:off x="7308921" y="3871037"/>
            <a:ext cx="781417" cy="318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rPr>
              <a:t>~10 </a:t>
            </a:r>
            <a:r>
              <a:rPr lang="en-US" err="1">
                <a:latin typeface="Calibri"/>
              </a:rPr>
              <a:t>hr</a:t>
            </a:r>
            <a:endParaRPr lang="en-US">
              <a:latin typeface="Calibri"/>
            </a:endParaRPr>
          </a:p>
        </p:txBody>
      </p:sp>
      <p:sp>
        <p:nvSpPr>
          <p:cNvPr id="12" name="Rectangle: Rounded Corners 11">
            <a:extLst>
              <a:ext uri="{FF2B5EF4-FFF2-40B4-BE49-F238E27FC236}">
                <a16:creationId xmlns:a16="http://schemas.microsoft.com/office/drawing/2014/main" id="{504BD0D8-01C6-45FA-A405-528663A0CAEE}"/>
              </a:ext>
            </a:extLst>
          </p:cNvPr>
          <p:cNvSpPr/>
          <p:nvPr/>
        </p:nvSpPr>
        <p:spPr>
          <a:xfrm>
            <a:off x="584168" y="1296510"/>
            <a:ext cx="3927329" cy="1864712"/>
          </a:xfrm>
          <a:prstGeom prst="roundRect">
            <a:avLst/>
          </a:prstGeom>
          <a:solidFill>
            <a:srgbClr val="8E7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Calibri"/>
                <a:ea typeface="Segoe UI"/>
                <a:cs typeface="Segoe UI"/>
              </a:rPr>
              <a:t>Manufacturing Order:</a:t>
            </a:r>
          </a:p>
          <a:p>
            <a:pPr marL="285750" indent="-285750">
              <a:buChar char="•"/>
            </a:pPr>
            <a:r>
              <a:rPr lang="en-US" sz="1600">
                <a:latin typeface="Calibri"/>
                <a:cs typeface="Segoe UI"/>
              </a:rPr>
              <a:t>Components for testing, verification, and validation</a:t>
            </a:r>
          </a:p>
          <a:p>
            <a:pPr marL="285750" indent="-285750">
              <a:buChar char="•"/>
            </a:pPr>
            <a:r>
              <a:rPr lang="en-US" sz="1600">
                <a:latin typeface="Calibri"/>
                <a:cs typeface="Segoe UI"/>
              </a:rPr>
              <a:t>Components for full functionality</a:t>
            </a:r>
          </a:p>
          <a:p>
            <a:pPr marL="285750" indent="-285750">
              <a:buChar char="•"/>
            </a:pPr>
            <a:r>
              <a:rPr lang="en-US" sz="1600">
                <a:latin typeface="Calibri"/>
                <a:cs typeface="Segoe UI"/>
              </a:rPr>
              <a:t>Components for total Requirement adherence</a:t>
            </a:r>
          </a:p>
          <a:p>
            <a:endParaRPr lang="en-US" sz="1600">
              <a:latin typeface="Calibri"/>
              <a:cs typeface="Segoe UI"/>
            </a:endParaRPr>
          </a:p>
        </p:txBody>
      </p:sp>
      <p:pic>
        <p:nvPicPr>
          <p:cNvPr id="5" name="Picture 5" descr="A close up of a sign&#10;&#10;Description generated with very high confidence">
            <a:extLst>
              <a:ext uri="{FF2B5EF4-FFF2-40B4-BE49-F238E27FC236}">
                <a16:creationId xmlns:a16="http://schemas.microsoft.com/office/drawing/2014/main" id="{336B8134-EF63-409A-A4D3-36BA3EFD0C31}"/>
              </a:ext>
            </a:extLst>
          </p:cNvPr>
          <p:cNvPicPr>
            <a:picLocks noChangeAspect="1"/>
          </p:cNvPicPr>
          <p:nvPr/>
        </p:nvPicPr>
        <p:blipFill>
          <a:blip r:embed="rId3"/>
          <a:stretch>
            <a:fillRect/>
          </a:stretch>
        </p:blipFill>
        <p:spPr>
          <a:xfrm>
            <a:off x="4707082" y="1144920"/>
            <a:ext cx="4117633" cy="2159358"/>
          </a:xfrm>
          <a:prstGeom prst="rect">
            <a:avLst/>
          </a:prstGeom>
        </p:spPr>
      </p:pic>
    </p:spTree>
    <p:extLst>
      <p:ext uri="{BB962C8B-B14F-4D97-AF65-F5344CB8AC3E}">
        <p14:creationId xmlns:p14="http://schemas.microsoft.com/office/powerpoint/2010/main" val="2770927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8380B-5DEB-4BBA-8C03-F60621293717}"/>
              </a:ext>
            </a:extLst>
          </p:cNvPr>
          <p:cNvSpPr>
            <a:spLocks noGrp="1"/>
          </p:cNvSpPr>
          <p:nvPr>
            <p:ph type="title"/>
          </p:nvPr>
        </p:nvSpPr>
        <p:spPr/>
        <p:txBody>
          <a:bodyPr/>
          <a:lstStyle/>
          <a:p>
            <a:r>
              <a:rPr lang="en-US"/>
              <a:t>Stage Calibration Test – Test Design </a:t>
            </a:r>
          </a:p>
        </p:txBody>
      </p:sp>
      <p:sp>
        <p:nvSpPr>
          <p:cNvPr id="3" name="Text Placeholder 2">
            <a:extLst>
              <a:ext uri="{FF2B5EF4-FFF2-40B4-BE49-F238E27FC236}">
                <a16:creationId xmlns:a16="http://schemas.microsoft.com/office/drawing/2014/main" id="{B938012B-0067-4896-8059-A6068EC78E29}"/>
              </a:ext>
            </a:extLst>
          </p:cNvPr>
          <p:cNvSpPr>
            <a:spLocks noGrp="1"/>
          </p:cNvSpPr>
          <p:nvPr>
            <p:ph type="body" idx="1"/>
          </p:nvPr>
        </p:nvSpPr>
        <p:spPr>
          <a:xfrm>
            <a:off x="569974" y="880147"/>
            <a:ext cx="3437548" cy="3908535"/>
          </a:xfrm>
          <a:solidFill>
            <a:srgbClr val="6850A4"/>
          </a:solidFill>
        </p:spPr>
        <p:txBody>
          <a:bodyPr/>
          <a:lstStyle/>
          <a:p>
            <a:pPr marL="139700" indent="0" algn="ctr">
              <a:buNone/>
            </a:pPr>
            <a:r>
              <a:rPr lang="en-US" sz="2000" b="1" u="sng">
                <a:solidFill>
                  <a:schemeClr val="bg1"/>
                </a:solidFill>
                <a:latin typeface="Arial"/>
              </a:rPr>
              <a:t>Test 1 Plan :</a:t>
            </a:r>
          </a:p>
          <a:p>
            <a:pPr marL="482600" indent="-342900">
              <a:lnSpc>
                <a:spcPct val="114999"/>
              </a:lnSpc>
              <a:buAutoNum type="arabicPeriod"/>
            </a:pPr>
            <a:r>
              <a:rPr lang="en-US" sz="1600">
                <a:solidFill>
                  <a:schemeClr val="bg1"/>
                </a:solidFill>
                <a:latin typeface="Arial"/>
              </a:rPr>
              <a:t>Power up the stage without any </a:t>
            </a:r>
            <a:r>
              <a:rPr lang="en-US" sz="1600" err="1">
                <a:solidFill>
                  <a:schemeClr val="bg1"/>
                </a:solidFill>
                <a:latin typeface="Arial"/>
              </a:rPr>
              <a:t>its</a:t>
            </a:r>
            <a:r>
              <a:rPr lang="en-US" sz="1600">
                <a:solidFill>
                  <a:schemeClr val="bg1"/>
                </a:solidFill>
                <a:latin typeface="Arial"/>
              </a:rPr>
              <a:t> onboard calibration </a:t>
            </a:r>
          </a:p>
          <a:p>
            <a:pPr marL="482600" indent="-342900">
              <a:lnSpc>
                <a:spcPct val="114999"/>
              </a:lnSpc>
              <a:buAutoNum type="arabicPeriod"/>
            </a:pPr>
            <a:r>
              <a:rPr lang="en-US" sz="1600">
                <a:solidFill>
                  <a:schemeClr val="bg1"/>
                </a:solidFill>
                <a:latin typeface="Arial"/>
              </a:rPr>
              <a:t>Rotate 90 deg from horizontal </a:t>
            </a:r>
          </a:p>
          <a:p>
            <a:pPr marL="482600" indent="-342900">
              <a:lnSpc>
                <a:spcPct val="114999"/>
              </a:lnSpc>
              <a:buAutoNum type="arabicPeriod"/>
            </a:pPr>
            <a:r>
              <a:rPr lang="en-US" sz="1600">
                <a:solidFill>
                  <a:schemeClr val="bg1"/>
                </a:solidFill>
                <a:latin typeface="Arial"/>
              </a:rPr>
              <a:t>Image sky, calculate Ra and Dec</a:t>
            </a:r>
          </a:p>
          <a:p>
            <a:pPr marL="482600" indent="-342900">
              <a:lnSpc>
                <a:spcPct val="114999"/>
              </a:lnSpc>
              <a:buAutoNum type="arabicPeriod"/>
            </a:pPr>
            <a:r>
              <a:rPr lang="en-US" sz="1600">
                <a:solidFill>
                  <a:schemeClr val="bg1"/>
                </a:solidFill>
                <a:latin typeface="Arial"/>
              </a:rPr>
              <a:t>Pass actual Ra and Dec to stage using calibration command</a:t>
            </a:r>
          </a:p>
          <a:p>
            <a:pPr marL="482600" indent="-342900">
              <a:lnSpc>
                <a:spcPct val="114999"/>
              </a:lnSpc>
              <a:buAutoNum type="arabicPeriod"/>
            </a:pPr>
            <a:r>
              <a:rPr lang="en-US" sz="1600">
                <a:solidFill>
                  <a:schemeClr val="bg1"/>
                </a:solidFill>
                <a:latin typeface="Arial"/>
              </a:rPr>
              <a:t>Slew to New Ra and Dec </a:t>
            </a:r>
          </a:p>
          <a:p>
            <a:pPr marL="482600" indent="-342900">
              <a:lnSpc>
                <a:spcPct val="114999"/>
              </a:lnSpc>
              <a:buAutoNum type="arabicPeriod"/>
            </a:pPr>
            <a:r>
              <a:rPr lang="en-US" sz="1600">
                <a:solidFill>
                  <a:schemeClr val="bg1"/>
                </a:solidFill>
                <a:latin typeface="Arial"/>
              </a:rPr>
              <a:t>Image Sky, Calculate actual Ra and Dec </a:t>
            </a:r>
          </a:p>
          <a:p>
            <a:pPr marL="482600" indent="-342900">
              <a:lnSpc>
                <a:spcPct val="114999"/>
              </a:lnSpc>
              <a:buAutoNum type="arabicPeriod"/>
            </a:pPr>
            <a:r>
              <a:rPr lang="en-US" sz="1600">
                <a:solidFill>
                  <a:schemeClr val="bg1"/>
                </a:solidFill>
                <a:latin typeface="Arial"/>
              </a:rPr>
              <a:t>Repeat steps 5-6 Repeatedly </a:t>
            </a:r>
          </a:p>
          <a:p>
            <a:pPr marL="482600" indent="-342900">
              <a:lnSpc>
                <a:spcPct val="114999"/>
              </a:lnSpc>
            </a:pPr>
            <a:endParaRPr lang="en-US" sz="1600">
              <a:solidFill>
                <a:schemeClr val="bg1"/>
              </a:solidFill>
              <a:latin typeface="Arial"/>
            </a:endParaRPr>
          </a:p>
        </p:txBody>
      </p:sp>
      <p:sp>
        <p:nvSpPr>
          <p:cNvPr id="4" name="Slide Number Placeholder 3">
            <a:extLst>
              <a:ext uri="{FF2B5EF4-FFF2-40B4-BE49-F238E27FC236}">
                <a16:creationId xmlns:a16="http://schemas.microsoft.com/office/drawing/2014/main" id="{A35AB3A6-A737-4253-B061-67C91CB12FA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43</a:t>
            </a:fld>
            <a:endParaRPr lang="en"/>
          </a:p>
        </p:txBody>
      </p:sp>
      <p:sp>
        <p:nvSpPr>
          <p:cNvPr id="11" name="Text Placeholder 2">
            <a:extLst>
              <a:ext uri="{FF2B5EF4-FFF2-40B4-BE49-F238E27FC236}">
                <a16:creationId xmlns:a16="http://schemas.microsoft.com/office/drawing/2014/main" id="{179ADBC1-73AE-4FB6-982A-433EA61CE27F}"/>
              </a:ext>
            </a:extLst>
          </p:cNvPr>
          <p:cNvSpPr txBox="1">
            <a:spLocks/>
          </p:cNvSpPr>
          <p:nvPr/>
        </p:nvSpPr>
        <p:spPr>
          <a:xfrm>
            <a:off x="4656931" y="878682"/>
            <a:ext cx="3437548" cy="3606300"/>
          </a:xfrm>
          <a:prstGeom prst="rect">
            <a:avLst/>
          </a:prstGeom>
          <a:solidFill>
            <a:srgbClr val="6850A4"/>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00000"/>
              </a:buClr>
              <a:buSzPts val="1400"/>
              <a:buFont typeface="Calibri"/>
              <a:buChar char="●"/>
              <a:defRPr sz="1400" b="0" i="0" u="none" strike="noStrike" cap="none">
                <a:solidFill>
                  <a:srgbClr val="000000"/>
                </a:solidFill>
                <a:latin typeface="Calibri"/>
                <a:ea typeface="Calibri"/>
                <a:cs typeface="Calibri"/>
                <a:sym typeface="Calibri"/>
              </a:defRPr>
            </a:lvl1pPr>
            <a:lvl2pPr marL="914400" marR="0" lvl="1"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2pPr>
            <a:lvl3pPr marL="1371600" marR="0" lvl="2"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3pPr>
            <a:lvl4pPr marL="1828800" marR="0" lvl="3"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4pPr>
            <a:lvl5pPr marL="2286000" marR="0" lvl="4"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5pPr>
            <a:lvl6pPr marL="2743200" marR="0" lvl="5"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6pPr>
            <a:lvl7pPr marL="3200400" marR="0" lvl="6"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7pPr>
            <a:lvl8pPr marL="3657600" marR="0" lvl="7" indent="-304800" algn="l" rtl="0">
              <a:lnSpc>
                <a:spcPct val="115000"/>
              </a:lnSpc>
              <a:spcBef>
                <a:spcPts val="1600"/>
              </a:spcBef>
              <a:spcAft>
                <a:spcPts val="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8pPr>
            <a:lvl9pPr marL="4114800" marR="0" lvl="8" indent="-304800" algn="l" rtl="0">
              <a:lnSpc>
                <a:spcPct val="115000"/>
              </a:lnSpc>
              <a:spcBef>
                <a:spcPts val="1600"/>
              </a:spcBef>
              <a:spcAft>
                <a:spcPts val="1600"/>
              </a:spcAft>
              <a:buClr>
                <a:srgbClr val="000000"/>
              </a:buClr>
              <a:buSzPts val="1200"/>
              <a:buFont typeface="Calibri"/>
              <a:buChar char="■"/>
              <a:defRPr sz="1200" b="0" i="0" u="none" strike="noStrike" cap="none">
                <a:solidFill>
                  <a:srgbClr val="000000"/>
                </a:solidFill>
                <a:latin typeface="Calibri"/>
                <a:ea typeface="Calibri"/>
                <a:cs typeface="Calibri"/>
                <a:sym typeface="Calibri"/>
              </a:defRPr>
            </a:lvl9pPr>
          </a:lstStyle>
          <a:p>
            <a:pPr marL="139700" indent="0" algn="ctr">
              <a:lnSpc>
                <a:spcPct val="114999"/>
              </a:lnSpc>
              <a:buNone/>
            </a:pPr>
            <a:r>
              <a:rPr lang="en-US" sz="2000" b="1" u="sng">
                <a:solidFill>
                  <a:schemeClr val="bg1"/>
                </a:solidFill>
                <a:latin typeface="Arial"/>
                <a:cs typeface="Arial"/>
              </a:rPr>
              <a:t>Test 2 Plan:</a:t>
            </a:r>
          </a:p>
          <a:p>
            <a:pPr marL="482600" indent="-342900">
              <a:lnSpc>
                <a:spcPct val="114999"/>
              </a:lnSpc>
            </a:pPr>
            <a:endParaRPr lang="en-US" sz="1600">
              <a:solidFill>
                <a:schemeClr val="bg1"/>
              </a:solidFill>
              <a:latin typeface="Arial"/>
              <a:cs typeface="Arial"/>
            </a:endParaRPr>
          </a:p>
        </p:txBody>
      </p:sp>
    </p:spTree>
    <p:extLst>
      <p:ext uri="{BB962C8B-B14F-4D97-AF65-F5344CB8AC3E}">
        <p14:creationId xmlns:p14="http://schemas.microsoft.com/office/powerpoint/2010/main" val="32679663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BCA62-EDBA-4706-9D5D-3B9C9D286861}"/>
              </a:ext>
            </a:extLst>
          </p:cNvPr>
          <p:cNvSpPr>
            <a:spLocks noGrp="1"/>
          </p:cNvSpPr>
          <p:nvPr>
            <p:ph type="title"/>
          </p:nvPr>
        </p:nvSpPr>
        <p:spPr/>
        <p:txBody>
          <a:bodyPr/>
          <a:lstStyle/>
          <a:p>
            <a:r>
              <a:rPr lang="en-US"/>
              <a:t>Full System Test</a:t>
            </a:r>
          </a:p>
        </p:txBody>
      </p:sp>
      <p:sp>
        <p:nvSpPr>
          <p:cNvPr id="4" name="Slide Number Placeholder 3">
            <a:extLst>
              <a:ext uri="{FF2B5EF4-FFF2-40B4-BE49-F238E27FC236}">
                <a16:creationId xmlns:a16="http://schemas.microsoft.com/office/drawing/2014/main" id="{2952C1DD-B186-4484-ADBB-DCD5D8D79A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44</a:t>
            </a:fld>
            <a:endParaRPr lang="en"/>
          </a:p>
        </p:txBody>
      </p:sp>
      <p:sp>
        <p:nvSpPr>
          <p:cNvPr id="6" name="Text Placeholder 2">
            <a:extLst>
              <a:ext uri="{FF2B5EF4-FFF2-40B4-BE49-F238E27FC236}">
                <a16:creationId xmlns:a16="http://schemas.microsoft.com/office/drawing/2014/main" id="{99AFF756-6790-47D0-856E-88A8E0C5715B}"/>
              </a:ext>
            </a:extLst>
          </p:cNvPr>
          <p:cNvSpPr>
            <a:spLocks noGrp="1"/>
          </p:cNvSpPr>
          <p:nvPr>
            <p:ph type="body" idx="1"/>
          </p:nvPr>
        </p:nvSpPr>
        <p:spPr>
          <a:xfrm>
            <a:off x="311700" y="962575"/>
            <a:ext cx="3656905" cy="3600805"/>
          </a:xfrm>
          <a:solidFill>
            <a:srgbClr val="6850A4"/>
          </a:solidFill>
        </p:spPr>
        <p:txBody>
          <a:bodyPr/>
          <a:lstStyle/>
          <a:p>
            <a:pPr marL="425450" indent="-285750">
              <a:lnSpc>
                <a:spcPct val="100000"/>
              </a:lnSpc>
              <a:spcAft>
                <a:spcPts val="1600"/>
              </a:spcAft>
            </a:pPr>
            <a:r>
              <a:rPr lang="en-US" b="1">
                <a:solidFill>
                  <a:schemeClr val="bg1"/>
                </a:solidFill>
              </a:rPr>
              <a:t>Testing Goal: </a:t>
            </a:r>
            <a:r>
              <a:rPr lang="en-US">
                <a:solidFill>
                  <a:schemeClr val="bg1"/>
                </a:solidFill>
              </a:rPr>
              <a:t>Characterize processing time across full system, mainly scheduling and hardware commanding</a:t>
            </a:r>
          </a:p>
          <a:p>
            <a:pPr marL="425450" indent="-285750">
              <a:lnSpc>
                <a:spcPct val="100000"/>
              </a:lnSpc>
              <a:spcAft>
                <a:spcPts val="1600"/>
              </a:spcAft>
            </a:pPr>
            <a:r>
              <a:rPr lang="en-US" b="1">
                <a:solidFill>
                  <a:schemeClr val="bg1"/>
                </a:solidFill>
              </a:rPr>
              <a:t>Motivation: </a:t>
            </a:r>
            <a:r>
              <a:rPr lang="en-US">
                <a:solidFill>
                  <a:schemeClr val="bg1"/>
                </a:solidFill>
              </a:rPr>
              <a:t>To accomplish WRAITH's mission to demonstrate the feasibility of a low cost, autonomous, deployable SSA system.</a:t>
            </a:r>
            <a:endParaRPr lang="en">
              <a:solidFill>
                <a:schemeClr val="bg1"/>
              </a:solidFill>
            </a:endParaRPr>
          </a:p>
          <a:p>
            <a:pPr marL="425450" indent="-285750">
              <a:lnSpc>
                <a:spcPct val="100000"/>
              </a:lnSpc>
              <a:spcAft>
                <a:spcPts val="1600"/>
              </a:spcAft>
            </a:pPr>
            <a:r>
              <a:rPr lang="en-US" b="1">
                <a:solidFill>
                  <a:schemeClr val="bg1"/>
                </a:solidFill>
              </a:rPr>
              <a:t>Materials: </a:t>
            </a:r>
            <a:r>
              <a:rPr lang="en-US">
                <a:solidFill>
                  <a:schemeClr val="bg1"/>
                </a:solidFill>
              </a:rPr>
              <a:t>Completed WRAITH hardware &amp; software</a:t>
            </a:r>
          </a:p>
          <a:p>
            <a:pPr marL="425450" indent="-285750">
              <a:lnSpc>
                <a:spcPct val="100000"/>
              </a:lnSpc>
              <a:spcAft>
                <a:spcPts val="1600"/>
              </a:spcAft>
            </a:pPr>
            <a:r>
              <a:rPr lang="en-US" b="1">
                <a:solidFill>
                  <a:schemeClr val="bg1"/>
                </a:solidFill>
              </a:rPr>
              <a:t>Requirements Verified: </a:t>
            </a:r>
            <a:r>
              <a:rPr lang="en-US">
                <a:solidFill>
                  <a:schemeClr val="bg1"/>
                </a:solidFill>
              </a:rPr>
              <a:t>FR 1-7</a:t>
            </a:r>
          </a:p>
          <a:p>
            <a:pPr marL="425450" indent="-285750">
              <a:lnSpc>
                <a:spcPct val="100000"/>
              </a:lnSpc>
              <a:spcAft>
                <a:spcPts val="1600"/>
              </a:spcAft>
            </a:pPr>
            <a:r>
              <a:rPr lang="en-US" b="1">
                <a:solidFill>
                  <a:schemeClr val="bg1"/>
                </a:solidFill>
              </a:rPr>
              <a:t>Risks Reduced: </a:t>
            </a:r>
            <a:r>
              <a:rPr lang="en-US">
                <a:solidFill>
                  <a:schemeClr val="bg1"/>
                </a:solidFill>
              </a:rPr>
              <a:t>Integration issues</a:t>
            </a:r>
          </a:p>
          <a:p>
            <a:pPr marL="139700" indent="0">
              <a:lnSpc>
                <a:spcPct val="114999"/>
              </a:lnSpc>
              <a:buNone/>
            </a:pPr>
            <a:endParaRPr lang="en-US" b="1">
              <a:solidFill>
                <a:srgbClr val="FFFFFF"/>
              </a:solidFill>
            </a:endParaRPr>
          </a:p>
          <a:p>
            <a:pPr marL="139700" indent="0">
              <a:lnSpc>
                <a:spcPct val="114999"/>
              </a:lnSpc>
              <a:buNone/>
            </a:pPr>
            <a:endParaRPr lang="en-US" b="1"/>
          </a:p>
        </p:txBody>
      </p:sp>
      <p:pic>
        <p:nvPicPr>
          <p:cNvPr id="8" name="Picture 7" descr="A picture containing table, sitting, computer, desk&#10;&#10;Description generated with very high confidence">
            <a:extLst>
              <a:ext uri="{FF2B5EF4-FFF2-40B4-BE49-F238E27FC236}">
                <a16:creationId xmlns:a16="http://schemas.microsoft.com/office/drawing/2014/main" id="{0AFCEE07-027D-4EAD-92F0-6727E88FCF6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278" b="89691" l="6874" r="92348">
                        <a14:foregroundMark x1="92607" y1="27320" x2="92607" y2="27320"/>
                        <a14:foregroundMark x1="74968" y1="9536" x2="74968" y2="9536"/>
                        <a14:foregroundMark x1="6874" y1="28093" x2="6874" y2="28093"/>
                      </a14:backgroundRemoval>
                    </a14:imgEffect>
                  </a14:imgLayer>
                </a14:imgProps>
              </a:ext>
              <a:ext uri="{28A0092B-C50C-407E-A947-70E740481C1C}">
                <a14:useLocalDpi xmlns:a14="http://schemas.microsoft.com/office/drawing/2010/main" val="0"/>
              </a:ext>
            </a:extLst>
          </a:blip>
          <a:stretch>
            <a:fillRect/>
          </a:stretch>
        </p:blipFill>
        <p:spPr>
          <a:xfrm>
            <a:off x="4763443" y="3695846"/>
            <a:ext cx="1916347" cy="965256"/>
          </a:xfrm>
          <a:prstGeom prst="rect">
            <a:avLst/>
          </a:prstGeom>
        </p:spPr>
      </p:pic>
      <p:sp>
        <p:nvSpPr>
          <p:cNvPr id="3" name="Isosceles Triangle 2">
            <a:extLst>
              <a:ext uri="{FF2B5EF4-FFF2-40B4-BE49-F238E27FC236}">
                <a16:creationId xmlns:a16="http://schemas.microsoft.com/office/drawing/2014/main" id="{812F38EF-6FB2-4341-9ED1-A5CA8B9C0A1E}"/>
              </a:ext>
            </a:extLst>
          </p:cNvPr>
          <p:cNvSpPr/>
          <p:nvPr/>
        </p:nvSpPr>
        <p:spPr>
          <a:xfrm rot="11760000">
            <a:off x="5441337" y="1634849"/>
            <a:ext cx="451526" cy="2465367"/>
          </a:xfrm>
          <a:prstGeom prst="triangle">
            <a:avLst/>
          </a:prstGeom>
          <a:solidFill>
            <a:srgbClr val="C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Google Shape;1164;p69">
            <a:extLst>
              <a:ext uri="{FF2B5EF4-FFF2-40B4-BE49-F238E27FC236}">
                <a16:creationId xmlns:a16="http://schemas.microsoft.com/office/drawing/2014/main" id="{E464076A-BB6E-4572-865D-DB1FC68CCF0F}"/>
              </a:ext>
            </a:extLst>
          </p:cNvPr>
          <p:cNvSpPr/>
          <p:nvPr/>
        </p:nvSpPr>
        <p:spPr>
          <a:xfrm rot="20100000">
            <a:off x="2749242" y="1547837"/>
            <a:ext cx="4981750" cy="3997448"/>
          </a:xfrm>
          <a:prstGeom prst="arc">
            <a:avLst>
              <a:gd name="adj1" fmla="val 16200000"/>
              <a:gd name="adj2" fmla="val 219446"/>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5" name="Picture 8" descr="Image result for satellite graphic">
            <a:extLst>
              <a:ext uri="{FF2B5EF4-FFF2-40B4-BE49-F238E27FC236}">
                <a16:creationId xmlns:a16="http://schemas.microsoft.com/office/drawing/2014/main" id="{7DCFC84E-D0C0-4E70-A09F-24C45C51F72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81496" y="1256173"/>
            <a:ext cx="615529" cy="50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86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60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1600"/>
                                  </p:stCondLst>
                                  <p:childTnLst>
                                    <p:set>
                                      <p:cBhvr>
                                        <p:cTn id="8" dur="1" fill="hold">
                                          <p:stCondLst>
                                            <p:cond delay="0"/>
                                          </p:stCondLst>
                                        </p:cTn>
                                        <p:tgtEl>
                                          <p:spTgt spid="5"/>
                                        </p:tgtEl>
                                        <p:attrNameLst>
                                          <p:attrName>style.visibility</p:attrName>
                                        </p:attrNameLst>
                                      </p:cBhvr>
                                      <p:to>
                                        <p:strVal val="visible"/>
                                      </p:to>
                                    </p:set>
                                  </p:childTnLst>
                                </p:cTn>
                              </p:par>
                              <p:par>
                                <p:cTn id="9" presetID="2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par>
                                <p:cTn id="12" presetID="1" presetClass="exit" presetSubtype="0" fill="hold" nodeType="withEffect">
                                  <p:stCondLst>
                                    <p:cond delay="750"/>
                                  </p:stCondLst>
                                  <p:childTnLst>
                                    <p:set>
                                      <p:cBhvr>
                                        <p:cTn id="13"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sp>
        <p:nvSpPr>
          <p:cNvPr id="1600" name="Google Shape;1600;p86"/>
          <p:cNvSpPr txBox="1">
            <a:spLocks noGrp="1"/>
          </p:cNvSpPr>
          <p:nvPr>
            <p:ph type="title"/>
          </p:nvPr>
        </p:nvSpPr>
        <p:spPr>
          <a:xfrm>
            <a:off x="69150" y="27750"/>
            <a:ext cx="7626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Work Breakdown Structure</a:t>
            </a:r>
            <a:endParaRPr/>
          </a:p>
        </p:txBody>
      </p:sp>
      <p:sp>
        <p:nvSpPr>
          <p:cNvPr id="1601" name="Google Shape;1601;p86"/>
          <p:cNvSpPr txBox="1">
            <a:spLocks noGrp="1"/>
          </p:cNvSpPr>
          <p:nvPr>
            <p:ph type="sldNum" idx="12"/>
          </p:nvPr>
        </p:nvSpPr>
        <p:spPr>
          <a:xfrm>
            <a:off x="8657254" y="4827935"/>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45</a:t>
            </a:fld>
            <a:endParaRPr/>
          </a:p>
        </p:txBody>
      </p:sp>
      <p:sp>
        <p:nvSpPr>
          <p:cNvPr id="1602" name="Google Shape;1602;p86"/>
          <p:cNvSpPr/>
          <p:nvPr/>
        </p:nvSpPr>
        <p:spPr>
          <a:xfrm>
            <a:off x="4021500" y="698625"/>
            <a:ext cx="1101000" cy="337500"/>
          </a:xfrm>
          <a:prstGeom prst="flowChartAlternateProcess">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Calibri"/>
                <a:ea typeface="Calibri"/>
                <a:cs typeface="Calibri"/>
                <a:sym typeface="Calibri"/>
              </a:rPr>
              <a:t>WRAITH</a:t>
            </a:r>
            <a:endParaRPr sz="1800" b="1">
              <a:latin typeface="Calibri"/>
              <a:ea typeface="Calibri"/>
              <a:cs typeface="Calibri"/>
              <a:sym typeface="Calibri"/>
            </a:endParaRPr>
          </a:p>
        </p:txBody>
      </p:sp>
      <p:sp>
        <p:nvSpPr>
          <p:cNvPr id="1603" name="Google Shape;1603;p86"/>
          <p:cNvSpPr/>
          <p:nvPr/>
        </p:nvSpPr>
        <p:spPr>
          <a:xfrm>
            <a:off x="6797100" y="1160025"/>
            <a:ext cx="1359600" cy="337500"/>
          </a:xfrm>
          <a:prstGeom prst="flowChartAlternateProcess">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Calibri"/>
                <a:ea typeface="Calibri"/>
                <a:cs typeface="Calibri"/>
                <a:sym typeface="Calibri"/>
              </a:rPr>
              <a:t>Hardware</a:t>
            </a:r>
            <a:endParaRPr sz="1800" b="1">
              <a:latin typeface="Calibri"/>
              <a:ea typeface="Calibri"/>
              <a:cs typeface="Calibri"/>
              <a:sym typeface="Calibri"/>
            </a:endParaRPr>
          </a:p>
        </p:txBody>
      </p:sp>
      <p:cxnSp>
        <p:nvCxnSpPr>
          <p:cNvPr id="1604" name="Google Shape;1604;p86"/>
          <p:cNvCxnSpPr>
            <a:stCxn id="1602" idx="2"/>
            <a:endCxn id="1605" idx="0"/>
          </p:cNvCxnSpPr>
          <p:nvPr/>
        </p:nvCxnSpPr>
        <p:spPr>
          <a:xfrm rot="5400000">
            <a:off x="3787350" y="375375"/>
            <a:ext cx="123900" cy="1445400"/>
          </a:xfrm>
          <a:prstGeom prst="bentConnector3">
            <a:avLst>
              <a:gd name="adj1" fmla="val 50015"/>
            </a:avLst>
          </a:prstGeom>
          <a:noFill/>
          <a:ln w="19050" cap="flat" cmpd="sng">
            <a:solidFill>
              <a:srgbClr val="000000"/>
            </a:solidFill>
            <a:prstDash val="solid"/>
            <a:round/>
            <a:headEnd type="none" w="med" len="med"/>
            <a:tailEnd type="none" w="med" len="med"/>
          </a:ln>
        </p:spPr>
      </p:cxnSp>
      <p:cxnSp>
        <p:nvCxnSpPr>
          <p:cNvPr id="1606" name="Google Shape;1606;p86"/>
          <p:cNvCxnSpPr>
            <a:stCxn id="1602" idx="2"/>
            <a:endCxn id="1603" idx="0"/>
          </p:cNvCxnSpPr>
          <p:nvPr/>
        </p:nvCxnSpPr>
        <p:spPr>
          <a:xfrm rot="-5400000" flipH="1">
            <a:off x="5962500" y="-354375"/>
            <a:ext cx="123900" cy="2904900"/>
          </a:xfrm>
          <a:prstGeom prst="bentConnector3">
            <a:avLst>
              <a:gd name="adj1" fmla="val 50000"/>
            </a:avLst>
          </a:prstGeom>
          <a:noFill/>
          <a:ln w="19050" cap="flat" cmpd="sng">
            <a:solidFill>
              <a:srgbClr val="000000"/>
            </a:solidFill>
            <a:prstDash val="solid"/>
            <a:round/>
            <a:headEnd type="none" w="med" len="med"/>
            <a:tailEnd type="none" w="med" len="med"/>
          </a:ln>
        </p:spPr>
      </p:cxnSp>
      <p:sp>
        <p:nvSpPr>
          <p:cNvPr id="1605" name="Google Shape;1605;p86"/>
          <p:cNvSpPr/>
          <p:nvPr/>
        </p:nvSpPr>
        <p:spPr>
          <a:xfrm>
            <a:off x="2446656" y="1160063"/>
            <a:ext cx="1359600" cy="337500"/>
          </a:xfrm>
          <a:prstGeom prst="flowChartAlternateProcess">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Calibri"/>
                <a:ea typeface="Calibri"/>
                <a:cs typeface="Calibri"/>
                <a:sym typeface="Calibri"/>
              </a:rPr>
              <a:t>Software</a:t>
            </a:r>
            <a:endParaRPr sz="1800" b="1">
              <a:latin typeface="Calibri"/>
              <a:ea typeface="Calibri"/>
              <a:cs typeface="Calibri"/>
              <a:sym typeface="Calibri"/>
            </a:endParaRPr>
          </a:p>
        </p:txBody>
      </p:sp>
      <p:sp>
        <p:nvSpPr>
          <p:cNvPr id="1607" name="Google Shape;1607;p86"/>
          <p:cNvSpPr/>
          <p:nvPr/>
        </p:nvSpPr>
        <p:spPr>
          <a:xfrm>
            <a:off x="293925" y="1669650"/>
            <a:ext cx="1484100" cy="502800"/>
          </a:xfrm>
          <a:prstGeom prst="flowChartAlternateProcess">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Calibri"/>
                <a:ea typeface="Calibri"/>
                <a:cs typeface="Calibri"/>
                <a:sym typeface="Calibri"/>
              </a:rPr>
              <a:t>Software-Hardware Integration</a:t>
            </a:r>
            <a:endParaRPr sz="1200" b="1">
              <a:latin typeface="Calibri"/>
              <a:ea typeface="Calibri"/>
              <a:cs typeface="Calibri"/>
              <a:sym typeface="Calibri"/>
            </a:endParaRPr>
          </a:p>
        </p:txBody>
      </p:sp>
      <p:sp>
        <p:nvSpPr>
          <p:cNvPr id="1608" name="Google Shape;1608;p86"/>
          <p:cNvSpPr/>
          <p:nvPr/>
        </p:nvSpPr>
        <p:spPr>
          <a:xfrm>
            <a:off x="2064175" y="1669381"/>
            <a:ext cx="986100" cy="502800"/>
          </a:xfrm>
          <a:prstGeom prst="flowChartAlternateProcess">
            <a:avLst/>
          </a:prstGeom>
          <a:solidFill>
            <a:srgbClr val="B4A7D6"/>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Calibri"/>
                <a:ea typeface="Calibri"/>
                <a:cs typeface="Calibri"/>
                <a:sym typeface="Calibri"/>
              </a:rPr>
              <a:t>Software Integration</a:t>
            </a:r>
            <a:endParaRPr sz="1200" b="1">
              <a:latin typeface="Calibri"/>
              <a:ea typeface="Calibri"/>
              <a:cs typeface="Calibri"/>
              <a:sym typeface="Calibri"/>
            </a:endParaRPr>
          </a:p>
        </p:txBody>
      </p:sp>
      <p:sp>
        <p:nvSpPr>
          <p:cNvPr id="1609" name="Google Shape;1609;p86"/>
          <p:cNvSpPr/>
          <p:nvPr/>
        </p:nvSpPr>
        <p:spPr>
          <a:xfrm>
            <a:off x="3341069" y="1671300"/>
            <a:ext cx="866700" cy="502800"/>
          </a:xfrm>
          <a:prstGeom prst="flowChartAlternateProcess">
            <a:avLst/>
          </a:prstGeom>
          <a:solidFill>
            <a:srgbClr val="B4A7D6"/>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Calibri"/>
                <a:ea typeface="Calibri"/>
                <a:cs typeface="Calibri"/>
                <a:sym typeface="Calibri"/>
              </a:rPr>
              <a:t>Scheduler Redesign</a:t>
            </a:r>
            <a:endParaRPr sz="1200" b="1">
              <a:latin typeface="Calibri"/>
              <a:ea typeface="Calibri"/>
              <a:cs typeface="Calibri"/>
              <a:sym typeface="Calibri"/>
            </a:endParaRPr>
          </a:p>
        </p:txBody>
      </p:sp>
      <p:sp>
        <p:nvSpPr>
          <p:cNvPr id="1610" name="Google Shape;1610;p86"/>
          <p:cNvSpPr/>
          <p:nvPr/>
        </p:nvSpPr>
        <p:spPr>
          <a:xfrm>
            <a:off x="4726294" y="1669650"/>
            <a:ext cx="813300" cy="502800"/>
          </a:xfrm>
          <a:prstGeom prst="flowChartAlternateProcess">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Calibri"/>
                <a:ea typeface="Calibri"/>
                <a:cs typeface="Calibri"/>
                <a:sym typeface="Calibri"/>
              </a:rPr>
              <a:t>Sensor Suite</a:t>
            </a:r>
            <a:endParaRPr sz="1200" b="1">
              <a:latin typeface="Calibri"/>
              <a:ea typeface="Calibri"/>
              <a:cs typeface="Calibri"/>
              <a:sym typeface="Calibri"/>
            </a:endParaRPr>
          </a:p>
        </p:txBody>
      </p:sp>
      <p:sp>
        <p:nvSpPr>
          <p:cNvPr id="1611" name="Google Shape;1611;p86"/>
          <p:cNvSpPr/>
          <p:nvPr/>
        </p:nvSpPr>
        <p:spPr>
          <a:xfrm>
            <a:off x="7844250" y="1650525"/>
            <a:ext cx="986100" cy="502800"/>
          </a:xfrm>
          <a:prstGeom prst="flowChartAlternateProcess">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Calibri"/>
                <a:ea typeface="Calibri"/>
                <a:cs typeface="Calibri"/>
                <a:sym typeface="Calibri"/>
              </a:rPr>
              <a:t>Sensor Suite Box</a:t>
            </a:r>
            <a:endParaRPr sz="1200" b="1">
              <a:latin typeface="Calibri"/>
              <a:ea typeface="Calibri"/>
              <a:cs typeface="Calibri"/>
              <a:sym typeface="Calibri"/>
            </a:endParaRPr>
          </a:p>
        </p:txBody>
      </p:sp>
      <p:sp>
        <p:nvSpPr>
          <p:cNvPr id="1612" name="Google Shape;1612;p86"/>
          <p:cNvSpPr/>
          <p:nvPr/>
        </p:nvSpPr>
        <p:spPr>
          <a:xfrm>
            <a:off x="6276625" y="1650513"/>
            <a:ext cx="626100" cy="502800"/>
          </a:xfrm>
          <a:prstGeom prst="flowChartAlternateProcess">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Calibri"/>
                <a:ea typeface="Calibri"/>
                <a:cs typeface="Calibri"/>
                <a:sym typeface="Calibri"/>
              </a:rPr>
              <a:t>Main Box</a:t>
            </a:r>
            <a:endParaRPr sz="1200" b="1">
              <a:latin typeface="Calibri"/>
              <a:ea typeface="Calibri"/>
              <a:cs typeface="Calibri"/>
              <a:sym typeface="Calibri"/>
            </a:endParaRPr>
          </a:p>
        </p:txBody>
      </p:sp>
      <p:cxnSp>
        <p:nvCxnSpPr>
          <p:cNvPr id="1613" name="Google Shape;1613;p86"/>
          <p:cNvCxnSpPr>
            <a:stCxn id="1605" idx="2"/>
            <a:endCxn id="1607" idx="0"/>
          </p:cNvCxnSpPr>
          <p:nvPr/>
        </p:nvCxnSpPr>
        <p:spPr>
          <a:xfrm rot="5400000">
            <a:off x="1995156" y="538463"/>
            <a:ext cx="172200" cy="2090400"/>
          </a:xfrm>
          <a:prstGeom prst="bentConnector3">
            <a:avLst>
              <a:gd name="adj1" fmla="val 49967"/>
            </a:avLst>
          </a:prstGeom>
          <a:noFill/>
          <a:ln w="19050" cap="flat" cmpd="sng">
            <a:solidFill>
              <a:srgbClr val="000000"/>
            </a:solidFill>
            <a:prstDash val="solid"/>
            <a:round/>
            <a:headEnd type="none" w="med" len="med"/>
            <a:tailEnd type="none" w="med" len="med"/>
          </a:ln>
        </p:spPr>
      </p:cxnSp>
      <p:cxnSp>
        <p:nvCxnSpPr>
          <p:cNvPr id="1614" name="Google Shape;1614;p86"/>
          <p:cNvCxnSpPr>
            <a:stCxn id="1605" idx="2"/>
            <a:endCxn id="1608" idx="0"/>
          </p:cNvCxnSpPr>
          <p:nvPr/>
        </p:nvCxnSpPr>
        <p:spPr>
          <a:xfrm rot="5400000">
            <a:off x="2755956" y="1298963"/>
            <a:ext cx="171900" cy="569100"/>
          </a:xfrm>
          <a:prstGeom prst="bentConnector3">
            <a:avLst>
              <a:gd name="adj1" fmla="val 49976"/>
            </a:avLst>
          </a:prstGeom>
          <a:noFill/>
          <a:ln w="19050" cap="flat" cmpd="sng">
            <a:solidFill>
              <a:srgbClr val="000000"/>
            </a:solidFill>
            <a:prstDash val="solid"/>
            <a:round/>
            <a:headEnd type="none" w="med" len="med"/>
            <a:tailEnd type="none" w="med" len="med"/>
          </a:ln>
        </p:spPr>
      </p:cxnSp>
      <p:cxnSp>
        <p:nvCxnSpPr>
          <p:cNvPr id="1615" name="Google Shape;1615;p86"/>
          <p:cNvCxnSpPr>
            <a:stCxn id="1605" idx="2"/>
            <a:endCxn id="1609" idx="0"/>
          </p:cNvCxnSpPr>
          <p:nvPr/>
        </p:nvCxnSpPr>
        <p:spPr>
          <a:xfrm rot="-5400000" flipH="1">
            <a:off x="3363606" y="1260413"/>
            <a:ext cx="173700" cy="648000"/>
          </a:xfrm>
          <a:prstGeom prst="bentConnector3">
            <a:avLst>
              <a:gd name="adj1" fmla="val 50011"/>
            </a:avLst>
          </a:prstGeom>
          <a:noFill/>
          <a:ln w="19050" cap="flat" cmpd="sng">
            <a:solidFill>
              <a:srgbClr val="000000"/>
            </a:solidFill>
            <a:prstDash val="solid"/>
            <a:round/>
            <a:headEnd type="none" w="med" len="med"/>
            <a:tailEnd type="none" w="med" len="med"/>
          </a:ln>
        </p:spPr>
      </p:cxnSp>
      <p:cxnSp>
        <p:nvCxnSpPr>
          <p:cNvPr id="1616" name="Google Shape;1616;p86"/>
          <p:cNvCxnSpPr>
            <a:stCxn id="1605" idx="2"/>
            <a:endCxn id="1610" idx="0"/>
          </p:cNvCxnSpPr>
          <p:nvPr/>
        </p:nvCxnSpPr>
        <p:spPr>
          <a:xfrm rot="-5400000" flipH="1">
            <a:off x="4043556" y="580463"/>
            <a:ext cx="172200" cy="2006400"/>
          </a:xfrm>
          <a:prstGeom prst="bentConnector3">
            <a:avLst>
              <a:gd name="adj1" fmla="val 49967"/>
            </a:avLst>
          </a:prstGeom>
          <a:noFill/>
          <a:ln w="19050" cap="flat" cmpd="sng">
            <a:solidFill>
              <a:srgbClr val="000000"/>
            </a:solidFill>
            <a:prstDash val="solid"/>
            <a:round/>
            <a:headEnd type="none" w="med" len="med"/>
            <a:tailEnd type="none" w="med" len="med"/>
          </a:ln>
        </p:spPr>
      </p:cxnSp>
      <p:cxnSp>
        <p:nvCxnSpPr>
          <p:cNvPr id="1617" name="Google Shape;1617;p86"/>
          <p:cNvCxnSpPr>
            <a:stCxn id="1603" idx="2"/>
            <a:endCxn id="1612" idx="0"/>
          </p:cNvCxnSpPr>
          <p:nvPr/>
        </p:nvCxnSpPr>
        <p:spPr>
          <a:xfrm rot="5400000">
            <a:off x="6956850" y="1130475"/>
            <a:ext cx="153000" cy="887100"/>
          </a:xfrm>
          <a:prstGeom prst="bentConnector3">
            <a:avLst>
              <a:gd name="adj1" fmla="val 49996"/>
            </a:avLst>
          </a:prstGeom>
          <a:noFill/>
          <a:ln w="19050" cap="flat" cmpd="sng">
            <a:solidFill>
              <a:srgbClr val="000000"/>
            </a:solidFill>
            <a:prstDash val="solid"/>
            <a:round/>
            <a:headEnd type="none" w="med" len="med"/>
            <a:tailEnd type="none" w="med" len="med"/>
          </a:ln>
        </p:spPr>
      </p:cxnSp>
      <p:cxnSp>
        <p:nvCxnSpPr>
          <p:cNvPr id="1618" name="Google Shape;1618;p86"/>
          <p:cNvCxnSpPr>
            <a:stCxn id="1603" idx="2"/>
            <a:endCxn id="1611" idx="0"/>
          </p:cNvCxnSpPr>
          <p:nvPr/>
        </p:nvCxnSpPr>
        <p:spPr>
          <a:xfrm rot="-5400000" flipH="1">
            <a:off x="7830600" y="1143825"/>
            <a:ext cx="153000" cy="860400"/>
          </a:xfrm>
          <a:prstGeom prst="bentConnector3">
            <a:avLst>
              <a:gd name="adj1" fmla="val 50000"/>
            </a:avLst>
          </a:prstGeom>
          <a:noFill/>
          <a:ln w="19050" cap="flat" cmpd="sng">
            <a:solidFill>
              <a:srgbClr val="000000"/>
            </a:solidFill>
            <a:prstDash val="solid"/>
            <a:round/>
            <a:headEnd type="none" w="med" len="med"/>
            <a:tailEnd type="none" w="med" len="med"/>
          </a:ln>
        </p:spPr>
      </p:cxnSp>
      <p:sp>
        <p:nvSpPr>
          <p:cNvPr id="1619" name="Google Shape;1619;p86"/>
          <p:cNvSpPr/>
          <p:nvPr/>
        </p:nvSpPr>
        <p:spPr>
          <a:xfrm>
            <a:off x="405699" y="2269175"/>
            <a:ext cx="986100" cy="393600"/>
          </a:xfrm>
          <a:prstGeom prst="flowChartAlternateProcess">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libri"/>
                <a:ea typeface="Calibri"/>
                <a:cs typeface="Calibri"/>
                <a:sym typeface="Calibri"/>
              </a:rPr>
              <a:t>Hardware Commanding</a:t>
            </a:r>
            <a:endParaRPr sz="1000">
              <a:latin typeface="Calibri"/>
              <a:ea typeface="Calibri"/>
              <a:cs typeface="Calibri"/>
              <a:sym typeface="Calibri"/>
            </a:endParaRPr>
          </a:p>
        </p:txBody>
      </p:sp>
      <p:sp>
        <p:nvSpPr>
          <p:cNvPr id="1620" name="Google Shape;1620;p86"/>
          <p:cNvSpPr/>
          <p:nvPr/>
        </p:nvSpPr>
        <p:spPr>
          <a:xfrm>
            <a:off x="401506" y="2764400"/>
            <a:ext cx="693300" cy="338400"/>
          </a:xfrm>
          <a:prstGeom prst="flowChartAlternateProcess">
            <a:avLst/>
          </a:prstGeom>
          <a:solidFill>
            <a:srgbClr val="B4A7D6"/>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libri"/>
                <a:ea typeface="Calibri"/>
                <a:cs typeface="Calibri"/>
                <a:sym typeface="Calibri"/>
              </a:rPr>
              <a:t>Safety Override</a:t>
            </a:r>
            <a:endParaRPr sz="1000">
              <a:latin typeface="Calibri"/>
              <a:ea typeface="Calibri"/>
              <a:cs typeface="Calibri"/>
              <a:sym typeface="Calibri"/>
            </a:endParaRPr>
          </a:p>
        </p:txBody>
      </p:sp>
      <p:sp>
        <p:nvSpPr>
          <p:cNvPr id="1621" name="Google Shape;1621;p86"/>
          <p:cNvSpPr/>
          <p:nvPr/>
        </p:nvSpPr>
        <p:spPr>
          <a:xfrm>
            <a:off x="401506" y="3229575"/>
            <a:ext cx="1126500" cy="173700"/>
          </a:xfrm>
          <a:prstGeom prst="flowChartAlternateProcess">
            <a:avLst/>
          </a:prstGeom>
          <a:solidFill>
            <a:srgbClr val="B4A7D6"/>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libri"/>
                <a:ea typeface="Calibri"/>
                <a:cs typeface="Calibri"/>
                <a:sym typeface="Calibri"/>
              </a:rPr>
              <a:t>GPS Integration</a:t>
            </a:r>
            <a:endParaRPr sz="1000">
              <a:latin typeface="Calibri"/>
              <a:ea typeface="Calibri"/>
              <a:cs typeface="Calibri"/>
              <a:sym typeface="Calibri"/>
            </a:endParaRPr>
          </a:p>
        </p:txBody>
      </p:sp>
      <p:sp>
        <p:nvSpPr>
          <p:cNvPr id="1622" name="Google Shape;1622;p86"/>
          <p:cNvSpPr/>
          <p:nvPr/>
        </p:nvSpPr>
        <p:spPr>
          <a:xfrm>
            <a:off x="401505" y="3530050"/>
            <a:ext cx="986100" cy="172500"/>
          </a:xfrm>
          <a:prstGeom prst="flowChartAlternateProcess">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libri"/>
                <a:ea typeface="Calibri"/>
                <a:cs typeface="Calibri"/>
                <a:sym typeface="Calibri"/>
              </a:rPr>
              <a:t>Roof Controls</a:t>
            </a:r>
            <a:endParaRPr sz="1000">
              <a:latin typeface="Calibri"/>
              <a:ea typeface="Calibri"/>
              <a:cs typeface="Calibri"/>
              <a:sym typeface="Calibri"/>
            </a:endParaRPr>
          </a:p>
        </p:txBody>
      </p:sp>
      <p:sp>
        <p:nvSpPr>
          <p:cNvPr id="1623" name="Google Shape;1623;p86"/>
          <p:cNvSpPr/>
          <p:nvPr/>
        </p:nvSpPr>
        <p:spPr>
          <a:xfrm>
            <a:off x="6369625" y="2265188"/>
            <a:ext cx="710200" cy="173700"/>
          </a:xfrm>
          <a:prstGeom prst="flowChartAlternateProcess">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latin typeface="Calibri"/>
                <a:ea typeface="Calibri"/>
                <a:cs typeface="Calibri"/>
                <a:sym typeface="Calibri"/>
              </a:rPr>
              <a:t>Enclosure</a:t>
            </a:r>
            <a:endParaRPr sz="1000">
              <a:latin typeface="Calibri"/>
              <a:ea typeface="Calibri"/>
              <a:cs typeface="Calibri"/>
              <a:sym typeface="Calibri"/>
            </a:endParaRPr>
          </a:p>
        </p:txBody>
      </p:sp>
      <p:sp>
        <p:nvSpPr>
          <p:cNvPr id="1624" name="Google Shape;1624;p86"/>
          <p:cNvSpPr/>
          <p:nvPr/>
        </p:nvSpPr>
        <p:spPr>
          <a:xfrm>
            <a:off x="6321813" y="2589850"/>
            <a:ext cx="1126500" cy="337500"/>
          </a:xfrm>
          <a:prstGeom prst="flowChartAlternateProcess">
            <a:avLst/>
          </a:prstGeom>
          <a:solidFill>
            <a:srgbClr val="B4A7D6"/>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libri"/>
                <a:ea typeface="Calibri"/>
                <a:cs typeface="Calibri"/>
                <a:sym typeface="Calibri"/>
              </a:rPr>
              <a:t>COTS Box Modifications</a:t>
            </a:r>
            <a:endParaRPr sz="1000">
              <a:latin typeface="Calibri"/>
              <a:ea typeface="Calibri"/>
              <a:cs typeface="Calibri"/>
              <a:sym typeface="Calibri"/>
            </a:endParaRPr>
          </a:p>
        </p:txBody>
      </p:sp>
      <p:sp>
        <p:nvSpPr>
          <p:cNvPr id="1625" name="Google Shape;1625;p86"/>
          <p:cNvSpPr/>
          <p:nvPr/>
        </p:nvSpPr>
        <p:spPr>
          <a:xfrm>
            <a:off x="6354675" y="3078288"/>
            <a:ext cx="986100" cy="338400"/>
          </a:xfrm>
          <a:prstGeom prst="flowChartAlternateProcess">
            <a:avLst/>
          </a:prstGeom>
          <a:solidFill>
            <a:srgbClr val="B4A7D6"/>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libri"/>
                <a:ea typeface="Calibri"/>
                <a:cs typeface="Calibri"/>
                <a:sym typeface="Calibri"/>
              </a:rPr>
              <a:t>Component Installation</a:t>
            </a:r>
            <a:endParaRPr sz="1000">
              <a:latin typeface="Calibri"/>
              <a:ea typeface="Calibri"/>
              <a:cs typeface="Calibri"/>
              <a:sym typeface="Calibri"/>
            </a:endParaRPr>
          </a:p>
        </p:txBody>
      </p:sp>
      <p:sp>
        <p:nvSpPr>
          <p:cNvPr id="1626" name="Google Shape;1626;p86"/>
          <p:cNvSpPr/>
          <p:nvPr/>
        </p:nvSpPr>
        <p:spPr>
          <a:xfrm>
            <a:off x="6354675" y="3567638"/>
            <a:ext cx="1270500" cy="338400"/>
          </a:xfrm>
          <a:prstGeom prst="flowChartAlternateProcess">
            <a:avLst/>
          </a:prstGeom>
          <a:solidFill>
            <a:srgbClr val="B4A7D6"/>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libri"/>
                <a:ea typeface="Calibri"/>
                <a:cs typeface="Calibri"/>
                <a:sym typeface="Calibri"/>
              </a:rPr>
              <a:t>Electrical System Installation</a:t>
            </a:r>
            <a:endParaRPr sz="1000">
              <a:latin typeface="Calibri"/>
              <a:ea typeface="Calibri"/>
              <a:cs typeface="Calibri"/>
              <a:sym typeface="Calibri"/>
            </a:endParaRPr>
          </a:p>
        </p:txBody>
      </p:sp>
      <p:cxnSp>
        <p:nvCxnSpPr>
          <p:cNvPr id="1627" name="Google Shape;1627;p86"/>
          <p:cNvCxnSpPr>
            <a:cxnSpLocks/>
            <a:stCxn id="1612" idx="1"/>
            <a:endCxn id="1623" idx="1"/>
          </p:cNvCxnSpPr>
          <p:nvPr/>
        </p:nvCxnSpPr>
        <p:spPr>
          <a:xfrm rot="10800000" flipH="1" flipV="1">
            <a:off x="6276625" y="1901912"/>
            <a:ext cx="93000" cy="450125"/>
          </a:xfrm>
          <a:prstGeom prst="bentConnector3">
            <a:avLst>
              <a:gd name="adj1" fmla="val -245806"/>
            </a:avLst>
          </a:prstGeom>
          <a:noFill/>
          <a:ln w="19050" cap="flat" cmpd="sng">
            <a:solidFill>
              <a:srgbClr val="000000"/>
            </a:solidFill>
            <a:prstDash val="solid"/>
            <a:round/>
            <a:headEnd type="none" w="med" len="med"/>
            <a:tailEnd type="none" w="med" len="med"/>
          </a:ln>
        </p:spPr>
      </p:cxnSp>
      <p:cxnSp>
        <p:nvCxnSpPr>
          <p:cNvPr id="1628" name="Google Shape;1628;p86"/>
          <p:cNvCxnSpPr>
            <a:stCxn id="1612" idx="1"/>
            <a:endCxn id="1624" idx="1"/>
          </p:cNvCxnSpPr>
          <p:nvPr/>
        </p:nvCxnSpPr>
        <p:spPr>
          <a:xfrm>
            <a:off x="6276625" y="1901913"/>
            <a:ext cx="45300" cy="856800"/>
          </a:xfrm>
          <a:prstGeom prst="bentConnector3">
            <a:avLst>
              <a:gd name="adj1" fmla="val -525662"/>
            </a:avLst>
          </a:prstGeom>
          <a:noFill/>
          <a:ln w="19050" cap="flat" cmpd="sng">
            <a:solidFill>
              <a:srgbClr val="000000"/>
            </a:solidFill>
            <a:prstDash val="solid"/>
            <a:round/>
            <a:headEnd type="none" w="med" len="med"/>
            <a:tailEnd type="none" w="med" len="med"/>
          </a:ln>
        </p:spPr>
      </p:cxnSp>
      <p:cxnSp>
        <p:nvCxnSpPr>
          <p:cNvPr id="1629" name="Google Shape;1629;p86"/>
          <p:cNvCxnSpPr>
            <a:stCxn id="1612" idx="1"/>
            <a:endCxn id="1625" idx="1"/>
          </p:cNvCxnSpPr>
          <p:nvPr/>
        </p:nvCxnSpPr>
        <p:spPr>
          <a:xfrm>
            <a:off x="6276625" y="1901913"/>
            <a:ext cx="78000" cy="1345500"/>
          </a:xfrm>
          <a:prstGeom prst="bentConnector3">
            <a:avLst>
              <a:gd name="adj1" fmla="val -305288"/>
            </a:avLst>
          </a:prstGeom>
          <a:noFill/>
          <a:ln w="19050" cap="flat" cmpd="sng">
            <a:solidFill>
              <a:srgbClr val="000000"/>
            </a:solidFill>
            <a:prstDash val="solid"/>
            <a:round/>
            <a:headEnd type="none" w="med" len="med"/>
            <a:tailEnd type="none" w="med" len="med"/>
          </a:ln>
        </p:spPr>
      </p:cxnSp>
      <p:cxnSp>
        <p:nvCxnSpPr>
          <p:cNvPr id="1630" name="Google Shape;1630;p86"/>
          <p:cNvCxnSpPr>
            <a:stCxn id="1612" idx="1"/>
            <a:endCxn id="1626" idx="1"/>
          </p:cNvCxnSpPr>
          <p:nvPr/>
        </p:nvCxnSpPr>
        <p:spPr>
          <a:xfrm>
            <a:off x="6276625" y="1901913"/>
            <a:ext cx="78000" cy="1834800"/>
          </a:xfrm>
          <a:prstGeom prst="bentConnector3">
            <a:avLst>
              <a:gd name="adj1" fmla="val -305288"/>
            </a:avLst>
          </a:prstGeom>
          <a:noFill/>
          <a:ln w="19050" cap="flat" cmpd="sng">
            <a:solidFill>
              <a:srgbClr val="000000"/>
            </a:solidFill>
            <a:prstDash val="solid"/>
            <a:round/>
            <a:headEnd type="none" w="med" len="med"/>
            <a:tailEnd type="none" w="med" len="med"/>
          </a:ln>
        </p:spPr>
      </p:cxnSp>
      <p:sp>
        <p:nvSpPr>
          <p:cNvPr id="1631" name="Google Shape;1631;p86"/>
          <p:cNvSpPr/>
          <p:nvPr/>
        </p:nvSpPr>
        <p:spPr>
          <a:xfrm>
            <a:off x="7920450" y="2257508"/>
            <a:ext cx="1024500" cy="173700"/>
          </a:xfrm>
          <a:prstGeom prst="flowChartAlternateProcess">
            <a:avLst/>
          </a:prstGeom>
          <a:solidFill>
            <a:srgbClr val="FFFF00"/>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libri"/>
                <a:ea typeface="Calibri"/>
                <a:cs typeface="Calibri"/>
                <a:sym typeface="Calibri"/>
              </a:rPr>
              <a:t>Construction</a:t>
            </a:r>
            <a:endParaRPr sz="1000">
              <a:latin typeface="Calibri"/>
              <a:ea typeface="Calibri"/>
              <a:cs typeface="Calibri"/>
              <a:sym typeface="Calibri"/>
            </a:endParaRPr>
          </a:p>
        </p:txBody>
      </p:sp>
      <p:sp>
        <p:nvSpPr>
          <p:cNvPr id="1632" name="Google Shape;1632;p86"/>
          <p:cNvSpPr/>
          <p:nvPr/>
        </p:nvSpPr>
        <p:spPr>
          <a:xfrm>
            <a:off x="7920450" y="2566033"/>
            <a:ext cx="1024500" cy="338400"/>
          </a:xfrm>
          <a:prstGeom prst="flowChartAlternateProcess">
            <a:avLst/>
          </a:prstGeom>
          <a:solidFill>
            <a:srgbClr val="B4A7D6"/>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libri"/>
                <a:ea typeface="Calibri"/>
                <a:cs typeface="Calibri"/>
                <a:sym typeface="Calibri"/>
              </a:rPr>
              <a:t>Component Installation</a:t>
            </a:r>
            <a:endParaRPr sz="1000">
              <a:latin typeface="Calibri"/>
              <a:ea typeface="Calibri"/>
              <a:cs typeface="Calibri"/>
              <a:sym typeface="Calibri"/>
            </a:endParaRPr>
          </a:p>
        </p:txBody>
      </p:sp>
      <p:sp>
        <p:nvSpPr>
          <p:cNvPr id="1633" name="Google Shape;1633;p86"/>
          <p:cNvSpPr/>
          <p:nvPr/>
        </p:nvSpPr>
        <p:spPr>
          <a:xfrm>
            <a:off x="7920450" y="3039258"/>
            <a:ext cx="813300" cy="338400"/>
          </a:xfrm>
          <a:prstGeom prst="flowChartAlternateProcess">
            <a:avLst/>
          </a:prstGeom>
          <a:solidFill>
            <a:srgbClr val="B4A7D6"/>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libri"/>
                <a:ea typeface="Calibri"/>
                <a:cs typeface="Calibri"/>
                <a:sym typeface="Calibri"/>
              </a:rPr>
              <a:t>Electrical System</a:t>
            </a:r>
            <a:endParaRPr sz="1000">
              <a:latin typeface="Calibri"/>
              <a:ea typeface="Calibri"/>
              <a:cs typeface="Calibri"/>
              <a:sym typeface="Calibri"/>
            </a:endParaRPr>
          </a:p>
        </p:txBody>
      </p:sp>
      <p:cxnSp>
        <p:nvCxnSpPr>
          <p:cNvPr id="1634" name="Google Shape;1634;p86"/>
          <p:cNvCxnSpPr>
            <a:stCxn id="1611" idx="1"/>
            <a:endCxn id="1631" idx="1"/>
          </p:cNvCxnSpPr>
          <p:nvPr/>
        </p:nvCxnSpPr>
        <p:spPr>
          <a:xfrm>
            <a:off x="7844250" y="1901925"/>
            <a:ext cx="76200" cy="442500"/>
          </a:xfrm>
          <a:prstGeom prst="bentConnector3">
            <a:avLst>
              <a:gd name="adj1" fmla="val -312500"/>
            </a:avLst>
          </a:prstGeom>
          <a:noFill/>
          <a:ln w="19050" cap="flat" cmpd="sng">
            <a:solidFill>
              <a:srgbClr val="000000"/>
            </a:solidFill>
            <a:prstDash val="solid"/>
            <a:round/>
            <a:headEnd type="none" w="med" len="med"/>
            <a:tailEnd type="none" w="med" len="med"/>
          </a:ln>
        </p:spPr>
      </p:cxnSp>
      <p:cxnSp>
        <p:nvCxnSpPr>
          <p:cNvPr id="1635" name="Google Shape;1635;p86"/>
          <p:cNvCxnSpPr>
            <a:stCxn id="1611" idx="1"/>
            <a:endCxn id="1633" idx="1"/>
          </p:cNvCxnSpPr>
          <p:nvPr/>
        </p:nvCxnSpPr>
        <p:spPr>
          <a:xfrm>
            <a:off x="7844250" y="1901925"/>
            <a:ext cx="76200" cy="1306500"/>
          </a:xfrm>
          <a:prstGeom prst="bentConnector3">
            <a:avLst>
              <a:gd name="adj1" fmla="val -312500"/>
            </a:avLst>
          </a:prstGeom>
          <a:noFill/>
          <a:ln w="19050" cap="flat" cmpd="sng">
            <a:solidFill>
              <a:srgbClr val="000000"/>
            </a:solidFill>
            <a:prstDash val="solid"/>
            <a:round/>
            <a:headEnd type="none" w="med" len="med"/>
            <a:tailEnd type="none" w="med" len="med"/>
          </a:ln>
        </p:spPr>
      </p:cxnSp>
      <p:cxnSp>
        <p:nvCxnSpPr>
          <p:cNvPr id="1636" name="Google Shape;1636;p86"/>
          <p:cNvCxnSpPr>
            <a:stCxn id="1611" idx="1"/>
            <a:endCxn id="1632" idx="1"/>
          </p:cNvCxnSpPr>
          <p:nvPr/>
        </p:nvCxnSpPr>
        <p:spPr>
          <a:xfrm>
            <a:off x="7844250" y="1901925"/>
            <a:ext cx="76200" cy="833400"/>
          </a:xfrm>
          <a:prstGeom prst="bentConnector3">
            <a:avLst>
              <a:gd name="adj1" fmla="val -312500"/>
            </a:avLst>
          </a:prstGeom>
          <a:noFill/>
          <a:ln w="19050" cap="flat" cmpd="sng">
            <a:solidFill>
              <a:srgbClr val="000000"/>
            </a:solidFill>
            <a:prstDash val="solid"/>
            <a:round/>
            <a:headEnd type="none" w="med" len="med"/>
            <a:tailEnd type="none" w="med" len="med"/>
          </a:ln>
        </p:spPr>
      </p:cxnSp>
      <p:cxnSp>
        <p:nvCxnSpPr>
          <p:cNvPr id="1637" name="Google Shape;1637;p86"/>
          <p:cNvCxnSpPr>
            <a:stCxn id="1619" idx="1"/>
            <a:endCxn id="1607" idx="1"/>
          </p:cNvCxnSpPr>
          <p:nvPr/>
        </p:nvCxnSpPr>
        <p:spPr>
          <a:xfrm rot="10800000">
            <a:off x="293799" y="1921175"/>
            <a:ext cx="111900" cy="544800"/>
          </a:xfrm>
          <a:prstGeom prst="bentConnector3">
            <a:avLst>
              <a:gd name="adj1" fmla="val 312689"/>
            </a:avLst>
          </a:prstGeom>
          <a:noFill/>
          <a:ln w="19050" cap="flat" cmpd="sng">
            <a:solidFill>
              <a:srgbClr val="000000"/>
            </a:solidFill>
            <a:prstDash val="solid"/>
            <a:round/>
            <a:headEnd type="none" w="med" len="med"/>
            <a:tailEnd type="none" w="med" len="med"/>
          </a:ln>
        </p:spPr>
      </p:cxnSp>
      <p:cxnSp>
        <p:nvCxnSpPr>
          <p:cNvPr id="1638" name="Google Shape;1638;p86"/>
          <p:cNvCxnSpPr>
            <a:stCxn id="1620" idx="1"/>
            <a:endCxn id="1607" idx="1"/>
          </p:cNvCxnSpPr>
          <p:nvPr/>
        </p:nvCxnSpPr>
        <p:spPr>
          <a:xfrm rot="10800000">
            <a:off x="293806" y="1921100"/>
            <a:ext cx="107700" cy="1012500"/>
          </a:xfrm>
          <a:prstGeom prst="bentConnector3">
            <a:avLst>
              <a:gd name="adj1" fmla="val 320990"/>
            </a:avLst>
          </a:prstGeom>
          <a:noFill/>
          <a:ln w="19050" cap="flat" cmpd="sng">
            <a:solidFill>
              <a:srgbClr val="000000"/>
            </a:solidFill>
            <a:prstDash val="solid"/>
            <a:round/>
            <a:headEnd type="none" w="med" len="med"/>
            <a:tailEnd type="none" w="med" len="med"/>
          </a:ln>
        </p:spPr>
      </p:cxnSp>
      <p:cxnSp>
        <p:nvCxnSpPr>
          <p:cNvPr id="1639" name="Google Shape;1639;p86"/>
          <p:cNvCxnSpPr>
            <a:stCxn id="1621" idx="1"/>
            <a:endCxn id="1607" idx="1"/>
          </p:cNvCxnSpPr>
          <p:nvPr/>
        </p:nvCxnSpPr>
        <p:spPr>
          <a:xfrm rot="10800000">
            <a:off x="293806" y="1921125"/>
            <a:ext cx="107700" cy="1395300"/>
          </a:xfrm>
          <a:prstGeom prst="bentConnector3">
            <a:avLst>
              <a:gd name="adj1" fmla="val 320990"/>
            </a:avLst>
          </a:prstGeom>
          <a:noFill/>
          <a:ln w="19050" cap="flat" cmpd="sng">
            <a:solidFill>
              <a:srgbClr val="000000"/>
            </a:solidFill>
            <a:prstDash val="solid"/>
            <a:round/>
            <a:headEnd type="none" w="med" len="med"/>
            <a:tailEnd type="none" w="med" len="med"/>
          </a:ln>
        </p:spPr>
      </p:cxnSp>
      <p:cxnSp>
        <p:nvCxnSpPr>
          <p:cNvPr id="1640" name="Google Shape;1640;p86"/>
          <p:cNvCxnSpPr>
            <a:stCxn id="1622" idx="1"/>
            <a:endCxn id="1607" idx="1"/>
          </p:cNvCxnSpPr>
          <p:nvPr/>
        </p:nvCxnSpPr>
        <p:spPr>
          <a:xfrm rot="10800000">
            <a:off x="293805" y="1921000"/>
            <a:ext cx="107700" cy="1695300"/>
          </a:xfrm>
          <a:prstGeom prst="bentConnector3">
            <a:avLst>
              <a:gd name="adj1" fmla="val 320989"/>
            </a:avLst>
          </a:prstGeom>
          <a:noFill/>
          <a:ln w="19050" cap="flat" cmpd="sng">
            <a:solidFill>
              <a:srgbClr val="000000"/>
            </a:solidFill>
            <a:prstDash val="solid"/>
            <a:round/>
            <a:headEnd type="none" w="med" len="med"/>
            <a:tailEnd type="none" w="med" len="med"/>
          </a:ln>
        </p:spPr>
      </p:cxnSp>
      <p:sp>
        <p:nvSpPr>
          <p:cNvPr id="1641" name="Google Shape;1641;p86"/>
          <p:cNvSpPr/>
          <p:nvPr/>
        </p:nvSpPr>
        <p:spPr>
          <a:xfrm>
            <a:off x="2145181" y="2279700"/>
            <a:ext cx="905100" cy="544800"/>
          </a:xfrm>
          <a:prstGeom prst="flowChartAlternateProcess">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libri"/>
                <a:ea typeface="Calibri"/>
                <a:cs typeface="Calibri"/>
                <a:sym typeface="Calibri"/>
              </a:rPr>
              <a:t>Scheduler to Control Interface</a:t>
            </a:r>
            <a:endParaRPr sz="1000">
              <a:latin typeface="Calibri"/>
              <a:ea typeface="Calibri"/>
              <a:cs typeface="Calibri"/>
              <a:sym typeface="Calibri"/>
            </a:endParaRPr>
          </a:p>
        </p:txBody>
      </p:sp>
      <p:sp>
        <p:nvSpPr>
          <p:cNvPr id="1642" name="Google Shape;1642;p86"/>
          <p:cNvSpPr/>
          <p:nvPr/>
        </p:nvSpPr>
        <p:spPr>
          <a:xfrm>
            <a:off x="2145206" y="2932025"/>
            <a:ext cx="813300" cy="338400"/>
          </a:xfrm>
          <a:prstGeom prst="flowChartAlternateProcess">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libri"/>
                <a:ea typeface="Calibri"/>
                <a:cs typeface="Calibri"/>
                <a:sym typeface="Calibri"/>
              </a:rPr>
              <a:t>Camera Output</a:t>
            </a:r>
            <a:endParaRPr sz="1000">
              <a:latin typeface="Calibri"/>
              <a:ea typeface="Calibri"/>
              <a:cs typeface="Calibri"/>
              <a:sym typeface="Calibri"/>
            </a:endParaRPr>
          </a:p>
        </p:txBody>
      </p:sp>
      <p:sp>
        <p:nvSpPr>
          <p:cNvPr id="1643" name="Google Shape;1643;p86"/>
          <p:cNvSpPr/>
          <p:nvPr/>
        </p:nvSpPr>
        <p:spPr>
          <a:xfrm>
            <a:off x="2145206" y="3377950"/>
            <a:ext cx="813300" cy="338400"/>
          </a:xfrm>
          <a:prstGeom prst="flowChartAlternateProcess">
            <a:avLst/>
          </a:prstGeom>
          <a:solidFill>
            <a:srgbClr val="B4A7D6"/>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libri"/>
                <a:ea typeface="Calibri"/>
                <a:cs typeface="Calibri"/>
                <a:sym typeface="Calibri"/>
              </a:rPr>
              <a:t>Memory Path</a:t>
            </a:r>
            <a:endParaRPr sz="1000">
              <a:latin typeface="Calibri"/>
              <a:ea typeface="Calibri"/>
              <a:cs typeface="Calibri"/>
              <a:sym typeface="Calibri"/>
            </a:endParaRPr>
          </a:p>
        </p:txBody>
      </p:sp>
      <p:sp>
        <p:nvSpPr>
          <p:cNvPr id="1644" name="Google Shape;1644;p86"/>
          <p:cNvSpPr/>
          <p:nvPr/>
        </p:nvSpPr>
        <p:spPr>
          <a:xfrm>
            <a:off x="2115781" y="3823875"/>
            <a:ext cx="1024500" cy="631200"/>
          </a:xfrm>
          <a:prstGeom prst="flowChartAlternateProcess">
            <a:avLst/>
          </a:prstGeom>
          <a:solidFill>
            <a:srgbClr val="B4A7D6"/>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libri"/>
                <a:ea typeface="Calibri"/>
                <a:cs typeface="Calibri"/>
                <a:sym typeface="Calibri"/>
              </a:rPr>
              <a:t>Image Processing to Orbit Determination</a:t>
            </a:r>
            <a:endParaRPr sz="1000">
              <a:latin typeface="Calibri"/>
              <a:ea typeface="Calibri"/>
              <a:cs typeface="Calibri"/>
              <a:sym typeface="Calibri"/>
            </a:endParaRPr>
          </a:p>
        </p:txBody>
      </p:sp>
      <p:cxnSp>
        <p:nvCxnSpPr>
          <p:cNvPr id="1645" name="Google Shape;1645;p86"/>
          <p:cNvCxnSpPr>
            <a:stCxn id="1608" idx="1"/>
            <a:endCxn id="1641" idx="1"/>
          </p:cNvCxnSpPr>
          <p:nvPr/>
        </p:nvCxnSpPr>
        <p:spPr>
          <a:xfrm>
            <a:off x="2064175" y="1920781"/>
            <a:ext cx="81000" cy="631200"/>
          </a:xfrm>
          <a:prstGeom prst="bentConnector3">
            <a:avLst>
              <a:gd name="adj1" fmla="val -293981"/>
            </a:avLst>
          </a:prstGeom>
          <a:noFill/>
          <a:ln w="19050" cap="flat" cmpd="sng">
            <a:solidFill>
              <a:srgbClr val="000000"/>
            </a:solidFill>
            <a:prstDash val="solid"/>
            <a:round/>
            <a:headEnd type="none" w="med" len="med"/>
            <a:tailEnd type="none" w="med" len="med"/>
          </a:ln>
        </p:spPr>
      </p:cxnSp>
      <p:cxnSp>
        <p:nvCxnSpPr>
          <p:cNvPr id="1646" name="Google Shape;1646;p86"/>
          <p:cNvCxnSpPr>
            <a:stCxn id="1608" idx="1"/>
            <a:endCxn id="1642" idx="1"/>
          </p:cNvCxnSpPr>
          <p:nvPr/>
        </p:nvCxnSpPr>
        <p:spPr>
          <a:xfrm>
            <a:off x="2064175" y="1920781"/>
            <a:ext cx="81000" cy="1180500"/>
          </a:xfrm>
          <a:prstGeom prst="bentConnector3">
            <a:avLst>
              <a:gd name="adj1" fmla="val -293981"/>
            </a:avLst>
          </a:prstGeom>
          <a:noFill/>
          <a:ln w="19050" cap="flat" cmpd="sng">
            <a:solidFill>
              <a:srgbClr val="000000"/>
            </a:solidFill>
            <a:prstDash val="solid"/>
            <a:round/>
            <a:headEnd type="none" w="med" len="med"/>
            <a:tailEnd type="none" w="med" len="med"/>
          </a:ln>
        </p:spPr>
      </p:cxnSp>
      <p:cxnSp>
        <p:nvCxnSpPr>
          <p:cNvPr id="1647" name="Google Shape;1647;p86"/>
          <p:cNvCxnSpPr>
            <a:stCxn id="1608" idx="1"/>
            <a:endCxn id="1643" idx="1"/>
          </p:cNvCxnSpPr>
          <p:nvPr/>
        </p:nvCxnSpPr>
        <p:spPr>
          <a:xfrm>
            <a:off x="2064175" y="1920781"/>
            <a:ext cx="81000" cy="1626300"/>
          </a:xfrm>
          <a:prstGeom prst="bentConnector3">
            <a:avLst>
              <a:gd name="adj1" fmla="val -293981"/>
            </a:avLst>
          </a:prstGeom>
          <a:noFill/>
          <a:ln w="19050" cap="flat" cmpd="sng">
            <a:solidFill>
              <a:srgbClr val="000000"/>
            </a:solidFill>
            <a:prstDash val="solid"/>
            <a:round/>
            <a:headEnd type="none" w="med" len="med"/>
            <a:tailEnd type="none" w="med" len="med"/>
          </a:ln>
        </p:spPr>
      </p:cxnSp>
      <p:cxnSp>
        <p:nvCxnSpPr>
          <p:cNvPr id="1648" name="Google Shape;1648;p86"/>
          <p:cNvCxnSpPr>
            <a:stCxn id="1608" idx="1"/>
            <a:endCxn id="1644" idx="1"/>
          </p:cNvCxnSpPr>
          <p:nvPr/>
        </p:nvCxnSpPr>
        <p:spPr>
          <a:xfrm>
            <a:off x="2064175" y="1920781"/>
            <a:ext cx="51600" cy="2218800"/>
          </a:xfrm>
          <a:prstGeom prst="bentConnector3">
            <a:avLst>
              <a:gd name="adj1" fmla="val -461483"/>
            </a:avLst>
          </a:prstGeom>
          <a:noFill/>
          <a:ln w="19050" cap="flat" cmpd="sng">
            <a:solidFill>
              <a:srgbClr val="000000"/>
            </a:solidFill>
            <a:prstDash val="solid"/>
            <a:round/>
            <a:headEnd type="none" w="med" len="med"/>
            <a:tailEnd type="none" w="med" len="med"/>
          </a:ln>
        </p:spPr>
      </p:cxnSp>
      <p:sp>
        <p:nvSpPr>
          <p:cNvPr id="1649" name="Google Shape;1649;p86"/>
          <p:cNvSpPr/>
          <p:nvPr/>
        </p:nvSpPr>
        <p:spPr>
          <a:xfrm>
            <a:off x="3435902" y="2281350"/>
            <a:ext cx="693300" cy="393600"/>
          </a:xfrm>
          <a:prstGeom prst="flowChartAlternateProcess">
            <a:avLst/>
          </a:prstGeom>
          <a:solidFill>
            <a:srgbClr val="B4A7D6"/>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libri"/>
                <a:ea typeface="Calibri"/>
                <a:cs typeface="Calibri"/>
                <a:sym typeface="Calibri"/>
              </a:rPr>
              <a:t>Rerun Function</a:t>
            </a:r>
            <a:endParaRPr sz="1000">
              <a:latin typeface="Calibri"/>
              <a:ea typeface="Calibri"/>
              <a:cs typeface="Calibri"/>
              <a:sym typeface="Calibri"/>
            </a:endParaRPr>
          </a:p>
        </p:txBody>
      </p:sp>
      <p:sp>
        <p:nvSpPr>
          <p:cNvPr id="1650" name="Google Shape;1650;p86"/>
          <p:cNvSpPr/>
          <p:nvPr/>
        </p:nvSpPr>
        <p:spPr>
          <a:xfrm>
            <a:off x="3410127" y="2782200"/>
            <a:ext cx="1024500" cy="338400"/>
          </a:xfrm>
          <a:prstGeom prst="flowChartAlternateProcess">
            <a:avLst/>
          </a:prstGeom>
          <a:solidFill>
            <a:srgbClr val="B4A7D6"/>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libri"/>
                <a:ea typeface="Calibri"/>
                <a:cs typeface="Calibri"/>
                <a:sym typeface="Calibri"/>
              </a:rPr>
              <a:t>Environmental Shutdown</a:t>
            </a:r>
            <a:endParaRPr sz="1000">
              <a:latin typeface="Calibri"/>
              <a:ea typeface="Calibri"/>
              <a:cs typeface="Calibri"/>
              <a:sym typeface="Calibri"/>
            </a:endParaRPr>
          </a:p>
        </p:txBody>
      </p:sp>
      <p:sp>
        <p:nvSpPr>
          <p:cNvPr id="1651" name="Google Shape;1651;p86"/>
          <p:cNvSpPr/>
          <p:nvPr/>
        </p:nvSpPr>
        <p:spPr>
          <a:xfrm>
            <a:off x="3449902" y="3227850"/>
            <a:ext cx="813300" cy="338400"/>
          </a:xfrm>
          <a:prstGeom prst="flowChartAlternateProcess">
            <a:avLst/>
          </a:prstGeom>
          <a:solidFill>
            <a:srgbClr val="B4A7D6"/>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libri"/>
                <a:ea typeface="Calibri"/>
                <a:cs typeface="Calibri"/>
                <a:sym typeface="Calibri"/>
              </a:rPr>
              <a:t>Cable Wrapping</a:t>
            </a:r>
            <a:endParaRPr sz="1000">
              <a:latin typeface="Calibri"/>
              <a:ea typeface="Calibri"/>
              <a:cs typeface="Calibri"/>
              <a:sym typeface="Calibri"/>
            </a:endParaRPr>
          </a:p>
        </p:txBody>
      </p:sp>
      <p:cxnSp>
        <p:nvCxnSpPr>
          <p:cNvPr id="1652" name="Google Shape;1652;p86"/>
          <p:cNvCxnSpPr>
            <a:stCxn id="1609" idx="1"/>
            <a:endCxn id="1649" idx="1"/>
          </p:cNvCxnSpPr>
          <p:nvPr/>
        </p:nvCxnSpPr>
        <p:spPr>
          <a:xfrm>
            <a:off x="3341069" y="1922700"/>
            <a:ext cx="94800" cy="555600"/>
          </a:xfrm>
          <a:prstGeom prst="bentConnector3">
            <a:avLst>
              <a:gd name="adj1" fmla="val -251187"/>
            </a:avLst>
          </a:prstGeom>
          <a:noFill/>
          <a:ln w="19050" cap="flat" cmpd="sng">
            <a:solidFill>
              <a:srgbClr val="000000"/>
            </a:solidFill>
            <a:prstDash val="solid"/>
            <a:round/>
            <a:headEnd type="none" w="med" len="med"/>
            <a:tailEnd type="none" w="med" len="med"/>
          </a:ln>
        </p:spPr>
      </p:cxnSp>
      <p:cxnSp>
        <p:nvCxnSpPr>
          <p:cNvPr id="1653" name="Google Shape;1653;p86"/>
          <p:cNvCxnSpPr>
            <a:stCxn id="1609" idx="1"/>
            <a:endCxn id="1651" idx="1"/>
          </p:cNvCxnSpPr>
          <p:nvPr/>
        </p:nvCxnSpPr>
        <p:spPr>
          <a:xfrm>
            <a:off x="3341069" y="1922700"/>
            <a:ext cx="108900" cy="1474500"/>
          </a:xfrm>
          <a:prstGeom prst="bentConnector3">
            <a:avLst>
              <a:gd name="adj1" fmla="val -218664"/>
            </a:avLst>
          </a:prstGeom>
          <a:noFill/>
          <a:ln w="19050" cap="flat" cmpd="sng">
            <a:solidFill>
              <a:srgbClr val="000000"/>
            </a:solidFill>
            <a:prstDash val="solid"/>
            <a:round/>
            <a:headEnd type="none" w="med" len="med"/>
            <a:tailEnd type="none" w="med" len="med"/>
          </a:ln>
        </p:spPr>
      </p:cxnSp>
      <p:cxnSp>
        <p:nvCxnSpPr>
          <p:cNvPr id="1654" name="Google Shape;1654;p86"/>
          <p:cNvCxnSpPr>
            <a:stCxn id="1609" idx="1"/>
            <a:endCxn id="1650" idx="1"/>
          </p:cNvCxnSpPr>
          <p:nvPr/>
        </p:nvCxnSpPr>
        <p:spPr>
          <a:xfrm>
            <a:off x="3341069" y="1922700"/>
            <a:ext cx="69000" cy="1028700"/>
          </a:xfrm>
          <a:prstGeom prst="bentConnector3">
            <a:avLst>
              <a:gd name="adj1" fmla="val -345109"/>
            </a:avLst>
          </a:prstGeom>
          <a:noFill/>
          <a:ln w="19050" cap="flat" cmpd="sng">
            <a:solidFill>
              <a:srgbClr val="000000"/>
            </a:solidFill>
            <a:prstDash val="solid"/>
            <a:round/>
            <a:headEnd type="none" w="med" len="med"/>
            <a:tailEnd type="none" w="med" len="med"/>
          </a:ln>
        </p:spPr>
      </p:cxnSp>
      <p:sp>
        <p:nvSpPr>
          <p:cNvPr id="1655" name="Google Shape;1655;p86"/>
          <p:cNvSpPr/>
          <p:nvPr/>
        </p:nvSpPr>
        <p:spPr>
          <a:xfrm>
            <a:off x="4832062" y="2260600"/>
            <a:ext cx="950700" cy="338400"/>
          </a:xfrm>
          <a:prstGeom prst="flowChartAlternateProcess">
            <a:avLst/>
          </a:prstGeom>
          <a:solidFill>
            <a:srgbClr val="92D05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libri"/>
                <a:ea typeface="Calibri"/>
                <a:cs typeface="Calibri"/>
                <a:sym typeface="Calibri"/>
              </a:rPr>
              <a:t>Sensor Functionality</a:t>
            </a:r>
            <a:endParaRPr sz="1000">
              <a:latin typeface="Calibri"/>
              <a:ea typeface="Calibri"/>
              <a:cs typeface="Calibri"/>
              <a:sym typeface="Calibri"/>
            </a:endParaRPr>
          </a:p>
        </p:txBody>
      </p:sp>
      <p:sp>
        <p:nvSpPr>
          <p:cNvPr id="1656" name="Google Shape;1656;p86"/>
          <p:cNvSpPr/>
          <p:nvPr/>
        </p:nvSpPr>
        <p:spPr>
          <a:xfrm>
            <a:off x="4832078" y="2687150"/>
            <a:ext cx="1101000" cy="393600"/>
          </a:xfrm>
          <a:prstGeom prst="flowChartAlternateProcess">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libri"/>
                <a:ea typeface="Calibri"/>
                <a:cs typeface="Calibri"/>
                <a:sym typeface="Calibri"/>
              </a:rPr>
              <a:t>Uninstalled Characterization</a:t>
            </a:r>
            <a:endParaRPr sz="1000">
              <a:latin typeface="Calibri"/>
              <a:ea typeface="Calibri"/>
              <a:cs typeface="Calibri"/>
              <a:sym typeface="Calibri"/>
            </a:endParaRPr>
          </a:p>
        </p:txBody>
      </p:sp>
      <p:sp>
        <p:nvSpPr>
          <p:cNvPr id="1657" name="Google Shape;1657;p86"/>
          <p:cNvSpPr/>
          <p:nvPr/>
        </p:nvSpPr>
        <p:spPr>
          <a:xfrm>
            <a:off x="4825174" y="3170625"/>
            <a:ext cx="1101000" cy="337500"/>
          </a:xfrm>
          <a:prstGeom prst="flowChartAlternateProcess">
            <a:avLst/>
          </a:prstGeom>
          <a:solidFill>
            <a:srgbClr val="B4A7D6"/>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libri"/>
                <a:ea typeface="Calibri"/>
                <a:cs typeface="Calibri"/>
                <a:sym typeface="Calibri"/>
              </a:rPr>
              <a:t>Installed Characterization</a:t>
            </a:r>
            <a:endParaRPr sz="1000">
              <a:latin typeface="Calibri"/>
              <a:ea typeface="Calibri"/>
              <a:cs typeface="Calibri"/>
              <a:sym typeface="Calibri"/>
            </a:endParaRPr>
          </a:p>
        </p:txBody>
      </p:sp>
      <p:sp>
        <p:nvSpPr>
          <p:cNvPr id="1658" name="Google Shape;1658;p86"/>
          <p:cNvSpPr/>
          <p:nvPr/>
        </p:nvSpPr>
        <p:spPr>
          <a:xfrm>
            <a:off x="4825137" y="3597994"/>
            <a:ext cx="1126500" cy="173700"/>
          </a:xfrm>
          <a:prstGeom prst="flowChartAlternateProcess">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libri"/>
                <a:ea typeface="Calibri"/>
                <a:cs typeface="Calibri"/>
                <a:sym typeface="Calibri"/>
              </a:rPr>
              <a:t>Shutdown Logic</a:t>
            </a:r>
            <a:endParaRPr sz="1000">
              <a:latin typeface="Calibri"/>
              <a:ea typeface="Calibri"/>
              <a:cs typeface="Calibri"/>
              <a:sym typeface="Calibri"/>
            </a:endParaRPr>
          </a:p>
        </p:txBody>
      </p:sp>
      <p:sp>
        <p:nvSpPr>
          <p:cNvPr id="1659" name="Google Shape;1659;p86"/>
          <p:cNvSpPr/>
          <p:nvPr/>
        </p:nvSpPr>
        <p:spPr>
          <a:xfrm>
            <a:off x="4825137" y="3861575"/>
            <a:ext cx="1126500" cy="338400"/>
          </a:xfrm>
          <a:prstGeom prst="flowChartAlternateProcess">
            <a:avLst/>
          </a:prstGeom>
          <a:solidFill>
            <a:srgbClr val="B4A7D6"/>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libri"/>
                <a:ea typeface="Calibri"/>
                <a:cs typeface="Calibri"/>
                <a:sym typeface="Calibri"/>
              </a:rPr>
              <a:t>Communications Design</a:t>
            </a:r>
            <a:endParaRPr sz="1000">
              <a:latin typeface="Calibri"/>
              <a:ea typeface="Calibri"/>
              <a:cs typeface="Calibri"/>
              <a:sym typeface="Calibri"/>
            </a:endParaRPr>
          </a:p>
        </p:txBody>
      </p:sp>
      <p:cxnSp>
        <p:nvCxnSpPr>
          <p:cNvPr id="1660" name="Google Shape;1660;p86"/>
          <p:cNvCxnSpPr>
            <a:stCxn id="1610" idx="1"/>
            <a:endCxn id="1655" idx="1"/>
          </p:cNvCxnSpPr>
          <p:nvPr/>
        </p:nvCxnSpPr>
        <p:spPr>
          <a:xfrm>
            <a:off x="4726294" y="1921050"/>
            <a:ext cx="105900" cy="508800"/>
          </a:xfrm>
          <a:prstGeom prst="bentConnector3">
            <a:avLst>
              <a:gd name="adj1" fmla="val -224858"/>
            </a:avLst>
          </a:prstGeom>
          <a:noFill/>
          <a:ln w="19050" cap="flat" cmpd="sng">
            <a:solidFill>
              <a:srgbClr val="000000"/>
            </a:solidFill>
            <a:prstDash val="solid"/>
            <a:round/>
            <a:headEnd type="none" w="med" len="med"/>
            <a:tailEnd type="none" w="med" len="med"/>
          </a:ln>
        </p:spPr>
      </p:cxnSp>
      <p:cxnSp>
        <p:nvCxnSpPr>
          <p:cNvPr id="1661" name="Google Shape;1661;p86"/>
          <p:cNvCxnSpPr>
            <a:stCxn id="1610" idx="1"/>
            <a:endCxn id="1657" idx="1"/>
          </p:cNvCxnSpPr>
          <p:nvPr/>
        </p:nvCxnSpPr>
        <p:spPr>
          <a:xfrm>
            <a:off x="4726294" y="1921050"/>
            <a:ext cx="99000" cy="1418400"/>
          </a:xfrm>
          <a:prstGeom prst="bentConnector3">
            <a:avLst>
              <a:gd name="adj1" fmla="val -240530"/>
            </a:avLst>
          </a:prstGeom>
          <a:noFill/>
          <a:ln w="19050" cap="flat" cmpd="sng">
            <a:solidFill>
              <a:srgbClr val="000000"/>
            </a:solidFill>
            <a:prstDash val="solid"/>
            <a:round/>
            <a:headEnd type="none" w="med" len="med"/>
            <a:tailEnd type="none" w="med" len="med"/>
          </a:ln>
        </p:spPr>
      </p:cxnSp>
      <p:cxnSp>
        <p:nvCxnSpPr>
          <p:cNvPr id="1662" name="Google Shape;1662;p86"/>
          <p:cNvCxnSpPr>
            <a:stCxn id="1610" idx="1"/>
            <a:endCxn id="1656" idx="1"/>
          </p:cNvCxnSpPr>
          <p:nvPr/>
        </p:nvCxnSpPr>
        <p:spPr>
          <a:xfrm>
            <a:off x="4726294" y="1921050"/>
            <a:ext cx="105900" cy="963000"/>
          </a:xfrm>
          <a:prstGeom prst="bentConnector3">
            <a:avLst>
              <a:gd name="adj1" fmla="val -224858"/>
            </a:avLst>
          </a:prstGeom>
          <a:noFill/>
          <a:ln w="19050" cap="flat" cmpd="sng">
            <a:solidFill>
              <a:srgbClr val="000000"/>
            </a:solidFill>
            <a:prstDash val="solid"/>
            <a:round/>
            <a:headEnd type="none" w="med" len="med"/>
            <a:tailEnd type="none" w="med" len="med"/>
          </a:ln>
        </p:spPr>
      </p:cxnSp>
      <p:cxnSp>
        <p:nvCxnSpPr>
          <p:cNvPr id="1663" name="Google Shape;1663;p86"/>
          <p:cNvCxnSpPr>
            <a:stCxn id="1610" idx="1"/>
            <a:endCxn id="1658" idx="1"/>
          </p:cNvCxnSpPr>
          <p:nvPr/>
        </p:nvCxnSpPr>
        <p:spPr>
          <a:xfrm>
            <a:off x="4726294" y="1921050"/>
            <a:ext cx="98700" cy="1763700"/>
          </a:xfrm>
          <a:prstGeom prst="bentConnector3">
            <a:avLst>
              <a:gd name="adj1" fmla="val -241261"/>
            </a:avLst>
          </a:prstGeom>
          <a:noFill/>
          <a:ln w="19050" cap="flat" cmpd="sng">
            <a:solidFill>
              <a:srgbClr val="000000"/>
            </a:solidFill>
            <a:prstDash val="solid"/>
            <a:round/>
            <a:headEnd type="none" w="med" len="med"/>
            <a:tailEnd type="none" w="med" len="med"/>
          </a:ln>
        </p:spPr>
      </p:cxnSp>
      <p:cxnSp>
        <p:nvCxnSpPr>
          <p:cNvPr id="1664" name="Google Shape;1664;p86"/>
          <p:cNvCxnSpPr>
            <a:stCxn id="1610" idx="1"/>
            <a:endCxn id="1659" idx="1"/>
          </p:cNvCxnSpPr>
          <p:nvPr/>
        </p:nvCxnSpPr>
        <p:spPr>
          <a:xfrm>
            <a:off x="4726294" y="1921050"/>
            <a:ext cx="98700" cy="2109600"/>
          </a:xfrm>
          <a:prstGeom prst="bentConnector3">
            <a:avLst>
              <a:gd name="adj1" fmla="val -241261"/>
            </a:avLst>
          </a:prstGeom>
          <a:noFill/>
          <a:ln w="19050" cap="flat" cmpd="sng">
            <a:solidFill>
              <a:srgbClr val="000000"/>
            </a:solidFill>
            <a:prstDash val="solid"/>
            <a:round/>
            <a:headEnd type="none" w="med" len="med"/>
            <a:tailEnd type="none" w="med" len="med"/>
          </a:ln>
        </p:spPr>
      </p:cxnSp>
      <p:sp>
        <p:nvSpPr>
          <p:cNvPr id="80" name="Google Shape;1659;p86">
            <a:extLst>
              <a:ext uri="{FF2B5EF4-FFF2-40B4-BE49-F238E27FC236}">
                <a16:creationId xmlns:a16="http://schemas.microsoft.com/office/drawing/2014/main" id="{262AA47A-7164-4D5C-94C8-E47597028745}"/>
              </a:ext>
            </a:extLst>
          </p:cNvPr>
          <p:cNvSpPr/>
          <p:nvPr/>
        </p:nvSpPr>
        <p:spPr>
          <a:xfrm>
            <a:off x="69150" y="679550"/>
            <a:ext cx="1126500" cy="338400"/>
          </a:xfrm>
          <a:prstGeom prst="flowChartAlternateProcess">
            <a:avLst/>
          </a:prstGeom>
          <a:solidFill>
            <a:srgbClr val="B4A7D6"/>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latin typeface="Calibri"/>
                <a:ea typeface="Calibri"/>
                <a:cs typeface="Calibri"/>
                <a:sym typeface="Calibri"/>
              </a:rPr>
              <a:t>Not Started</a:t>
            </a:r>
            <a:endParaRPr sz="1000">
              <a:latin typeface="Calibri"/>
              <a:ea typeface="Calibri"/>
              <a:cs typeface="Calibri"/>
              <a:sym typeface="Calibri"/>
            </a:endParaRPr>
          </a:p>
        </p:txBody>
      </p:sp>
      <p:sp>
        <p:nvSpPr>
          <p:cNvPr id="81" name="Google Shape;1659;p86">
            <a:extLst>
              <a:ext uri="{FF2B5EF4-FFF2-40B4-BE49-F238E27FC236}">
                <a16:creationId xmlns:a16="http://schemas.microsoft.com/office/drawing/2014/main" id="{3AEB22C0-7FDA-4275-B24E-FD10364B81F9}"/>
              </a:ext>
            </a:extLst>
          </p:cNvPr>
          <p:cNvSpPr/>
          <p:nvPr/>
        </p:nvSpPr>
        <p:spPr>
          <a:xfrm>
            <a:off x="1380221" y="679550"/>
            <a:ext cx="1126500" cy="338400"/>
          </a:xfrm>
          <a:prstGeom prst="flowChartAlternateProcess">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latin typeface="Calibri"/>
                <a:ea typeface="Calibri"/>
                <a:cs typeface="Calibri"/>
                <a:sym typeface="Calibri"/>
              </a:rPr>
              <a:t>In progress</a:t>
            </a:r>
            <a:endParaRPr sz="1000">
              <a:latin typeface="Calibri"/>
              <a:ea typeface="Calibri"/>
              <a:cs typeface="Calibri"/>
              <a:sym typeface="Calibri"/>
            </a:endParaRPr>
          </a:p>
        </p:txBody>
      </p:sp>
      <p:sp>
        <p:nvSpPr>
          <p:cNvPr id="82" name="Google Shape;1659;p86">
            <a:extLst>
              <a:ext uri="{FF2B5EF4-FFF2-40B4-BE49-F238E27FC236}">
                <a16:creationId xmlns:a16="http://schemas.microsoft.com/office/drawing/2014/main" id="{9A19C5DF-3450-472C-8615-6621C50EB5DD}"/>
              </a:ext>
            </a:extLst>
          </p:cNvPr>
          <p:cNvSpPr/>
          <p:nvPr/>
        </p:nvSpPr>
        <p:spPr>
          <a:xfrm>
            <a:off x="2691292" y="682863"/>
            <a:ext cx="1126500" cy="338400"/>
          </a:xfrm>
          <a:prstGeom prst="flowChartAlternateProcess">
            <a:avLst/>
          </a:prstGeom>
          <a:solidFill>
            <a:srgbClr val="92D05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latin typeface="Calibri"/>
                <a:ea typeface="Calibri"/>
                <a:cs typeface="Calibri"/>
                <a:sym typeface="Calibri"/>
              </a:rPr>
              <a:t>Done</a:t>
            </a:r>
            <a:endParaRPr sz="1000">
              <a:latin typeface="Calibri"/>
              <a:ea typeface="Calibri"/>
              <a:cs typeface="Calibri"/>
              <a:sym typeface="Calibri"/>
            </a:endParaRPr>
          </a:p>
        </p:txBody>
      </p:sp>
      <p:sp>
        <p:nvSpPr>
          <p:cNvPr id="76" name="Google Shape;1597;p86">
            <a:extLst>
              <a:ext uri="{FF2B5EF4-FFF2-40B4-BE49-F238E27FC236}">
                <a16:creationId xmlns:a16="http://schemas.microsoft.com/office/drawing/2014/main" id="{2D4AE8D4-B90F-4ECC-B7FF-B7B7BAB59A8A}"/>
              </a:ext>
            </a:extLst>
          </p:cNvPr>
          <p:cNvSpPr/>
          <p:nvPr/>
        </p:nvSpPr>
        <p:spPr>
          <a:xfrm>
            <a:off x="176375" y="1073400"/>
            <a:ext cx="4395600" cy="3444000"/>
          </a:xfrm>
          <a:prstGeom prst="rect">
            <a:avLst/>
          </a:prstGeom>
          <a:noFill/>
          <a:ln w="28575" cap="flat" cmpd="sng">
            <a:solidFill>
              <a:srgbClr val="0000F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98;p86">
            <a:extLst>
              <a:ext uri="{FF2B5EF4-FFF2-40B4-BE49-F238E27FC236}">
                <a16:creationId xmlns:a16="http://schemas.microsoft.com/office/drawing/2014/main" id="{A76A9DAB-BE1E-4655-972E-23175DBBE920}"/>
              </a:ext>
            </a:extLst>
          </p:cNvPr>
          <p:cNvSpPr/>
          <p:nvPr/>
        </p:nvSpPr>
        <p:spPr>
          <a:xfrm>
            <a:off x="6154200" y="1073175"/>
            <a:ext cx="2989800" cy="2957400"/>
          </a:xfrm>
          <a:prstGeom prst="rect">
            <a:avLst/>
          </a:prstGeom>
          <a:noFill/>
          <a:ln w="2857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99;p86">
            <a:extLst>
              <a:ext uri="{FF2B5EF4-FFF2-40B4-BE49-F238E27FC236}">
                <a16:creationId xmlns:a16="http://schemas.microsoft.com/office/drawing/2014/main" id="{6EA68C07-995F-412B-82A4-EC52D6FBF3B8}"/>
              </a:ext>
            </a:extLst>
          </p:cNvPr>
          <p:cNvSpPr/>
          <p:nvPr/>
        </p:nvSpPr>
        <p:spPr>
          <a:xfrm>
            <a:off x="4636475" y="1531425"/>
            <a:ext cx="1359600" cy="2793900"/>
          </a:xfrm>
          <a:prstGeom prst="rect">
            <a:avLst/>
          </a:prstGeom>
          <a:noFill/>
          <a:ln w="28575" cap="flat" cmpd="sng">
            <a:solidFill>
              <a:srgbClr val="49B31B"/>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666;p86">
            <a:extLst>
              <a:ext uri="{FF2B5EF4-FFF2-40B4-BE49-F238E27FC236}">
                <a16:creationId xmlns:a16="http://schemas.microsoft.com/office/drawing/2014/main" id="{60F10686-384C-4C0A-9886-8652D1EB9D28}"/>
              </a:ext>
            </a:extLst>
          </p:cNvPr>
          <p:cNvSpPr/>
          <p:nvPr/>
        </p:nvSpPr>
        <p:spPr>
          <a:xfrm>
            <a:off x="7625175" y="4325325"/>
            <a:ext cx="1535625" cy="502800"/>
          </a:xfrm>
          <a:prstGeom prst="rect">
            <a:avLst/>
          </a:prstGeom>
          <a:noFill/>
          <a:ln w="28575" cap="flat" cmpd="sng">
            <a:solidFill>
              <a:srgbClr val="49B31B"/>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Environmental System ~150 </a:t>
            </a:r>
            <a:r>
              <a:rPr lang="en-US" err="1"/>
              <a:t>hrs</a:t>
            </a:r>
          </a:p>
        </p:txBody>
      </p:sp>
      <p:sp>
        <p:nvSpPr>
          <p:cNvPr id="83" name="Google Shape;1667;p86">
            <a:extLst>
              <a:ext uri="{FF2B5EF4-FFF2-40B4-BE49-F238E27FC236}">
                <a16:creationId xmlns:a16="http://schemas.microsoft.com/office/drawing/2014/main" id="{74EFA6C4-DBE6-4F0C-BF21-4A35DDB90075}"/>
              </a:ext>
            </a:extLst>
          </p:cNvPr>
          <p:cNvSpPr/>
          <p:nvPr/>
        </p:nvSpPr>
        <p:spPr>
          <a:xfrm>
            <a:off x="6544875" y="4341675"/>
            <a:ext cx="1042500" cy="442500"/>
          </a:xfrm>
          <a:prstGeom prst="rect">
            <a:avLst/>
          </a:prstGeom>
          <a:noFill/>
          <a:ln w="2857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Hardware ~200 </a:t>
            </a:r>
            <a:r>
              <a:rPr lang="en-US" err="1"/>
              <a:t>hrs</a:t>
            </a:r>
          </a:p>
        </p:txBody>
      </p:sp>
      <p:sp>
        <p:nvSpPr>
          <p:cNvPr id="84" name="Google Shape;1668;p86">
            <a:extLst>
              <a:ext uri="{FF2B5EF4-FFF2-40B4-BE49-F238E27FC236}">
                <a16:creationId xmlns:a16="http://schemas.microsoft.com/office/drawing/2014/main" id="{5AC7F518-CE0B-4F44-97ED-7FAE57030EA1}"/>
              </a:ext>
            </a:extLst>
          </p:cNvPr>
          <p:cNvSpPr/>
          <p:nvPr/>
        </p:nvSpPr>
        <p:spPr>
          <a:xfrm>
            <a:off x="4637425" y="4369575"/>
            <a:ext cx="1765800" cy="393600"/>
          </a:xfrm>
          <a:prstGeom prst="rect">
            <a:avLst/>
          </a:prstGeom>
          <a:noFill/>
          <a:ln w="28575" cap="flat" cmpd="sng">
            <a:solidFill>
              <a:srgbClr val="0000F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Software ~600 </a:t>
            </a:r>
            <a:r>
              <a:rPr lang="en-US" err="1"/>
              <a:t>hrs</a:t>
            </a:r>
          </a:p>
        </p:txBody>
      </p:sp>
      <p:sp>
        <p:nvSpPr>
          <p:cNvPr id="85" name="Google Shape;567;p41">
            <a:extLst>
              <a:ext uri="{FF2B5EF4-FFF2-40B4-BE49-F238E27FC236}">
                <a16:creationId xmlns:a16="http://schemas.microsoft.com/office/drawing/2014/main" id="{88EE92C7-99E1-4EB0-AE63-55C4F725B33C}"/>
              </a:ext>
            </a:extLst>
          </p:cNvPr>
          <p:cNvSpPr/>
          <p:nvPr/>
        </p:nvSpPr>
        <p:spPr>
          <a:xfrm>
            <a:off x="63504" y="4918267"/>
            <a:ext cx="1554838" cy="213000"/>
          </a:xfrm>
          <a:prstGeom prst="homePlate">
            <a:avLst>
              <a:gd name="adj" fmla="val 50000"/>
            </a:avLst>
          </a:prstGeom>
          <a:solidFill>
            <a:schemeClr val="lt1"/>
          </a:solidFill>
          <a:ln w="25400" cap="flat" cmpd="sng">
            <a:solidFill>
              <a:srgbClr val="674E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a:solidFill>
                  <a:schemeClr val="dk1"/>
                </a:solidFill>
                <a:latin typeface="Calibri"/>
                <a:ea typeface="Calibri"/>
                <a:cs typeface="Calibri"/>
                <a:sym typeface="Calibri"/>
              </a:rPr>
              <a:t>Overview</a:t>
            </a:r>
            <a:endParaRPr sz="1200" b="0" i="0" u="none" strike="noStrike" cap="none">
              <a:solidFill>
                <a:schemeClr val="dk1"/>
              </a:solidFill>
              <a:latin typeface="Calibri"/>
              <a:ea typeface="Calibri"/>
              <a:cs typeface="Calibri"/>
              <a:sym typeface="Calibri"/>
            </a:endParaRPr>
          </a:p>
        </p:txBody>
      </p:sp>
      <p:sp>
        <p:nvSpPr>
          <p:cNvPr id="86" name="Google Shape;568;p41">
            <a:extLst>
              <a:ext uri="{FF2B5EF4-FFF2-40B4-BE49-F238E27FC236}">
                <a16:creationId xmlns:a16="http://schemas.microsoft.com/office/drawing/2014/main" id="{DAA46D24-FD98-4E85-95B0-4183EDA7AF02}"/>
              </a:ext>
            </a:extLst>
          </p:cNvPr>
          <p:cNvSpPr/>
          <p:nvPr/>
        </p:nvSpPr>
        <p:spPr>
          <a:xfrm>
            <a:off x="1618343" y="4918275"/>
            <a:ext cx="1293204" cy="213000"/>
          </a:xfrm>
          <a:prstGeom prst="chevron">
            <a:avLst>
              <a:gd name="adj" fmla="val 50000"/>
            </a:avLst>
          </a:prstGeom>
          <a:solidFill>
            <a:srgbClr val="674EA7"/>
          </a:solidFill>
          <a:ln w="254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a:solidFill>
                  <a:schemeClr val="bg1"/>
                </a:solidFill>
                <a:latin typeface="Calibri"/>
                <a:ea typeface="Calibri"/>
                <a:cs typeface="Calibri"/>
                <a:sym typeface="Calibri"/>
              </a:rPr>
              <a:t>Schedule</a:t>
            </a:r>
            <a:endParaRPr>
              <a:solidFill>
                <a:schemeClr val="bg1"/>
              </a:solidFill>
            </a:endParaRPr>
          </a:p>
        </p:txBody>
      </p:sp>
      <p:sp>
        <p:nvSpPr>
          <p:cNvPr id="87" name="Google Shape;569;p41">
            <a:extLst>
              <a:ext uri="{FF2B5EF4-FFF2-40B4-BE49-F238E27FC236}">
                <a16:creationId xmlns:a16="http://schemas.microsoft.com/office/drawing/2014/main" id="{4F7A5784-2C39-46D7-A054-0223E8F0DA52}"/>
              </a:ext>
            </a:extLst>
          </p:cNvPr>
          <p:cNvSpPr/>
          <p:nvPr/>
        </p:nvSpPr>
        <p:spPr>
          <a:xfrm>
            <a:off x="2911548" y="4916950"/>
            <a:ext cx="4751100" cy="213000"/>
          </a:xfrm>
          <a:prstGeom prst="chevron">
            <a:avLst>
              <a:gd name="adj" fmla="val 50000"/>
            </a:avLst>
          </a:prstGeom>
          <a:solidFill>
            <a:schemeClr val="bg1"/>
          </a:solidFill>
          <a:ln w="25400" cap="flat" cmpd="sng">
            <a:solidFill>
              <a:srgbClr val="674E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a:solidFill>
                  <a:schemeClr val="tx1"/>
                </a:solidFill>
                <a:latin typeface="Calibri"/>
                <a:ea typeface="Calibri"/>
                <a:cs typeface="Calibri"/>
                <a:sym typeface="Calibri"/>
              </a:rPr>
              <a:t>Manufacturing</a:t>
            </a:r>
            <a:endParaRPr>
              <a:solidFill>
                <a:schemeClr val="tx1"/>
              </a:solidFill>
            </a:endParaRPr>
          </a:p>
        </p:txBody>
      </p:sp>
      <p:sp>
        <p:nvSpPr>
          <p:cNvPr id="88" name="Google Shape;572;p41">
            <a:extLst>
              <a:ext uri="{FF2B5EF4-FFF2-40B4-BE49-F238E27FC236}">
                <a16:creationId xmlns:a16="http://schemas.microsoft.com/office/drawing/2014/main" id="{6D9B4EB8-6D52-4A20-B141-778CD6BB24E9}"/>
              </a:ext>
            </a:extLst>
          </p:cNvPr>
          <p:cNvSpPr/>
          <p:nvPr/>
        </p:nvSpPr>
        <p:spPr>
          <a:xfrm>
            <a:off x="7662649" y="4916950"/>
            <a:ext cx="781425" cy="213000"/>
          </a:xfrm>
          <a:prstGeom prst="chevron">
            <a:avLst>
              <a:gd name="adj" fmla="val 50000"/>
            </a:avLst>
          </a:prstGeom>
          <a:solidFill>
            <a:schemeClr val="lt1"/>
          </a:solidFill>
          <a:ln w="25400" cap="flat" cmpd="sng">
            <a:solidFill>
              <a:srgbClr val="674E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a:solidFill>
                  <a:schemeClr val="dk1"/>
                </a:solidFill>
                <a:latin typeface="Calibri"/>
                <a:ea typeface="Calibri"/>
                <a:cs typeface="Calibri"/>
                <a:sym typeface="Calibri"/>
              </a:rPr>
              <a:t>Budget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p:sp>
        <p:nvSpPr>
          <p:cNvPr id="1563" name="Google Shape;1563;p85"/>
          <p:cNvSpPr txBox="1">
            <a:spLocks noGrp="1"/>
          </p:cNvSpPr>
          <p:nvPr>
            <p:ph type="title"/>
          </p:nvPr>
        </p:nvSpPr>
        <p:spPr>
          <a:xfrm>
            <a:off x="69150" y="27750"/>
            <a:ext cx="7626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Schedule</a:t>
            </a:r>
            <a:endParaRPr/>
          </a:p>
        </p:txBody>
      </p:sp>
      <p:sp>
        <p:nvSpPr>
          <p:cNvPr id="1564" name="Google Shape;1564;p85"/>
          <p:cNvSpPr txBox="1">
            <a:spLocks noGrp="1"/>
          </p:cNvSpPr>
          <p:nvPr>
            <p:ph type="sldNum" idx="12"/>
          </p:nvPr>
        </p:nvSpPr>
        <p:spPr>
          <a:xfrm>
            <a:off x="8657254" y="4827935"/>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46</a:t>
            </a:fld>
            <a:endParaRPr/>
          </a:p>
        </p:txBody>
      </p:sp>
      <p:pic>
        <p:nvPicPr>
          <p:cNvPr id="4" name="Picture 4" descr="A screenshot of text&#10;&#10;Description generated with high confidence">
            <a:extLst>
              <a:ext uri="{FF2B5EF4-FFF2-40B4-BE49-F238E27FC236}">
                <a16:creationId xmlns:a16="http://schemas.microsoft.com/office/drawing/2014/main" id="{534C8CF4-6119-4B4D-923F-B9C40829732E}"/>
              </a:ext>
            </a:extLst>
          </p:cNvPr>
          <p:cNvPicPr>
            <a:picLocks noChangeAspect="1"/>
          </p:cNvPicPr>
          <p:nvPr/>
        </p:nvPicPr>
        <p:blipFill>
          <a:blip r:embed="rId3"/>
          <a:stretch>
            <a:fillRect/>
          </a:stretch>
        </p:blipFill>
        <p:spPr>
          <a:xfrm>
            <a:off x="-893" y="994367"/>
            <a:ext cx="9145785" cy="3873605"/>
          </a:xfrm>
          <a:prstGeom prst="rect">
            <a:avLst/>
          </a:prstGeom>
        </p:spPr>
      </p:pic>
    </p:spTree>
    <p:extLst>
      <p:ext uri="{BB962C8B-B14F-4D97-AF65-F5344CB8AC3E}">
        <p14:creationId xmlns:p14="http://schemas.microsoft.com/office/powerpoint/2010/main" val="21271337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7155B-E7F2-4D36-835A-9AB03DFED17F}"/>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B5055634-0BA5-463A-950C-61431AE9A88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47</a:t>
            </a:fld>
            <a:endParaRPr lang="en"/>
          </a:p>
        </p:txBody>
      </p:sp>
      <p:grpSp>
        <p:nvGrpSpPr>
          <p:cNvPr id="17" name="Group 16">
            <a:extLst>
              <a:ext uri="{FF2B5EF4-FFF2-40B4-BE49-F238E27FC236}">
                <a16:creationId xmlns:a16="http://schemas.microsoft.com/office/drawing/2014/main" id="{0848071B-A1C2-4287-984E-7F3887D2ADCB}"/>
              </a:ext>
            </a:extLst>
          </p:cNvPr>
          <p:cNvGrpSpPr/>
          <p:nvPr/>
        </p:nvGrpSpPr>
        <p:grpSpPr>
          <a:xfrm>
            <a:off x="1408080" y="694700"/>
            <a:ext cx="6900821" cy="4133235"/>
            <a:chOff x="1514406" y="760889"/>
            <a:chExt cx="6900821" cy="4133235"/>
          </a:xfrm>
        </p:grpSpPr>
        <p:sp>
          <p:nvSpPr>
            <p:cNvPr id="5" name="TextBox 4">
              <a:extLst>
                <a:ext uri="{FF2B5EF4-FFF2-40B4-BE49-F238E27FC236}">
                  <a16:creationId xmlns:a16="http://schemas.microsoft.com/office/drawing/2014/main" id="{ACFBC5B5-FD6D-4EFE-8D66-5F6F37D734DA}"/>
                </a:ext>
              </a:extLst>
            </p:cNvPr>
            <p:cNvSpPr txBox="1"/>
            <p:nvPr/>
          </p:nvSpPr>
          <p:spPr>
            <a:xfrm>
              <a:off x="1766777" y="1350825"/>
              <a:ext cx="420308" cy="261610"/>
            </a:xfrm>
            <a:prstGeom prst="rect">
              <a:avLst/>
            </a:prstGeom>
            <a:solidFill>
              <a:schemeClr val="bg1"/>
            </a:solidFill>
          </p:spPr>
          <p:txBody>
            <a:bodyPr wrap="none" rtlCol="0">
              <a:spAutoFit/>
            </a:bodyPr>
            <a:lstStyle/>
            <a:p>
              <a:r>
                <a:rPr lang="en-US" sz="1100"/>
                <a:t>425</a:t>
              </a:r>
            </a:p>
          </p:txBody>
        </p:sp>
        <p:pic>
          <p:nvPicPr>
            <p:cNvPr id="4" name="Picture 3">
              <a:extLst>
                <a:ext uri="{FF2B5EF4-FFF2-40B4-BE49-F238E27FC236}">
                  <a16:creationId xmlns:a16="http://schemas.microsoft.com/office/drawing/2014/main" id="{B0468A66-E527-4D0B-A083-9F4F1052DF33}"/>
                </a:ext>
              </a:extLst>
            </p:cNvPr>
            <p:cNvPicPr>
              <a:picLocks noChangeAspect="1"/>
            </p:cNvPicPr>
            <p:nvPr/>
          </p:nvPicPr>
          <p:blipFill>
            <a:blip r:embed="rId2"/>
            <a:stretch>
              <a:fillRect/>
            </a:stretch>
          </p:blipFill>
          <p:spPr>
            <a:xfrm>
              <a:off x="1671527" y="760889"/>
              <a:ext cx="6743700" cy="4133235"/>
            </a:xfrm>
            <a:prstGeom prst="rect">
              <a:avLst/>
            </a:prstGeom>
          </p:spPr>
        </p:pic>
        <p:sp>
          <p:nvSpPr>
            <p:cNvPr id="12" name="Rectangle 11">
              <a:extLst>
                <a:ext uri="{FF2B5EF4-FFF2-40B4-BE49-F238E27FC236}">
                  <a16:creationId xmlns:a16="http://schemas.microsoft.com/office/drawing/2014/main" id="{A3A5C54E-1B13-4B1E-B3F5-CBFE510B0FC4}"/>
                </a:ext>
              </a:extLst>
            </p:cNvPr>
            <p:cNvSpPr/>
            <p:nvPr/>
          </p:nvSpPr>
          <p:spPr>
            <a:xfrm>
              <a:off x="1766777" y="1350825"/>
              <a:ext cx="420308" cy="2530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7A3ED47-3F1D-4E3C-BBE8-06A6ABC44492}"/>
                </a:ext>
              </a:extLst>
            </p:cNvPr>
            <p:cNvSpPr txBox="1"/>
            <p:nvPr/>
          </p:nvSpPr>
          <p:spPr>
            <a:xfrm>
              <a:off x="1766777" y="1722539"/>
              <a:ext cx="420308" cy="261610"/>
            </a:xfrm>
            <a:prstGeom prst="rect">
              <a:avLst/>
            </a:prstGeom>
            <a:solidFill>
              <a:schemeClr val="bg1"/>
            </a:solidFill>
          </p:spPr>
          <p:txBody>
            <a:bodyPr wrap="none" rtlCol="0">
              <a:spAutoFit/>
            </a:bodyPr>
            <a:lstStyle/>
            <a:p>
              <a:r>
                <a:rPr lang="en-US" sz="1100"/>
                <a:t>354</a:t>
              </a:r>
            </a:p>
          </p:txBody>
        </p:sp>
        <p:sp>
          <p:nvSpPr>
            <p:cNvPr id="7" name="TextBox 6">
              <a:extLst>
                <a:ext uri="{FF2B5EF4-FFF2-40B4-BE49-F238E27FC236}">
                  <a16:creationId xmlns:a16="http://schemas.microsoft.com/office/drawing/2014/main" id="{C6D6A09D-08E8-4B1B-8548-4592E48BC548}"/>
                </a:ext>
              </a:extLst>
            </p:cNvPr>
            <p:cNvSpPr txBox="1"/>
            <p:nvPr/>
          </p:nvSpPr>
          <p:spPr>
            <a:xfrm>
              <a:off x="1766777" y="2132831"/>
              <a:ext cx="420308" cy="261610"/>
            </a:xfrm>
            <a:prstGeom prst="rect">
              <a:avLst/>
            </a:prstGeom>
            <a:solidFill>
              <a:schemeClr val="bg1"/>
            </a:solidFill>
          </p:spPr>
          <p:txBody>
            <a:bodyPr wrap="none" rtlCol="0">
              <a:spAutoFit/>
            </a:bodyPr>
            <a:lstStyle/>
            <a:p>
              <a:r>
                <a:rPr lang="en-US" sz="1100"/>
                <a:t>283</a:t>
              </a:r>
            </a:p>
          </p:txBody>
        </p:sp>
        <p:sp>
          <p:nvSpPr>
            <p:cNvPr id="8" name="TextBox 7">
              <a:extLst>
                <a:ext uri="{FF2B5EF4-FFF2-40B4-BE49-F238E27FC236}">
                  <a16:creationId xmlns:a16="http://schemas.microsoft.com/office/drawing/2014/main" id="{BD7FFD12-2CCF-4AEC-A5CA-352A1703CECD}"/>
                </a:ext>
              </a:extLst>
            </p:cNvPr>
            <p:cNvSpPr txBox="1"/>
            <p:nvPr/>
          </p:nvSpPr>
          <p:spPr>
            <a:xfrm>
              <a:off x="1766777" y="2503043"/>
              <a:ext cx="420308" cy="261610"/>
            </a:xfrm>
            <a:prstGeom prst="rect">
              <a:avLst/>
            </a:prstGeom>
            <a:solidFill>
              <a:schemeClr val="bg1"/>
            </a:solidFill>
          </p:spPr>
          <p:txBody>
            <a:bodyPr wrap="none" rtlCol="0">
              <a:spAutoFit/>
            </a:bodyPr>
            <a:lstStyle/>
            <a:p>
              <a:r>
                <a:rPr lang="en-US" sz="1100"/>
                <a:t>212</a:t>
              </a:r>
            </a:p>
          </p:txBody>
        </p:sp>
        <p:sp>
          <p:nvSpPr>
            <p:cNvPr id="9" name="TextBox 8">
              <a:extLst>
                <a:ext uri="{FF2B5EF4-FFF2-40B4-BE49-F238E27FC236}">
                  <a16:creationId xmlns:a16="http://schemas.microsoft.com/office/drawing/2014/main" id="{1515376A-1FE8-4951-BBBD-5BC890659EE5}"/>
                </a:ext>
              </a:extLst>
            </p:cNvPr>
            <p:cNvSpPr txBox="1"/>
            <p:nvPr/>
          </p:nvSpPr>
          <p:spPr>
            <a:xfrm>
              <a:off x="1766777" y="2873255"/>
              <a:ext cx="420308" cy="261610"/>
            </a:xfrm>
            <a:prstGeom prst="rect">
              <a:avLst/>
            </a:prstGeom>
            <a:solidFill>
              <a:schemeClr val="bg1"/>
            </a:solidFill>
          </p:spPr>
          <p:txBody>
            <a:bodyPr wrap="none" rtlCol="0">
              <a:spAutoFit/>
            </a:bodyPr>
            <a:lstStyle/>
            <a:p>
              <a:r>
                <a:rPr lang="en-US" sz="1100"/>
                <a:t>141</a:t>
              </a:r>
            </a:p>
          </p:txBody>
        </p:sp>
        <p:sp>
          <p:nvSpPr>
            <p:cNvPr id="10" name="TextBox 9">
              <a:extLst>
                <a:ext uri="{FF2B5EF4-FFF2-40B4-BE49-F238E27FC236}">
                  <a16:creationId xmlns:a16="http://schemas.microsoft.com/office/drawing/2014/main" id="{BC647821-1458-41E5-89CC-317983C2840D}"/>
                </a:ext>
              </a:extLst>
            </p:cNvPr>
            <p:cNvSpPr txBox="1"/>
            <p:nvPr/>
          </p:nvSpPr>
          <p:spPr>
            <a:xfrm>
              <a:off x="1766777" y="3243467"/>
              <a:ext cx="341760" cy="261610"/>
            </a:xfrm>
            <a:prstGeom prst="rect">
              <a:avLst/>
            </a:prstGeom>
            <a:solidFill>
              <a:schemeClr val="bg1"/>
            </a:solidFill>
          </p:spPr>
          <p:txBody>
            <a:bodyPr wrap="none" rtlCol="0">
              <a:spAutoFit/>
            </a:bodyPr>
            <a:lstStyle/>
            <a:p>
              <a:r>
                <a:rPr lang="en-US" sz="1100"/>
                <a:t>70</a:t>
              </a:r>
            </a:p>
          </p:txBody>
        </p:sp>
        <p:sp>
          <p:nvSpPr>
            <p:cNvPr id="11" name="TextBox 10">
              <a:extLst>
                <a:ext uri="{FF2B5EF4-FFF2-40B4-BE49-F238E27FC236}">
                  <a16:creationId xmlns:a16="http://schemas.microsoft.com/office/drawing/2014/main" id="{268385C1-5F58-468A-A11F-A74CFC39A96F}"/>
                </a:ext>
              </a:extLst>
            </p:cNvPr>
            <p:cNvSpPr txBox="1"/>
            <p:nvPr/>
          </p:nvSpPr>
          <p:spPr>
            <a:xfrm>
              <a:off x="1766777" y="3620029"/>
              <a:ext cx="263214" cy="261610"/>
            </a:xfrm>
            <a:prstGeom prst="rect">
              <a:avLst/>
            </a:prstGeom>
            <a:solidFill>
              <a:schemeClr val="bg1"/>
            </a:solidFill>
          </p:spPr>
          <p:txBody>
            <a:bodyPr wrap="none" rtlCol="0">
              <a:spAutoFit/>
            </a:bodyPr>
            <a:lstStyle/>
            <a:p>
              <a:r>
                <a:rPr lang="en-US" sz="1100"/>
                <a:t>0</a:t>
              </a:r>
            </a:p>
          </p:txBody>
        </p:sp>
        <p:sp>
          <p:nvSpPr>
            <p:cNvPr id="13" name="TextBox 12">
              <a:extLst>
                <a:ext uri="{FF2B5EF4-FFF2-40B4-BE49-F238E27FC236}">
                  <a16:creationId xmlns:a16="http://schemas.microsoft.com/office/drawing/2014/main" id="{CB68F59B-C424-4FB1-99B0-F073BFA720E9}"/>
                </a:ext>
              </a:extLst>
            </p:cNvPr>
            <p:cNvSpPr txBox="1"/>
            <p:nvPr/>
          </p:nvSpPr>
          <p:spPr>
            <a:xfrm rot="5400000">
              <a:off x="882032" y="2384119"/>
              <a:ext cx="1572526" cy="307777"/>
            </a:xfrm>
            <a:prstGeom prst="rect">
              <a:avLst/>
            </a:prstGeom>
            <a:solidFill>
              <a:schemeClr val="bg1"/>
            </a:solidFill>
          </p:spPr>
          <p:txBody>
            <a:bodyPr wrap="square" rtlCol="0">
              <a:spAutoFit/>
            </a:bodyPr>
            <a:lstStyle/>
            <a:p>
              <a:r>
                <a:rPr lang="en-US"/>
                <a:t>Torque [oz in]</a:t>
              </a:r>
            </a:p>
          </p:txBody>
        </p:sp>
        <p:sp>
          <p:nvSpPr>
            <p:cNvPr id="14" name="Rectangle 13">
              <a:extLst>
                <a:ext uri="{FF2B5EF4-FFF2-40B4-BE49-F238E27FC236}">
                  <a16:creationId xmlns:a16="http://schemas.microsoft.com/office/drawing/2014/main" id="{C62753E4-5591-48B4-8176-E86143ACB215}"/>
                </a:ext>
              </a:extLst>
            </p:cNvPr>
            <p:cNvSpPr/>
            <p:nvPr/>
          </p:nvSpPr>
          <p:spPr>
            <a:xfrm>
              <a:off x="6465335" y="878054"/>
              <a:ext cx="1804946" cy="532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B3A2C72-62CC-4ACF-B78F-039C580AC16F}"/>
                </a:ext>
              </a:extLst>
            </p:cNvPr>
            <p:cNvSpPr txBox="1"/>
            <p:nvPr/>
          </p:nvSpPr>
          <p:spPr>
            <a:xfrm>
              <a:off x="1766777" y="1375182"/>
              <a:ext cx="420308" cy="261610"/>
            </a:xfrm>
            <a:prstGeom prst="rect">
              <a:avLst/>
            </a:prstGeom>
            <a:solidFill>
              <a:schemeClr val="bg1"/>
            </a:solidFill>
          </p:spPr>
          <p:txBody>
            <a:bodyPr wrap="none" rtlCol="0">
              <a:spAutoFit/>
            </a:bodyPr>
            <a:lstStyle/>
            <a:p>
              <a:r>
                <a:rPr lang="en-US" sz="1100"/>
                <a:t>425</a:t>
              </a:r>
            </a:p>
          </p:txBody>
        </p:sp>
      </p:grpSp>
    </p:spTree>
    <p:extLst>
      <p:ext uri="{BB962C8B-B14F-4D97-AF65-F5344CB8AC3E}">
        <p14:creationId xmlns:p14="http://schemas.microsoft.com/office/powerpoint/2010/main" val="4222807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unsplash.com/photo-1534796636912-3b95b3ab5986?ixlib=rb-1.2.1&amp;ixid=eyJhcHBfaWQiOjEyMDd9&amp;auto=format&amp;fit=crop&amp;w=1000&amp;q=80">
            <a:extLst>
              <a:ext uri="{FF2B5EF4-FFF2-40B4-BE49-F238E27FC236}">
                <a16:creationId xmlns:a16="http://schemas.microsoft.com/office/drawing/2014/main" id="{ADED0268-14AF-46E6-B461-8CAACE9AA7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9144000" cy="51434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mountain graphic">
            <a:extLst>
              <a:ext uri="{FF2B5EF4-FFF2-40B4-BE49-F238E27FC236}">
                <a16:creationId xmlns:a16="http://schemas.microsoft.com/office/drawing/2014/main" id="{DC43F75D-7F25-49DB-9D59-32D1BCFAFA2A}"/>
              </a:ext>
            </a:extLst>
          </p:cNvPr>
          <p:cNvPicPr>
            <a:picLocks noChangeAspect="1" noChangeArrowheads="1"/>
          </p:cNvPicPr>
          <p:nvPr/>
        </p:nvPicPr>
        <p:blipFill>
          <a:blip r:embed="rId4">
            <a:duotone>
              <a:prstClr val="black"/>
              <a:srgbClr val="4472C4">
                <a:tint val="45000"/>
                <a:satMod val="400000"/>
              </a:srgbClr>
            </a:duotone>
            <a:extLst>
              <a:ext uri="{BEBA8EAE-BF5A-486C-A8C5-ECC9F3942E4B}">
                <a14:imgProps xmlns:a14="http://schemas.microsoft.com/office/drawing/2010/main">
                  <a14:imgLayer r:embed="rId5">
                    <a14:imgEffect>
                      <a14:backgroundRemoval t="9877" b="98148" l="322" r="97428">
                        <a14:foregroundMark x1="9325" y1="75926" x2="9646" y2="75926"/>
                        <a14:foregroundMark x1="9968" y1="75309" x2="30868" y2="92593"/>
                        <a14:foregroundMark x1="30868" y1="92593" x2="41479" y2="93210"/>
                        <a14:foregroundMark x1="41479" y1="93210" x2="61415" y2="91358"/>
                        <a14:foregroundMark x1="61415" y1="91358" x2="61736" y2="91358"/>
                        <a14:foregroundMark x1="8609" y1="68437" x2="7074" y2="76543"/>
                        <a14:foregroundMark x1="7074" y1="76543" x2="7395" y2="91975"/>
                        <a14:foregroundMark x1="7395" y1="91975" x2="16720" y2="98765"/>
                        <a14:foregroundMark x1="16720" y1="98765" x2="47910" y2="94444"/>
                        <a14:foregroundMark x1="47910" y1="94444" x2="71383" y2="97531"/>
                        <a14:foregroundMark x1="71383" y1="97531" x2="80064" y2="94444"/>
                        <a14:foregroundMark x1="80064" y1="94444" x2="80064" y2="94444"/>
                        <a14:foregroundMark x1="5106" y1="68437" x2="7074" y2="80247"/>
                        <a14:foregroundMark x1="7074" y1="80247" x2="2572" y2="93827"/>
                        <a14:foregroundMark x1="2572" y1="93827" x2="322" y2="94444"/>
                        <a14:foregroundMark x1="83280" y1="90741" x2="93248" y2="82099"/>
                        <a14:foregroundMark x1="93248" y1="82099" x2="93569" y2="72840"/>
                        <a14:foregroundMark x1="97428" y1="71605" x2="97428" y2="81481"/>
                        <a14:foregroundMark x1="90354" y1="95679" x2="95820" y2="98148"/>
                        <a14:foregroundMark x1="95498" y1="58025" x2="95498" y2="58025"/>
                        <a14:backgroundMark x1="16077" y1="27778" x2="16077" y2="27778"/>
                        <a14:backgroundMark x1="9968" y1="27160" x2="22508" y2="37037"/>
                        <a14:backgroundMark x1="22508" y1="37037" x2="35691" y2="38272"/>
                        <a14:backgroundMark x1="44373" y1="17901" x2="66238" y2="23457"/>
                        <a14:backgroundMark x1="66238" y1="23457" x2="74598" y2="30864"/>
                        <a14:backgroundMark x1="74598" y1="30864" x2="76527" y2="35802"/>
                        <a14:backgroundMark x1="4180" y1="46296" x2="17042" y2="46296"/>
                        <a14:backgroundMark x1="17042" y1="46296" x2="22186" y2="45062"/>
                      </a14:backgroundRemoval>
                    </a14:imgEffect>
                  </a14:imgLayer>
                </a14:imgProps>
              </a:ext>
              <a:ext uri="{28A0092B-C50C-407E-A947-70E740481C1C}">
                <a14:useLocalDpi xmlns:a14="http://schemas.microsoft.com/office/drawing/2010/main" val="0"/>
              </a:ext>
            </a:extLst>
          </a:blip>
          <a:srcRect/>
          <a:stretch>
            <a:fillRect/>
          </a:stretch>
        </p:blipFill>
        <p:spPr bwMode="auto">
          <a:xfrm>
            <a:off x="0" y="1930844"/>
            <a:ext cx="9144000" cy="3212655"/>
          </a:xfrm>
          <a:prstGeom prst="rect">
            <a:avLst/>
          </a:prstGeom>
          <a:noFill/>
          <a:extLst>
            <a:ext uri="{909E8E84-426E-40DD-AFC4-6F175D3DCCD1}">
              <a14:hiddenFill xmlns:a14="http://schemas.microsoft.com/office/drawing/2010/main">
                <a:solidFill>
                  <a:srgbClr val="FFFFFF"/>
                </a:solidFill>
              </a14:hiddenFill>
            </a:ext>
          </a:extLst>
        </p:spPr>
      </p:pic>
      <p:cxnSp>
        <p:nvCxnSpPr>
          <p:cNvPr id="60" name="Connector: Curved 59">
            <a:extLst>
              <a:ext uri="{FF2B5EF4-FFF2-40B4-BE49-F238E27FC236}">
                <a16:creationId xmlns:a16="http://schemas.microsoft.com/office/drawing/2014/main" id="{E7EC52C4-49BB-42F3-8896-C3347C1D50DA}"/>
              </a:ext>
            </a:extLst>
          </p:cNvPr>
          <p:cNvCxnSpPr>
            <a:cxnSpLocks/>
            <a:stCxn id="56" idx="2"/>
          </p:cNvCxnSpPr>
          <p:nvPr/>
        </p:nvCxnSpPr>
        <p:spPr>
          <a:xfrm rot="5400000">
            <a:off x="5788755" y="1751407"/>
            <a:ext cx="1583692" cy="3261035"/>
          </a:xfrm>
          <a:prstGeom prst="curvedConnector2">
            <a:avLst/>
          </a:prstGeom>
          <a:ln w="101600">
            <a:solidFill>
              <a:schemeClr val="accent4"/>
            </a:solidFill>
            <a:tailEnd type="stealth" w="lg" len="med"/>
          </a:ln>
        </p:spPr>
        <p:style>
          <a:lnRef idx="1">
            <a:schemeClr val="accent1"/>
          </a:lnRef>
          <a:fillRef idx="0">
            <a:schemeClr val="accent1"/>
          </a:fillRef>
          <a:effectRef idx="0">
            <a:schemeClr val="accent1"/>
          </a:effectRef>
          <a:fontRef idx="minor">
            <a:schemeClr val="tx1"/>
          </a:fontRef>
        </p:style>
      </p:cxnSp>
      <p:pic>
        <p:nvPicPr>
          <p:cNvPr id="9" name="Graphic 8" descr="Car">
            <a:extLst>
              <a:ext uri="{FF2B5EF4-FFF2-40B4-BE49-F238E27FC236}">
                <a16:creationId xmlns:a16="http://schemas.microsoft.com/office/drawing/2014/main" id="{BD7CE110-2241-4244-8695-4F11418902C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flipH="1">
            <a:off x="234446" y="3153137"/>
            <a:ext cx="1606923" cy="1606923"/>
          </a:xfrm>
          <a:prstGeom prst="rect">
            <a:avLst/>
          </a:prstGeom>
          <a:effectLst>
            <a:outerShdw blurRad="50800" dist="38100" dir="5400000" algn="t" rotWithShape="0">
              <a:prstClr val="black">
                <a:alpha val="40000"/>
              </a:prstClr>
            </a:outerShdw>
          </a:effectLst>
        </p:spPr>
      </p:pic>
      <p:pic>
        <p:nvPicPr>
          <p:cNvPr id="11" name="Picture 14" descr="Image result for storm cloud graphic">
            <a:extLst>
              <a:ext uri="{FF2B5EF4-FFF2-40B4-BE49-F238E27FC236}">
                <a16:creationId xmlns:a16="http://schemas.microsoft.com/office/drawing/2014/main" id="{D1893CD0-B4EE-4B01-8445-B423486043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393076" y="457372"/>
            <a:ext cx="2561218" cy="147537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45D7A23-33E2-420A-8A6E-41BF9B3C3B28}"/>
              </a:ext>
            </a:extLst>
          </p:cNvPr>
          <p:cNvSpPr/>
          <p:nvPr/>
        </p:nvSpPr>
        <p:spPr>
          <a:xfrm>
            <a:off x="6577667" y="2798402"/>
            <a:ext cx="2253778" cy="18870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US" sz="1050" b="1">
                <a:solidFill>
                  <a:srgbClr val="FF0000"/>
                </a:solidFill>
              </a:rPr>
              <a:t>ON BOARD PROCESSING</a:t>
            </a:r>
          </a:p>
        </p:txBody>
      </p:sp>
      <p:sp>
        <p:nvSpPr>
          <p:cNvPr id="12" name="TextBox 11">
            <a:extLst>
              <a:ext uri="{FF2B5EF4-FFF2-40B4-BE49-F238E27FC236}">
                <a16:creationId xmlns:a16="http://schemas.microsoft.com/office/drawing/2014/main" id="{9EBE9C43-757F-4820-82E2-97E815E48A25}"/>
              </a:ext>
            </a:extLst>
          </p:cNvPr>
          <p:cNvSpPr txBox="1"/>
          <p:nvPr/>
        </p:nvSpPr>
        <p:spPr>
          <a:xfrm>
            <a:off x="6572292" y="3018480"/>
            <a:ext cx="2125494" cy="253916"/>
          </a:xfrm>
          <a:prstGeom prst="rect">
            <a:avLst/>
          </a:prstGeom>
          <a:noFill/>
        </p:spPr>
        <p:txBody>
          <a:bodyPr wrap="square" rtlCol="0">
            <a:spAutoFit/>
          </a:bodyPr>
          <a:lstStyle/>
          <a:p>
            <a:pPr algn="ctr"/>
            <a:r>
              <a:rPr lang="en-US" sz="1050">
                <a:solidFill>
                  <a:schemeClr val="bg1"/>
                </a:solidFill>
              </a:rPr>
              <a:t>Read in TLEs from USB drive</a:t>
            </a:r>
          </a:p>
        </p:txBody>
      </p:sp>
      <p:sp>
        <p:nvSpPr>
          <p:cNvPr id="13" name="Arrow: Right 12">
            <a:extLst>
              <a:ext uri="{FF2B5EF4-FFF2-40B4-BE49-F238E27FC236}">
                <a16:creationId xmlns:a16="http://schemas.microsoft.com/office/drawing/2014/main" id="{4E5F4BAF-CF54-4220-8570-35866493507C}"/>
              </a:ext>
            </a:extLst>
          </p:cNvPr>
          <p:cNvSpPr/>
          <p:nvPr/>
        </p:nvSpPr>
        <p:spPr>
          <a:xfrm rot="5400000">
            <a:off x="7555871" y="3313527"/>
            <a:ext cx="230832" cy="253918"/>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16" name="TextBox 15">
            <a:extLst>
              <a:ext uri="{FF2B5EF4-FFF2-40B4-BE49-F238E27FC236}">
                <a16:creationId xmlns:a16="http://schemas.microsoft.com/office/drawing/2014/main" id="{E9F4B96A-C1EB-4568-8F25-9F88F50E1C05}"/>
              </a:ext>
            </a:extLst>
          </p:cNvPr>
          <p:cNvSpPr txBox="1"/>
          <p:nvPr/>
        </p:nvSpPr>
        <p:spPr>
          <a:xfrm>
            <a:off x="6642056" y="3578570"/>
            <a:ext cx="2125494" cy="415498"/>
          </a:xfrm>
          <a:prstGeom prst="rect">
            <a:avLst/>
          </a:prstGeom>
          <a:noFill/>
        </p:spPr>
        <p:txBody>
          <a:bodyPr wrap="square" rtlCol="0">
            <a:spAutoFit/>
          </a:bodyPr>
          <a:lstStyle/>
          <a:p>
            <a:pPr algn="ctr"/>
            <a:r>
              <a:rPr lang="en-US" sz="1050">
                <a:solidFill>
                  <a:schemeClr val="bg1"/>
                </a:solidFill>
              </a:rPr>
              <a:t>Predicts orbits and rank pass quality</a:t>
            </a:r>
          </a:p>
        </p:txBody>
      </p:sp>
      <p:sp>
        <p:nvSpPr>
          <p:cNvPr id="20" name="TextBox 19">
            <a:extLst>
              <a:ext uri="{FF2B5EF4-FFF2-40B4-BE49-F238E27FC236}">
                <a16:creationId xmlns:a16="http://schemas.microsoft.com/office/drawing/2014/main" id="{EF60EF8C-4064-400C-A15C-C86EC4DD5F0B}"/>
              </a:ext>
            </a:extLst>
          </p:cNvPr>
          <p:cNvSpPr txBox="1"/>
          <p:nvPr/>
        </p:nvSpPr>
        <p:spPr>
          <a:xfrm>
            <a:off x="6608540" y="4263161"/>
            <a:ext cx="2125494" cy="253916"/>
          </a:xfrm>
          <a:prstGeom prst="rect">
            <a:avLst/>
          </a:prstGeom>
          <a:noFill/>
        </p:spPr>
        <p:txBody>
          <a:bodyPr wrap="square" rtlCol="0">
            <a:spAutoFit/>
          </a:bodyPr>
          <a:lstStyle/>
          <a:p>
            <a:pPr algn="ctr"/>
            <a:r>
              <a:rPr lang="en-US" sz="1050">
                <a:solidFill>
                  <a:schemeClr val="bg1"/>
                </a:solidFill>
              </a:rPr>
              <a:t> Activates imaging sequence </a:t>
            </a:r>
          </a:p>
        </p:txBody>
      </p:sp>
      <p:sp>
        <p:nvSpPr>
          <p:cNvPr id="14" name="Rectangle 13">
            <a:extLst>
              <a:ext uri="{FF2B5EF4-FFF2-40B4-BE49-F238E27FC236}">
                <a16:creationId xmlns:a16="http://schemas.microsoft.com/office/drawing/2014/main" id="{E02CDE30-7C14-4786-B5C6-1528A0854BAE}"/>
              </a:ext>
            </a:extLst>
          </p:cNvPr>
          <p:cNvSpPr/>
          <p:nvPr/>
        </p:nvSpPr>
        <p:spPr>
          <a:xfrm>
            <a:off x="2560355" y="2877837"/>
            <a:ext cx="2288883" cy="9793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rPr>
              <a:t>WRAITH BEGINS 12 HOUR DEPLOYMENT IN SAFE MODE</a:t>
            </a:r>
          </a:p>
        </p:txBody>
      </p:sp>
      <p:sp>
        <p:nvSpPr>
          <p:cNvPr id="23" name="Rectangle 22">
            <a:extLst>
              <a:ext uri="{FF2B5EF4-FFF2-40B4-BE49-F238E27FC236}">
                <a16:creationId xmlns:a16="http://schemas.microsoft.com/office/drawing/2014/main" id="{94742930-A99A-4063-9BC6-39530DF0FCB7}"/>
              </a:ext>
            </a:extLst>
          </p:cNvPr>
          <p:cNvSpPr/>
          <p:nvPr/>
        </p:nvSpPr>
        <p:spPr>
          <a:xfrm>
            <a:off x="2568812" y="2863442"/>
            <a:ext cx="2288883" cy="9793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rPr>
              <a:t>BEGINS SCHEDULING ALGORITHM</a:t>
            </a:r>
          </a:p>
        </p:txBody>
      </p:sp>
      <p:sp>
        <p:nvSpPr>
          <p:cNvPr id="24" name="Rectangle 23">
            <a:extLst>
              <a:ext uri="{FF2B5EF4-FFF2-40B4-BE49-F238E27FC236}">
                <a16:creationId xmlns:a16="http://schemas.microsoft.com/office/drawing/2014/main" id="{9249140B-0A66-4F82-8334-9FE97016FEDA}"/>
              </a:ext>
            </a:extLst>
          </p:cNvPr>
          <p:cNvSpPr/>
          <p:nvPr/>
        </p:nvSpPr>
        <p:spPr>
          <a:xfrm>
            <a:off x="2556698" y="2889797"/>
            <a:ext cx="2288883" cy="9793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rPr>
              <a:t>SENSES FOR ADVERSE WEATHER </a:t>
            </a:r>
          </a:p>
        </p:txBody>
      </p:sp>
      <p:cxnSp>
        <p:nvCxnSpPr>
          <p:cNvPr id="25" name="Straight Connector 24">
            <a:extLst>
              <a:ext uri="{FF2B5EF4-FFF2-40B4-BE49-F238E27FC236}">
                <a16:creationId xmlns:a16="http://schemas.microsoft.com/office/drawing/2014/main" id="{98DD2891-01CE-472A-9607-3AF621908673}"/>
              </a:ext>
            </a:extLst>
          </p:cNvPr>
          <p:cNvCxnSpPr>
            <a:cxnSpLocks/>
          </p:cNvCxnSpPr>
          <p:nvPr/>
        </p:nvCxnSpPr>
        <p:spPr>
          <a:xfrm flipV="1">
            <a:off x="1530032" y="954589"/>
            <a:ext cx="952617" cy="268834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28" name="Rectangle 27">
            <a:extLst>
              <a:ext uri="{FF2B5EF4-FFF2-40B4-BE49-F238E27FC236}">
                <a16:creationId xmlns:a16="http://schemas.microsoft.com/office/drawing/2014/main" id="{969DB861-E28C-42EF-91CE-411C686135D9}"/>
              </a:ext>
            </a:extLst>
          </p:cNvPr>
          <p:cNvSpPr/>
          <p:nvPr/>
        </p:nvSpPr>
        <p:spPr>
          <a:xfrm>
            <a:off x="2566067" y="2889797"/>
            <a:ext cx="2288883" cy="9793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rPr>
              <a:t>REMAINS IN SAFE MODE UNTIL WEATHER HAS PASSED</a:t>
            </a:r>
          </a:p>
        </p:txBody>
      </p:sp>
      <p:sp>
        <p:nvSpPr>
          <p:cNvPr id="38" name="Isosceles Triangle 37">
            <a:extLst>
              <a:ext uri="{FF2B5EF4-FFF2-40B4-BE49-F238E27FC236}">
                <a16:creationId xmlns:a16="http://schemas.microsoft.com/office/drawing/2014/main" id="{14A2856B-5674-4138-8BB3-1E28AEF395DA}"/>
              </a:ext>
            </a:extLst>
          </p:cNvPr>
          <p:cNvSpPr/>
          <p:nvPr/>
        </p:nvSpPr>
        <p:spPr>
          <a:xfrm rot="10800000">
            <a:off x="802450" y="177848"/>
            <a:ext cx="451526" cy="3081516"/>
          </a:xfrm>
          <a:prstGeom prst="triangle">
            <a:avLst/>
          </a:prstGeom>
          <a:solidFill>
            <a:srgbClr val="C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9" name="Isosceles Triangle 38">
            <a:extLst>
              <a:ext uri="{FF2B5EF4-FFF2-40B4-BE49-F238E27FC236}">
                <a16:creationId xmlns:a16="http://schemas.microsoft.com/office/drawing/2014/main" id="{10F85FC4-EEBD-4168-A764-E27F30EDDE6E}"/>
              </a:ext>
            </a:extLst>
          </p:cNvPr>
          <p:cNvSpPr/>
          <p:nvPr/>
        </p:nvSpPr>
        <p:spPr>
          <a:xfrm rot="12754481">
            <a:off x="1674763" y="15468"/>
            <a:ext cx="487010" cy="3661325"/>
          </a:xfrm>
          <a:prstGeom prst="triangle">
            <a:avLst>
              <a:gd name="adj" fmla="val 43491"/>
            </a:avLst>
          </a:prstGeom>
          <a:solidFill>
            <a:srgbClr val="C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 name="Isosceles Triangle 40">
            <a:extLst>
              <a:ext uri="{FF2B5EF4-FFF2-40B4-BE49-F238E27FC236}">
                <a16:creationId xmlns:a16="http://schemas.microsoft.com/office/drawing/2014/main" id="{F3B11C49-C7DD-48B9-AAA0-AD395540A584}"/>
              </a:ext>
            </a:extLst>
          </p:cNvPr>
          <p:cNvSpPr/>
          <p:nvPr/>
        </p:nvSpPr>
        <p:spPr>
          <a:xfrm rot="13986528">
            <a:off x="2612398" y="-511106"/>
            <a:ext cx="487010" cy="4756588"/>
          </a:xfrm>
          <a:prstGeom prst="triangle">
            <a:avLst>
              <a:gd name="adj" fmla="val 43491"/>
            </a:avLst>
          </a:prstGeom>
          <a:solidFill>
            <a:srgbClr val="C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3" name="Arc 42">
            <a:extLst>
              <a:ext uri="{FF2B5EF4-FFF2-40B4-BE49-F238E27FC236}">
                <a16:creationId xmlns:a16="http://schemas.microsoft.com/office/drawing/2014/main" id="{46975608-101F-444C-A4EC-10A1F262F5DD}"/>
              </a:ext>
            </a:extLst>
          </p:cNvPr>
          <p:cNvSpPr/>
          <p:nvPr/>
        </p:nvSpPr>
        <p:spPr>
          <a:xfrm>
            <a:off x="-11957597" y="195095"/>
            <a:ext cx="23915193" cy="5686455"/>
          </a:xfrm>
          <a:prstGeom prst="arc">
            <a:avLst>
              <a:gd name="adj1" fmla="val 16200000"/>
              <a:gd name="adj2" fmla="val 21518686"/>
            </a:avLst>
          </a:prstGeom>
          <a:ln>
            <a:solidFill>
              <a:srgbClr val="FFFF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sz="1050">
              <a:solidFill>
                <a:schemeClr val="bg1"/>
              </a:solidFill>
            </a:endParaRPr>
          </a:p>
        </p:txBody>
      </p:sp>
      <p:sp>
        <p:nvSpPr>
          <p:cNvPr id="44" name="Rectangle 43">
            <a:extLst>
              <a:ext uri="{FF2B5EF4-FFF2-40B4-BE49-F238E27FC236}">
                <a16:creationId xmlns:a16="http://schemas.microsoft.com/office/drawing/2014/main" id="{32361FAD-83CC-4DF8-8572-7D034870A5CC}"/>
              </a:ext>
            </a:extLst>
          </p:cNvPr>
          <p:cNvSpPr/>
          <p:nvPr/>
        </p:nvSpPr>
        <p:spPr>
          <a:xfrm>
            <a:off x="867497" y="610685"/>
            <a:ext cx="1413641" cy="8640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rPr>
              <a:t> TAKES THREE LONG EXPOSURES OF OBJECT PATH </a:t>
            </a:r>
          </a:p>
        </p:txBody>
      </p:sp>
      <p:pic>
        <p:nvPicPr>
          <p:cNvPr id="45" name="Picture 8" descr="Image result for satellite graphic">
            <a:extLst>
              <a:ext uri="{FF2B5EF4-FFF2-40B4-BE49-F238E27FC236}">
                <a16:creationId xmlns:a16="http://schemas.microsoft.com/office/drawing/2014/main" id="{670CC54B-1CC7-490F-A9FD-8ABF22064DA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23840" y="177848"/>
            <a:ext cx="789657" cy="6477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Image result for satellite graphic">
            <a:extLst>
              <a:ext uri="{FF2B5EF4-FFF2-40B4-BE49-F238E27FC236}">
                <a16:creationId xmlns:a16="http://schemas.microsoft.com/office/drawing/2014/main" id="{49E439AF-DB91-45DD-B2EE-CCB705F8532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7110" y="-141323"/>
            <a:ext cx="789657" cy="6477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Image result for satellite graphic">
            <a:extLst>
              <a:ext uri="{FF2B5EF4-FFF2-40B4-BE49-F238E27FC236}">
                <a16:creationId xmlns:a16="http://schemas.microsoft.com/office/drawing/2014/main" id="{947DC77E-3928-440B-AE09-92A4B252A0A3}"/>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39907" y="-76823"/>
            <a:ext cx="789657" cy="6477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Image result for satellite graphic">
            <a:extLst>
              <a:ext uri="{FF2B5EF4-FFF2-40B4-BE49-F238E27FC236}">
                <a16:creationId xmlns:a16="http://schemas.microsoft.com/office/drawing/2014/main" id="{409EF65D-8EE7-49C6-8474-BA9EB73C966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433195" y="133520"/>
            <a:ext cx="789657" cy="647700"/>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Straight Arrow Connector 49">
            <a:extLst>
              <a:ext uri="{FF2B5EF4-FFF2-40B4-BE49-F238E27FC236}">
                <a16:creationId xmlns:a16="http://schemas.microsoft.com/office/drawing/2014/main" id="{FABD725B-39ED-480E-BED5-E29716B1339C}"/>
              </a:ext>
            </a:extLst>
          </p:cNvPr>
          <p:cNvCxnSpPr>
            <a:cxnSpLocks/>
          </p:cNvCxnSpPr>
          <p:nvPr/>
        </p:nvCxnSpPr>
        <p:spPr>
          <a:xfrm>
            <a:off x="2605573" y="1139990"/>
            <a:ext cx="1817294" cy="11397"/>
          </a:xfrm>
          <a:prstGeom prst="straightConnector1">
            <a:avLst/>
          </a:prstGeom>
          <a:ln w="104775">
            <a:solidFill>
              <a:schemeClr val="accent4"/>
            </a:solidFill>
            <a:tailEnd type="stealth" w="lg" len="med"/>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AC3EB46D-6931-4456-9E86-E190CCB2A09E}"/>
              </a:ext>
            </a:extLst>
          </p:cNvPr>
          <p:cNvSpPr/>
          <p:nvPr/>
        </p:nvSpPr>
        <p:spPr>
          <a:xfrm>
            <a:off x="4721135" y="724328"/>
            <a:ext cx="1413641" cy="8640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rPr>
              <a:t>IMAGES ANALYZED</a:t>
            </a:r>
          </a:p>
        </p:txBody>
      </p:sp>
      <p:sp>
        <p:nvSpPr>
          <p:cNvPr id="56" name="Rectangle 55">
            <a:extLst>
              <a:ext uri="{FF2B5EF4-FFF2-40B4-BE49-F238E27FC236}">
                <a16:creationId xmlns:a16="http://schemas.microsoft.com/office/drawing/2014/main" id="{5D3BF4D7-F0AB-47E3-A32B-858CEB83EE55}"/>
              </a:ext>
            </a:extLst>
          </p:cNvPr>
          <p:cNvSpPr/>
          <p:nvPr/>
        </p:nvSpPr>
        <p:spPr>
          <a:xfrm>
            <a:off x="7312279" y="1726038"/>
            <a:ext cx="1797674" cy="8640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rPr>
              <a:t>NEW ORBIT DETERMINED</a:t>
            </a:r>
          </a:p>
          <a:p>
            <a:pPr algn="ctr"/>
            <a:r>
              <a:rPr lang="en-US" sz="1050">
                <a:solidFill>
                  <a:schemeClr val="tx1"/>
                </a:solidFill>
              </a:rPr>
              <a:t>AND STORED &lt; 5 mins</a:t>
            </a:r>
          </a:p>
        </p:txBody>
      </p:sp>
      <p:sp>
        <p:nvSpPr>
          <p:cNvPr id="70" name="Rectangle 69">
            <a:extLst>
              <a:ext uri="{FF2B5EF4-FFF2-40B4-BE49-F238E27FC236}">
                <a16:creationId xmlns:a16="http://schemas.microsoft.com/office/drawing/2014/main" id="{E9B9224F-6081-423B-980C-E447526F19C5}"/>
              </a:ext>
            </a:extLst>
          </p:cNvPr>
          <p:cNvSpPr/>
          <p:nvPr/>
        </p:nvSpPr>
        <p:spPr>
          <a:xfrm>
            <a:off x="2580335" y="3635762"/>
            <a:ext cx="2288883" cy="9793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rPr>
              <a:t>RETURNS TO SAFE MODE, WAITS FOR NEXT OBJECT </a:t>
            </a:r>
          </a:p>
        </p:txBody>
      </p:sp>
      <p:sp>
        <p:nvSpPr>
          <p:cNvPr id="71" name="Rectangle 70">
            <a:extLst>
              <a:ext uri="{FF2B5EF4-FFF2-40B4-BE49-F238E27FC236}">
                <a16:creationId xmlns:a16="http://schemas.microsoft.com/office/drawing/2014/main" id="{5FAC5EA8-E943-452C-BBF4-C66E7D52D1C4}"/>
              </a:ext>
            </a:extLst>
          </p:cNvPr>
          <p:cNvSpPr/>
          <p:nvPr/>
        </p:nvSpPr>
        <p:spPr>
          <a:xfrm>
            <a:off x="78502" y="2206377"/>
            <a:ext cx="1004017" cy="7652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rPr>
              <a:t>WRAITH EXITS SAFE MODE </a:t>
            </a:r>
          </a:p>
        </p:txBody>
      </p:sp>
      <p:cxnSp>
        <p:nvCxnSpPr>
          <p:cNvPr id="73" name="Connector: Curved 72">
            <a:extLst>
              <a:ext uri="{FF2B5EF4-FFF2-40B4-BE49-F238E27FC236}">
                <a16:creationId xmlns:a16="http://schemas.microsoft.com/office/drawing/2014/main" id="{338E6206-7750-49D0-A716-14D05FABF16B}"/>
              </a:ext>
            </a:extLst>
          </p:cNvPr>
          <p:cNvCxnSpPr>
            <a:cxnSpLocks/>
          </p:cNvCxnSpPr>
          <p:nvPr/>
        </p:nvCxnSpPr>
        <p:spPr>
          <a:xfrm rot="10800000">
            <a:off x="1102049" y="2712201"/>
            <a:ext cx="1366248" cy="1364248"/>
          </a:xfrm>
          <a:prstGeom prst="curvedConnector3">
            <a:avLst>
              <a:gd name="adj1" fmla="val 50000"/>
            </a:avLst>
          </a:prstGeom>
          <a:ln w="101600">
            <a:solidFill>
              <a:schemeClr val="accent4"/>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604CE81E-A065-43A1-AFFC-95AF56570D92}"/>
              </a:ext>
            </a:extLst>
          </p:cNvPr>
          <p:cNvCxnSpPr>
            <a:cxnSpLocks/>
          </p:cNvCxnSpPr>
          <p:nvPr/>
        </p:nvCxnSpPr>
        <p:spPr>
          <a:xfrm flipV="1">
            <a:off x="961897" y="1623495"/>
            <a:ext cx="273710" cy="454490"/>
          </a:xfrm>
          <a:prstGeom prst="straightConnector1">
            <a:avLst/>
          </a:prstGeom>
          <a:ln w="104775">
            <a:solidFill>
              <a:schemeClr val="accent4"/>
            </a:solidFill>
            <a:tailEnd type="stealth" w="lg" len="med"/>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407B742F-ED93-47D0-B993-0574C1DB89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9906" y="4051913"/>
            <a:ext cx="1016637" cy="942201"/>
          </a:xfrm>
          <a:prstGeom prst="rect">
            <a:avLst/>
          </a:prstGeom>
        </p:spPr>
      </p:pic>
      <p:cxnSp>
        <p:nvCxnSpPr>
          <p:cNvPr id="92" name="Straight Arrow Connector 91">
            <a:extLst>
              <a:ext uri="{FF2B5EF4-FFF2-40B4-BE49-F238E27FC236}">
                <a16:creationId xmlns:a16="http://schemas.microsoft.com/office/drawing/2014/main" id="{6107F5B4-548C-4938-83A5-C6A521FF7CC8}"/>
              </a:ext>
            </a:extLst>
          </p:cNvPr>
          <p:cNvCxnSpPr>
            <a:cxnSpLocks/>
          </p:cNvCxnSpPr>
          <p:nvPr/>
        </p:nvCxnSpPr>
        <p:spPr>
          <a:xfrm flipV="1">
            <a:off x="6256573" y="625903"/>
            <a:ext cx="703670" cy="196850"/>
          </a:xfrm>
          <a:prstGeom prst="straightConnector1">
            <a:avLst/>
          </a:prstGeom>
          <a:ln w="104775">
            <a:solidFill>
              <a:schemeClr val="accent4"/>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652DFB82-7B95-4DFA-A1CF-496D699D754C}"/>
              </a:ext>
            </a:extLst>
          </p:cNvPr>
          <p:cNvCxnSpPr>
            <a:cxnSpLocks/>
          </p:cNvCxnSpPr>
          <p:nvPr/>
        </p:nvCxnSpPr>
        <p:spPr>
          <a:xfrm>
            <a:off x="7831515" y="1148026"/>
            <a:ext cx="135605" cy="478922"/>
          </a:xfrm>
          <a:prstGeom prst="straightConnector1">
            <a:avLst/>
          </a:prstGeom>
          <a:ln w="104775">
            <a:solidFill>
              <a:schemeClr val="accent4"/>
            </a:solidFill>
            <a:tailEnd type="stealth" w="lg" len="med"/>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C69AF1C8-8FFF-4DF1-AD10-FE734C5C0E1D}"/>
              </a:ext>
            </a:extLst>
          </p:cNvPr>
          <p:cNvSpPr txBox="1"/>
          <p:nvPr/>
        </p:nvSpPr>
        <p:spPr>
          <a:xfrm rot="494255">
            <a:off x="5019167" y="313527"/>
            <a:ext cx="1893198" cy="253916"/>
          </a:xfrm>
          <a:prstGeom prst="rect">
            <a:avLst/>
          </a:prstGeom>
          <a:noFill/>
        </p:spPr>
        <p:txBody>
          <a:bodyPr wrap="square" rtlCol="0">
            <a:spAutoFit/>
          </a:bodyPr>
          <a:lstStyle/>
          <a:p>
            <a:r>
              <a:rPr lang="en-US" sz="1050" b="1">
                <a:solidFill>
                  <a:schemeClr val="bg1"/>
                </a:solidFill>
              </a:rPr>
              <a:t>HEO,LEO,GEO,MEO</a:t>
            </a:r>
          </a:p>
        </p:txBody>
      </p:sp>
      <p:grpSp>
        <p:nvGrpSpPr>
          <p:cNvPr id="4" name="Group 3">
            <a:extLst>
              <a:ext uri="{FF2B5EF4-FFF2-40B4-BE49-F238E27FC236}">
                <a16:creationId xmlns:a16="http://schemas.microsoft.com/office/drawing/2014/main" id="{C6BFD86E-CFA8-4658-87E2-24E79FB78075}"/>
              </a:ext>
            </a:extLst>
          </p:cNvPr>
          <p:cNvGrpSpPr/>
          <p:nvPr/>
        </p:nvGrpSpPr>
        <p:grpSpPr>
          <a:xfrm>
            <a:off x="7030801" y="-58208"/>
            <a:ext cx="1489241" cy="1089369"/>
            <a:chOff x="9374400" y="-77611"/>
            <a:chExt cx="1985654" cy="1452492"/>
          </a:xfrm>
        </p:grpSpPr>
        <p:sp>
          <p:nvSpPr>
            <p:cNvPr id="1039" name="Rectangle 1038">
              <a:extLst>
                <a:ext uri="{FF2B5EF4-FFF2-40B4-BE49-F238E27FC236}">
                  <a16:creationId xmlns:a16="http://schemas.microsoft.com/office/drawing/2014/main" id="{3B73C8B9-EC52-4288-B009-D92CC3A700B5}"/>
                </a:ext>
              </a:extLst>
            </p:cNvPr>
            <p:cNvSpPr/>
            <p:nvPr/>
          </p:nvSpPr>
          <p:spPr>
            <a:xfrm>
              <a:off x="9442718" y="222826"/>
              <a:ext cx="1884854" cy="1152055"/>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1041" name="TextBox 1040">
              <a:extLst>
                <a:ext uri="{FF2B5EF4-FFF2-40B4-BE49-F238E27FC236}">
                  <a16:creationId xmlns:a16="http://schemas.microsoft.com/office/drawing/2014/main" id="{722D8105-D7DE-4A0F-8C45-06E60F009A58}"/>
                </a:ext>
              </a:extLst>
            </p:cNvPr>
            <p:cNvSpPr txBox="1"/>
            <p:nvPr/>
          </p:nvSpPr>
          <p:spPr>
            <a:xfrm>
              <a:off x="9374400" y="-77611"/>
              <a:ext cx="1985654" cy="338555"/>
            </a:xfrm>
            <a:prstGeom prst="rect">
              <a:avLst/>
            </a:prstGeom>
            <a:noFill/>
          </p:spPr>
          <p:txBody>
            <a:bodyPr wrap="square" rtlCol="0">
              <a:spAutoFit/>
            </a:bodyPr>
            <a:lstStyle/>
            <a:p>
              <a:r>
                <a:rPr lang="en-US" sz="1050" b="1">
                  <a:solidFill>
                    <a:schemeClr val="bg1"/>
                  </a:solidFill>
                </a:rPr>
                <a:t>CAPTURED IMAGE </a:t>
              </a:r>
            </a:p>
          </p:txBody>
        </p:sp>
        <p:cxnSp>
          <p:nvCxnSpPr>
            <p:cNvPr id="3" name="Straight Connector 2">
              <a:extLst>
                <a:ext uri="{FF2B5EF4-FFF2-40B4-BE49-F238E27FC236}">
                  <a16:creationId xmlns:a16="http://schemas.microsoft.com/office/drawing/2014/main" id="{13D7DE68-8503-49D3-8EA3-3DDB3FB7C356}"/>
                </a:ext>
              </a:extLst>
            </p:cNvPr>
            <p:cNvCxnSpPr/>
            <p:nvPr/>
          </p:nvCxnSpPr>
          <p:spPr>
            <a:xfrm>
              <a:off x="9749706" y="532356"/>
              <a:ext cx="1223094" cy="433413"/>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grpSp>
      <p:grpSp>
        <p:nvGrpSpPr>
          <p:cNvPr id="1044" name="Group 1043">
            <a:extLst>
              <a:ext uri="{FF2B5EF4-FFF2-40B4-BE49-F238E27FC236}">
                <a16:creationId xmlns:a16="http://schemas.microsoft.com/office/drawing/2014/main" id="{FD36BE2D-6705-468E-9148-F3C0E2988E5E}"/>
              </a:ext>
            </a:extLst>
          </p:cNvPr>
          <p:cNvGrpSpPr/>
          <p:nvPr/>
        </p:nvGrpSpPr>
        <p:grpSpPr>
          <a:xfrm>
            <a:off x="7202471" y="236166"/>
            <a:ext cx="1164171" cy="675458"/>
            <a:chOff x="9603293" y="314886"/>
            <a:chExt cx="1552228" cy="900611"/>
          </a:xfrm>
        </p:grpSpPr>
        <p:sp>
          <p:nvSpPr>
            <p:cNvPr id="1042" name="Oval 1041">
              <a:extLst>
                <a:ext uri="{FF2B5EF4-FFF2-40B4-BE49-F238E27FC236}">
                  <a16:creationId xmlns:a16="http://schemas.microsoft.com/office/drawing/2014/main" id="{F9BAF1B1-803E-4532-87C8-18104ABB03FB}"/>
                </a:ext>
              </a:extLst>
            </p:cNvPr>
            <p:cNvSpPr/>
            <p:nvPr/>
          </p:nvSpPr>
          <p:spPr>
            <a:xfrm>
              <a:off x="9603293" y="314886"/>
              <a:ext cx="389737" cy="4267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9" name="Oval 88">
              <a:extLst>
                <a:ext uri="{FF2B5EF4-FFF2-40B4-BE49-F238E27FC236}">
                  <a16:creationId xmlns:a16="http://schemas.microsoft.com/office/drawing/2014/main" id="{4C13511C-DBAE-4FBF-A384-E69A972365D4}"/>
                </a:ext>
              </a:extLst>
            </p:cNvPr>
            <p:cNvSpPr/>
            <p:nvPr/>
          </p:nvSpPr>
          <p:spPr>
            <a:xfrm>
              <a:off x="10765784" y="788712"/>
              <a:ext cx="389737" cy="4267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pic>
        <p:nvPicPr>
          <p:cNvPr id="17" name="Picture 16">
            <a:extLst>
              <a:ext uri="{FF2B5EF4-FFF2-40B4-BE49-F238E27FC236}">
                <a16:creationId xmlns:a16="http://schemas.microsoft.com/office/drawing/2014/main" id="{CDAE76C3-E2A0-42AD-A600-8CB342A09194}"/>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905" b="89905" l="9292" r="90012">
                        <a14:foregroundMark x1="90012" y1="72190" x2="90012" y2="72190"/>
                        <a14:foregroundMark x1="9292" y1="32381" x2="9292" y2="32381"/>
                      </a14:backgroundRemoval>
                    </a14:imgEffect>
                  </a14:imgLayer>
                </a14:imgProps>
              </a:ext>
              <a:ext uri="{28A0092B-C50C-407E-A947-70E740481C1C}">
                <a14:useLocalDpi xmlns:a14="http://schemas.microsoft.com/office/drawing/2010/main" val="0"/>
              </a:ext>
            </a:extLst>
          </a:blip>
          <a:stretch>
            <a:fillRect/>
          </a:stretch>
        </p:blipFill>
        <p:spPr>
          <a:xfrm>
            <a:off x="-80983" y="2971626"/>
            <a:ext cx="1908188" cy="1163530"/>
          </a:xfrm>
          <a:prstGeom prst="rect">
            <a:avLst/>
          </a:prstGeom>
        </p:spPr>
      </p:pic>
      <p:pic>
        <p:nvPicPr>
          <p:cNvPr id="33" name="Picture 32">
            <a:extLst>
              <a:ext uri="{FF2B5EF4-FFF2-40B4-BE49-F238E27FC236}">
                <a16:creationId xmlns:a16="http://schemas.microsoft.com/office/drawing/2014/main" id="{58B6B0D8-F772-4577-BE2F-6690C909B591}"/>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278" b="89691" l="6874" r="92348">
                        <a14:foregroundMark x1="92607" y1="27320" x2="92607" y2="27320"/>
                        <a14:foregroundMark x1="74968" y1="9536" x2="74968" y2="9536"/>
                        <a14:foregroundMark x1="6874" y1="28093" x2="6874" y2="28093"/>
                      </a14:backgroundRemoval>
                    </a14:imgEffect>
                  </a14:imgLayer>
                </a14:imgProps>
              </a:ext>
              <a:ext uri="{28A0092B-C50C-407E-A947-70E740481C1C}">
                <a14:useLocalDpi xmlns:a14="http://schemas.microsoft.com/office/drawing/2010/main" val="0"/>
              </a:ext>
            </a:extLst>
          </a:blip>
          <a:stretch>
            <a:fillRect/>
          </a:stretch>
        </p:blipFill>
        <p:spPr>
          <a:xfrm>
            <a:off x="-36263" y="2963613"/>
            <a:ext cx="2184237" cy="1099201"/>
          </a:xfrm>
          <a:prstGeom prst="rect">
            <a:avLst/>
          </a:prstGeom>
        </p:spPr>
      </p:pic>
      <p:sp>
        <p:nvSpPr>
          <p:cNvPr id="52" name="TextBox 51">
            <a:extLst>
              <a:ext uri="{FF2B5EF4-FFF2-40B4-BE49-F238E27FC236}">
                <a16:creationId xmlns:a16="http://schemas.microsoft.com/office/drawing/2014/main" id="{0177FECD-F75F-41A0-960A-F664CB7D90BC}"/>
              </a:ext>
            </a:extLst>
          </p:cNvPr>
          <p:cNvSpPr txBox="1"/>
          <p:nvPr/>
        </p:nvSpPr>
        <p:spPr>
          <a:xfrm>
            <a:off x="5539852" y="4794776"/>
            <a:ext cx="3604148" cy="369332"/>
          </a:xfrm>
          <a:prstGeom prst="rect">
            <a:avLst/>
          </a:prstGeom>
          <a:noFill/>
        </p:spPr>
        <p:txBody>
          <a:bodyPr wrap="square" rtlCol="0">
            <a:spAutoFit/>
          </a:bodyPr>
          <a:lstStyle/>
          <a:p>
            <a:pPr algn="r"/>
            <a:r>
              <a:rPr lang="en-US" sz="1800" b="1">
                <a:solidFill>
                  <a:schemeClr val="bg1"/>
                </a:solidFill>
              </a:rPr>
              <a:t> NOMINAL SEQUENCE  </a:t>
            </a:r>
          </a:p>
        </p:txBody>
      </p:sp>
      <p:sp>
        <p:nvSpPr>
          <p:cNvPr id="55" name="Arrow: Right 54">
            <a:extLst>
              <a:ext uri="{FF2B5EF4-FFF2-40B4-BE49-F238E27FC236}">
                <a16:creationId xmlns:a16="http://schemas.microsoft.com/office/drawing/2014/main" id="{94CE3F20-E0D7-4513-91AD-773088541D94}"/>
              </a:ext>
            </a:extLst>
          </p:cNvPr>
          <p:cNvSpPr/>
          <p:nvPr/>
        </p:nvSpPr>
        <p:spPr>
          <a:xfrm rot="5400000">
            <a:off x="7555871" y="3934119"/>
            <a:ext cx="230832" cy="253918"/>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2" name="Slide Number Placeholder 1">
            <a:extLst>
              <a:ext uri="{FF2B5EF4-FFF2-40B4-BE49-F238E27FC236}">
                <a16:creationId xmlns:a16="http://schemas.microsoft.com/office/drawing/2014/main" id="{FD4576C0-C082-4C09-BE9B-59D146D29411}"/>
              </a:ext>
            </a:extLst>
          </p:cNvPr>
          <p:cNvSpPr>
            <a:spLocks noGrp="1"/>
          </p:cNvSpPr>
          <p:nvPr>
            <p:ph type="sldNum" sz="quarter" idx="12"/>
          </p:nvPr>
        </p:nvSpPr>
        <p:spPr/>
        <p:txBody>
          <a:bodyPr/>
          <a:lstStyle/>
          <a:p>
            <a:fld id="{2058057B-117A-4B60-A915-7CAB409C218F}" type="slidenum">
              <a:rPr lang="en-US" smtClean="0"/>
              <a:t>5</a:t>
            </a:fld>
            <a:endParaRPr lang="en-US"/>
          </a:p>
        </p:txBody>
      </p:sp>
    </p:spTree>
    <p:extLst>
      <p:ext uri="{BB962C8B-B14F-4D97-AF65-F5344CB8AC3E}">
        <p14:creationId xmlns:p14="http://schemas.microsoft.com/office/powerpoint/2010/main" val="297729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2" presetClass="entr" presetSubtype="6" fill="hold" nodeType="afterEffect">
                                  <p:stCondLst>
                                    <p:cond delay="10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1+#ppt_w/2"/>
                                          </p:val>
                                        </p:tav>
                                        <p:tav tm="100000">
                                          <p:val>
                                            <p:strVal val="#ppt_x"/>
                                          </p:val>
                                        </p:tav>
                                      </p:tavLst>
                                    </p:anim>
                                    <p:anim calcmode="lin" valueType="num">
                                      <p:cBhvr additive="base">
                                        <p:cTn id="11" dur="1000" fill="hold"/>
                                        <p:tgtEl>
                                          <p:spTgt spid="9"/>
                                        </p:tgtEl>
                                        <p:attrNameLst>
                                          <p:attrName>ppt_y</p:attrName>
                                        </p:attrNameLst>
                                      </p:cBhvr>
                                      <p:tavLst>
                                        <p:tav tm="0">
                                          <p:val>
                                            <p:strVal val="1+#ppt_h/2"/>
                                          </p:val>
                                        </p:tav>
                                        <p:tav tm="100000">
                                          <p:val>
                                            <p:strVal val="#ppt_y"/>
                                          </p:val>
                                        </p:tav>
                                      </p:tavLst>
                                    </p:anim>
                                  </p:childTnLst>
                                </p:cTn>
                              </p:par>
                            </p:childTnLst>
                          </p:cTn>
                        </p:par>
                        <p:par>
                          <p:cTn id="12" fill="hold">
                            <p:stCondLst>
                              <p:cond delay="2000"/>
                            </p:stCondLst>
                            <p:childTnLst>
                              <p:par>
                                <p:cTn id="13" presetID="22" presetClass="entr" presetSubtype="4"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par>
                          <p:cTn id="16" fill="hold">
                            <p:stCondLst>
                              <p:cond delay="2500"/>
                            </p:stCondLst>
                            <p:childTnLst>
                              <p:par>
                                <p:cTn id="17" presetID="2" presetClass="exit" presetSubtype="12" fill="hold" nodeType="afterEffect">
                                  <p:stCondLst>
                                    <p:cond delay="0"/>
                                  </p:stCondLst>
                                  <p:childTnLst>
                                    <p:anim calcmode="lin" valueType="num">
                                      <p:cBhvr additive="base">
                                        <p:cTn id="18" dur="500"/>
                                        <p:tgtEl>
                                          <p:spTgt spid="9"/>
                                        </p:tgtEl>
                                        <p:attrNameLst>
                                          <p:attrName>ppt_x</p:attrName>
                                        </p:attrNameLst>
                                      </p:cBhvr>
                                      <p:tavLst>
                                        <p:tav tm="0">
                                          <p:val>
                                            <p:strVal val="ppt_x"/>
                                          </p:val>
                                        </p:tav>
                                        <p:tav tm="100000">
                                          <p:val>
                                            <p:strVal val="0-ppt_w/2"/>
                                          </p:val>
                                        </p:tav>
                                      </p:tavLst>
                                    </p:anim>
                                    <p:anim calcmode="lin" valueType="num">
                                      <p:cBhvr additive="base">
                                        <p:cTn id="19" dur="500"/>
                                        <p:tgtEl>
                                          <p:spTgt spid="9"/>
                                        </p:tgtEl>
                                        <p:attrNameLst>
                                          <p:attrName>ppt_y</p:attrName>
                                        </p:attrNameLst>
                                      </p:cBhvr>
                                      <p:tavLst>
                                        <p:tav tm="0">
                                          <p:val>
                                            <p:strVal val="ppt_y"/>
                                          </p:val>
                                        </p:tav>
                                        <p:tav tm="100000">
                                          <p:val>
                                            <p:strVal val="1+ppt_h/2"/>
                                          </p:val>
                                        </p:tav>
                                      </p:tavLst>
                                    </p:anim>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500"/>
                                  </p:stCondLst>
                                  <p:childTnLst>
                                    <p:set>
                                      <p:cBhvr>
                                        <p:cTn id="37" dur="1" fill="hold">
                                          <p:stCondLst>
                                            <p:cond delay="0"/>
                                          </p:stCondLst>
                                        </p:cTn>
                                        <p:tgtEl>
                                          <p:spTgt spid="16"/>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grpId="0" nodeType="afterEffect">
                                  <p:stCondLst>
                                    <p:cond delay="500"/>
                                  </p:stCondLst>
                                  <p:childTnLst>
                                    <p:set>
                                      <p:cBhvr>
                                        <p:cTn id="40" dur="1" fill="hold">
                                          <p:stCondLst>
                                            <p:cond delay="0"/>
                                          </p:stCondLst>
                                        </p:cTn>
                                        <p:tgtEl>
                                          <p:spTgt spid="55"/>
                                        </p:tgtEl>
                                        <p:attrNameLst>
                                          <p:attrName>style.visibility</p:attrName>
                                        </p:attrNameLst>
                                      </p:cBhvr>
                                      <p:to>
                                        <p:strVal val="visible"/>
                                      </p:to>
                                    </p:set>
                                  </p:childTnLst>
                                </p:cTn>
                              </p:par>
                            </p:childTnLst>
                          </p:cTn>
                        </p:par>
                        <p:par>
                          <p:cTn id="41" fill="hold">
                            <p:stCondLst>
                              <p:cond delay="1000"/>
                            </p:stCondLst>
                            <p:childTnLst>
                              <p:par>
                                <p:cTn id="42" presetID="1" presetClass="entr" presetSubtype="0" fill="hold" grpId="0" nodeType="afterEffect">
                                  <p:stCondLst>
                                    <p:cond delay="500"/>
                                  </p:stCondLst>
                                  <p:childTnLst>
                                    <p:set>
                                      <p:cBhvr>
                                        <p:cTn id="43" dur="1" fill="hold">
                                          <p:stCondLst>
                                            <p:cond delay="0"/>
                                          </p:stCondLst>
                                        </p:cTn>
                                        <p:tgtEl>
                                          <p:spTgt spid="2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childTnLst>
                                </p:cTn>
                              </p:par>
                            </p:childTnLst>
                          </p:cTn>
                        </p:par>
                        <p:par>
                          <p:cTn id="48" fill="hold">
                            <p:stCondLst>
                              <p:cond delay="0"/>
                            </p:stCondLst>
                            <p:childTnLst>
                              <p:par>
                                <p:cTn id="49" presetID="2" presetClass="entr" presetSubtype="2" fill="hold" nodeType="afterEffect">
                                  <p:stCondLst>
                                    <p:cond delay="50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1000" fill="hold"/>
                                        <p:tgtEl>
                                          <p:spTgt spid="11"/>
                                        </p:tgtEl>
                                        <p:attrNameLst>
                                          <p:attrName>ppt_x</p:attrName>
                                        </p:attrNameLst>
                                      </p:cBhvr>
                                      <p:tavLst>
                                        <p:tav tm="0">
                                          <p:val>
                                            <p:strVal val="1+#ppt_w/2"/>
                                          </p:val>
                                        </p:tav>
                                        <p:tav tm="100000">
                                          <p:val>
                                            <p:strVal val="#ppt_x"/>
                                          </p:val>
                                        </p:tav>
                                      </p:tavLst>
                                    </p:anim>
                                    <p:anim calcmode="lin" valueType="num">
                                      <p:cBhvr additive="base">
                                        <p:cTn id="52" dur="1000" fill="hold"/>
                                        <p:tgtEl>
                                          <p:spTgt spid="11"/>
                                        </p:tgtEl>
                                        <p:attrNameLst>
                                          <p:attrName>ppt_y</p:attrName>
                                        </p:attrNameLst>
                                      </p:cBhvr>
                                      <p:tavLst>
                                        <p:tav tm="0">
                                          <p:val>
                                            <p:strVal val="#ppt_y"/>
                                          </p:val>
                                        </p:tav>
                                        <p:tav tm="100000">
                                          <p:val>
                                            <p:strVal val="#ppt_y"/>
                                          </p:val>
                                        </p:tav>
                                      </p:tavLst>
                                    </p:anim>
                                  </p:childTnLst>
                                </p:cTn>
                              </p:par>
                            </p:childTnLst>
                          </p:cTn>
                        </p:par>
                        <p:par>
                          <p:cTn id="53" fill="hold">
                            <p:stCondLst>
                              <p:cond delay="1500"/>
                            </p:stCondLst>
                            <p:childTnLst>
                              <p:par>
                                <p:cTn id="54" presetID="22" presetClass="entr" presetSubtype="4" fill="hold"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down)">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par>
                          <p:cTn id="61" fill="hold">
                            <p:stCondLst>
                              <p:cond delay="0"/>
                            </p:stCondLst>
                            <p:childTnLst>
                              <p:par>
                                <p:cTn id="62" presetID="1" presetClass="exit" presetSubtype="0" fill="hold" nodeType="afterEffect">
                                  <p:stCondLst>
                                    <p:cond delay="0"/>
                                  </p:stCondLst>
                                  <p:childTnLst>
                                    <p:set>
                                      <p:cBhvr>
                                        <p:cTn id="63" dur="1" fill="hold">
                                          <p:stCondLst>
                                            <p:cond delay="0"/>
                                          </p:stCondLst>
                                        </p:cTn>
                                        <p:tgtEl>
                                          <p:spTgt spid="25"/>
                                        </p:tgtEl>
                                        <p:attrNameLst>
                                          <p:attrName>style.visibility</p:attrName>
                                        </p:attrNameLst>
                                      </p:cBhvr>
                                      <p:to>
                                        <p:strVal val="hidden"/>
                                      </p:to>
                                    </p:set>
                                  </p:childTnLst>
                                </p:cTn>
                              </p:par>
                              <p:par>
                                <p:cTn id="64" presetID="2" presetClass="exit" presetSubtype="8" fill="hold" nodeType="withEffect">
                                  <p:stCondLst>
                                    <p:cond delay="0"/>
                                  </p:stCondLst>
                                  <p:childTnLst>
                                    <p:anim calcmode="lin" valueType="num">
                                      <p:cBhvr additive="base">
                                        <p:cTn id="65" dur="500"/>
                                        <p:tgtEl>
                                          <p:spTgt spid="11"/>
                                        </p:tgtEl>
                                        <p:attrNameLst>
                                          <p:attrName>ppt_x</p:attrName>
                                        </p:attrNameLst>
                                      </p:cBhvr>
                                      <p:tavLst>
                                        <p:tav tm="0">
                                          <p:val>
                                            <p:strVal val="ppt_x"/>
                                          </p:val>
                                        </p:tav>
                                        <p:tav tm="100000">
                                          <p:val>
                                            <p:strVal val="0-ppt_w/2"/>
                                          </p:val>
                                        </p:tav>
                                      </p:tavLst>
                                    </p:anim>
                                    <p:anim calcmode="lin" valueType="num">
                                      <p:cBhvr additive="base">
                                        <p:cTn id="66" dur="500"/>
                                        <p:tgtEl>
                                          <p:spTgt spid="11"/>
                                        </p:tgtEl>
                                        <p:attrNameLst>
                                          <p:attrName>ppt_y</p:attrName>
                                        </p:attrNameLst>
                                      </p:cBhvr>
                                      <p:tavLst>
                                        <p:tav tm="0">
                                          <p:val>
                                            <p:strVal val="ppt_y"/>
                                          </p:val>
                                        </p:tav>
                                        <p:tav tm="100000">
                                          <p:val>
                                            <p:strVal val="ppt_y"/>
                                          </p:val>
                                        </p:tav>
                                      </p:tavLst>
                                    </p:anim>
                                    <p:set>
                                      <p:cBhvr>
                                        <p:cTn id="67" dur="1" fill="hold">
                                          <p:stCondLst>
                                            <p:cond delay="499"/>
                                          </p:stCondLst>
                                        </p:cTn>
                                        <p:tgtEl>
                                          <p:spTgt spid="11"/>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24"/>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14"/>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23"/>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71"/>
                                        </p:tgtEl>
                                        <p:attrNameLst>
                                          <p:attrName>style.visibility</p:attrName>
                                        </p:attrNameLst>
                                      </p:cBhvr>
                                      <p:to>
                                        <p:strVal val="visible"/>
                                      </p:to>
                                    </p:set>
                                  </p:childTnLst>
                                </p:cTn>
                              </p:par>
                              <p:par>
                                <p:cTn id="78" presetID="1" presetClass="exit" presetSubtype="0" fill="hold" nodeType="withEffect">
                                  <p:stCondLst>
                                    <p:cond delay="0"/>
                                  </p:stCondLst>
                                  <p:childTnLst>
                                    <p:set>
                                      <p:cBhvr>
                                        <p:cTn id="79" dur="1" fill="hold">
                                          <p:stCondLst>
                                            <p:cond delay="0"/>
                                          </p:stCondLst>
                                        </p:cTn>
                                        <p:tgtEl>
                                          <p:spTgt spid="9"/>
                                        </p:tgtEl>
                                        <p:attrNameLst>
                                          <p:attrName>style.visibility</p:attrName>
                                        </p:attrNameLst>
                                      </p:cBhvr>
                                      <p:to>
                                        <p:strVal val="hidden"/>
                                      </p:to>
                                    </p:set>
                                  </p:childTnLst>
                                </p:cTn>
                              </p:par>
                            </p:childTnLst>
                          </p:cTn>
                        </p:par>
                        <p:par>
                          <p:cTn id="80" fill="hold">
                            <p:stCondLst>
                              <p:cond delay="0"/>
                            </p:stCondLst>
                            <p:childTnLst>
                              <p:par>
                                <p:cTn id="81" presetID="1" presetClass="exit" presetSubtype="0" fill="hold" nodeType="afterEffect">
                                  <p:stCondLst>
                                    <p:cond delay="0"/>
                                  </p:stCondLst>
                                  <p:childTnLst>
                                    <p:set>
                                      <p:cBhvr>
                                        <p:cTn id="82" dur="1" fill="hold">
                                          <p:stCondLst>
                                            <p:cond delay="0"/>
                                          </p:stCondLst>
                                        </p:cTn>
                                        <p:tgtEl>
                                          <p:spTgt spid="17"/>
                                        </p:tgtEl>
                                        <p:attrNameLst>
                                          <p:attrName>style.visibility</p:attrName>
                                        </p:attrNameLst>
                                      </p:cBhvr>
                                      <p:to>
                                        <p:strVal val="hidden"/>
                                      </p:to>
                                    </p:set>
                                  </p:childTnLst>
                                </p:cTn>
                              </p:par>
                              <p:par>
                                <p:cTn id="83" presetID="22" presetClass="entr" presetSubtype="4" fill="hold"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wipe(down)">
                                      <p:cBhvr>
                                        <p:cTn id="85" dur="500"/>
                                        <p:tgtEl>
                                          <p:spTgt spid="33"/>
                                        </p:tgtEl>
                                      </p:cBhvr>
                                    </p:animEffect>
                                  </p:childTnLst>
                                </p:cTn>
                              </p:par>
                            </p:childTnLst>
                          </p:cTn>
                        </p:par>
                        <p:par>
                          <p:cTn id="86" fill="hold">
                            <p:stCondLst>
                              <p:cond delay="500"/>
                            </p:stCondLst>
                            <p:childTnLst>
                              <p:par>
                                <p:cTn id="87" presetID="1" presetClass="exit" presetSubtype="0" fill="hold" grpId="1" nodeType="afterEffect">
                                  <p:stCondLst>
                                    <p:cond delay="0"/>
                                  </p:stCondLst>
                                  <p:childTnLst>
                                    <p:set>
                                      <p:cBhvr>
                                        <p:cTn id="88" dur="1" fill="hold">
                                          <p:stCondLst>
                                            <p:cond delay="0"/>
                                          </p:stCondLst>
                                        </p:cTn>
                                        <p:tgtEl>
                                          <p:spTgt spid="28"/>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74"/>
                                        </p:tgtEl>
                                        <p:attrNameLst>
                                          <p:attrName>style.visibility</p:attrName>
                                        </p:attrNameLst>
                                      </p:cBhvr>
                                      <p:to>
                                        <p:strVal val="visible"/>
                                      </p:to>
                                    </p:set>
                                  </p:childTnLst>
                                </p:cTn>
                              </p:par>
                            </p:childTnLst>
                          </p:cTn>
                        </p:par>
                        <p:par>
                          <p:cTn id="93" fill="hold">
                            <p:stCondLst>
                              <p:cond delay="0"/>
                            </p:stCondLst>
                            <p:childTnLst>
                              <p:par>
                                <p:cTn id="94" presetID="1" presetClass="entr" presetSubtype="0" fill="hold" grpId="0" nodeType="afterEffect">
                                  <p:stCondLst>
                                    <p:cond delay="500"/>
                                  </p:stCondLst>
                                  <p:childTnLst>
                                    <p:set>
                                      <p:cBhvr>
                                        <p:cTn id="95" dur="1" fill="hold">
                                          <p:stCondLst>
                                            <p:cond delay="0"/>
                                          </p:stCondLst>
                                        </p:cTn>
                                        <p:tgtEl>
                                          <p:spTgt spid="44"/>
                                        </p:tgtEl>
                                        <p:attrNameLst>
                                          <p:attrName>style.visibility</p:attrName>
                                        </p:attrNameLst>
                                      </p:cBhvr>
                                      <p:to>
                                        <p:strVal val="visible"/>
                                      </p:to>
                                    </p:set>
                                  </p:childTnLst>
                                </p:cTn>
                              </p:par>
                              <p:par>
                                <p:cTn id="96" presetID="44" presetClass="path" presetSubtype="0" accel="50000" decel="50000" fill="hold" nodeType="withEffect">
                                  <p:stCondLst>
                                    <p:cond delay="0"/>
                                  </p:stCondLst>
                                  <p:childTnLst>
                                    <p:animMotion origin="layout" path="M -0.13308 -0.02893 L 0.22579 -0.03912 C 0.3004 -0.04282 0.41159 -0.03287 0.52891 -0.01458 C 0.66198 0.00602 0.76823 0.0301 0.84128 0.05672 L 1.19454 0.17778 " pathEditMode="relative" rAng="300000" ptsTypes="AAAAA">
                                      <p:cBhvr>
                                        <p:cTn id="97" dur="5000" fill="hold"/>
                                        <p:tgtEl>
                                          <p:spTgt spid="45"/>
                                        </p:tgtEl>
                                        <p:attrNameLst>
                                          <p:attrName>ppt_x</p:attrName>
                                          <p:attrName>ppt_y</p:attrName>
                                        </p:attrNameLst>
                                      </p:cBhvr>
                                      <p:rCtr x="66589" y="5926"/>
                                    </p:animMotion>
                                  </p:childTnLst>
                                </p:cTn>
                              </p:par>
                              <p:par>
                                <p:cTn id="98" presetID="22" presetClass="entr" presetSubtype="8" fill="hold" grpId="0" nodeType="withEffect">
                                  <p:stCondLst>
                                    <p:cond delay="1100"/>
                                  </p:stCondLst>
                                  <p:childTnLst>
                                    <p:set>
                                      <p:cBhvr>
                                        <p:cTn id="99" dur="1" fill="hold">
                                          <p:stCondLst>
                                            <p:cond delay="0"/>
                                          </p:stCondLst>
                                        </p:cTn>
                                        <p:tgtEl>
                                          <p:spTgt spid="43"/>
                                        </p:tgtEl>
                                        <p:attrNameLst>
                                          <p:attrName>style.visibility</p:attrName>
                                        </p:attrNameLst>
                                      </p:cBhvr>
                                      <p:to>
                                        <p:strVal val="visible"/>
                                      </p:to>
                                    </p:set>
                                    <p:animEffect transition="in" filter="wipe(left)">
                                      <p:cBhvr>
                                        <p:cTn id="100" dur="5000"/>
                                        <p:tgtEl>
                                          <p:spTgt spid="43"/>
                                        </p:tgtEl>
                                      </p:cBhvr>
                                    </p:animEffect>
                                  </p:childTnLst>
                                </p:cTn>
                              </p:par>
                              <p:par>
                                <p:cTn id="101" presetID="1" presetClass="entr" presetSubtype="0" fill="hold" grpId="0" nodeType="withEffect">
                                  <p:stCondLst>
                                    <p:cond delay="3000"/>
                                  </p:stCondLst>
                                  <p:childTnLst>
                                    <p:set>
                                      <p:cBhvr>
                                        <p:cTn id="102" dur="1" fill="hold">
                                          <p:stCondLst>
                                            <p:cond delay="0"/>
                                          </p:stCondLst>
                                        </p:cTn>
                                        <p:tgtEl>
                                          <p:spTgt spid="51"/>
                                        </p:tgtEl>
                                        <p:attrNameLst>
                                          <p:attrName>style.visibility</p:attrName>
                                        </p:attrNameLst>
                                      </p:cBhvr>
                                      <p:to>
                                        <p:strVal val="visible"/>
                                      </p:to>
                                    </p:set>
                                  </p:childTnLst>
                                </p:cTn>
                              </p:par>
                              <p:par>
                                <p:cTn id="103" presetID="1" presetClass="entr" presetSubtype="0" fill="hold" grpId="0" nodeType="withEffect">
                                  <p:stCondLst>
                                    <p:cond delay="1600"/>
                                  </p:stCondLst>
                                  <p:childTnLst>
                                    <p:set>
                                      <p:cBhvr>
                                        <p:cTn id="104" dur="1" fill="hold">
                                          <p:stCondLst>
                                            <p:cond delay="0"/>
                                          </p:stCondLst>
                                        </p:cTn>
                                        <p:tgtEl>
                                          <p:spTgt spid="38"/>
                                        </p:tgtEl>
                                        <p:attrNameLst>
                                          <p:attrName>style.visibility</p:attrName>
                                        </p:attrNameLst>
                                      </p:cBhvr>
                                      <p:to>
                                        <p:strVal val="visible"/>
                                      </p:to>
                                    </p:set>
                                  </p:childTnLst>
                                </p:cTn>
                              </p:par>
                              <p:par>
                                <p:cTn id="105" presetID="1" presetClass="entr" presetSubtype="0" fill="hold" nodeType="withEffect">
                                  <p:stCondLst>
                                    <p:cond delay="1600"/>
                                  </p:stCondLst>
                                  <p:childTnLst>
                                    <p:set>
                                      <p:cBhvr>
                                        <p:cTn id="106" dur="1" fill="hold">
                                          <p:stCondLst>
                                            <p:cond delay="0"/>
                                          </p:stCondLst>
                                        </p:cTn>
                                        <p:tgtEl>
                                          <p:spTgt spid="47"/>
                                        </p:tgtEl>
                                        <p:attrNameLst>
                                          <p:attrName>style.visibility</p:attrName>
                                        </p:attrNameLst>
                                      </p:cBhvr>
                                      <p:to>
                                        <p:strVal val="visible"/>
                                      </p:to>
                                    </p:set>
                                  </p:childTnLst>
                                </p:cTn>
                              </p:par>
                              <p:par>
                                <p:cTn id="107" presetID="1" presetClass="entr" presetSubtype="0" fill="hold" grpId="0" nodeType="withEffect">
                                  <p:stCondLst>
                                    <p:cond delay="2000"/>
                                  </p:stCondLst>
                                  <p:childTnLst>
                                    <p:set>
                                      <p:cBhvr>
                                        <p:cTn id="108" dur="1" fill="hold">
                                          <p:stCondLst>
                                            <p:cond delay="0"/>
                                          </p:stCondLst>
                                        </p:cTn>
                                        <p:tgtEl>
                                          <p:spTgt spid="39"/>
                                        </p:tgtEl>
                                        <p:attrNameLst>
                                          <p:attrName>style.visibility</p:attrName>
                                        </p:attrNameLst>
                                      </p:cBhvr>
                                      <p:to>
                                        <p:strVal val="visible"/>
                                      </p:to>
                                    </p:set>
                                  </p:childTnLst>
                                </p:cTn>
                              </p:par>
                              <p:par>
                                <p:cTn id="109" presetID="1" presetClass="entr" presetSubtype="0" fill="hold" nodeType="withEffect">
                                  <p:stCondLst>
                                    <p:cond delay="2000"/>
                                  </p:stCondLst>
                                  <p:childTnLst>
                                    <p:set>
                                      <p:cBhvr>
                                        <p:cTn id="110" dur="1" fill="hold">
                                          <p:stCondLst>
                                            <p:cond delay="0"/>
                                          </p:stCondLst>
                                        </p:cTn>
                                        <p:tgtEl>
                                          <p:spTgt spid="48"/>
                                        </p:tgtEl>
                                        <p:attrNameLst>
                                          <p:attrName>style.visibility</p:attrName>
                                        </p:attrNameLst>
                                      </p:cBhvr>
                                      <p:to>
                                        <p:strVal val="visible"/>
                                      </p:to>
                                    </p:set>
                                  </p:childTnLst>
                                </p:cTn>
                              </p:par>
                              <p:par>
                                <p:cTn id="111" presetID="1" presetClass="entr" presetSubtype="0" fill="hold" grpId="0" nodeType="withEffect">
                                  <p:stCondLst>
                                    <p:cond delay="2500"/>
                                  </p:stCondLst>
                                  <p:childTnLst>
                                    <p:set>
                                      <p:cBhvr>
                                        <p:cTn id="112" dur="1" fill="hold">
                                          <p:stCondLst>
                                            <p:cond delay="0"/>
                                          </p:stCondLst>
                                        </p:cTn>
                                        <p:tgtEl>
                                          <p:spTgt spid="41"/>
                                        </p:tgtEl>
                                        <p:attrNameLst>
                                          <p:attrName>style.visibility</p:attrName>
                                        </p:attrNameLst>
                                      </p:cBhvr>
                                      <p:to>
                                        <p:strVal val="visible"/>
                                      </p:to>
                                    </p:set>
                                  </p:childTnLst>
                                </p:cTn>
                              </p:par>
                              <p:par>
                                <p:cTn id="113" presetID="1" presetClass="entr" presetSubtype="0" fill="hold" nodeType="withEffect">
                                  <p:stCondLst>
                                    <p:cond delay="2500"/>
                                  </p:stCondLst>
                                  <p:childTnLst>
                                    <p:set>
                                      <p:cBhvr>
                                        <p:cTn id="114" dur="1" fill="hold">
                                          <p:stCondLst>
                                            <p:cond delay="0"/>
                                          </p:stCondLst>
                                        </p:cTn>
                                        <p:tgtEl>
                                          <p:spTgt spid="4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50"/>
                                        </p:tgtEl>
                                        <p:attrNameLst>
                                          <p:attrName>style.visibility</p:attrName>
                                        </p:attrNameLst>
                                      </p:cBhvr>
                                      <p:to>
                                        <p:strVal val="visible"/>
                                      </p:to>
                                    </p:set>
                                  </p:childTnLst>
                                </p:cTn>
                              </p:par>
                            </p:childTnLst>
                          </p:cTn>
                        </p:par>
                        <p:par>
                          <p:cTn id="119" fill="hold">
                            <p:stCondLst>
                              <p:cond delay="0"/>
                            </p:stCondLst>
                            <p:childTnLst>
                              <p:par>
                                <p:cTn id="120" presetID="1" presetClass="entr" presetSubtype="0" fill="hold" grpId="0" nodeType="afterEffect">
                                  <p:stCondLst>
                                    <p:cond delay="750"/>
                                  </p:stCondLst>
                                  <p:childTnLst>
                                    <p:set>
                                      <p:cBhvr>
                                        <p:cTn id="121" dur="1" fill="hold">
                                          <p:stCondLst>
                                            <p:cond delay="0"/>
                                          </p:stCondLst>
                                        </p:cTn>
                                        <p:tgtEl>
                                          <p:spTgt spid="53"/>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nodeType="clickEffect">
                                  <p:stCondLst>
                                    <p:cond delay="0"/>
                                  </p:stCondLst>
                                  <p:childTnLst>
                                    <p:set>
                                      <p:cBhvr>
                                        <p:cTn id="125" dur="1" fill="hold">
                                          <p:stCondLst>
                                            <p:cond delay="0"/>
                                          </p:stCondLst>
                                        </p:cTn>
                                        <p:tgtEl>
                                          <p:spTgt spid="92"/>
                                        </p:tgtEl>
                                        <p:attrNameLst>
                                          <p:attrName>style.visibility</p:attrName>
                                        </p:attrNameLst>
                                      </p:cBhvr>
                                      <p:to>
                                        <p:strVal val="visible"/>
                                      </p:to>
                                    </p:set>
                                  </p:childTnLst>
                                </p:cTn>
                              </p:par>
                              <p:par>
                                <p:cTn id="126" presetID="1" presetClass="entr" presetSubtype="0" fill="hold" nodeType="withEffect">
                                  <p:stCondLst>
                                    <p:cond delay="500"/>
                                  </p:stCondLst>
                                  <p:childTnLst>
                                    <p:set>
                                      <p:cBhvr>
                                        <p:cTn id="127" dur="1" fill="hold">
                                          <p:stCondLst>
                                            <p:cond delay="0"/>
                                          </p:stCondLst>
                                        </p:cTn>
                                        <p:tgtEl>
                                          <p:spTgt spid="4"/>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nodeType="clickEffect">
                                  <p:stCondLst>
                                    <p:cond delay="0"/>
                                  </p:stCondLst>
                                  <p:childTnLst>
                                    <p:set>
                                      <p:cBhvr>
                                        <p:cTn id="131" dur="1" fill="hold">
                                          <p:stCondLst>
                                            <p:cond delay="0"/>
                                          </p:stCondLst>
                                        </p:cTn>
                                        <p:tgtEl>
                                          <p:spTgt spid="1044"/>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nodeType="clickEffect">
                                  <p:stCondLst>
                                    <p:cond delay="0"/>
                                  </p:stCondLst>
                                  <p:childTnLst>
                                    <p:set>
                                      <p:cBhvr>
                                        <p:cTn id="135" dur="1" fill="hold">
                                          <p:stCondLst>
                                            <p:cond delay="0"/>
                                          </p:stCondLst>
                                        </p:cTn>
                                        <p:tgtEl>
                                          <p:spTgt spid="96"/>
                                        </p:tgtEl>
                                        <p:attrNameLst>
                                          <p:attrName>style.visibility</p:attrName>
                                        </p:attrNameLst>
                                      </p:cBhvr>
                                      <p:to>
                                        <p:strVal val="visible"/>
                                      </p:to>
                                    </p:set>
                                  </p:childTnLst>
                                </p:cTn>
                              </p:par>
                            </p:childTnLst>
                          </p:cTn>
                        </p:par>
                        <p:par>
                          <p:cTn id="136" fill="hold">
                            <p:stCondLst>
                              <p:cond delay="0"/>
                            </p:stCondLst>
                            <p:childTnLst>
                              <p:par>
                                <p:cTn id="137" presetID="1" presetClass="entr" presetSubtype="0" fill="hold" grpId="0" nodeType="afterEffect">
                                  <p:stCondLst>
                                    <p:cond delay="750"/>
                                  </p:stCondLst>
                                  <p:childTnLst>
                                    <p:set>
                                      <p:cBhvr>
                                        <p:cTn id="138" dur="1" fill="hold">
                                          <p:stCondLst>
                                            <p:cond delay="0"/>
                                          </p:stCondLst>
                                        </p:cTn>
                                        <p:tgtEl>
                                          <p:spTgt spid="56"/>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60"/>
                                        </p:tgtEl>
                                        <p:attrNameLst>
                                          <p:attrName>style.visibility</p:attrName>
                                        </p:attrNameLst>
                                      </p:cBhvr>
                                      <p:to>
                                        <p:strVal val="visible"/>
                                      </p:to>
                                    </p:set>
                                  </p:childTnLst>
                                </p:cTn>
                              </p:par>
                            </p:childTnLst>
                          </p:cTn>
                        </p:par>
                        <p:par>
                          <p:cTn id="143" fill="hold">
                            <p:stCondLst>
                              <p:cond delay="0"/>
                            </p:stCondLst>
                            <p:childTnLst>
                              <p:par>
                                <p:cTn id="144" presetID="1" presetClass="entr" presetSubtype="0" fill="hold" grpId="0" nodeType="afterEffect">
                                  <p:stCondLst>
                                    <p:cond delay="750"/>
                                  </p:stCondLst>
                                  <p:childTnLst>
                                    <p:set>
                                      <p:cBhvr>
                                        <p:cTn id="145" dur="1" fill="hold">
                                          <p:stCondLst>
                                            <p:cond delay="0"/>
                                          </p:stCondLst>
                                        </p:cTn>
                                        <p:tgtEl>
                                          <p:spTgt spid="70"/>
                                        </p:tgtEl>
                                        <p:attrNameLst>
                                          <p:attrName>style.visibility</p:attrName>
                                        </p:attrNameLst>
                                      </p:cBhvr>
                                      <p:to>
                                        <p:strVal val="visible"/>
                                      </p:to>
                                    </p:set>
                                  </p:childTnLst>
                                </p:cTn>
                              </p:par>
                            </p:childTnLst>
                          </p:cTn>
                        </p:par>
                        <p:par>
                          <p:cTn id="146" fill="hold">
                            <p:stCondLst>
                              <p:cond delay="750"/>
                            </p:stCondLst>
                            <p:childTnLst>
                              <p:par>
                                <p:cTn id="147" presetID="1" presetClass="entr" presetSubtype="0" fill="hold" nodeType="afterEffect">
                                  <p:stCondLst>
                                    <p:cond delay="750"/>
                                  </p:stCondLst>
                                  <p:childTnLst>
                                    <p:set>
                                      <p:cBhvr>
                                        <p:cTn id="148" dur="1" fill="hold">
                                          <p:stCondLst>
                                            <p:cond delay="0"/>
                                          </p:stCondLst>
                                        </p:cTn>
                                        <p:tgtEl>
                                          <p:spTgt spid="73"/>
                                        </p:tgtEl>
                                        <p:attrNameLst>
                                          <p:attrName>style.visibility</p:attrName>
                                        </p:attrNameLst>
                                      </p:cBhvr>
                                      <p:to>
                                        <p:strVal val="visible"/>
                                      </p:to>
                                    </p:set>
                                  </p:childTnLst>
                                </p:cTn>
                              </p:par>
                              <p:par>
                                <p:cTn id="149" presetID="1" presetClass="exit" presetSubtype="0" fill="hold" nodeType="withEffect">
                                  <p:stCondLst>
                                    <p:cond delay="750"/>
                                  </p:stCondLst>
                                  <p:childTnLst>
                                    <p:set>
                                      <p:cBhvr>
                                        <p:cTn id="150" dur="1" fill="hold">
                                          <p:stCondLst>
                                            <p:cond delay="0"/>
                                          </p:stCondLst>
                                        </p:cTn>
                                        <p:tgtEl>
                                          <p:spTgt spid="33"/>
                                        </p:tgtEl>
                                        <p:attrNameLst>
                                          <p:attrName>style.visibility</p:attrName>
                                        </p:attrNameLst>
                                      </p:cBhvr>
                                      <p:to>
                                        <p:strVal val="hidden"/>
                                      </p:to>
                                    </p:set>
                                  </p:childTnLst>
                                </p:cTn>
                              </p:par>
                              <p:par>
                                <p:cTn id="151" presetID="1" presetClass="entr" presetSubtype="0" fill="hold" nodeType="withEffect">
                                  <p:stCondLst>
                                    <p:cond delay="750"/>
                                  </p:stCondLst>
                                  <p:childTnLst>
                                    <p:set>
                                      <p:cBhvr>
                                        <p:cTn id="15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animBg="1"/>
      <p:bldP spid="16" grpId="0"/>
      <p:bldP spid="20" grpId="0"/>
      <p:bldP spid="14" grpId="0" animBg="1"/>
      <p:bldP spid="14" grpId="1" animBg="1"/>
      <p:bldP spid="23" grpId="0" animBg="1"/>
      <p:bldP spid="23" grpId="1" animBg="1"/>
      <p:bldP spid="24" grpId="0" animBg="1"/>
      <p:bldP spid="24" grpId="1" animBg="1"/>
      <p:bldP spid="28" grpId="0" animBg="1"/>
      <p:bldP spid="28" grpId="1" animBg="1"/>
      <p:bldP spid="38" grpId="0" animBg="1"/>
      <p:bldP spid="39" grpId="0" animBg="1"/>
      <p:bldP spid="41" grpId="0" animBg="1"/>
      <p:bldP spid="43" grpId="0" animBg="1"/>
      <p:bldP spid="44" grpId="0" animBg="1"/>
      <p:bldP spid="53" grpId="0" animBg="1"/>
      <p:bldP spid="56" grpId="0" animBg="1"/>
      <p:bldP spid="70" grpId="0" animBg="1"/>
      <p:bldP spid="71" grpId="0" animBg="1"/>
      <p:bldP spid="51" grpId="0"/>
      <p:bldP spid="5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37"/>
          <p:cNvPicPr preferRelativeResize="0"/>
          <p:nvPr/>
        </p:nvPicPr>
        <p:blipFill>
          <a:blip r:embed="rId3">
            <a:alphaModFix/>
          </a:blip>
          <a:stretch>
            <a:fillRect/>
          </a:stretch>
        </p:blipFill>
        <p:spPr>
          <a:xfrm>
            <a:off x="1680575" y="441550"/>
            <a:ext cx="6590799" cy="4966001"/>
          </a:xfrm>
          <a:prstGeom prst="rect">
            <a:avLst/>
          </a:prstGeom>
          <a:noFill/>
          <a:ln>
            <a:noFill/>
          </a:ln>
        </p:spPr>
      </p:pic>
      <p:sp>
        <p:nvSpPr>
          <p:cNvPr id="346" name="Google Shape;346;p37"/>
          <p:cNvSpPr/>
          <p:nvPr/>
        </p:nvSpPr>
        <p:spPr>
          <a:xfrm>
            <a:off x="69150" y="680550"/>
            <a:ext cx="2149200" cy="1090500"/>
          </a:xfrm>
          <a:prstGeom prst="rect">
            <a:avLst/>
          </a:prstGeom>
          <a:noFill/>
          <a:ln w="28575" cap="flat" cmpd="sng">
            <a:solidFill>
              <a:srgbClr val="999999"/>
            </a:solidFill>
            <a:prstDash val="dash"/>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r>
              <a:rPr lang="en"/>
              <a:t>     Key</a:t>
            </a:r>
            <a:endParaRPr/>
          </a:p>
        </p:txBody>
      </p:sp>
      <p:sp>
        <p:nvSpPr>
          <p:cNvPr id="347" name="Google Shape;347;p37"/>
          <p:cNvSpPr txBox="1">
            <a:spLocks noGrp="1"/>
          </p:cNvSpPr>
          <p:nvPr>
            <p:ph type="title"/>
          </p:nvPr>
        </p:nvSpPr>
        <p:spPr>
          <a:xfrm>
            <a:off x="69150" y="27750"/>
            <a:ext cx="7626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Baseline Design Hardware Overview</a:t>
            </a:r>
            <a:endParaRPr/>
          </a:p>
        </p:txBody>
      </p:sp>
      <p:sp>
        <p:nvSpPr>
          <p:cNvPr id="348" name="Google Shape;348;p37"/>
          <p:cNvSpPr txBox="1"/>
          <p:nvPr/>
        </p:nvSpPr>
        <p:spPr>
          <a:xfrm>
            <a:off x="145125" y="797700"/>
            <a:ext cx="1595100" cy="393600"/>
          </a:xfrm>
          <a:prstGeom prst="rect">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libri"/>
                <a:ea typeface="Calibri"/>
                <a:cs typeface="Calibri"/>
                <a:sym typeface="Calibri"/>
              </a:rPr>
              <a:t>Legacy Hardware</a:t>
            </a:r>
            <a:endParaRPr>
              <a:latin typeface="Calibri"/>
              <a:ea typeface="Calibri"/>
              <a:cs typeface="Calibri"/>
              <a:sym typeface="Calibri"/>
            </a:endParaRPr>
          </a:p>
        </p:txBody>
      </p:sp>
      <p:sp>
        <p:nvSpPr>
          <p:cNvPr id="349" name="Google Shape;349;p37"/>
          <p:cNvSpPr txBox="1"/>
          <p:nvPr/>
        </p:nvSpPr>
        <p:spPr>
          <a:xfrm>
            <a:off x="145125" y="1260300"/>
            <a:ext cx="1595100" cy="393600"/>
          </a:xfrm>
          <a:prstGeom prst="rect">
            <a:avLst/>
          </a:prstGeom>
          <a:solidFill>
            <a:srgbClr val="FFFFFF"/>
          </a:solidFill>
          <a:ln w="38100" cap="flat" cmpd="sng">
            <a:solidFill>
              <a:srgbClr val="674EA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libri"/>
                <a:ea typeface="Calibri"/>
                <a:cs typeface="Calibri"/>
                <a:sym typeface="Calibri"/>
              </a:rPr>
              <a:t>New Hardware</a:t>
            </a:r>
            <a:endParaRPr>
              <a:latin typeface="Calibri"/>
              <a:ea typeface="Calibri"/>
              <a:cs typeface="Calibri"/>
              <a:sym typeface="Calibri"/>
            </a:endParaRPr>
          </a:p>
        </p:txBody>
      </p:sp>
      <p:grpSp>
        <p:nvGrpSpPr>
          <p:cNvPr id="350" name="Google Shape;350;p37"/>
          <p:cNvGrpSpPr/>
          <p:nvPr/>
        </p:nvGrpSpPr>
        <p:grpSpPr>
          <a:xfrm>
            <a:off x="7511750" y="2954125"/>
            <a:ext cx="1492800" cy="1090500"/>
            <a:chOff x="7076400" y="3500125"/>
            <a:chExt cx="1492800" cy="1090500"/>
          </a:xfrm>
        </p:grpSpPr>
        <p:sp>
          <p:nvSpPr>
            <p:cNvPr id="351" name="Google Shape;351;p37"/>
            <p:cNvSpPr txBox="1"/>
            <p:nvPr/>
          </p:nvSpPr>
          <p:spPr>
            <a:xfrm>
              <a:off x="7076400" y="3500125"/>
              <a:ext cx="1492800" cy="815400"/>
            </a:xfrm>
            <a:prstGeom prst="rect">
              <a:avLst/>
            </a:prstGeom>
            <a:solidFill>
              <a:srgbClr val="FFFFFF"/>
            </a:solidFill>
            <a:ln w="38100" cap="flat" cmpd="sng">
              <a:solidFill>
                <a:srgbClr val="674EA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libri"/>
                  <a:ea typeface="Calibri"/>
                  <a:cs typeface="Calibri"/>
                  <a:sym typeface="Calibri"/>
                </a:rPr>
                <a:t>Weather Detection Sensor Suite</a:t>
              </a:r>
              <a:endParaRPr>
                <a:latin typeface="Calibri"/>
                <a:ea typeface="Calibri"/>
                <a:cs typeface="Calibri"/>
                <a:sym typeface="Calibri"/>
              </a:endParaRPr>
            </a:p>
          </p:txBody>
        </p:sp>
        <p:cxnSp>
          <p:nvCxnSpPr>
            <p:cNvPr id="352" name="Google Shape;352;p37"/>
            <p:cNvCxnSpPr>
              <a:stCxn id="351" idx="2"/>
            </p:cNvCxnSpPr>
            <p:nvPr/>
          </p:nvCxnSpPr>
          <p:spPr>
            <a:xfrm flipH="1">
              <a:off x="7144200" y="4315525"/>
              <a:ext cx="678600" cy="275100"/>
            </a:xfrm>
            <a:prstGeom prst="straightConnector1">
              <a:avLst/>
            </a:prstGeom>
            <a:noFill/>
            <a:ln w="38100" cap="flat" cmpd="sng">
              <a:solidFill>
                <a:srgbClr val="000000"/>
              </a:solidFill>
              <a:prstDash val="solid"/>
              <a:round/>
              <a:headEnd type="none" w="med" len="med"/>
              <a:tailEnd type="triangle" w="med" len="med"/>
            </a:ln>
          </p:spPr>
        </p:cxnSp>
      </p:grpSp>
      <p:grpSp>
        <p:nvGrpSpPr>
          <p:cNvPr id="353" name="Google Shape;353;p37"/>
          <p:cNvGrpSpPr/>
          <p:nvPr/>
        </p:nvGrpSpPr>
        <p:grpSpPr>
          <a:xfrm>
            <a:off x="6187025" y="1704675"/>
            <a:ext cx="2661900" cy="399900"/>
            <a:chOff x="6369075" y="2075900"/>
            <a:chExt cx="2661900" cy="399900"/>
          </a:xfrm>
        </p:grpSpPr>
        <p:sp>
          <p:nvSpPr>
            <p:cNvPr id="354" name="Google Shape;354;p37"/>
            <p:cNvSpPr txBox="1"/>
            <p:nvPr/>
          </p:nvSpPr>
          <p:spPr>
            <a:xfrm>
              <a:off x="7512075" y="2082200"/>
              <a:ext cx="1518900" cy="393600"/>
            </a:xfrm>
            <a:prstGeom prst="rect">
              <a:avLst/>
            </a:prstGeom>
            <a:solidFill>
              <a:srgbClr val="FFFFFF"/>
            </a:solidFill>
            <a:ln w="38100" cap="flat" cmpd="sng">
              <a:solidFill>
                <a:srgbClr val="674EA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libri"/>
                  <a:ea typeface="Calibri"/>
                  <a:cs typeface="Calibri"/>
                  <a:sym typeface="Calibri"/>
                </a:rPr>
                <a:t>Active Protection</a:t>
              </a:r>
              <a:endParaRPr>
                <a:latin typeface="Calibri"/>
                <a:ea typeface="Calibri"/>
                <a:cs typeface="Calibri"/>
                <a:sym typeface="Calibri"/>
              </a:endParaRPr>
            </a:p>
          </p:txBody>
        </p:sp>
        <p:cxnSp>
          <p:nvCxnSpPr>
            <p:cNvPr id="355" name="Google Shape;355;p37"/>
            <p:cNvCxnSpPr>
              <a:stCxn id="354" idx="1"/>
            </p:cNvCxnSpPr>
            <p:nvPr/>
          </p:nvCxnSpPr>
          <p:spPr>
            <a:xfrm rot="10800000">
              <a:off x="6369075" y="2075900"/>
              <a:ext cx="1143000" cy="203100"/>
            </a:xfrm>
            <a:prstGeom prst="straightConnector1">
              <a:avLst/>
            </a:prstGeom>
            <a:noFill/>
            <a:ln w="38100" cap="flat" cmpd="sng">
              <a:solidFill>
                <a:srgbClr val="000000"/>
              </a:solidFill>
              <a:prstDash val="solid"/>
              <a:round/>
              <a:headEnd type="none" w="med" len="med"/>
              <a:tailEnd type="triangle" w="med" len="med"/>
            </a:ln>
          </p:spPr>
        </p:cxnSp>
      </p:grpSp>
      <p:grpSp>
        <p:nvGrpSpPr>
          <p:cNvPr id="356" name="Google Shape;356;p37"/>
          <p:cNvGrpSpPr/>
          <p:nvPr/>
        </p:nvGrpSpPr>
        <p:grpSpPr>
          <a:xfrm>
            <a:off x="2676875" y="3197675"/>
            <a:ext cx="1339575" cy="1635725"/>
            <a:chOff x="180950" y="1493875"/>
            <a:chExt cx="1339575" cy="1635725"/>
          </a:xfrm>
        </p:grpSpPr>
        <p:sp>
          <p:nvSpPr>
            <p:cNvPr id="357" name="Google Shape;357;p37"/>
            <p:cNvSpPr txBox="1"/>
            <p:nvPr/>
          </p:nvSpPr>
          <p:spPr>
            <a:xfrm>
              <a:off x="180950" y="2736000"/>
              <a:ext cx="1315200" cy="393600"/>
            </a:xfrm>
            <a:prstGeom prst="rect">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libri"/>
                  <a:ea typeface="Calibri"/>
                  <a:cs typeface="Calibri"/>
                  <a:sym typeface="Calibri"/>
                </a:rPr>
                <a:t>Camera</a:t>
              </a:r>
              <a:endParaRPr>
                <a:latin typeface="Calibri"/>
                <a:ea typeface="Calibri"/>
                <a:cs typeface="Calibri"/>
                <a:sym typeface="Calibri"/>
              </a:endParaRPr>
            </a:p>
          </p:txBody>
        </p:sp>
        <p:cxnSp>
          <p:nvCxnSpPr>
            <p:cNvPr id="358" name="Google Shape;358;p37"/>
            <p:cNvCxnSpPr/>
            <p:nvPr/>
          </p:nvCxnSpPr>
          <p:spPr>
            <a:xfrm rot="10800000" flipH="1">
              <a:off x="1138625" y="1493875"/>
              <a:ext cx="381900" cy="1263900"/>
            </a:xfrm>
            <a:prstGeom prst="straightConnector1">
              <a:avLst/>
            </a:prstGeom>
            <a:noFill/>
            <a:ln w="38100" cap="flat" cmpd="sng">
              <a:solidFill>
                <a:srgbClr val="000000"/>
              </a:solidFill>
              <a:prstDash val="solid"/>
              <a:round/>
              <a:headEnd type="none" w="med" len="med"/>
              <a:tailEnd type="triangle" w="med" len="med"/>
            </a:ln>
          </p:spPr>
        </p:cxnSp>
      </p:grpSp>
      <p:grpSp>
        <p:nvGrpSpPr>
          <p:cNvPr id="359" name="Google Shape;359;p37"/>
          <p:cNvGrpSpPr/>
          <p:nvPr/>
        </p:nvGrpSpPr>
        <p:grpSpPr>
          <a:xfrm>
            <a:off x="2292450" y="1086600"/>
            <a:ext cx="1782000" cy="1583168"/>
            <a:chOff x="3193700" y="608715"/>
            <a:chExt cx="1782000" cy="1632300"/>
          </a:xfrm>
        </p:grpSpPr>
        <p:sp>
          <p:nvSpPr>
            <p:cNvPr id="360" name="Google Shape;360;p37"/>
            <p:cNvSpPr txBox="1"/>
            <p:nvPr/>
          </p:nvSpPr>
          <p:spPr>
            <a:xfrm>
              <a:off x="3193700" y="608715"/>
              <a:ext cx="1023000" cy="590400"/>
            </a:xfrm>
            <a:prstGeom prst="rect">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libri"/>
                  <a:ea typeface="Calibri"/>
                  <a:cs typeface="Calibri"/>
                  <a:sym typeface="Calibri"/>
                </a:rPr>
                <a:t>Actuation Stage</a:t>
              </a:r>
              <a:endParaRPr>
                <a:latin typeface="Calibri"/>
                <a:ea typeface="Calibri"/>
                <a:cs typeface="Calibri"/>
                <a:sym typeface="Calibri"/>
              </a:endParaRPr>
            </a:p>
          </p:txBody>
        </p:sp>
        <p:cxnSp>
          <p:nvCxnSpPr>
            <p:cNvPr id="361" name="Google Shape;361;p37"/>
            <p:cNvCxnSpPr>
              <a:stCxn id="360" idx="2"/>
            </p:cNvCxnSpPr>
            <p:nvPr/>
          </p:nvCxnSpPr>
          <p:spPr>
            <a:xfrm>
              <a:off x="3705200" y="1199115"/>
              <a:ext cx="1270500" cy="1041900"/>
            </a:xfrm>
            <a:prstGeom prst="straightConnector1">
              <a:avLst/>
            </a:prstGeom>
            <a:noFill/>
            <a:ln w="38100" cap="flat" cmpd="sng">
              <a:solidFill>
                <a:srgbClr val="000000"/>
              </a:solidFill>
              <a:prstDash val="solid"/>
              <a:round/>
              <a:headEnd type="none" w="med" len="med"/>
              <a:tailEnd type="triangle" w="med" len="med"/>
            </a:ln>
          </p:spPr>
        </p:cxnSp>
      </p:grpSp>
      <p:grpSp>
        <p:nvGrpSpPr>
          <p:cNvPr id="362" name="Google Shape;362;p37"/>
          <p:cNvGrpSpPr/>
          <p:nvPr/>
        </p:nvGrpSpPr>
        <p:grpSpPr>
          <a:xfrm>
            <a:off x="5165400" y="2332550"/>
            <a:ext cx="3141600" cy="786900"/>
            <a:chOff x="3652850" y="2595888"/>
            <a:chExt cx="3141600" cy="786900"/>
          </a:xfrm>
        </p:grpSpPr>
        <p:sp>
          <p:nvSpPr>
            <p:cNvPr id="363" name="Google Shape;363;p37"/>
            <p:cNvSpPr txBox="1"/>
            <p:nvPr/>
          </p:nvSpPr>
          <p:spPr>
            <a:xfrm>
              <a:off x="5479250" y="2595888"/>
              <a:ext cx="1315200" cy="393600"/>
            </a:xfrm>
            <a:prstGeom prst="rect">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libri"/>
                  <a:ea typeface="Calibri"/>
                  <a:cs typeface="Calibri"/>
                  <a:sym typeface="Calibri"/>
                </a:rPr>
                <a:t>Main Processor</a:t>
              </a:r>
              <a:endParaRPr>
                <a:latin typeface="Calibri"/>
                <a:ea typeface="Calibri"/>
                <a:cs typeface="Calibri"/>
                <a:sym typeface="Calibri"/>
              </a:endParaRPr>
            </a:p>
          </p:txBody>
        </p:sp>
        <p:cxnSp>
          <p:nvCxnSpPr>
            <p:cNvPr id="364" name="Google Shape;364;p37"/>
            <p:cNvCxnSpPr>
              <a:stCxn id="363" idx="1"/>
            </p:cNvCxnSpPr>
            <p:nvPr/>
          </p:nvCxnSpPr>
          <p:spPr>
            <a:xfrm flipH="1">
              <a:off x="3652850" y="2792688"/>
              <a:ext cx="1826400" cy="590100"/>
            </a:xfrm>
            <a:prstGeom prst="straightConnector1">
              <a:avLst/>
            </a:prstGeom>
            <a:noFill/>
            <a:ln w="38100" cap="flat" cmpd="sng">
              <a:solidFill>
                <a:srgbClr val="000000"/>
              </a:solidFill>
              <a:prstDash val="solid"/>
              <a:round/>
              <a:headEnd type="none" w="med" len="med"/>
              <a:tailEnd type="triangle" w="med" len="med"/>
            </a:ln>
          </p:spPr>
        </p:cxnSp>
      </p:grpSp>
      <p:grpSp>
        <p:nvGrpSpPr>
          <p:cNvPr id="365" name="Google Shape;365;p37"/>
          <p:cNvGrpSpPr/>
          <p:nvPr/>
        </p:nvGrpSpPr>
        <p:grpSpPr>
          <a:xfrm>
            <a:off x="69157" y="2534722"/>
            <a:ext cx="3340604" cy="779673"/>
            <a:chOff x="4277804" y="3528057"/>
            <a:chExt cx="3178500" cy="1005900"/>
          </a:xfrm>
        </p:grpSpPr>
        <p:sp>
          <p:nvSpPr>
            <p:cNvPr id="366" name="Google Shape;366;p37"/>
            <p:cNvSpPr txBox="1"/>
            <p:nvPr/>
          </p:nvSpPr>
          <p:spPr>
            <a:xfrm>
              <a:off x="4277804" y="3528057"/>
              <a:ext cx="1528500" cy="1005900"/>
            </a:xfrm>
            <a:prstGeom prst="rect">
              <a:avLst/>
            </a:prstGeom>
            <a:solidFill>
              <a:srgbClr val="FFFFFF"/>
            </a:solidFill>
            <a:ln w="38100" cap="flat" cmpd="sng">
              <a:solidFill>
                <a:srgbClr val="674EA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libri"/>
                  <a:ea typeface="Calibri"/>
                  <a:cs typeface="Calibri"/>
                  <a:sym typeface="Calibri"/>
                </a:rPr>
                <a:t>Voltage Regulation/Power Distribution</a:t>
              </a:r>
              <a:endParaRPr>
                <a:latin typeface="Calibri"/>
                <a:ea typeface="Calibri"/>
                <a:cs typeface="Calibri"/>
                <a:sym typeface="Calibri"/>
              </a:endParaRPr>
            </a:p>
          </p:txBody>
        </p:sp>
        <p:cxnSp>
          <p:nvCxnSpPr>
            <p:cNvPr id="367" name="Google Shape;367;p37"/>
            <p:cNvCxnSpPr>
              <a:stCxn id="366" idx="3"/>
            </p:cNvCxnSpPr>
            <p:nvPr/>
          </p:nvCxnSpPr>
          <p:spPr>
            <a:xfrm rot="10800000" flipH="1">
              <a:off x="5806304" y="3973707"/>
              <a:ext cx="1650000" cy="57300"/>
            </a:xfrm>
            <a:prstGeom prst="straightConnector1">
              <a:avLst/>
            </a:prstGeom>
            <a:noFill/>
            <a:ln w="38100" cap="flat" cmpd="sng">
              <a:solidFill>
                <a:srgbClr val="000000"/>
              </a:solidFill>
              <a:prstDash val="solid"/>
              <a:round/>
              <a:headEnd type="none" w="med" len="med"/>
              <a:tailEnd type="triangle" w="med" len="med"/>
            </a:ln>
          </p:spPr>
        </p:cxnSp>
      </p:grpSp>
      <p:grpSp>
        <p:nvGrpSpPr>
          <p:cNvPr id="368" name="Google Shape;368;p37"/>
          <p:cNvGrpSpPr/>
          <p:nvPr/>
        </p:nvGrpSpPr>
        <p:grpSpPr>
          <a:xfrm>
            <a:off x="4429275" y="3352761"/>
            <a:ext cx="1595100" cy="1388100"/>
            <a:chOff x="3210375" y="3250286"/>
            <a:chExt cx="1595100" cy="1388100"/>
          </a:xfrm>
        </p:grpSpPr>
        <p:sp>
          <p:nvSpPr>
            <p:cNvPr id="369" name="Google Shape;369;p37"/>
            <p:cNvSpPr txBox="1"/>
            <p:nvPr/>
          </p:nvSpPr>
          <p:spPr>
            <a:xfrm>
              <a:off x="3210375" y="4244786"/>
              <a:ext cx="1595100" cy="393600"/>
            </a:xfrm>
            <a:prstGeom prst="rect">
              <a:avLst/>
            </a:prstGeom>
            <a:solidFill>
              <a:srgbClr val="FFFFFF"/>
            </a:solidFill>
            <a:ln w="38100" cap="flat" cmpd="sng">
              <a:solidFill>
                <a:srgbClr val="674EA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libri"/>
                  <a:ea typeface="Calibri"/>
                  <a:cs typeface="Calibri"/>
                  <a:sym typeface="Calibri"/>
                </a:rPr>
                <a:t>Passive Protection</a:t>
              </a:r>
              <a:endParaRPr>
                <a:latin typeface="Calibri"/>
                <a:ea typeface="Calibri"/>
                <a:cs typeface="Calibri"/>
                <a:sym typeface="Calibri"/>
              </a:endParaRPr>
            </a:p>
          </p:txBody>
        </p:sp>
        <p:cxnSp>
          <p:nvCxnSpPr>
            <p:cNvPr id="370" name="Google Shape;370;p37"/>
            <p:cNvCxnSpPr>
              <a:stCxn id="369" idx="0"/>
            </p:cNvCxnSpPr>
            <p:nvPr/>
          </p:nvCxnSpPr>
          <p:spPr>
            <a:xfrm rot="10800000">
              <a:off x="3705525" y="3250286"/>
              <a:ext cx="302400" cy="994500"/>
            </a:xfrm>
            <a:prstGeom prst="straightConnector1">
              <a:avLst/>
            </a:prstGeom>
            <a:noFill/>
            <a:ln w="38100" cap="flat" cmpd="sng">
              <a:solidFill>
                <a:srgbClr val="000000"/>
              </a:solidFill>
              <a:prstDash val="solid"/>
              <a:round/>
              <a:headEnd type="none" w="med" len="med"/>
              <a:tailEnd type="triangle" w="med" len="med"/>
            </a:ln>
          </p:spPr>
        </p:cxnSp>
      </p:grpSp>
      <p:sp>
        <p:nvSpPr>
          <p:cNvPr id="371" name="Google Shape;371;p37"/>
          <p:cNvSpPr txBox="1">
            <a:spLocks noGrp="1"/>
          </p:cNvSpPr>
          <p:nvPr>
            <p:ph type="sldNum" idx="12"/>
          </p:nvPr>
        </p:nvSpPr>
        <p:spPr>
          <a:xfrm>
            <a:off x="8657254" y="4827935"/>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372" name="Google Shape;372;p37"/>
          <p:cNvSpPr txBox="1"/>
          <p:nvPr/>
        </p:nvSpPr>
        <p:spPr>
          <a:xfrm rot="1899008">
            <a:off x="5215121" y="3706042"/>
            <a:ext cx="528271" cy="39372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12 ft</a:t>
            </a:r>
            <a:endParaRPr>
              <a:latin typeface="Calibri"/>
              <a:ea typeface="Calibri"/>
              <a:cs typeface="Calibri"/>
              <a:sym typeface="Calibri"/>
            </a:endParaRPr>
          </a:p>
        </p:txBody>
      </p:sp>
      <p:sp>
        <p:nvSpPr>
          <p:cNvPr id="373" name="Google Shape;373;p37"/>
          <p:cNvSpPr txBox="1"/>
          <p:nvPr/>
        </p:nvSpPr>
        <p:spPr>
          <a:xfrm rot="-150576">
            <a:off x="5468114" y="2547578"/>
            <a:ext cx="596072" cy="39367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12 in</a:t>
            </a:r>
            <a:endParaRPr>
              <a:solidFill>
                <a:schemeClr val="dk1"/>
              </a:solidFill>
              <a:latin typeface="Calibri"/>
              <a:ea typeface="Calibri"/>
              <a:cs typeface="Calibri"/>
              <a:sym typeface="Calibri"/>
            </a:endParaRPr>
          </a:p>
        </p:txBody>
      </p:sp>
      <p:grpSp>
        <p:nvGrpSpPr>
          <p:cNvPr id="374" name="Google Shape;374;p37"/>
          <p:cNvGrpSpPr/>
          <p:nvPr/>
        </p:nvGrpSpPr>
        <p:grpSpPr>
          <a:xfrm rot="1602873">
            <a:off x="5194053" y="926113"/>
            <a:ext cx="1648552" cy="101474"/>
            <a:chOff x="3029292" y="2039400"/>
            <a:chExt cx="1576808" cy="232825"/>
          </a:xfrm>
        </p:grpSpPr>
        <p:cxnSp>
          <p:nvCxnSpPr>
            <p:cNvPr id="375" name="Google Shape;375;p37"/>
            <p:cNvCxnSpPr/>
            <p:nvPr/>
          </p:nvCxnSpPr>
          <p:spPr>
            <a:xfrm>
              <a:off x="3029300" y="2155825"/>
              <a:ext cx="1576800" cy="0"/>
            </a:xfrm>
            <a:prstGeom prst="straightConnector1">
              <a:avLst/>
            </a:prstGeom>
            <a:noFill/>
            <a:ln w="28575" cap="flat" cmpd="sng">
              <a:solidFill>
                <a:schemeClr val="dk1"/>
              </a:solidFill>
              <a:prstDash val="solid"/>
              <a:round/>
              <a:headEnd type="none" w="med" len="med"/>
              <a:tailEnd type="none" w="med" len="med"/>
            </a:ln>
          </p:spPr>
        </p:cxnSp>
        <p:cxnSp>
          <p:nvCxnSpPr>
            <p:cNvPr id="376" name="Google Shape;376;p37"/>
            <p:cNvCxnSpPr/>
            <p:nvPr/>
          </p:nvCxnSpPr>
          <p:spPr>
            <a:xfrm>
              <a:off x="3029292" y="2039400"/>
              <a:ext cx="0" cy="232800"/>
            </a:xfrm>
            <a:prstGeom prst="straightConnector1">
              <a:avLst/>
            </a:prstGeom>
            <a:noFill/>
            <a:ln w="28575" cap="flat" cmpd="sng">
              <a:solidFill>
                <a:schemeClr val="dk1"/>
              </a:solidFill>
              <a:prstDash val="solid"/>
              <a:round/>
              <a:headEnd type="none" w="med" len="med"/>
              <a:tailEnd type="none" w="med" len="med"/>
            </a:ln>
          </p:spPr>
        </p:cxnSp>
        <p:cxnSp>
          <p:nvCxnSpPr>
            <p:cNvPr id="377" name="Google Shape;377;p37"/>
            <p:cNvCxnSpPr/>
            <p:nvPr/>
          </p:nvCxnSpPr>
          <p:spPr>
            <a:xfrm>
              <a:off x="4606092" y="2039425"/>
              <a:ext cx="0" cy="232800"/>
            </a:xfrm>
            <a:prstGeom prst="straightConnector1">
              <a:avLst/>
            </a:prstGeom>
            <a:noFill/>
            <a:ln w="28575" cap="flat" cmpd="sng">
              <a:solidFill>
                <a:schemeClr val="dk1"/>
              </a:solidFill>
              <a:prstDash val="solid"/>
              <a:round/>
              <a:headEnd type="none" w="med" len="med"/>
              <a:tailEnd type="none" w="med" len="med"/>
            </a:ln>
          </p:spPr>
        </p:cxnSp>
      </p:grpSp>
      <p:sp>
        <p:nvSpPr>
          <p:cNvPr id="378" name="Google Shape;378;p37"/>
          <p:cNvSpPr txBox="1"/>
          <p:nvPr/>
        </p:nvSpPr>
        <p:spPr>
          <a:xfrm rot="1531223">
            <a:off x="5869013" y="709610"/>
            <a:ext cx="596056" cy="3936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Calibri"/>
                <a:ea typeface="Calibri"/>
                <a:cs typeface="Calibri"/>
                <a:sym typeface="Calibri"/>
              </a:rPr>
              <a:t>24 in</a:t>
            </a:r>
            <a:endParaRPr>
              <a:solidFill>
                <a:schemeClr val="dk1"/>
              </a:solidFill>
              <a:latin typeface="Calibri"/>
              <a:ea typeface="Calibri"/>
              <a:cs typeface="Calibri"/>
              <a:sym typeface="Calibri"/>
            </a:endParaRPr>
          </a:p>
        </p:txBody>
      </p:sp>
      <p:grpSp>
        <p:nvGrpSpPr>
          <p:cNvPr id="379" name="Google Shape;379;p37"/>
          <p:cNvGrpSpPr/>
          <p:nvPr/>
        </p:nvGrpSpPr>
        <p:grpSpPr>
          <a:xfrm rot="5368950">
            <a:off x="5207146" y="2827201"/>
            <a:ext cx="611038" cy="100091"/>
            <a:chOff x="3029292" y="2039400"/>
            <a:chExt cx="1576808" cy="232825"/>
          </a:xfrm>
        </p:grpSpPr>
        <p:cxnSp>
          <p:nvCxnSpPr>
            <p:cNvPr id="380" name="Google Shape;380;p37"/>
            <p:cNvCxnSpPr/>
            <p:nvPr/>
          </p:nvCxnSpPr>
          <p:spPr>
            <a:xfrm>
              <a:off x="3029300" y="2155825"/>
              <a:ext cx="1576800" cy="0"/>
            </a:xfrm>
            <a:prstGeom prst="straightConnector1">
              <a:avLst/>
            </a:prstGeom>
            <a:noFill/>
            <a:ln w="28575" cap="flat" cmpd="sng">
              <a:solidFill>
                <a:schemeClr val="dk1"/>
              </a:solidFill>
              <a:prstDash val="solid"/>
              <a:round/>
              <a:headEnd type="none" w="med" len="med"/>
              <a:tailEnd type="none" w="med" len="med"/>
            </a:ln>
          </p:spPr>
        </p:cxnSp>
        <p:cxnSp>
          <p:nvCxnSpPr>
            <p:cNvPr id="381" name="Google Shape;381;p37"/>
            <p:cNvCxnSpPr/>
            <p:nvPr/>
          </p:nvCxnSpPr>
          <p:spPr>
            <a:xfrm>
              <a:off x="3029292" y="2039400"/>
              <a:ext cx="0" cy="232800"/>
            </a:xfrm>
            <a:prstGeom prst="straightConnector1">
              <a:avLst/>
            </a:prstGeom>
            <a:noFill/>
            <a:ln w="28575" cap="flat" cmpd="sng">
              <a:solidFill>
                <a:schemeClr val="dk1"/>
              </a:solidFill>
              <a:prstDash val="solid"/>
              <a:round/>
              <a:headEnd type="none" w="med" len="med"/>
              <a:tailEnd type="none" w="med" len="med"/>
            </a:ln>
          </p:spPr>
        </p:cxnSp>
        <p:cxnSp>
          <p:nvCxnSpPr>
            <p:cNvPr id="382" name="Google Shape;382;p37"/>
            <p:cNvCxnSpPr/>
            <p:nvPr/>
          </p:nvCxnSpPr>
          <p:spPr>
            <a:xfrm>
              <a:off x="4606092" y="2039425"/>
              <a:ext cx="0" cy="232800"/>
            </a:xfrm>
            <a:prstGeom prst="straightConnector1">
              <a:avLst/>
            </a:prstGeom>
            <a:noFill/>
            <a:ln w="28575" cap="flat" cmpd="sng">
              <a:solidFill>
                <a:schemeClr val="dk1"/>
              </a:solidFill>
              <a:prstDash val="solid"/>
              <a:round/>
              <a:headEnd type="none" w="med" len="med"/>
              <a:tailEnd type="none" w="med" len="med"/>
            </a:ln>
          </p:spPr>
        </p:cxnSp>
      </p:grpSp>
      <p:grpSp>
        <p:nvGrpSpPr>
          <p:cNvPr id="383" name="Google Shape;383;p37"/>
          <p:cNvGrpSpPr/>
          <p:nvPr/>
        </p:nvGrpSpPr>
        <p:grpSpPr>
          <a:xfrm>
            <a:off x="5050087" y="3418850"/>
            <a:ext cx="1503263" cy="909037"/>
            <a:chOff x="5050087" y="3418850"/>
            <a:chExt cx="1503263" cy="909037"/>
          </a:xfrm>
        </p:grpSpPr>
        <p:cxnSp>
          <p:nvCxnSpPr>
            <p:cNvPr id="384" name="Google Shape;384;p37"/>
            <p:cNvCxnSpPr/>
            <p:nvPr/>
          </p:nvCxnSpPr>
          <p:spPr>
            <a:xfrm rot="1735260">
              <a:off x="4975163" y="3864552"/>
              <a:ext cx="1648521" cy="0"/>
            </a:xfrm>
            <a:prstGeom prst="straightConnector1">
              <a:avLst/>
            </a:prstGeom>
            <a:noFill/>
            <a:ln w="28575" cap="flat" cmpd="sng">
              <a:solidFill>
                <a:schemeClr val="dk1"/>
              </a:solidFill>
              <a:prstDash val="solid"/>
              <a:round/>
              <a:headEnd type="none" w="med" len="med"/>
              <a:tailEnd type="none" w="med" len="med"/>
            </a:ln>
          </p:spPr>
        </p:cxnSp>
        <p:cxnSp>
          <p:nvCxnSpPr>
            <p:cNvPr id="385" name="Google Shape;385;p37"/>
            <p:cNvCxnSpPr/>
            <p:nvPr/>
          </p:nvCxnSpPr>
          <p:spPr>
            <a:xfrm>
              <a:off x="5075032" y="3412294"/>
              <a:ext cx="0" cy="101460"/>
            </a:xfrm>
            <a:prstGeom prst="straightConnector1">
              <a:avLst/>
            </a:prstGeom>
            <a:noFill/>
            <a:ln w="28575" cap="flat" cmpd="sng">
              <a:solidFill>
                <a:schemeClr val="dk1"/>
              </a:solidFill>
              <a:prstDash val="solid"/>
              <a:round/>
              <a:headEnd type="none" w="med" len="med"/>
              <a:tailEnd type="none" w="med" len="med"/>
            </a:ln>
          </p:spPr>
        </p:cxnSp>
        <p:cxnSp>
          <p:nvCxnSpPr>
            <p:cNvPr id="386" name="Google Shape;386;p37"/>
            <p:cNvCxnSpPr/>
            <p:nvPr/>
          </p:nvCxnSpPr>
          <p:spPr>
            <a:xfrm>
              <a:off x="6528406" y="4232983"/>
              <a:ext cx="0" cy="101460"/>
            </a:xfrm>
            <a:prstGeom prst="straightConnector1">
              <a:avLst/>
            </a:prstGeom>
            <a:noFill/>
            <a:ln w="28575" cap="flat" cmpd="sng">
              <a:solidFill>
                <a:schemeClr val="dk1"/>
              </a:solidFill>
              <a:prstDash val="solid"/>
              <a:round/>
              <a:headEnd type="none" w="med" len="med"/>
              <a:tailEnd type="none" w="med" len="med"/>
            </a:ln>
          </p:spPr>
        </p:cxnSp>
      </p:grpSp>
      <p:grpSp>
        <p:nvGrpSpPr>
          <p:cNvPr id="387" name="Google Shape;387;p37"/>
          <p:cNvGrpSpPr/>
          <p:nvPr/>
        </p:nvGrpSpPr>
        <p:grpSpPr>
          <a:xfrm rot="-2341248">
            <a:off x="7157685" y="4549222"/>
            <a:ext cx="695737" cy="100187"/>
            <a:chOff x="3029292" y="2039400"/>
            <a:chExt cx="1576808" cy="232825"/>
          </a:xfrm>
        </p:grpSpPr>
        <p:cxnSp>
          <p:nvCxnSpPr>
            <p:cNvPr id="388" name="Google Shape;388;p37"/>
            <p:cNvCxnSpPr/>
            <p:nvPr/>
          </p:nvCxnSpPr>
          <p:spPr>
            <a:xfrm>
              <a:off x="3029300" y="2155825"/>
              <a:ext cx="1576800" cy="0"/>
            </a:xfrm>
            <a:prstGeom prst="straightConnector1">
              <a:avLst/>
            </a:prstGeom>
            <a:noFill/>
            <a:ln w="28575" cap="flat" cmpd="sng">
              <a:solidFill>
                <a:schemeClr val="dk1"/>
              </a:solidFill>
              <a:prstDash val="solid"/>
              <a:round/>
              <a:headEnd type="none" w="med" len="med"/>
              <a:tailEnd type="none" w="med" len="med"/>
            </a:ln>
          </p:spPr>
        </p:cxnSp>
        <p:cxnSp>
          <p:nvCxnSpPr>
            <p:cNvPr id="389" name="Google Shape;389;p37"/>
            <p:cNvCxnSpPr/>
            <p:nvPr/>
          </p:nvCxnSpPr>
          <p:spPr>
            <a:xfrm>
              <a:off x="3029292" y="2039400"/>
              <a:ext cx="0" cy="232800"/>
            </a:xfrm>
            <a:prstGeom prst="straightConnector1">
              <a:avLst/>
            </a:prstGeom>
            <a:noFill/>
            <a:ln w="28575" cap="flat" cmpd="sng">
              <a:solidFill>
                <a:schemeClr val="dk1"/>
              </a:solidFill>
              <a:prstDash val="solid"/>
              <a:round/>
              <a:headEnd type="none" w="med" len="med"/>
              <a:tailEnd type="none" w="med" len="med"/>
            </a:ln>
          </p:spPr>
        </p:cxnSp>
        <p:cxnSp>
          <p:nvCxnSpPr>
            <p:cNvPr id="390" name="Google Shape;390;p37"/>
            <p:cNvCxnSpPr/>
            <p:nvPr/>
          </p:nvCxnSpPr>
          <p:spPr>
            <a:xfrm>
              <a:off x="4606092" y="2039425"/>
              <a:ext cx="0" cy="232800"/>
            </a:xfrm>
            <a:prstGeom prst="straightConnector1">
              <a:avLst/>
            </a:prstGeom>
            <a:noFill/>
            <a:ln w="28575" cap="flat" cmpd="sng">
              <a:solidFill>
                <a:schemeClr val="dk1"/>
              </a:solidFill>
              <a:prstDash val="solid"/>
              <a:round/>
              <a:headEnd type="none" w="med" len="med"/>
              <a:tailEnd type="none" w="med" len="med"/>
            </a:ln>
          </p:spPr>
        </p:cxnSp>
      </p:grpSp>
      <p:grpSp>
        <p:nvGrpSpPr>
          <p:cNvPr id="391" name="Google Shape;391;p37"/>
          <p:cNvGrpSpPr/>
          <p:nvPr/>
        </p:nvGrpSpPr>
        <p:grpSpPr>
          <a:xfrm>
            <a:off x="584250" y="3257350"/>
            <a:ext cx="3137400" cy="1214400"/>
            <a:chOff x="584250" y="3257350"/>
            <a:chExt cx="3137400" cy="1214400"/>
          </a:xfrm>
        </p:grpSpPr>
        <p:grpSp>
          <p:nvGrpSpPr>
            <p:cNvPr id="392" name="Google Shape;392;p37"/>
            <p:cNvGrpSpPr/>
            <p:nvPr/>
          </p:nvGrpSpPr>
          <p:grpSpPr>
            <a:xfrm>
              <a:off x="584250" y="3743350"/>
              <a:ext cx="3137400" cy="728400"/>
              <a:chOff x="502425" y="3231525"/>
              <a:chExt cx="3137400" cy="728400"/>
            </a:xfrm>
          </p:grpSpPr>
          <p:sp>
            <p:nvSpPr>
              <p:cNvPr id="393" name="Google Shape;393;p37"/>
              <p:cNvSpPr txBox="1"/>
              <p:nvPr/>
            </p:nvSpPr>
            <p:spPr>
              <a:xfrm>
                <a:off x="502425" y="3566325"/>
                <a:ext cx="1448400" cy="393600"/>
              </a:xfrm>
              <a:prstGeom prst="rect">
                <a:avLst/>
              </a:prstGeom>
              <a:solidFill>
                <a:srgbClr val="FFFFFF"/>
              </a:solidFill>
              <a:ln w="38100" cap="flat" cmpd="sng">
                <a:solidFill>
                  <a:srgbClr val="674EA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libri"/>
                    <a:ea typeface="Calibri"/>
                    <a:cs typeface="Calibri"/>
                    <a:sym typeface="Calibri"/>
                  </a:rPr>
                  <a:t>Batteries</a:t>
                </a:r>
                <a:endParaRPr>
                  <a:latin typeface="Calibri"/>
                  <a:ea typeface="Calibri"/>
                  <a:cs typeface="Calibri"/>
                  <a:sym typeface="Calibri"/>
                </a:endParaRPr>
              </a:p>
            </p:txBody>
          </p:sp>
          <p:cxnSp>
            <p:nvCxnSpPr>
              <p:cNvPr id="394" name="Google Shape;394;p37"/>
              <p:cNvCxnSpPr>
                <a:stCxn id="393" idx="3"/>
              </p:cNvCxnSpPr>
              <p:nvPr/>
            </p:nvCxnSpPr>
            <p:spPr>
              <a:xfrm rot="10800000" flipH="1">
                <a:off x="1950825" y="3231525"/>
                <a:ext cx="1689000" cy="531600"/>
              </a:xfrm>
              <a:prstGeom prst="straightConnector1">
                <a:avLst/>
              </a:prstGeom>
              <a:noFill/>
              <a:ln w="38100" cap="flat" cmpd="sng">
                <a:solidFill>
                  <a:srgbClr val="000000"/>
                </a:solidFill>
                <a:prstDash val="solid"/>
                <a:round/>
                <a:headEnd type="none" w="med" len="med"/>
                <a:tailEnd type="triangle" w="med" len="med"/>
              </a:ln>
            </p:spPr>
          </p:cxnSp>
        </p:grpSp>
        <p:cxnSp>
          <p:nvCxnSpPr>
            <p:cNvPr id="395" name="Google Shape;395;p37"/>
            <p:cNvCxnSpPr>
              <a:stCxn id="393" idx="3"/>
            </p:cNvCxnSpPr>
            <p:nvPr/>
          </p:nvCxnSpPr>
          <p:spPr>
            <a:xfrm rot="10800000" flipH="1">
              <a:off x="2032650" y="3257350"/>
              <a:ext cx="818400" cy="1017600"/>
            </a:xfrm>
            <a:prstGeom prst="straightConnector1">
              <a:avLst/>
            </a:prstGeom>
            <a:noFill/>
            <a:ln w="38100" cap="flat" cmpd="sng">
              <a:solidFill>
                <a:srgbClr val="000000"/>
              </a:solidFill>
              <a:prstDash val="solid"/>
              <a:round/>
              <a:headEnd type="none" w="med" len="med"/>
              <a:tailEnd type="triangle" w="med" len="med"/>
            </a:ln>
          </p:spPr>
        </p:cxnSp>
      </p:grpSp>
      <p:sp>
        <p:nvSpPr>
          <p:cNvPr id="396" name="Google Shape;396;p37"/>
          <p:cNvSpPr txBox="1"/>
          <p:nvPr/>
        </p:nvSpPr>
        <p:spPr>
          <a:xfrm rot="-2293147">
            <a:off x="7329603" y="4432343"/>
            <a:ext cx="639597" cy="39371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10 in</a:t>
            </a:r>
            <a:endParaRPr>
              <a:latin typeface="Calibri"/>
              <a:ea typeface="Calibri"/>
              <a:cs typeface="Calibri"/>
              <a:sym typeface="Calibri"/>
            </a:endParaRPr>
          </a:p>
        </p:txBody>
      </p:sp>
      <p:cxnSp>
        <p:nvCxnSpPr>
          <p:cNvPr id="397" name="Google Shape;397;p37"/>
          <p:cNvCxnSpPr>
            <a:stCxn id="354" idx="1"/>
          </p:cNvCxnSpPr>
          <p:nvPr/>
        </p:nvCxnSpPr>
        <p:spPr>
          <a:xfrm rot="10800000">
            <a:off x="4161125" y="1791675"/>
            <a:ext cx="3168900" cy="116100"/>
          </a:xfrm>
          <a:prstGeom prst="straightConnector1">
            <a:avLst/>
          </a:prstGeom>
          <a:noFill/>
          <a:ln w="38100" cap="flat" cmpd="sng">
            <a:solidFill>
              <a:srgbClr val="000000"/>
            </a:solidFill>
            <a:prstDash val="solid"/>
            <a:round/>
            <a:headEnd type="none" w="med" len="med"/>
            <a:tailEnd type="triangle" w="med" len="med"/>
          </a:ln>
        </p:spPr>
      </p:cxnSp>
      <p:sp>
        <p:nvSpPr>
          <p:cNvPr id="61" name="Google Shape;567;p41">
            <a:extLst>
              <a:ext uri="{FF2B5EF4-FFF2-40B4-BE49-F238E27FC236}">
                <a16:creationId xmlns:a16="http://schemas.microsoft.com/office/drawing/2014/main" id="{A136EE97-4B1B-40D3-8335-68B4D39133A7}"/>
              </a:ext>
            </a:extLst>
          </p:cNvPr>
          <p:cNvSpPr/>
          <p:nvPr/>
        </p:nvSpPr>
        <p:spPr>
          <a:xfrm>
            <a:off x="63504" y="4918267"/>
            <a:ext cx="1554838" cy="213000"/>
          </a:xfrm>
          <a:prstGeom prst="homePlate">
            <a:avLst>
              <a:gd name="adj" fmla="val 50000"/>
            </a:avLst>
          </a:prstGeom>
          <a:solidFill>
            <a:srgbClr val="674EA7"/>
          </a:solidFill>
          <a:ln w="254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a:solidFill>
                  <a:schemeClr val="bg1"/>
                </a:solidFill>
                <a:latin typeface="Calibri"/>
                <a:ea typeface="Calibri"/>
                <a:cs typeface="Calibri"/>
                <a:sym typeface="Calibri"/>
              </a:rPr>
              <a:t>Overview</a:t>
            </a:r>
            <a:endParaRPr sz="1200" b="0" i="0" u="none" strike="noStrike" cap="none">
              <a:solidFill>
                <a:schemeClr val="bg1"/>
              </a:solidFill>
              <a:latin typeface="Calibri"/>
              <a:ea typeface="Calibri"/>
              <a:cs typeface="Calibri"/>
              <a:sym typeface="Calibri"/>
            </a:endParaRPr>
          </a:p>
        </p:txBody>
      </p:sp>
      <p:sp>
        <p:nvSpPr>
          <p:cNvPr id="62" name="Google Shape;568;p41">
            <a:extLst>
              <a:ext uri="{FF2B5EF4-FFF2-40B4-BE49-F238E27FC236}">
                <a16:creationId xmlns:a16="http://schemas.microsoft.com/office/drawing/2014/main" id="{02C27A30-E058-4A10-92EE-DB34CC7AF720}"/>
              </a:ext>
            </a:extLst>
          </p:cNvPr>
          <p:cNvSpPr/>
          <p:nvPr/>
        </p:nvSpPr>
        <p:spPr>
          <a:xfrm>
            <a:off x="1618343" y="4918275"/>
            <a:ext cx="1293204" cy="213000"/>
          </a:xfrm>
          <a:prstGeom prst="chevron">
            <a:avLst>
              <a:gd name="adj" fmla="val 50000"/>
            </a:avLst>
          </a:prstGeom>
          <a:solidFill>
            <a:srgbClr val="FFFFFF"/>
          </a:solidFill>
          <a:ln w="25400" cap="flat" cmpd="sng">
            <a:solidFill>
              <a:srgbClr val="674E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a:latin typeface="Calibri"/>
                <a:ea typeface="Calibri"/>
                <a:cs typeface="Calibri"/>
                <a:sym typeface="Calibri"/>
              </a:rPr>
              <a:t>Schedule</a:t>
            </a:r>
            <a:endParaRPr/>
          </a:p>
        </p:txBody>
      </p:sp>
      <p:sp>
        <p:nvSpPr>
          <p:cNvPr id="63" name="Google Shape;572;p41">
            <a:extLst>
              <a:ext uri="{FF2B5EF4-FFF2-40B4-BE49-F238E27FC236}">
                <a16:creationId xmlns:a16="http://schemas.microsoft.com/office/drawing/2014/main" id="{E5B2D198-6010-4E08-80F6-55AC51ECF309}"/>
              </a:ext>
            </a:extLst>
          </p:cNvPr>
          <p:cNvSpPr/>
          <p:nvPr/>
        </p:nvSpPr>
        <p:spPr>
          <a:xfrm>
            <a:off x="7662649" y="4916950"/>
            <a:ext cx="781425" cy="213000"/>
          </a:xfrm>
          <a:prstGeom prst="chevron">
            <a:avLst>
              <a:gd name="adj" fmla="val 50000"/>
            </a:avLst>
          </a:prstGeom>
          <a:solidFill>
            <a:schemeClr val="lt1"/>
          </a:solidFill>
          <a:ln w="25400" cap="flat" cmpd="sng">
            <a:solidFill>
              <a:srgbClr val="674E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a:solidFill>
                  <a:schemeClr val="dk1"/>
                </a:solidFill>
                <a:latin typeface="Calibri"/>
                <a:ea typeface="Calibri"/>
                <a:cs typeface="Calibri"/>
                <a:sym typeface="Calibri"/>
              </a:rPr>
              <a:t>Budget</a:t>
            </a:r>
            <a:endParaRPr/>
          </a:p>
        </p:txBody>
      </p:sp>
      <p:sp>
        <p:nvSpPr>
          <p:cNvPr id="64" name="Google Shape;569;p41">
            <a:extLst>
              <a:ext uri="{FF2B5EF4-FFF2-40B4-BE49-F238E27FC236}">
                <a16:creationId xmlns:a16="http://schemas.microsoft.com/office/drawing/2014/main" id="{9CD007A7-D8E1-4257-96F9-E7B261B69EB4}"/>
              </a:ext>
            </a:extLst>
          </p:cNvPr>
          <p:cNvSpPr/>
          <p:nvPr/>
        </p:nvSpPr>
        <p:spPr>
          <a:xfrm>
            <a:off x="2911548" y="4916950"/>
            <a:ext cx="4751100" cy="213000"/>
          </a:xfrm>
          <a:prstGeom prst="chevron">
            <a:avLst>
              <a:gd name="adj" fmla="val 50000"/>
            </a:avLst>
          </a:prstGeom>
          <a:solidFill>
            <a:schemeClr val="bg1"/>
          </a:solidFill>
          <a:ln w="25400" cap="flat" cmpd="sng">
            <a:solidFill>
              <a:srgbClr val="674E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a:solidFill>
                  <a:schemeClr val="tx1"/>
                </a:solidFill>
                <a:latin typeface="Calibri"/>
                <a:ea typeface="Calibri"/>
                <a:cs typeface="Calibri"/>
                <a:sym typeface="Calibri"/>
              </a:rPr>
              <a:t>Manufacturing</a:t>
            </a:r>
            <a:endParaRPr>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
                                        </p:tgtEl>
                                        <p:attrNameLst>
                                          <p:attrName>style.visibility</p:attrName>
                                        </p:attrNameLst>
                                      </p:cBhvr>
                                      <p:to>
                                        <p:strVal val="visible"/>
                                      </p:to>
                                    </p:set>
                                    <p:animEffect transition="in" filter="fade">
                                      <p:cBhvr>
                                        <p:cTn id="7" dur="1000"/>
                                        <p:tgtEl>
                                          <p:spTgt spid="348"/>
                                        </p:tgtEl>
                                      </p:cBhvr>
                                    </p:animEffect>
                                  </p:childTnLst>
                                </p:cTn>
                              </p:par>
                              <p:par>
                                <p:cTn id="8" presetID="10" presetClass="entr" presetSubtype="0" fill="hold" nodeType="withEffect">
                                  <p:stCondLst>
                                    <p:cond delay="0"/>
                                  </p:stCondLst>
                                  <p:childTnLst>
                                    <p:set>
                                      <p:cBhvr>
                                        <p:cTn id="9" dur="1" fill="hold">
                                          <p:stCondLst>
                                            <p:cond delay="0"/>
                                          </p:stCondLst>
                                        </p:cTn>
                                        <p:tgtEl>
                                          <p:spTgt spid="359"/>
                                        </p:tgtEl>
                                        <p:attrNameLst>
                                          <p:attrName>style.visibility</p:attrName>
                                        </p:attrNameLst>
                                      </p:cBhvr>
                                      <p:to>
                                        <p:strVal val="visible"/>
                                      </p:to>
                                    </p:set>
                                    <p:animEffect transition="in" filter="fade">
                                      <p:cBhvr>
                                        <p:cTn id="10" dur="1000"/>
                                        <p:tgtEl>
                                          <p:spTgt spid="359"/>
                                        </p:tgtEl>
                                      </p:cBhvr>
                                    </p:animEffect>
                                  </p:childTnLst>
                                </p:cTn>
                              </p:par>
                              <p:par>
                                <p:cTn id="11" presetID="10" presetClass="entr" presetSubtype="0" fill="hold" nodeType="withEffect">
                                  <p:stCondLst>
                                    <p:cond delay="0"/>
                                  </p:stCondLst>
                                  <p:childTnLst>
                                    <p:set>
                                      <p:cBhvr>
                                        <p:cTn id="12" dur="1" fill="hold">
                                          <p:stCondLst>
                                            <p:cond delay="0"/>
                                          </p:stCondLst>
                                        </p:cTn>
                                        <p:tgtEl>
                                          <p:spTgt spid="362"/>
                                        </p:tgtEl>
                                        <p:attrNameLst>
                                          <p:attrName>style.visibility</p:attrName>
                                        </p:attrNameLst>
                                      </p:cBhvr>
                                      <p:to>
                                        <p:strVal val="visible"/>
                                      </p:to>
                                    </p:set>
                                    <p:animEffect transition="in" filter="fade">
                                      <p:cBhvr>
                                        <p:cTn id="13" dur="1000"/>
                                        <p:tgtEl>
                                          <p:spTgt spid="362"/>
                                        </p:tgtEl>
                                      </p:cBhvr>
                                    </p:animEffect>
                                  </p:childTnLst>
                                </p:cTn>
                              </p:par>
                              <p:par>
                                <p:cTn id="14" presetID="10" presetClass="entr" presetSubtype="0" fill="hold" nodeType="withEffect">
                                  <p:stCondLst>
                                    <p:cond delay="0"/>
                                  </p:stCondLst>
                                  <p:childTnLst>
                                    <p:set>
                                      <p:cBhvr>
                                        <p:cTn id="15" dur="1" fill="hold">
                                          <p:stCondLst>
                                            <p:cond delay="0"/>
                                          </p:stCondLst>
                                        </p:cTn>
                                        <p:tgtEl>
                                          <p:spTgt spid="356"/>
                                        </p:tgtEl>
                                        <p:attrNameLst>
                                          <p:attrName>style.visibility</p:attrName>
                                        </p:attrNameLst>
                                      </p:cBhvr>
                                      <p:to>
                                        <p:strVal val="visible"/>
                                      </p:to>
                                    </p:set>
                                    <p:animEffect transition="in" filter="fade">
                                      <p:cBhvr>
                                        <p:cTn id="16" dur="1000"/>
                                        <p:tgtEl>
                                          <p:spTgt spid="35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6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6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CB7C939-9971-4DBD-A395-578BF498C171}"/>
              </a:ext>
            </a:extLst>
          </p:cNvPr>
          <p:cNvSpPr/>
          <p:nvPr/>
        </p:nvSpPr>
        <p:spPr>
          <a:xfrm>
            <a:off x="0" y="-13751"/>
            <a:ext cx="9312088" cy="5291722"/>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2" name="Right Triangle 121">
            <a:extLst>
              <a:ext uri="{FF2B5EF4-FFF2-40B4-BE49-F238E27FC236}">
                <a16:creationId xmlns:a16="http://schemas.microsoft.com/office/drawing/2014/main" id="{80CAE616-70A0-415B-ADDC-193304976708}"/>
              </a:ext>
            </a:extLst>
          </p:cNvPr>
          <p:cNvSpPr/>
          <p:nvPr/>
        </p:nvSpPr>
        <p:spPr>
          <a:xfrm rot="10800000">
            <a:off x="4039516" y="2304853"/>
            <a:ext cx="166409" cy="235220"/>
          </a:xfrm>
          <a:prstGeom prst="rtTriangl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 name="Rectangle: Rounded Corners 32">
            <a:extLst>
              <a:ext uri="{FF2B5EF4-FFF2-40B4-BE49-F238E27FC236}">
                <a16:creationId xmlns:a16="http://schemas.microsoft.com/office/drawing/2014/main" id="{5B774EE5-F845-4DAC-938C-59A0D755C5DB}"/>
              </a:ext>
            </a:extLst>
          </p:cNvPr>
          <p:cNvSpPr/>
          <p:nvPr/>
        </p:nvSpPr>
        <p:spPr>
          <a:xfrm>
            <a:off x="2336355" y="1283558"/>
            <a:ext cx="1288842" cy="427371"/>
          </a:xfrm>
          <a:prstGeom prst="roundRect">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Weather Detection Suite</a:t>
            </a:r>
          </a:p>
        </p:txBody>
      </p:sp>
      <p:sp>
        <p:nvSpPr>
          <p:cNvPr id="120" name="Right Triangle 119">
            <a:extLst>
              <a:ext uri="{FF2B5EF4-FFF2-40B4-BE49-F238E27FC236}">
                <a16:creationId xmlns:a16="http://schemas.microsoft.com/office/drawing/2014/main" id="{A59A261A-5B82-4112-A285-1134FB05F008}"/>
              </a:ext>
            </a:extLst>
          </p:cNvPr>
          <p:cNvSpPr/>
          <p:nvPr/>
        </p:nvSpPr>
        <p:spPr>
          <a:xfrm rot="10800000">
            <a:off x="3471044" y="1283557"/>
            <a:ext cx="166409" cy="235220"/>
          </a:xfrm>
          <a:prstGeom prst="rtTriangl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7" name="Rectangle 26">
            <a:extLst>
              <a:ext uri="{FF2B5EF4-FFF2-40B4-BE49-F238E27FC236}">
                <a16:creationId xmlns:a16="http://schemas.microsoft.com/office/drawing/2014/main" id="{80B20055-CDEC-45E8-8504-5F5F8F10AFAE}"/>
              </a:ext>
            </a:extLst>
          </p:cNvPr>
          <p:cNvSpPr/>
          <p:nvPr/>
        </p:nvSpPr>
        <p:spPr>
          <a:xfrm>
            <a:off x="-6863" y="-15585"/>
            <a:ext cx="7849122" cy="563051"/>
          </a:xfrm>
          <a:prstGeom prst="rect">
            <a:avLst/>
          </a:prstGeom>
          <a:solidFill>
            <a:srgbClr val="674EA7"/>
          </a:solidFill>
          <a:ln>
            <a:solidFill>
              <a:srgbClr val="674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6" name="TextBox 25">
            <a:extLst>
              <a:ext uri="{FF2B5EF4-FFF2-40B4-BE49-F238E27FC236}">
                <a16:creationId xmlns:a16="http://schemas.microsoft.com/office/drawing/2014/main" id="{00EFD3F8-B1C4-4FD3-B95D-1E7FF4879E1E}"/>
              </a:ext>
            </a:extLst>
          </p:cNvPr>
          <p:cNvSpPr txBox="1"/>
          <p:nvPr/>
        </p:nvSpPr>
        <p:spPr>
          <a:xfrm>
            <a:off x="127616" y="-15860"/>
            <a:ext cx="7032866" cy="600164"/>
          </a:xfrm>
          <a:prstGeom prst="rect">
            <a:avLst/>
          </a:prstGeom>
          <a:noFill/>
        </p:spPr>
        <p:txBody>
          <a:bodyPr wrap="square" rtlCol="0" anchor="t">
            <a:spAutoFit/>
          </a:bodyPr>
          <a:lstStyle/>
          <a:p>
            <a:r>
              <a:rPr lang="en-US" sz="3300">
                <a:solidFill>
                  <a:schemeClr val="bg1"/>
                </a:solidFill>
                <a:ea typeface="Adobe Fan Heiti Std B" panose="020B0700000000000000" pitchFamily="34" charset="-128"/>
              </a:rPr>
              <a:t>Functional Block Diagram </a:t>
            </a:r>
          </a:p>
        </p:txBody>
      </p:sp>
      <p:sp>
        <p:nvSpPr>
          <p:cNvPr id="4" name="Rectangle 3">
            <a:extLst>
              <a:ext uri="{FF2B5EF4-FFF2-40B4-BE49-F238E27FC236}">
                <a16:creationId xmlns:a16="http://schemas.microsoft.com/office/drawing/2014/main" id="{E7E67108-6767-42D9-B74D-D5C116028F55}"/>
              </a:ext>
            </a:extLst>
          </p:cNvPr>
          <p:cNvSpPr/>
          <p:nvPr/>
        </p:nvSpPr>
        <p:spPr>
          <a:xfrm>
            <a:off x="165684" y="764382"/>
            <a:ext cx="6892342" cy="4136231"/>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Rounded Corners 16">
            <a:extLst>
              <a:ext uri="{FF2B5EF4-FFF2-40B4-BE49-F238E27FC236}">
                <a16:creationId xmlns:a16="http://schemas.microsoft.com/office/drawing/2014/main" id="{B37419F4-6A9E-4AA1-B13C-845ED97271DB}"/>
              </a:ext>
            </a:extLst>
          </p:cNvPr>
          <p:cNvSpPr/>
          <p:nvPr/>
        </p:nvSpPr>
        <p:spPr>
          <a:xfrm>
            <a:off x="5116320" y="1255734"/>
            <a:ext cx="1751276" cy="427371"/>
          </a:xfrm>
          <a:prstGeom prst="roundRect">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Weather Protection</a:t>
            </a:r>
          </a:p>
          <a:p>
            <a:pPr algn="ctr"/>
            <a:r>
              <a:rPr lang="en-US" sz="1050"/>
              <a:t>(Roof Stepper Motor)</a:t>
            </a:r>
          </a:p>
        </p:txBody>
      </p:sp>
      <p:pic>
        <p:nvPicPr>
          <p:cNvPr id="24" name="Picture 23">
            <a:extLst>
              <a:ext uri="{FF2B5EF4-FFF2-40B4-BE49-F238E27FC236}">
                <a16:creationId xmlns:a16="http://schemas.microsoft.com/office/drawing/2014/main" id="{E7209892-E437-422A-B00D-2680751E9D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2332" y="49736"/>
            <a:ext cx="750560" cy="695606"/>
          </a:xfrm>
          <a:prstGeom prst="rect">
            <a:avLst/>
          </a:prstGeom>
        </p:spPr>
      </p:pic>
      <p:sp>
        <p:nvSpPr>
          <p:cNvPr id="28" name="Right Triangle 27">
            <a:extLst>
              <a:ext uri="{FF2B5EF4-FFF2-40B4-BE49-F238E27FC236}">
                <a16:creationId xmlns:a16="http://schemas.microsoft.com/office/drawing/2014/main" id="{1B7C97F8-4D3D-4737-9CAB-918BF0F289EE}"/>
              </a:ext>
            </a:extLst>
          </p:cNvPr>
          <p:cNvSpPr/>
          <p:nvPr/>
        </p:nvSpPr>
        <p:spPr>
          <a:xfrm rot="5400000">
            <a:off x="7847401" y="-14139"/>
            <a:ext cx="563051" cy="559608"/>
          </a:xfrm>
          <a:prstGeom prst="rtTriangle">
            <a:avLst/>
          </a:prstGeom>
          <a:solidFill>
            <a:srgbClr val="674EA7"/>
          </a:solidFill>
          <a:ln>
            <a:solidFill>
              <a:srgbClr val="674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0" name="Rectangle: Rounded Corners 149">
            <a:extLst>
              <a:ext uri="{FF2B5EF4-FFF2-40B4-BE49-F238E27FC236}">
                <a16:creationId xmlns:a16="http://schemas.microsoft.com/office/drawing/2014/main" id="{750046C1-3350-416B-984E-185B425A1E7A}"/>
              </a:ext>
            </a:extLst>
          </p:cNvPr>
          <p:cNvSpPr/>
          <p:nvPr/>
        </p:nvSpPr>
        <p:spPr>
          <a:xfrm>
            <a:off x="911291" y="1975432"/>
            <a:ext cx="295184" cy="1886486"/>
          </a:xfrm>
          <a:prstGeom prst="roundRect">
            <a:avLst/>
          </a:prstGeom>
          <a:solidFill>
            <a:srgbClr val="B719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OPERATOR</a:t>
            </a:r>
          </a:p>
        </p:txBody>
      </p:sp>
      <p:sp>
        <p:nvSpPr>
          <p:cNvPr id="29" name="Rectangle: Rounded Corners 28">
            <a:extLst>
              <a:ext uri="{FF2B5EF4-FFF2-40B4-BE49-F238E27FC236}">
                <a16:creationId xmlns:a16="http://schemas.microsoft.com/office/drawing/2014/main" id="{9254C3F3-4C36-4550-8750-B516805C0E3F}"/>
              </a:ext>
            </a:extLst>
          </p:cNvPr>
          <p:cNvSpPr/>
          <p:nvPr/>
        </p:nvSpPr>
        <p:spPr>
          <a:xfrm>
            <a:off x="3970781" y="3543859"/>
            <a:ext cx="1321386" cy="425845"/>
          </a:xfrm>
          <a:prstGeom prst="roundRect">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Camera</a:t>
            </a:r>
          </a:p>
          <a:p>
            <a:pPr algn="ctr"/>
            <a:r>
              <a:rPr lang="en-US" sz="900"/>
              <a:t>(ZWO ASI 1600MM)</a:t>
            </a:r>
          </a:p>
        </p:txBody>
      </p:sp>
      <p:sp>
        <p:nvSpPr>
          <p:cNvPr id="30" name="Rectangle: Rounded Corners 29">
            <a:extLst>
              <a:ext uri="{FF2B5EF4-FFF2-40B4-BE49-F238E27FC236}">
                <a16:creationId xmlns:a16="http://schemas.microsoft.com/office/drawing/2014/main" id="{2D3107D0-7E73-48AA-97CF-7E3F84C6AA41}"/>
              </a:ext>
            </a:extLst>
          </p:cNvPr>
          <p:cNvSpPr/>
          <p:nvPr/>
        </p:nvSpPr>
        <p:spPr>
          <a:xfrm>
            <a:off x="3842246" y="4257311"/>
            <a:ext cx="1609468" cy="371213"/>
          </a:xfrm>
          <a:prstGeom prst="roundRect">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Actuation</a:t>
            </a:r>
          </a:p>
          <a:p>
            <a:pPr algn="ctr"/>
            <a:r>
              <a:rPr lang="en-US" sz="1050"/>
              <a:t>(</a:t>
            </a:r>
            <a:r>
              <a:rPr lang="en-US" sz="1050" err="1"/>
              <a:t>iOptron</a:t>
            </a:r>
            <a:r>
              <a:rPr lang="en-US" sz="1050"/>
              <a:t> AZ Mount Pro)</a:t>
            </a:r>
          </a:p>
        </p:txBody>
      </p:sp>
      <p:sp>
        <p:nvSpPr>
          <p:cNvPr id="32" name="Rectangle: Rounded Corners 31">
            <a:extLst>
              <a:ext uri="{FF2B5EF4-FFF2-40B4-BE49-F238E27FC236}">
                <a16:creationId xmlns:a16="http://schemas.microsoft.com/office/drawing/2014/main" id="{F2D0A192-BEF3-458B-8A53-EF24EDD76769}"/>
              </a:ext>
            </a:extLst>
          </p:cNvPr>
          <p:cNvSpPr/>
          <p:nvPr/>
        </p:nvSpPr>
        <p:spPr>
          <a:xfrm>
            <a:off x="5589949" y="2439227"/>
            <a:ext cx="1214307" cy="427371"/>
          </a:xfrm>
          <a:prstGeom prst="roundRect">
            <a:avLst/>
          </a:prstGeom>
          <a:solidFill>
            <a:srgbClr val="7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Updated </a:t>
            </a:r>
          </a:p>
          <a:p>
            <a:pPr algn="ctr"/>
            <a:r>
              <a:rPr lang="en-US" sz="1050"/>
              <a:t>Orbit State</a:t>
            </a:r>
          </a:p>
        </p:txBody>
      </p:sp>
      <p:cxnSp>
        <p:nvCxnSpPr>
          <p:cNvPr id="3" name="Straight Arrow Connector 2">
            <a:extLst>
              <a:ext uri="{FF2B5EF4-FFF2-40B4-BE49-F238E27FC236}">
                <a16:creationId xmlns:a16="http://schemas.microsoft.com/office/drawing/2014/main" id="{B25FA449-BC82-4522-85B9-34381752C460}"/>
              </a:ext>
            </a:extLst>
          </p:cNvPr>
          <p:cNvCxnSpPr>
            <a:cxnSpLocks/>
            <a:stCxn id="150" idx="3"/>
            <a:endCxn id="152" idx="1"/>
          </p:cNvCxnSpPr>
          <p:nvPr/>
        </p:nvCxnSpPr>
        <p:spPr>
          <a:xfrm flipV="1">
            <a:off x="1206475" y="2892011"/>
            <a:ext cx="1647643" cy="26665"/>
          </a:xfrm>
          <a:prstGeom prst="straightConnector1">
            <a:avLst/>
          </a:prstGeom>
          <a:ln w="44450">
            <a:solidFill>
              <a:schemeClr val="accent1">
                <a:lumMod val="40000"/>
                <a:lumOff val="6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7DF6548-1211-4BF5-82ED-E50CFAA3817A}"/>
              </a:ext>
            </a:extLst>
          </p:cNvPr>
          <p:cNvCxnSpPr>
            <a:cxnSpLocks/>
          </p:cNvCxnSpPr>
          <p:nvPr/>
        </p:nvCxnSpPr>
        <p:spPr>
          <a:xfrm flipH="1" flipV="1">
            <a:off x="3280755" y="1679550"/>
            <a:ext cx="1" cy="621748"/>
          </a:xfrm>
          <a:prstGeom prst="straightConnector1">
            <a:avLst/>
          </a:prstGeom>
          <a:ln w="44450">
            <a:solidFill>
              <a:schemeClr val="accent1">
                <a:lumMod val="40000"/>
                <a:lumOff val="60000"/>
              </a:schemeClr>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1430D24C-B333-44CA-9643-24CD9993F05C}"/>
              </a:ext>
            </a:extLst>
          </p:cNvPr>
          <p:cNvCxnSpPr>
            <a:cxnSpLocks/>
            <a:endCxn id="30" idx="1"/>
          </p:cNvCxnSpPr>
          <p:nvPr/>
        </p:nvCxnSpPr>
        <p:spPr>
          <a:xfrm rot="16200000" flipH="1">
            <a:off x="2990990" y="3591662"/>
            <a:ext cx="963753" cy="738759"/>
          </a:xfrm>
          <a:prstGeom prst="bentConnector2">
            <a:avLst/>
          </a:prstGeom>
          <a:ln w="44450">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5CBC519B-2E61-4806-8E03-A1D63452F867}"/>
              </a:ext>
            </a:extLst>
          </p:cNvPr>
          <p:cNvCxnSpPr>
            <a:cxnSpLocks/>
            <a:stCxn id="152" idx="2"/>
            <a:endCxn id="29" idx="1"/>
          </p:cNvCxnSpPr>
          <p:nvPr/>
        </p:nvCxnSpPr>
        <p:spPr>
          <a:xfrm rot="16200000" flipH="1">
            <a:off x="3610737" y="3396737"/>
            <a:ext cx="277613" cy="442475"/>
          </a:xfrm>
          <a:prstGeom prst="bentConnector2">
            <a:avLst/>
          </a:prstGeom>
          <a:ln w="44450">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848380F9-2DBE-4FAB-95EA-6DB1E295C158}"/>
              </a:ext>
            </a:extLst>
          </p:cNvPr>
          <p:cNvCxnSpPr>
            <a:cxnSpLocks/>
            <a:stCxn id="29" idx="3"/>
          </p:cNvCxnSpPr>
          <p:nvPr/>
        </p:nvCxnSpPr>
        <p:spPr>
          <a:xfrm flipH="1" flipV="1">
            <a:off x="4209359" y="3069760"/>
            <a:ext cx="1082808" cy="687022"/>
          </a:xfrm>
          <a:prstGeom prst="bentConnector3">
            <a:avLst>
              <a:gd name="adj1" fmla="val -21112"/>
            </a:avLst>
          </a:prstGeom>
          <a:ln w="44450">
            <a:solidFill>
              <a:schemeClr val="accent1">
                <a:lumMod val="40000"/>
                <a:lumOff val="60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AA40A885-FDD5-4367-88BD-C2BB82BB9E94}"/>
              </a:ext>
            </a:extLst>
          </p:cNvPr>
          <p:cNvSpPr txBox="1"/>
          <p:nvPr/>
        </p:nvSpPr>
        <p:spPr>
          <a:xfrm>
            <a:off x="1681387" y="2918676"/>
            <a:ext cx="573712" cy="276999"/>
          </a:xfrm>
          <a:prstGeom prst="rect">
            <a:avLst/>
          </a:prstGeom>
          <a:noFill/>
        </p:spPr>
        <p:txBody>
          <a:bodyPr wrap="square" rtlCol="0">
            <a:spAutoFit/>
          </a:bodyPr>
          <a:lstStyle/>
          <a:p>
            <a:pPr algn="ctr"/>
            <a:r>
              <a:rPr lang="en-US" sz="1200">
                <a:solidFill>
                  <a:schemeClr val="bg1"/>
                </a:solidFill>
              </a:rPr>
              <a:t>TLEs</a:t>
            </a:r>
          </a:p>
        </p:txBody>
      </p:sp>
      <p:sp>
        <p:nvSpPr>
          <p:cNvPr id="84" name="TextBox 83">
            <a:extLst>
              <a:ext uri="{FF2B5EF4-FFF2-40B4-BE49-F238E27FC236}">
                <a16:creationId xmlns:a16="http://schemas.microsoft.com/office/drawing/2014/main" id="{E11AA9E3-1512-427B-8B2E-010BF2851047}"/>
              </a:ext>
            </a:extLst>
          </p:cNvPr>
          <p:cNvSpPr txBox="1"/>
          <p:nvPr/>
        </p:nvSpPr>
        <p:spPr>
          <a:xfrm>
            <a:off x="2619096" y="4441094"/>
            <a:ext cx="961993" cy="415498"/>
          </a:xfrm>
          <a:prstGeom prst="rect">
            <a:avLst/>
          </a:prstGeom>
          <a:noFill/>
        </p:spPr>
        <p:txBody>
          <a:bodyPr wrap="square" rtlCol="0">
            <a:spAutoFit/>
          </a:bodyPr>
          <a:lstStyle/>
          <a:p>
            <a:pPr algn="ctr"/>
            <a:r>
              <a:rPr lang="en-US" sz="1050">
                <a:solidFill>
                  <a:schemeClr val="bg1"/>
                </a:solidFill>
              </a:rPr>
              <a:t>Slew Commands</a:t>
            </a:r>
          </a:p>
        </p:txBody>
      </p:sp>
      <p:sp>
        <p:nvSpPr>
          <p:cNvPr id="85" name="TextBox 84">
            <a:extLst>
              <a:ext uri="{FF2B5EF4-FFF2-40B4-BE49-F238E27FC236}">
                <a16:creationId xmlns:a16="http://schemas.microsoft.com/office/drawing/2014/main" id="{504D2AFA-2D24-422A-821D-0F5D12EC33EC}"/>
              </a:ext>
            </a:extLst>
          </p:cNvPr>
          <p:cNvSpPr txBox="1"/>
          <p:nvPr/>
        </p:nvSpPr>
        <p:spPr>
          <a:xfrm>
            <a:off x="3093783" y="3737540"/>
            <a:ext cx="969226" cy="415498"/>
          </a:xfrm>
          <a:prstGeom prst="rect">
            <a:avLst/>
          </a:prstGeom>
          <a:noFill/>
        </p:spPr>
        <p:txBody>
          <a:bodyPr wrap="square" rtlCol="0">
            <a:spAutoFit/>
          </a:bodyPr>
          <a:lstStyle/>
          <a:p>
            <a:pPr algn="ctr"/>
            <a:r>
              <a:rPr lang="en-US" sz="1050">
                <a:solidFill>
                  <a:schemeClr val="bg1"/>
                </a:solidFill>
              </a:rPr>
              <a:t>Imaging Commands</a:t>
            </a:r>
          </a:p>
        </p:txBody>
      </p:sp>
      <p:sp>
        <p:nvSpPr>
          <p:cNvPr id="89" name="TextBox 88">
            <a:extLst>
              <a:ext uri="{FF2B5EF4-FFF2-40B4-BE49-F238E27FC236}">
                <a16:creationId xmlns:a16="http://schemas.microsoft.com/office/drawing/2014/main" id="{06F33704-9303-4D4E-8C5F-1E9D67B95D3D}"/>
              </a:ext>
            </a:extLst>
          </p:cNvPr>
          <p:cNvSpPr txBox="1"/>
          <p:nvPr/>
        </p:nvSpPr>
        <p:spPr>
          <a:xfrm>
            <a:off x="5469173" y="3270451"/>
            <a:ext cx="761927" cy="276999"/>
          </a:xfrm>
          <a:prstGeom prst="rect">
            <a:avLst/>
          </a:prstGeom>
          <a:noFill/>
        </p:spPr>
        <p:txBody>
          <a:bodyPr wrap="square" rtlCol="0">
            <a:spAutoFit/>
          </a:bodyPr>
          <a:lstStyle/>
          <a:p>
            <a:pPr algn="ctr"/>
            <a:r>
              <a:rPr lang="en-US" sz="1200">
                <a:solidFill>
                  <a:schemeClr val="bg1"/>
                </a:solidFill>
              </a:rPr>
              <a:t>Images</a:t>
            </a:r>
          </a:p>
        </p:txBody>
      </p:sp>
      <p:sp>
        <p:nvSpPr>
          <p:cNvPr id="91" name="TextBox 90">
            <a:extLst>
              <a:ext uri="{FF2B5EF4-FFF2-40B4-BE49-F238E27FC236}">
                <a16:creationId xmlns:a16="http://schemas.microsoft.com/office/drawing/2014/main" id="{6E42255E-9A87-4659-9890-237D8684B2CA}"/>
              </a:ext>
            </a:extLst>
          </p:cNvPr>
          <p:cNvSpPr txBox="1"/>
          <p:nvPr/>
        </p:nvSpPr>
        <p:spPr>
          <a:xfrm>
            <a:off x="3770160" y="1473235"/>
            <a:ext cx="1309324" cy="461665"/>
          </a:xfrm>
          <a:prstGeom prst="rect">
            <a:avLst/>
          </a:prstGeom>
          <a:noFill/>
        </p:spPr>
        <p:txBody>
          <a:bodyPr wrap="square" rtlCol="0">
            <a:spAutoFit/>
          </a:bodyPr>
          <a:lstStyle/>
          <a:p>
            <a:pPr algn="ctr"/>
            <a:r>
              <a:rPr lang="en-US" sz="1200">
                <a:solidFill>
                  <a:schemeClr val="bg1"/>
                </a:solidFill>
              </a:rPr>
              <a:t>Shielding Commands</a:t>
            </a:r>
          </a:p>
        </p:txBody>
      </p:sp>
      <p:sp>
        <p:nvSpPr>
          <p:cNvPr id="92" name="TextBox 91">
            <a:extLst>
              <a:ext uri="{FF2B5EF4-FFF2-40B4-BE49-F238E27FC236}">
                <a16:creationId xmlns:a16="http://schemas.microsoft.com/office/drawing/2014/main" id="{A0FDB5EE-4F03-4022-8186-27A5049F6D06}"/>
              </a:ext>
            </a:extLst>
          </p:cNvPr>
          <p:cNvSpPr txBox="1"/>
          <p:nvPr/>
        </p:nvSpPr>
        <p:spPr>
          <a:xfrm>
            <a:off x="2477812" y="1757574"/>
            <a:ext cx="898386" cy="461665"/>
          </a:xfrm>
          <a:prstGeom prst="rect">
            <a:avLst/>
          </a:prstGeom>
          <a:noFill/>
        </p:spPr>
        <p:txBody>
          <a:bodyPr wrap="square" rtlCol="0">
            <a:spAutoFit/>
          </a:bodyPr>
          <a:lstStyle/>
          <a:p>
            <a:pPr algn="ctr"/>
            <a:r>
              <a:rPr lang="en-US" sz="1200">
                <a:solidFill>
                  <a:schemeClr val="bg1"/>
                </a:solidFill>
              </a:rPr>
              <a:t>Weather Status</a:t>
            </a:r>
          </a:p>
        </p:txBody>
      </p:sp>
      <p:cxnSp>
        <p:nvCxnSpPr>
          <p:cNvPr id="57" name="Straight Arrow Connector 56">
            <a:extLst>
              <a:ext uri="{FF2B5EF4-FFF2-40B4-BE49-F238E27FC236}">
                <a16:creationId xmlns:a16="http://schemas.microsoft.com/office/drawing/2014/main" id="{CB0A43FF-9294-461D-BABF-0E1AB81F3213}"/>
              </a:ext>
            </a:extLst>
          </p:cNvPr>
          <p:cNvCxnSpPr>
            <a:cxnSpLocks/>
            <a:endCxn id="32" idx="1"/>
          </p:cNvCxnSpPr>
          <p:nvPr/>
        </p:nvCxnSpPr>
        <p:spPr>
          <a:xfrm flipV="1">
            <a:off x="4190924" y="2652913"/>
            <a:ext cx="1399025" cy="13824"/>
          </a:xfrm>
          <a:prstGeom prst="straightConnector1">
            <a:avLst/>
          </a:prstGeom>
          <a:ln w="44450">
            <a:solidFill>
              <a:srgbClr val="C0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121" name="Right Triangle 120">
            <a:extLst>
              <a:ext uri="{FF2B5EF4-FFF2-40B4-BE49-F238E27FC236}">
                <a16:creationId xmlns:a16="http://schemas.microsoft.com/office/drawing/2014/main" id="{6BB12DC8-CD94-43D3-B50B-84E81D4CC784}"/>
              </a:ext>
            </a:extLst>
          </p:cNvPr>
          <p:cNvSpPr/>
          <p:nvPr/>
        </p:nvSpPr>
        <p:spPr>
          <a:xfrm rot="10800000">
            <a:off x="6708050" y="1255734"/>
            <a:ext cx="166409" cy="235220"/>
          </a:xfrm>
          <a:prstGeom prst="rtTriangl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3" name="Right Triangle 122">
            <a:extLst>
              <a:ext uri="{FF2B5EF4-FFF2-40B4-BE49-F238E27FC236}">
                <a16:creationId xmlns:a16="http://schemas.microsoft.com/office/drawing/2014/main" id="{10690B01-5739-4346-A97A-E3267785AF75}"/>
              </a:ext>
            </a:extLst>
          </p:cNvPr>
          <p:cNvSpPr/>
          <p:nvPr/>
        </p:nvSpPr>
        <p:spPr>
          <a:xfrm rot="10800000">
            <a:off x="5133943" y="3543859"/>
            <a:ext cx="166409" cy="235220"/>
          </a:xfrm>
          <a:prstGeom prst="rtTriangl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4" name="Right Triangle 123">
            <a:extLst>
              <a:ext uri="{FF2B5EF4-FFF2-40B4-BE49-F238E27FC236}">
                <a16:creationId xmlns:a16="http://schemas.microsoft.com/office/drawing/2014/main" id="{19EB0890-D3DC-42A4-AD2C-2F9FA2CDB3B2}"/>
              </a:ext>
            </a:extLst>
          </p:cNvPr>
          <p:cNvSpPr/>
          <p:nvPr/>
        </p:nvSpPr>
        <p:spPr>
          <a:xfrm rot="10800000">
            <a:off x="5292168" y="4257311"/>
            <a:ext cx="166409" cy="235220"/>
          </a:xfrm>
          <a:prstGeom prst="rtTriangl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8" name="Rectangle 127">
            <a:extLst>
              <a:ext uri="{FF2B5EF4-FFF2-40B4-BE49-F238E27FC236}">
                <a16:creationId xmlns:a16="http://schemas.microsoft.com/office/drawing/2014/main" id="{8D232680-35DD-487F-A802-26527B4BE25D}"/>
              </a:ext>
            </a:extLst>
          </p:cNvPr>
          <p:cNvSpPr/>
          <p:nvPr/>
        </p:nvSpPr>
        <p:spPr>
          <a:xfrm>
            <a:off x="7058025" y="764382"/>
            <a:ext cx="1920292" cy="4136231"/>
          </a:xfrm>
          <a:prstGeom prst="rect">
            <a:avLst/>
          </a:prstGeom>
          <a:solidFill>
            <a:srgbClr val="8F56B2">
              <a:alpha val="18824"/>
            </a:srgb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9" name="TextBox 128">
            <a:extLst>
              <a:ext uri="{FF2B5EF4-FFF2-40B4-BE49-F238E27FC236}">
                <a16:creationId xmlns:a16="http://schemas.microsoft.com/office/drawing/2014/main" id="{5504CD46-1A93-44CF-99AB-1A26669C053E}"/>
              </a:ext>
            </a:extLst>
          </p:cNvPr>
          <p:cNvSpPr txBox="1"/>
          <p:nvPr/>
        </p:nvSpPr>
        <p:spPr>
          <a:xfrm>
            <a:off x="7173736" y="827395"/>
            <a:ext cx="1733768" cy="415498"/>
          </a:xfrm>
          <a:prstGeom prst="rect">
            <a:avLst/>
          </a:prstGeom>
          <a:noFill/>
        </p:spPr>
        <p:txBody>
          <a:bodyPr wrap="square" rtlCol="0">
            <a:spAutoFit/>
          </a:bodyPr>
          <a:lstStyle/>
          <a:p>
            <a:pPr algn="ctr"/>
            <a:r>
              <a:rPr lang="en-US" sz="2100">
                <a:solidFill>
                  <a:schemeClr val="bg1"/>
                </a:solidFill>
              </a:rPr>
              <a:t>LEGEND</a:t>
            </a:r>
          </a:p>
        </p:txBody>
      </p:sp>
      <p:sp>
        <p:nvSpPr>
          <p:cNvPr id="130" name="Rectangle: Rounded Corners 129">
            <a:extLst>
              <a:ext uri="{FF2B5EF4-FFF2-40B4-BE49-F238E27FC236}">
                <a16:creationId xmlns:a16="http://schemas.microsoft.com/office/drawing/2014/main" id="{E7021698-C4EE-4232-AD41-D8FBA9C8BF9B}"/>
              </a:ext>
            </a:extLst>
          </p:cNvPr>
          <p:cNvSpPr/>
          <p:nvPr/>
        </p:nvSpPr>
        <p:spPr>
          <a:xfrm>
            <a:off x="7433466" y="1553884"/>
            <a:ext cx="1214307" cy="371213"/>
          </a:xfrm>
          <a:prstGeom prst="roundRect">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Hardware</a:t>
            </a:r>
          </a:p>
        </p:txBody>
      </p:sp>
      <p:sp>
        <p:nvSpPr>
          <p:cNvPr id="131" name="Rectangle: Rounded Corners 130">
            <a:extLst>
              <a:ext uri="{FF2B5EF4-FFF2-40B4-BE49-F238E27FC236}">
                <a16:creationId xmlns:a16="http://schemas.microsoft.com/office/drawing/2014/main" id="{E0DB57D6-FC4B-49F4-A253-CA9AD674BCFB}"/>
              </a:ext>
            </a:extLst>
          </p:cNvPr>
          <p:cNvSpPr/>
          <p:nvPr/>
        </p:nvSpPr>
        <p:spPr>
          <a:xfrm>
            <a:off x="7429518" y="2128257"/>
            <a:ext cx="1214307" cy="371213"/>
          </a:xfrm>
          <a:prstGeom prst="roundRect">
            <a:avLst/>
          </a:prstGeom>
          <a:solidFill>
            <a:srgbClr val="B719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Input</a:t>
            </a:r>
          </a:p>
        </p:txBody>
      </p:sp>
      <p:sp>
        <p:nvSpPr>
          <p:cNvPr id="132" name="Rectangle: Rounded Corners 131">
            <a:extLst>
              <a:ext uri="{FF2B5EF4-FFF2-40B4-BE49-F238E27FC236}">
                <a16:creationId xmlns:a16="http://schemas.microsoft.com/office/drawing/2014/main" id="{EDFD5585-9888-4151-8292-D6025E9F003C}"/>
              </a:ext>
            </a:extLst>
          </p:cNvPr>
          <p:cNvSpPr/>
          <p:nvPr/>
        </p:nvSpPr>
        <p:spPr>
          <a:xfrm>
            <a:off x="7429518" y="2698102"/>
            <a:ext cx="1214307" cy="371213"/>
          </a:xfrm>
          <a:prstGeom prst="roundRect">
            <a:avLst/>
          </a:prstGeom>
          <a:solidFill>
            <a:srgbClr val="7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Output</a:t>
            </a:r>
          </a:p>
        </p:txBody>
      </p:sp>
      <p:grpSp>
        <p:nvGrpSpPr>
          <p:cNvPr id="133" name="Group 132">
            <a:extLst>
              <a:ext uri="{FF2B5EF4-FFF2-40B4-BE49-F238E27FC236}">
                <a16:creationId xmlns:a16="http://schemas.microsoft.com/office/drawing/2014/main" id="{B46D1323-851E-4629-BA61-020428B6373B}"/>
              </a:ext>
            </a:extLst>
          </p:cNvPr>
          <p:cNvGrpSpPr/>
          <p:nvPr/>
        </p:nvGrpSpPr>
        <p:grpSpPr>
          <a:xfrm>
            <a:off x="7562412" y="3280136"/>
            <a:ext cx="1211567" cy="281707"/>
            <a:chOff x="9752144" y="5519927"/>
            <a:chExt cx="1850447" cy="375609"/>
          </a:xfrm>
        </p:grpSpPr>
        <p:sp>
          <p:nvSpPr>
            <p:cNvPr id="134" name="Right Triangle 133">
              <a:extLst>
                <a:ext uri="{FF2B5EF4-FFF2-40B4-BE49-F238E27FC236}">
                  <a16:creationId xmlns:a16="http://schemas.microsoft.com/office/drawing/2014/main" id="{ED2744AC-DF9F-4FEB-BDE4-B0E66BFC536C}"/>
                </a:ext>
              </a:extLst>
            </p:cNvPr>
            <p:cNvSpPr/>
            <p:nvPr/>
          </p:nvSpPr>
          <p:spPr>
            <a:xfrm rot="10800000">
              <a:off x="9752144" y="5581910"/>
              <a:ext cx="254160" cy="313626"/>
            </a:xfrm>
            <a:prstGeom prst="rtTriangl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5" name="TextBox 134">
              <a:extLst>
                <a:ext uri="{FF2B5EF4-FFF2-40B4-BE49-F238E27FC236}">
                  <a16:creationId xmlns:a16="http://schemas.microsoft.com/office/drawing/2014/main" id="{8D549BA7-ECAD-416F-BB0B-A430EE9D3790}"/>
                </a:ext>
              </a:extLst>
            </p:cNvPr>
            <p:cNvSpPr txBox="1"/>
            <p:nvPr/>
          </p:nvSpPr>
          <p:spPr>
            <a:xfrm>
              <a:off x="10070243" y="5519927"/>
              <a:ext cx="1532348" cy="338554"/>
            </a:xfrm>
            <a:prstGeom prst="rect">
              <a:avLst/>
            </a:prstGeom>
            <a:noFill/>
          </p:spPr>
          <p:txBody>
            <a:bodyPr wrap="square" rtlCol="0">
              <a:spAutoFit/>
            </a:bodyPr>
            <a:lstStyle/>
            <a:p>
              <a:r>
                <a:rPr lang="en-US" sz="1050">
                  <a:solidFill>
                    <a:schemeClr val="bg1"/>
                  </a:solidFill>
                </a:rPr>
                <a:t>= Power</a:t>
              </a:r>
            </a:p>
          </p:txBody>
        </p:sp>
      </p:grpSp>
      <p:cxnSp>
        <p:nvCxnSpPr>
          <p:cNvPr id="136" name="Straight Connector 135">
            <a:extLst>
              <a:ext uri="{FF2B5EF4-FFF2-40B4-BE49-F238E27FC236}">
                <a16:creationId xmlns:a16="http://schemas.microsoft.com/office/drawing/2014/main" id="{14516E85-E669-45D6-A754-F5824BE30FC4}"/>
              </a:ext>
            </a:extLst>
          </p:cNvPr>
          <p:cNvCxnSpPr/>
          <p:nvPr/>
        </p:nvCxnSpPr>
        <p:spPr>
          <a:xfrm>
            <a:off x="7058025" y="1311029"/>
            <a:ext cx="192029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8957E3C5-E018-4A87-98D1-00922777438D}"/>
              </a:ext>
            </a:extLst>
          </p:cNvPr>
          <p:cNvCxnSpPr>
            <a:cxnSpLocks/>
          </p:cNvCxnSpPr>
          <p:nvPr/>
        </p:nvCxnSpPr>
        <p:spPr>
          <a:xfrm>
            <a:off x="7477985" y="3874105"/>
            <a:ext cx="319274" cy="0"/>
          </a:xfrm>
          <a:prstGeom prst="line">
            <a:avLst/>
          </a:prstGeom>
          <a:ln w="44450">
            <a:solidFill>
              <a:schemeClr val="accent1">
                <a:lumMod val="40000"/>
                <a:lumOff val="6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2929A7D8-59A6-41CD-A4A3-F13307FEBA0D}"/>
              </a:ext>
            </a:extLst>
          </p:cNvPr>
          <p:cNvCxnSpPr>
            <a:cxnSpLocks/>
          </p:cNvCxnSpPr>
          <p:nvPr/>
        </p:nvCxnSpPr>
        <p:spPr>
          <a:xfrm>
            <a:off x="7487392" y="4509584"/>
            <a:ext cx="319274" cy="0"/>
          </a:xfrm>
          <a:prstGeom prst="line">
            <a:avLst/>
          </a:prstGeom>
          <a:ln w="44450">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E5F2F34A-8246-471D-9656-483C1127EAE0}"/>
              </a:ext>
            </a:extLst>
          </p:cNvPr>
          <p:cNvSpPr txBox="1"/>
          <p:nvPr/>
        </p:nvSpPr>
        <p:spPr>
          <a:xfrm>
            <a:off x="7770685" y="3735928"/>
            <a:ext cx="1003294" cy="253916"/>
          </a:xfrm>
          <a:prstGeom prst="rect">
            <a:avLst/>
          </a:prstGeom>
          <a:noFill/>
        </p:spPr>
        <p:txBody>
          <a:bodyPr wrap="square" rtlCol="0">
            <a:spAutoFit/>
          </a:bodyPr>
          <a:lstStyle/>
          <a:p>
            <a:r>
              <a:rPr lang="en-US" sz="1050">
                <a:solidFill>
                  <a:schemeClr val="bg1"/>
                </a:solidFill>
              </a:rPr>
              <a:t>= Data</a:t>
            </a:r>
          </a:p>
        </p:txBody>
      </p:sp>
      <p:sp>
        <p:nvSpPr>
          <p:cNvPr id="140" name="TextBox 139">
            <a:extLst>
              <a:ext uri="{FF2B5EF4-FFF2-40B4-BE49-F238E27FC236}">
                <a16:creationId xmlns:a16="http://schemas.microsoft.com/office/drawing/2014/main" id="{DC894EE5-1123-4FFB-A99F-5250394455EE}"/>
              </a:ext>
            </a:extLst>
          </p:cNvPr>
          <p:cNvSpPr txBox="1"/>
          <p:nvPr/>
        </p:nvSpPr>
        <p:spPr>
          <a:xfrm>
            <a:off x="7770685" y="4364931"/>
            <a:ext cx="1003294" cy="253916"/>
          </a:xfrm>
          <a:prstGeom prst="rect">
            <a:avLst/>
          </a:prstGeom>
          <a:noFill/>
        </p:spPr>
        <p:txBody>
          <a:bodyPr wrap="square" rtlCol="0">
            <a:spAutoFit/>
          </a:bodyPr>
          <a:lstStyle/>
          <a:p>
            <a:r>
              <a:rPr lang="en-US" sz="1050">
                <a:solidFill>
                  <a:schemeClr val="bg1"/>
                </a:solidFill>
              </a:rPr>
              <a:t>= Command</a:t>
            </a:r>
          </a:p>
        </p:txBody>
      </p:sp>
      <p:cxnSp>
        <p:nvCxnSpPr>
          <p:cNvPr id="141" name="Straight Connector 140">
            <a:extLst>
              <a:ext uri="{FF2B5EF4-FFF2-40B4-BE49-F238E27FC236}">
                <a16:creationId xmlns:a16="http://schemas.microsoft.com/office/drawing/2014/main" id="{092D10B6-70F3-4ABD-883F-D75D11FD6A43}"/>
              </a:ext>
            </a:extLst>
          </p:cNvPr>
          <p:cNvCxnSpPr>
            <a:cxnSpLocks/>
          </p:cNvCxnSpPr>
          <p:nvPr/>
        </p:nvCxnSpPr>
        <p:spPr>
          <a:xfrm>
            <a:off x="7477985" y="4190845"/>
            <a:ext cx="319274" cy="0"/>
          </a:xfrm>
          <a:prstGeom prst="line">
            <a:avLst/>
          </a:prstGeom>
          <a:ln w="44450">
            <a:solidFill>
              <a:srgbClr val="C0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938733E8-E838-4EF0-B75E-8D6DEFBF9D11}"/>
              </a:ext>
            </a:extLst>
          </p:cNvPr>
          <p:cNvSpPr txBox="1"/>
          <p:nvPr/>
        </p:nvSpPr>
        <p:spPr>
          <a:xfrm>
            <a:off x="7770685" y="4052668"/>
            <a:ext cx="1003294" cy="253916"/>
          </a:xfrm>
          <a:prstGeom prst="rect">
            <a:avLst/>
          </a:prstGeom>
          <a:noFill/>
        </p:spPr>
        <p:txBody>
          <a:bodyPr wrap="square" rtlCol="0">
            <a:spAutoFit/>
          </a:bodyPr>
          <a:lstStyle/>
          <a:p>
            <a:r>
              <a:rPr lang="en-US" sz="1050">
                <a:solidFill>
                  <a:schemeClr val="bg1"/>
                </a:solidFill>
              </a:rPr>
              <a:t>= Output</a:t>
            </a:r>
          </a:p>
        </p:txBody>
      </p:sp>
      <p:cxnSp>
        <p:nvCxnSpPr>
          <p:cNvPr id="72" name="Connector: Elbow 71">
            <a:extLst>
              <a:ext uri="{FF2B5EF4-FFF2-40B4-BE49-F238E27FC236}">
                <a16:creationId xmlns:a16="http://schemas.microsoft.com/office/drawing/2014/main" id="{12A80FF3-85B8-4C37-8219-1C69774FBC63}"/>
              </a:ext>
            </a:extLst>
          </p:cNvPr>
          <p:cNvCxnSpPr>
            <a:cxnSpLocks/>
            <a:stCxn id="150" idx="0"/>
            <a:endCxn id="33" idx="1"/>
          </p:cNvCxnSpPr>
          <p:nvPr/>
        </p:nvCxnSpPr>
        <p:spPr>
          <a:xfrm rot="5400000" flipH="1" flipV="1">
            <a:off x="1458524" y="1097602"/>
            <a:ext cx="478190" cy="1277472"/>
          </a:xfrm>
          <a:prstGeom prst="bentConnector2">
            <a:avLst/>
          </a:prstGeom>
          <a:ln w="4445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A8014873-745F-4A8C-8784-B0911D4A4DCA}"/>
              </a:ext>
            </a:extLst>
          </p:cNvPr>
          <p:cNvSpPr txBox="1"/>
          <p:nvPr/>
        </p:nvSpPr>
        <p:spPr>
          <a:xfrm>
            <a:off x="941299" y="1049593"/>
            <a:ext cx="1457396" cy="461665"/>
          </a:xfrm>
          <a:prstGeom prst="rect">
            <a:avLst/>
          </a:prstGeom>
          <a:noFill/>
        </p:spPr>
        <p:txBody>
          <a:bodyPr wrap="square" rtlCol="0">
            <a:spAutoFit/>
          </a:bodyPr>
          <a:lstStyle/>
          <a:p>
            <a:pPr algn="ctr"/>
            <a:r>
              <a:rPr lang="en-US" sz="1200">
                <a:solidFill>
                  <a:schemeClr val="bg1"/>
                </a:solidFill>
              </a:rPr>
              <a:t>Remote Manual Override</a:t>
            </a:r>
          </a:p>
        </p:txBody>
      </p:sp>
      <p:cxnSp>
        <p:nvCxnSpPr>
          <p:cNvPr id="55" name="Connector: Elbow 54">
            <a:extLst>
              <a:ext uri="{FF2B5EF4-FFF2-40B4-BE49-F238E27FC236}">
                <a16:creationId xmlns:a16="http://schemas.microsoft.com/office/drawing/2014/main" id="{627B7D37-54B9-4462-B22F-FCF80FEC5381}"/>
              </a:ext>
            </a:extLst>
          </p:cNvPr>
          <p:cNvCxnSpPr>
            <a:cxnSpLocks/>
            <a:endCxn id="17" idx="1"/>
          </p:cNvCxnSpPr>
          <p:nvPr/>
        </p:nvCxnSpPr>
        <p:spPr>
          <a:xfrm flipV="1">
            <a:off x="3812918" y="1469419"/>
            <a:ext cx="1303402" cy="911405"/>
          </a:xfrm>
          <a:prstGeom prst="bentConnector3">
            <a:avLst>
              <a:gd name="adj1" fmla="val 2119"/>
            </a:avLst>
          </a:prstGeom>
          <a:ln w="44450">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cxnSp>
      <p:sp>
        <p:nvSpPr>
          <p:cNvPr id="152" name="Rectangle: Rounded Corners 151">
            <a:extLst>
              <a:ext uri="{FF2B5EF4-FFF2-40B4-BE49-F238E27FC236}">
                <a16:creationId xmlns:a16="http://schemas.microsoft.com/office/drawing/2014/main" id="{767C658A-5C17-4CD3-9928-FFCCCC86EBC3}"/>
              </a:ext>
            </a:extLst>
          </p:cNvPr>
          <p:cNvSpPr/>
          <p:nvPr/>
        </p:nvSpPr>
        <p:spPr>
          <a:xfrm>
            <a:off x="2854118" y="2304853"/>
            <a:ext cx="1348376" cy="1174316"/>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On-board Processor and Memory</a:t>
            </a:r>
          </a:p>
          <a:p>
            <a:pPr algn="ctr"/>
            <a:r>
              <a:rPr lang="en-US" sz="1050"/>
              <a:t>(UDOO x86)</a:t>
            </a:r>
          </a:p>
        </p:txBody>
      </p:sp>
    </p:spTree>
    <p:extLst>
      <p:ext uri="{BB962C8B-B14F-4D97-AF65-F5344CB8AC3E}">
        <p14:creationId xmlns:p14="http://schemas.microsoft.com/office/powerpoint/2010/main" val="8605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2"/>
                                        </p:tgtEl>
                                        <p:attrNameLst>
                                          <p:attrName>style.visibility</p:attrName>
                                        </p:attrNameLst>
                                      </p:cBhvr>
                                      <p:to>
                                        <p:strVal val="visible"/>
                                      </p:to>
                                    </p:set>
                                    <p:anim calcmode="lin" valueType="num">
                                      <p:cBhvr additive="base">
                                        <p:cTn id="7" dur="500" fill="hold"/>
                                        <p:tgtEl>
                                          <p:spTgt spid="122"/>
                                        </p:tgtEl>
                                        <p:attrNameLst>
                                          <p:attrName>ppt_x</p:attrName>
                                        </p:attrNameLst>
                                      </p:cBhvr>
                                      <p:tavLst>
                                        <p:tav tm="0">
                                          <p:val>
                                            <p:strVal val="#ppt_x"/>
                                          </p:val>
                                        </p:tav>
                                        <p:tav tm="100000">
                                          <p:val>
                                            <p:strVal val="#ppt_x"/>
                                          </p:val>
                                        </p:tav>
                                      </p:tavLst>
                                    </p:anim>
                                    <p:anim calcmode="lin" valueType="num">
                                      <p:cBhvr additive="base">
                                        <p:cTn id="8" dur="500" fill="hold"/>
                                        <p:tgtEl>
                                          <p:spTgt spid="1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3"/>
                                        </p:tgtEl>
                                        <p:attrNameLst>
                                          <p:attrName>style.visibility</p:attrName>
                                        </p:attrNameLst>
                                      </p:cBhvr>
                                      <p:to>
                                        <p:strVal val="visible"/>
                                      </p:to>
                                    </p:set>
                                    <p:anim calcmode="lin" valueType="num">
                                      <p:cBhvr additive="base">
                                        <p:cTn id="11" dur="500" fill="hold"/>
                                        <p:tgtEl>
                                          <p:spTgt spid="123"/>
                                        </p:tgtEl>
                                        <p:attrNameLst>
                                          <p:attrName>ppt_x</p:attrName>
                                        </p:attrNameLst>
                                      </p:cBhvr>
                                      <p:tavLst>
                                        <p:tav tm="0">
                                          <p:val>
                                            <p:strVal val="#ppt_x"/>
                                          </p:val>
                                        </p:tav>
                                        <p:tav tm="100000">
                                          <p:val>
                                            <p:strVal val="#ppt_x"/>
                                          </p:val>
                                        </p:tav>
                                      </p:tavLst>
                                    </p:anim>
                                    <p:anim calcmode="lin" valueType="num">
                                      <p:cBhvr additive="base">
                                        <p:cTn id="12" dur="500" fill="hold"/>
                                        <p:tgtEl>
                                          <p:spTgt spid="1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4"/>
                                        </p:tgtEl>
                                        <p:attrNameLst>
                                          <p:attrName>style.visibility</p:attrName>
                                        </p:attrNameLst>
                                      </p:cBhvr>
                                      <p:to>
                                        <p:strVal val="visible"/>
                                      </p:to>
                                    </p:set>
                                    <p:anim calcmode="lin" valueType="num">
                                      <p:cBhvr additive="base">
                                        <p:cTn id="15" dur="500" fill="hold"/>
                                        <p:tgtEl>
                                          <p:spTgt spid="124"/>
                                        </p:tgtEl>
                                        <p:attrNameLst>
                                          <p:attrName>ppt_x</p:attrName>
                                        </p:attrNameLst>
                                      </p:cBhvr>
                                      <p:tavLst>
                                        <p:tav tm="0">
                                          <p:val>
                                            <p:strVal val="#ppt_x"/>
                                          </p:val>
                                        </p:tav>
                                        <p:tav tm="100000">
                                          <p:val>
                                            <p:strVal val="#ppt_x"/>
                                          </p:val>
                                        </p:tav>
                                      </p:tavLst>
                                    </p:anim>
                                    <p:anim calcmode="lin" valueType="num">
                                      <p:cBhvr additive="base">
                                        <p:cTn id="16" dur="500" fill="hold"/>
                                        <p:tgtEl>
                                          <p:spTgt spid="1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3"/>
                                        </p:tgtEl>
                                        <p:attrNameLst>
                                          <p:attrName>style.visibility</p:attrName>
                                        </p:attrNameLst>
                                      </p:cBhvr>
                                      <p:to>
                                        <p:strVal val="visible"/>
                                      </p:to>
                                    </p:set>
                                    <p:anim calcmode="lin" valueType="num">
                                      <p:cBhvr additive="base">
                                        <p:cTn id="27" dur="500" fill="hold"/>
                                        <p:tgtEl>
                                          <p:spTgt spid="83"/>
                                        </p:tgtEl>
                                        <p:attrNameLst>
                                          <p:attrName>ppt_x</p:attrName>
                                        </p:attrNameLst>
                                      </p:cBhvr>
                                      <p:tavLst>
                                        <p:tav tm="0">
                                          <p:val>
                                            <p:strVal val="#ppt_x"/>
                                          </p:val>
                                        </p:tav>
                                        <p:tav tm="100000">
                                          <p:val>
                                            <p:strVal val="#ppt_x"/>
                                          </p:val>
                                        </p:tav>
                                      </p:tavLst>
                                    </p:anim>
                                    <p:anim calcmode="lin" valueType="num">
                                      <p:cBhvr additive="base">
                                        <p:cTn id="28" dur="500" fill="hold"/>
                                        <p:tgtEl>
                                          <p:spTgt spid="8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0"/>
                                        </p:tgtEl>
                                        <p:attrNameLst>
                                          <p:attrName>style.visibility</p:attrName>
                                        </p:attrNameLst>
                                      </p:cBhvr>
                                      <p:to>
                                        <p:strVal val="visible"/>
                                      </p:to>
                                    </p:set>
                                    <p:anim calcmode="lin" valueType="num">
                                      <p:cBhvr additive="base">
                                        <p:cTn id="35" dur="500" fill="hold"/>
                                        <p:tgtEl>
                                          <p:spTgt spid="150"/>
                                        </p:tgtEl>
                                        <p:attrNameLst>
                                          <p:attrName>ppt_x</p:attrName>
                                        </p:attrNameLst>
                                      </p:cBhvr>
                                      <p:tavLst>
                                        <p:tav tm="0">
                                          <p:val>
                                            <p:strVal val="#ppt_x"/>
                                          </p:val>
                                        </p:tav>
                                        <p:tav tm="100000">
                                          <p:val>
                                            <p:strVal val="#ppt_x"/>
                                          </p:val>
                                        </p:tav>
                                      </p:tavLst>
                                    </p:anim>
                                    <p:anim calcmode="lin" valueType="num">
                                      <p:cBhvr additive="base">
                                        <p:cTn id="36" dur="500" fill="hold"/>
                                        <p:tgtEl>
                                          <p:spTgt spid="15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7"/>
                                        </p:tgtEl>
                                        <p:attrNameLst>
                                          <p:attrName>style.visibility</p:attrName>
                                        </p:attrNameLst>
                                      </p:cBhvr>
                                      <p:to>
                                        <p:strVal val="visible"/>
                                      </p:to>
                                    </p:set>
                                    <p:anim calcmode="lin" valueType="num">
                                      <p:cBhvr additive="base">
                                        <p:cTn id="39" dur="500" fill="hold"/>
                                        <p:tgtEl>
                                          <p:spTgt spid="57"/>
                                        </p:tgtEl>
                                        <p:attrNameLst>
                                          <p:attrName>ppt_x</p:attrName>
                                        </p:attrNameLst>
                                      </p:cBhvr>
                                      <p:tavLst>
                                        <p:tav tm="0">
                                          <p:val>
                                            <p:strVal val="#ppt_x"/>
                                          </p:val>
                                        </p:tav>
                                        <p:tav tm="100000">
                                          <p:val>
                                            <p:strVal val="#ppt_x"/>
                                          </p:val>
                                        </p:tav>
                                      </p:tavLst>
                                    </p:anim>
                                    <p:anim calcmode="lin" valueType="num">
                                      <p:cBhvr additive="base">
                                        <p:cTn id="40" dur="500" fill="hold"/>
                                        <p:tgtEl>
                                          <p:spTgt spid="5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ppt_x"/>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4"/>
                                        </p:tgtEl>
                                        <p:attrNameLst>
                                          <p:attrName>style.visibility</p:attrName>
                                        </p:attrNameLst>
                                      </p:cBhvr>
                                      <p:to>
                                        <p:strVal val="visible"/>
                                      </p:to>
                                    </p:set>
                                    <p:anim calcmode="lin" valueType="num">
                                      <p:cBhvr additive="base">
                                        <p:cTn id="49" dur="500" fill="hold"/>
                                        <p:tgtEl>
                                          <p:spTgt spid="84"/>
                                        </p:tgtEl>
                                        <p:attrNameLst>
                                          <p:attrName>ppt_x</p:attrName>
                                        </p:attrNameLst>
                                      </p:cBhvr>
                                      <p:tavLst>
                                        <p:tav tm="0">
                                          <p:val>
                                            <p:strVal val="#ppt_x"/>
                                          </p:val>
                                        </p:tav>
                                        <p:tav tm="100000">
                                          <p:val>
                                            <p:strVal val="#ppt_x"/>
                                          </p:val>
                                        </p:tav>
                                      </p:tavLst>
                                    </p:anim>
                                    <p:anim calcmode="lin" valueType="num">
                                      <p:cBhvr additive="base">
                                        <p:cTn id="50" dur="500" fill="hold"/>
                                        <p:tgtEl>
                                          <p:spTgt spid="84"/>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anim calcmode="lin" valueType="num">
                                      <p:cBhvr additive="base">
                                        <p:cTn id="53" dur="500" fill="hold"/>
                                        <p:tgtEl>
                                          <p:spTgt spid="45"/>
                                        </p:tgtEl>
                                        <p:attrNameLst>
                                          <p:attrName>ppt_x</p:attrName>
                                        </p:attrNameLst>
                                      </p:cBhvr>
                                      <p:tavLst>
                                        <p:tav tm="0">
                                          <p:val>
                                            <p:strVal val="#ppt_x"/>
                                          </p:val>
                                        </p:tav>
                                        <p:tav tm="100000">
                                          <p:val>
                                            <p:strVal val="#ppt_x"/>
                                          </p:val>
                                        </p:tav>
                                      </p:tavLst>
                                    </p:anim>
                                    <p:anim calcmode="lin" valueType="num">
                                      <p:cBhvr additive="base">
                                        <p:cTn id="54" dur="500" fill="hold"/>
                                        <p:tgtEl>
                                          <p:spTgt spid="4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85"/>
                                        </p:tgtEl>
                                        <p:attrNameLst>
                                          <p:attrName>style.visibility</p:attrName>
                                        </p:attrNameLst>
                                      </p:cBhvr>
                                      <p:to>
                                        <p:strVal val="visible"/>
                                      </p:to>
                                    </p:set>
                                    <p:anim calcmode="lin" valueType="num">
                                      <p:cBhvr additive="base">
                                        <p:cTn id="57" dur="500" fill="hold"/>
                                        <p:tgtEl>
                                          <p:spTgt spid="85"/>
                                        </p:tgtEl>
                                        <p:attrNameLst>
                                          <p:attrName>ppt_x</p:attrName>
                                        </p:attrNameLst>
                                      </p:cBhvr>
                                      <p:tavLst>
                                        <p:tav tm="0">
                                          <p:val>
                                            <p:strVal val="#ppt_x"/>
                                          </p:val>
                                        </p:tav>
                                        <p:tav tm="100000">
                                          <p:val>
                                            <p:strVal val="#ppt_x"/>
                                          </p:val>
                                        </p:tav>
                                      </p:tavLst>
                                    </p:anim>
                                    <p:anim calcmode="lin" valueType="num">
                                      <p:cBhvr additive="base">
                                        <p:cTn id="58" dur="500" fill="hold"/>
                                        <p:tgtEl>
                                          <p:spTgt spid="85"/>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50"/>
                                        </p:tgtEl>
                                        <p:attrNameLst>
                                          <p:attrName>style.visibility</p:attrName>
                                        </p:attrNameLst>
                                      </p:cBhvr>
                                      <p:to>
                                        <p:strVal val="visible"/>
                                      </p:to>
                                    </p:set>
                                    <p:anim calcmode="lin" valueType="num">
                                      <p:cBhvr additive="base">
                                        <p:cTn id="61" dur="500" fill="hold"/>
                                        <p:tgtEl>
                                          <p:spTgt spid="50"/>
                                        </p:tgtEl>
                                        <p:attrNameLst>
                                          <p:attrName>ppt_x</p:attrName>
                                        </p:attrNameLst>
                                      </p:cBhvr>
                                      <p:tavLst>
                                        <p:tav tm="0">
                                          <p:val>
                                            <p:strVal val="#ppt_x"/>
                                          </p:val>
                                        </p:tav>
                                        <p:tav tm="100000">
                                          <p:val>
                                            <p:strVal val="#ppt_x"/>
                                          </p:val>
                                        </p:tav>
                                      </p:tavLst>
                                    </p:anim>
                                    <p:anim calcmode="lin" valueType="num">
                                      <p:cBhvr additive="base">
                                        <p:cTn id="62" dur="500" fill="hold"/>
                                        <p:tgtEl>
                                          <p:spTgt spid="50"/>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52"/>
                                        </p:tgtEl>
                                        <p:attrNameLst>
                                          <p:attrName>style.visibility</p:attrName>
                                        </p:attrNameLst>
                                      </p:cBhvr>
                                      <p:to>
                                        <p:strVal val="visible"/>
                                      </p:to>
                                    </p:set>
                                    <p:anim calcmode="lin" valueType="num">
                                      <p:cBhvr additive="base">
                                        <p:cTn id="65" dur="500" fill="hold"/>
                                        <p:tgtEl>
                                          <p:spTgt spid="52"/>
                                        </p:tgtEl>
                                        <p:attrNameLst>
                                          <p:attrName>ppt_x</p:attrName>
                                        </p:attrNameLst>
                                      </p:cBhvr>
                                      <p:tavLst>
                                        <p:tav tm="0">
                                          <p:val>
                                            <p:strVal val="#ppt_x"/>
                                          </p:val>
                                        </p:tav>
                                        <p:tav tm="100000">
                                          <p:val>
                                            <p:strVal val="#ppt_x"/>
                                          </p:val>
                                        </p:tav>
                                      </p:tavLst>
                                    </p:anim>
                                    <p:anim calcmode="lin" valueType="num">
                                      <p:cBhvr additive="base">
                                        <p:cTn id="66" dur="500" fill="hold"/>
                                        <p:tgtEl>
                                          <p:spTgt spid="52"/>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89"/>
                                        </p:tgtEl>
                                        <p:attrNameLst>
                                          <p:attrName>style.visibility</p:attrName>
                                        </p:attrNameLst>
                                      </p:cBhvr>
                                      <p:to>
                                        <p:strVal val="visible"/>
                                      </p:to>
                                    </p:set>
                                    <p:anim calcmode="lin" valueType="num">
                                      <p:cBhvr additive="base">
                                        <p:cTn id="69" dur="500" fill="hold"/>
                                        <p:tgtEl>
                                          <p:spTgt spid="89"/>
                                        </p:tgtEl>
                                        <p:attrNameLst>
                                          <p:attrName>ppt_x</p:attrName>
                                        </p:attrNameLst>
                                      </p:cBhvr>
                                      <p:tavLst>
                                        <p:tav tm="0">
                                          <p:val>
                                            <p:strVal val="#ppt_x"/>
                                          </p:val>
                                        </p:tav>
                                        <p:tav tm="100000">
                                          <p:val>
                                            <p:strVal val="#ppt_x"/>
                                          </p:val>
                                        </p:tav>
                                      </p:tavLst>
                                    </p:anim>
                                    <p:anim calcmode="lin" valueType="num">
                                      <p:cBhvr additive="base">
                                        <p:cTn id="70" dur="500" fill="hold"/>
                                        <p:tgtEl>
                                          <p:spTgt spid="8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21"/>
                                        </p:tgtEl>
                                        <p:attrNameLst>
                                          <p:attrName>style.visibility</p:attrName>
                                        </p:attrNameLst>
                                      </p:cBhvr>
                                      <p:to>
                                        <p:strVal val="visible"/>
                                      </p:to>
                                    </p:set>
                                    <p:anim calcmode="lin" valueType="num">
                                      <p:cBhvr additive="base">
                                        <p:cTn id="73" dur="500" fill="hold"/>
                                        <p:tgtEl>
                                          <p:spTgt spid="121"/>
                                        </p:tgtEl>
                                        <p:attrNameLst>
                                          <p:attrName>ppt_x</p:attrName>
                                        </p:attrNameLst>
                                      </p:cBhvr>
                                      <p:tavLst>
                                        <p:tav tm="0">
                                          <p:val>
                                            <p:strVal val="#ppt_x"/>
                                          </p:val>
                                        </p:tav>
                                        <p:tav tm="100000">
                                          <p:val>
                                            <p:strVal val="#ppt_x"/>
                                          </p:val>
                                        </p:tav>
                                      </p:tavLst>
                                    </p:anim>
                                    <p:anim calcmode="lin" valueType="num">
                                      <p:cBhvr additive="base">
                                        <p:cTn id="74" dur="500" fill="hold"/>
                                        <p:tgtEl>
                                          <p:spTgt spid="121"/>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additive="base">
                                        <p:cTn id="77" dur="500" fill="hold"/>
                                        <p:tgtEl>
                                          <p:spTgt spid="17"/>
                                        </p:tgtEl>
                                        <p:attrNameLst>
                                          <p:attrName>ppt_x</p:attrName>
                                        </p:attrNameLst>
                                      </p:cBhvr>
                                      <p:tavLst>
                                        <p:tav tm="0">
                                          <p:val>
                                            <p:strVal val="#ppt_x"/>
                                          </p:val>
                                        </p:tav>
                                        <p:tav tm="100000">
                                          <p:val>
                                            <p:strVal val="#ppt_x"/>
                                          </p:val>
                                        </p:tav>
                                      </p:tavLst>
                                    </p:anim>
                                    <p:anim calcmode="lin" valueType="num">
                                      <p:cBhvr additive="base">
                                        <p:cTn id="78" dur="500" fill="hold"/>
                                        <p:tgtEl>
                                          <p:spTgt spid="1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20"/>
                                        </p:tgtEl>
                                        <p:attrNameLst>
                                          <p:attrName>style.visibility</p:attrName>
                                        </p:attrNameLst>
                                      </p:cBhvr>
                                      <p:to>
                                        <p:strVal val="visible"/>
                                      </p:to>
                                    </p:set>
                                    <p:anim calcmode="lin" valueType="num">
                                      <p:cBhvr additive="base">
                                        <p:cTn id="81" dur="500" fill="hold"/>
                                        <p:tgtEl>
                                          <p:spTgt spid="120"/>
                                        </p:tgtEl>
                                        <p:attrNameLst>
                                          <p:attrName>ppt_x</p:attrName>
                                        </p:attrNameLst>
                                      </p:cBhvr>
                                      <p:tavLst>
                                        <p:tav tm="0">
                                          <p:val>
                                            <p:strVal val="#ppt_x"/>
                                          </p:val>
                                        </p:tav>
                                        <p:tav tm="100000">
                                          <p:val>
                                            <p:strVal val="#ppt_x"/>
                                          </p:val>
                                        </p:tav>
                                      </p:tavLst>
                                    </p:anim>
                                    <p:anim calcmode="lin" valueType="num">
                                      <p:cBhvr additive="base">
                                        <p:cTn id="82" dur="500" fill="hold"/>
                                        <p:tgtEl>
                                          <p:spTgt spid="120"/>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 calcmode="lin" valueType="num">
                                      <p:cBhvr additive="base">
                                        <p:cTn id="85" dur="500" fill="hold"/>
                                        <p:tgtEl>
                                          <p:spTgt spid="33"/>
                                        </p:tgtEl>
                                        <p:attrNameLst>
                                          <p:attrName>ppt_x</p:attrName>
                                        </p:attrNameLst>
                                      </p:cBhvr>
                                      <p:tavLst>
                                        <p:tav tm="0">
                                          <p:val>
                                            <p:strVal val="#ppt_x"/>
                                          </p:val>
                                        </p:tav>
                                        <p:tav tm="100000">
                                          <p:val>
                                            <p:strVal val="#ppt_x"/>
                                          </p:val>
                                        </p:tav>
                                      </p:tavLst>
                                    </p:anim>
                                    <p:anim calcmode="lin" valueType="num">
                                      <p:cBhvr additive="base">
                                        <p:cTn id="86" dur="500" fill="hold"/>
                                        <p:tgtEl>
                                          <p:spTgt spid="33"/>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92"/>
                                        </p:tgtEl>
                                        <p:attrNameLst>
                                          <p:attrName>style.visibility</p:attrName>
                                        </p:attrNameLst>
                                      </p:cBhvr>
                                      <p:to>
                                        <p:strVal val="visible"/>
                                      </p:to>
                                    </p:set>
                                    <p:anim calcmode="lin" valueType="num">
                                      <p:cBhvr additive="base">
                                        <p:cTn id="89" dur="500" fill="hold"/>
                                        <p:tgtEl>
                                          <p:spTgt spid="92"/>
                                        </p:tgtEl>
                                        <p:attrNameLst>
                                          <p:attrName>ppt_x</p:attrName>
                                        </p:attrNameLst>
                                      </p:cBhvr>
                                      <p:tavLst>
                                        <p:tav tm="0">
                                          <p:val>
                                            <p:strVal val="#ppt_x"/>
                                          </p:val>
                                        </p:tav>
                                        <p:tav tm="100000">
                                          <p:val>
                                            <p:strVal val="#ppt_x"/>
                                          </p:val>
                                        </p:tav>
                                      </p:tavLst>
                                    </p:anim>
                                    <p:anim calcmode="lin" valueType="num">
                                      <p:cBhvr additive="base">
                                        <p:cTn id="90" dur="500" fill="hold"/>
                                        <p:tgtEl>
                                          <p:spTgt spid="92"/>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41"/>
                                        </p:tgtEl>
                                        <p:attrNameLst>
                                          <p:attrName>style.visibility</p:attrName>
                                        </p:attrNameLst>
                                      </p:cBhvr>
                                      <p:to>
                                        <p:strVal val="visible"/>
                                      </p:to>
                                    </p:set>
                                    <p:anim calcmode="lin" valueType="num">
                                      <p:cBhvr additive="base">
                                        <p:cTn id="93" dur="500" fill="hold"/>
                                        <p:tgtEl>
                                          <p:spTgt spid="41"/>
                                        </p:tgtEl>
                                        <p:attrNameLst>
                                          <p:attrName>ppt_x</p:attrName>
                                        </p:attrNameLst>
                                      </p:cBhvr>
                                      <p:tavLst>
                                        <p:tav tm="0">
                                          <p:val>
                                            <p:strVal val="#ppt_x"/>
                                          </p:val>
                                        </p:tav>
                                        <p:tav tm="100000">
                                          <p:val>
                                            <p:strVal val="#ppt_x"/>
                                          </p:val>
                                        </p:tav>
                                      </p:tavLst>
                                    </p:anim>
                                    <p:anim calcmode="lin" valueType="num">
                                      <p:cBhvr additive="base">
                                        <p:cTn id="94" dur="500" fill="hold"/>
                                        <p:tgtEl>
                                          <p:spTgt spid="41"/>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143"/>
                                        </p:tgtEl>
                                        <p:attrNameLst>
                                          <p:attrName>style.visibility</p:attrName>
                                        </p:attrNameLst>
                                      </p:cBhvr>
                                      <p:to>
                                        <p:strVal val="visible"/>
                                      </p:to>
                                    </p:set>
                                    <p:anim calcmode="lin" valueType="num">
                                      <p:cBhvr additive="base">
                                        <p:cTn id="97" dur="500" fill="hold"/>
                                        <p:tgtEl>
                                          <p:spTgt spid="143"/>
                                        </p:tgtEl>
                                        <p:attrNameLst>
                                          <p:attrName>ppt_x</p:attrName>
                                        </p:attrNameLst>
                                      </p:cBhvr>
                                      <p:tavLst>
                                        <p:tav tm="0">
                                          <p:val>
                                            <p:strVal val="#ppt_x"/>
                                          </p:val>
                                        </p:tav>
                                        <p:tav tm="100000">
                                          <p:val>
                                            <p:strVal val="#ppt_x"/>
                                          </p:val>
                                        </p:tav>
                                      </p:tavLst>
                                    </p:anim>
                                    <p:anim calcmode="lin" valueType="num">
                                      <p:cBhvr additive="base">
                                        <p:cTn id="98" dur="500" fill="hold"/>
                                        <p:tgtEl>
                                          <p:spTgt spid="143"/>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72"/>
                                        </p:tgtEl>
                                        <p:attrNameLst>
                                          <p:attrName>style.visibility</p:attrName>
                                        </p:attrNameLst>
                                      </p:cBhvr>
                                      <p:to>
                                        <p:strVal val="visible"/>
                                      </p:to>
                                    </p:set>
                                    <p:anim calcmode="lin" valueType="num">
                                      <p:cBhvr additive="base">
                                        <p:cTn id="101" dur="500" fill="hold"/>
                                        <p:tgtEl>
                                          <p:spTgt spid="72"/>
                                        </p:tgtEl>
                                        <p:attrNameLst>
                                          <p:attrName>ppt_x</p:attrName>
                                        </p:attrNameLst>
                                      </p:cBhvr>
                                      <p:tavLst>
                                        <p:tav tm="0">
                                          <p:val>
                                            <p:strVal val="#ppt_x"/>
                                          </p:val>
                                        </p:tav>
                                        <p:tav tm="100000">
                                          <p:val>
                                            <p:strVal val="#ppt_x"/>
                                          </p:val>
                                        </p:tav>
                                      </p:tavLst>
                                    </p:anim>
                                    <p:anim calcmode="lin" valueType="num">
                                      <p:cBhvr additive="base">
                                        <p:cTn id="102" dur="500" fill="hold"/>
                                        <p:tgtEl>
                                          <p:spTgt spid="72"/>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55"/>
                                        </p:tgtEl>
                                        <p:attrNameLst>
                                          <p:attrName>style.visibility</p:attrName>
                                        </p:attrNameLst>
                                      </p:cBhvr>
                                      <p:to>
                                        <p:strVal val="visible"/>
                                      </p:to>
                                    </p:set>
                                    <p:anim calcmode="lin" valueType="num">
                                      <p:cBhvr additive="base">
                                        <p:cTn id="105" dur="500" fill="hold"/>
                                        <p:tgtEl>
                                          <p:spTgt spid="55"/>
                                        </p:tgtEl>
                                        <p:attrNameLst>
                                          <p:attrName>ppt_x</p:attrName>
                                        </p:attrNameLst>
                                      </p:cBhvr>
                                      <p:tavLst>
                                        <p:tav tm="0">
                                          <p:val>
                                            <p:strVal val="#ppt_x"/>
                                          </p:val>
                                        </p:tav>
                                        <p:tav tm="100000">
                                          <p:val>
                                            <p:strVal val="#ppt_x"/>
                                          </p:val>
                                        </p:tav>
                                      </p:tavLst>
                                    </p:anim>
                                    <p:anim calcmode="lin" valueType="num">
                                      <p:cBhvr additive="base">
                                        <p:cTn id="106" dur="500" fill="hold"/>
                                        <p:tgtEl>
                                          <p:spTgt spid="55"/>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91"/>
                                        </p:tgtEl>
                                        <p:attrNameLst>
                                          <p:attrName>style.visibility</p:attrName>
                                        </p:attrNameLst>
                                      </p:cBhvr>
                                      <p:to>
                                        <p:strVal val="visible"/>
                                      </p:to>
                                    </p:set>
                                    <p:anim calcmode="lin" valueType="num">
                                      <p:cBhvr additive="base">
                                        <p:cTn id="109" dur="500" fill="hold"/>
                                        <p:tgtEl>
                                          <p:spTgt spid="91"/>
                                        </p:tgtEl>
                                        <p:attrNameLst>
                                          <p:attrName>ppt_x</p:attrName>
                                        </p:attrNameLst>
                                      </p:cBhvr>
                                      <p:tavLst>
                                        <p:tav tm="0">
                                          <p:val>
                                            <p:strVal val="#ppt_x"/>
                                          </p:val>
                                        </p:tav>
                                        <p:tav tm="100000">
                                          <p:val>
                                            <p:strVal val="#ppt_x"/>
                                          </p:val>
                                        </p:tav>
                                      </p:tavLst>
                                    </p:anim>
                                    <p:anim calcmode="lin" valueType="num">
                                      <p:cBhvr additive="base">
                                        <p:cTn id="110"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P spid="33" grpId="0" animBg="1"/>
      <p:bldP spid="120" grpId="0" animBg="1"/>
      <p:bldP spid="17" grpId="0" animBg="1"/>
      <p:bldP spid="150" grpId="0" animBg="1"/>
      <p:bldP spid="29" grpId="0" animBg="1"/>
      <p:bldP spid="30" grpId="0" animBg="1"/>
      <p:bldP spid="32" grpId="0" animBg="1"/>
      <p:bldP spid="83" grpId="0"/>
      <p:bldP spid="84" grpId="0"/>
      <p:bldP spid="85" grpId="0"/>
      <p:bldP spid="89" grpId="0"/>
      <p:bldP spid="91" grpId="0"/>
      <p:bldP spid="92" grpId="0"/>
      <p:bldP spid="121" grpId="0" animBg="1"/>
      <p:bldP spid="123" grpId="0" animBg="1"/>
      <p:bldP spid="124" grpId="0" animBg="1"/>
      <p:bldP spid="1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CB7C939-9971-4DBD-A395-578BF498C171}"/>
              </a:ext>
            </a:extLst>
          </p:cNvPr>
          <p:cNvSpPr/>
          <p:nvPr/>
        </p:nvSpPr>
        <p:spPr>
          <a:xfrm>
            <a:off x="0" y="-15861"/>
            <a:ext cx="9278471" cy="5224486"/>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n w="0"/>
                <a:solidFill>
                  <a:schemeClr val="accent1"/>
                </a:solidFill>
                <a:effectLst>
                  <a:outerShdw blurRad="38100" dist="25400" dir="5400000" algn="ctr" rotWithShape="0">
                    <a:srgbClr val="6E747A">
                      <a:alpha val="43000"/>
                    </a:srgbClr>
                  </a:outerShdw>
                </a:effectLst>
              </a:rPr>
              <a:t>  </a:t>
            </a:r>
          </a:p>
        </p:txBody>
      </p:sp>
      <p:sp>
        <p:nvSpPr>
          <p:cNvPr id="27" name="Rectangle 26">
            <a:extLst>
              <a:ext uri="{FF2B5EF4-FFF2-40B4-BE49-F238E27FC236}">
                <a16:creationId xmlns:a16="http://schemas.microsoft.com/office/drawing/2014/main" id="{80B20055-CDEC-45E8-8504-5F5F8F10AFAE}"/>
              </a:ext>
            </a:extLst>
          </p:cNvPr>
          <p:cNvSpPr/>
          <p:nvPr/>
        </p:nvSpPr>
        <p:spPr>
          <a:xfrm>
            <a:off x="-6863" y="-15585"/>
            <a:ext cx="7849122" cy="563051"/>
          </a:xfrm>
          <a:prstGeom prst="rect">
            <a:avLst/>
          </a:prstGeom>
          <a:solidFill>
            <a:srgbClr val="674EA7"/>
          </a:solidFill>
          <a:ln>
            <a:solidFill>
              <a:srgbClr val="674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6" name="TextBox 25">
            <a:extLst>
              <a:ext uri="{FF2B5EF4-FFF2-40B4-BE49-F238E27FC236}">
                <a16:creationId xmlns:a16="http://schemas.microsoft.com/office/drawing/2014/main" id="{00EFD3F8-B1C4-4FD3-B95D-1E7FF4879E1E}"/>
              </a:ext>
            </a:extLst>
          </p:cNvPr>
          <p:cNvSpPr txBox="1"/>
          <p:nvPr/>
        </p:nvSpPr>
        <p:spPr>
          <a:xfrm>
            <a:off x="127616" y="-15860"/>
            <a:ext cx="7032866" cy="600164"/>
          </a:xfrm>
          <a:prstGeom prst="rect">
            <a:avLst/>
          </a:prstGeom>
          <a:noFill/>
        </p:spPr>
        <p:txBody>
          <a:bodyPr wrap="square" rtlCol="0" anchor="t">
            <a:spAutoFit/>
          </a:bodyPr>
          <a:lstStyle/>
          <a:p>
            <a:r>
              <a:rPr lang="en-US" sz="3300">
                <a:solidFill>
                  <a:schemeClr val="bg1"/>
                </a:solidFill>
                <a:ea typeface="Adobe Fan Heiti Std B" panose="020B0700000000000000" pitchFamily="34" charset="-128"/>
              </a:rPr>
              <a:t>Software Functional Block Diagram </a:t>
            </a:r>
          </a:p>
        </p:txBody>
      </p:sp>
      <p:sp>
        <p:nvSpPr>
          <p:cNvPr id="4" name="Rectangle 3">
            <a:extLst>
              <a:ext uri="{FF2B5EF4-FFF2-40B4-BE49-F238E27FC236}">
                <a16:creationId xmlns:a16="http://schemas.microsoft.com/office/drawing/2014/main" id="{E7E67108-6767-42D9-B74D-D5C116028F55}"/>
              </a:ext>
            </a:extLst>
          </p:cNvPr>
          <p:cNvSpPr/>
          <p:nvPr/>
        </p:nvSpPr>
        <p:spPr>
          <a:xfrm>
            <a:off x="165684" y="764382"/>
            <a:ext cx="6892342" cy="4136231"/>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4" name="Picture 23">
            <a:extLst>
              <a:ext uri="{FF2B5EF4-FFF2-40B4-BE49-F238E27FC236}">
                <a16:creationId xmlns:a16="http://schemas.microsoft.com/office/drawing/2014/main" id="{E7209892-E437-422A-B00D-2680751E9D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2332" y="49736"/>
            <a:ext cx="750560" cy="695606"/>
          </a:xfrm>
          <a:prstGeom prst="rect">
            <a:avLst/>
          </a:prstGeom>
        </p:spPr>
      </p:pic>
      <p:sp>
        <p:nvSpPr>
          <p:cNvPr id="28" name="Right Triangle 27">
            <a:extLst>
              <a:ext uri="{FF2B5EF4-FFF2-40B4-BE49-F238E27FC236}">
                <a16:creationId xmlns:a16="http://schemas.microsoft.com/office/drawing/2014/main" id="{1B7C97F8-4D3D-4737-9CAB-918BF0F289EE}"/>
              </a:ext>
            </a:extLst>
          </p:cNvPr>
          <p:cNvSpPr/>
          <p:nvPr/>
        </p:nvSpPr>
        <p:spPr>
          <a:xfrm rot="5400000">
            <a:off x="7847401" y="-14139"/>
            <a:ext cx="563051" cy="559608"/>
          </a:xfrm>
          <a:prstGeom prst="rtTriangle">
            <a:avLst/>
          </a:prstGeom>
          <a:solidFill>
            <a:srgbClr val="674EA7"/>
          </a:solidFill>
          <a:ln>
            <a:solidFill>
              <a:srgbClr val="674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41" name="Straight Arrow Connector 40">
            <a:extLst>
              <a:ext uri="{FF2B5EF4-FFF2-40B4-BE49-F238E27FC236}">
                <a16:creationId xmlns:a16="http://schemas.microsoft.com/office/drawing/2014/main" id="{47DF6548-1211-4BF5-82ED-E50CFAA3817A}"/>
              </a:ext>
            </a:extLst>
          </p:cNvPr>
          <p:cNvCxnSpPr>
            <a:cxnSpLocks/>
            <a:stCxn id="58" idx="0"/>
            <a:endCxn id="152" idx="2"/>
          </p:cNvCxnSpPr>
          <p:nvPr/>
        </p:nvCxnSpPr>
        <p:spPr>
          <a:xfrm flipV="1">
            <a:off x="6004744" y="1575388"/>
            <a:ext cx="16318" cy="2546408"/>
          </a:xfrm>
          <a:prstGeom prst="straightConnector1">
            <a:avLst/>
          </a:prstGeom>
          <a:ln w="44450">
            <a:solidFill>
              <a:srgbClr val="C00000"/>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128" name="Rectangle 127">
            <a:extLst>
              <a:ext uri="{FF2B5EF4-FFF2-40B4-BE49-F238E27FC236}">
                <a16:creationId xmlns:a16="http://schemas.microsoft.com/office/drawing/2014/main" id="{8D232680-35DD-487F-A802-26527B4BE25D}"/>
              </a:ext>
            </a:extLst>
          </p:cNvPr>
          <p:cNvSpPr/>
          <p:nvPr/>
        </p:nvSpPr>
        <p:spPr>
          <a:xfrm>
            <a:off x="7058025" y="764382"/>
            <a:ext cx="1920292" cy="4136231"/>
          </a:xfrm>
          <a:prstGeom prst="rect">
            <a:avLst/>
          </a:prstGeom>
          <a:solidFill>
            <a:srgbClr val="8F56B2">
              <a:alpha val="18824"/>
            </a:srgb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9" name="TextBox 128">
            <a:extLst>
              <a:ext uri="{FF2B5EF4-FFF2-40B4-BE49-F238E27FC236}">
                <a16:creationId xmlns:a16="http://schemas.microsoft.com/office/drawing/2014/main" id="{5504CD46-1A93-44CF-99AB-1A26669C053E}"/>
              </a:ext>
            </a:extLst>
          </p:cNvPr>
          <p:cNvSpPr txBox="1"/>
          <p:nvPr/>
        </p:nvSpPr>
        <p:spPr>
          <a:xfrm>
            <a:off x="7173736" y="827395"/>
            <a:ext cx="1733768" cy="415498"/>
          </a:xfrm>
          <a:prstGeom prst="rect">
            <a:avLst/>
          </a:prstGeom>
          <a:noFill/>
        </p:spPr>
        <p:txBody>
          <a:bodyPr wrap="square" rtlCol="0">
            <a:spAutoFit/>
          </a:bodyPr>
          <a:lstStyle/>
          <a:p>
            <a:pPr algn="ctr"/>
            <a:r>
              <a:rPr lang="en-US" sz="2100">
                <a:solidFill>
                  <a:schemeClr val="bg1"/>
                </a:solidFill>
              </a:rPr>
              <a:t>LEGEND</a:t>
            </a:r>
          </a:p>
        </p:txBody>
      </p:sp>
      <p:sp>
        <p:nvSpPr>
          <p:cNvPr id="130" name="Rectangle: Rounded Corners 129">
            <a:extLst>
              <a:ext uri="{FF2B5EF4-FFF2-40B4-BE49-F238E27FC236}">
                <a16:creationId xmlns:a16="http://schemas.microsoft.com/office/drawing/2014/main" id="{E7021698-C4EE-4232-AD41-D8FBA9C8BF9B}"/>
              </a:ext>
            </a:extLst>
          </p:cNvPr>
          <p:cNvSpPr/>
          <p:nvPr/>
        </p:nvSpPr>
        <p:spPr>
          <a:xfrm>
            <a:off x="7433466" y="1553884"/>
            <a:ext cx="1214307" cy="371213"/>
          </a:xfrm>
          <a:prstGeom prst="roundRect">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Function</a:t>
            </a:r>
          </a:p>
        </p:txBody>
      </p:sp>
      <p:sp>
        <p:nvSpPr>
          <p:cNvPr id="131" name="Rectangle: Rounded Corners 130">
            <a:extLst>
              <a:ext uri="{FF2B5EF4-FFF2-40B4-BE49-F238E27FC236}">
                <a16:creationId xmlns:a16="http://schemas.microsoft.com/office/drawing/2014/main" id="{E0DB57D6-FC4B-49F4-A253-CA9AD674BCFB}"/>
              </a:ext>
            </a:extLst>
          </p:cNvPr>
          <p:cNvSpPr/>
          <p:nvPr/>
        </p:nvSpPr>
        <p:spPr>
          <a:xfrm>
            <a:off x="7429518" y="2128257"/>
            <a:ext cx="1214307" cy="371213"/>
          </a:xfrm>
          <a:prstGeom prst="roundRect">
            <a:avLst/>
          </a:prstGeom>
          <a:solidFill>
            <a:srgbClr val="B719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Input</a:t>
            </a:r>
          </a:p>
        </p:txBody>
      </p:sp>
      <p:sp>
        <p:nvSpPr>
          <p:cNvPr id="132" name="Rectangle: Rounded Corners 131">
            <a:extLst>
              <a:ext uri="{FF2B5EF4-FFF2-40B4-BE49-F238E27FC236}">
                <a16:creationId xmlns:a16="http://schemas.microsoft.com/office/drawing/2014/main" id="{EDFD5585-9888-4151-8292-D6025E9F003C}"/>
              </a:ext>
            </a:extLst>
          </p:cNvPr>
          <p:cNvSpPr/>
          <p:nvPr/>
        </p:nvSpPr>
        <p:spPr>
          <a:xfrm>
            <a:off x="7429518" y="2698102"/>
            <a:ext cx="1214307" cy="371213"/>
          </a:xfrm>
          <a:prstGeom prst="roundRect">
            <a:avLst/>
          </a:prstGeom>
          <a:solidFill>
            <a:srgbClr val="7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Output</a:t>
            </a:r>
          </a:p>
        </p:txBody>
      </p:sp>
      <p:grpSp>
        <p:nvGrpSpPr>
          <p:cNvPr id="133" name="Group 132">
            <a:extLst>
              <a:ext uri="{FF2B5EF4-FFF2-40B4-BE49-F238E27FC236}">
                <a16:creationId xmlns:a16="http://schemas.microsoft.com/office/drawing/2014/main" id="{B46D1323-851E-4629-BA61-020428B6373B}"/>
              </a:ext>
            </a:extLst>
          </p:cNvPr>
          <p:cNvGrpSpPr/>
          <p:nvPr/>
        </p:nvGrpSpPr>
        <p:grpSpPr>
          <a:xfrm>
            <a:off x="7562412" y="3280136"/>
            <a:ext cx="1211567" cy="281707"/>
            <a:chOff x="9752144" y="5519927"/>
            <a:chExt cx="1850447" cy="375609"/>
          </a:xfrm>
        </p:grpSpPr>
        <p:sp>
          <p:nvSpPr>
            <p:cNvPr id="134" name="Right Triangle 133">
              <a:extLst>
                <a:ext uri="{FF2B5EF4-FFF2-40B4-BE49-F238E27FC236}">
                  <a16:creationId xmlns:a16="http://schemas.microsoft.com/office/drawing/2014/main" id="{ED2744AC-DF9F-4FEB-BDE4-B0E66BFC536C}"/>
                </a:ext>
              </a:extLst>
            </p:cNvPr>
            <p:cNvSpPr/>
            <p:nvPr/>
          </p:nvSpPr>
          <p:spPr>
            <a:xfrm rot="10800000">
              <a:off x="9752144" y="5581910"/>
              <a:ext cx="254160" cy="313626"/>
            </a:xfrm>
            <a:prstGeom prst="rtTriangl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5" name="TextBox 134">
              <a:extLst>
                <a:ext uri="{FF2B5EF4-FFF2-40B4-BE49-F238E27FC236}">
                  <a16:creationId xmlns:a16="http://schemas.microsoft.com/office/drawing/2014/main" id="{8D549BA7-ECAD-416F-BB0B-A430EE9D3790}"/>
                </a:ext>
              </a:extLst>
            </p:cNvPr>
            <p:cNvSpPr txBox="1"/>
            <p:nvPr/>
          </p:nvSpPr>
          <p:spPr>
            <a:xfrm>
              <a:off x="10070243" y="5519927"/>
              <a:ext cx="1532348" cy="338554"/>
            </a:xfrm>
            <a:prstGeom prst="rect">
              <a:avLst/>
            </a:prstGeom>
            <a:noFill/>
          </p:spPr>
          <p:txBody>
            <a:bodyPr wrap="square" rtlCol="0">
              <a:spAutoFit/>
            </a:bodyPr>
            <a:lstStyle/>
            <a:p>
              <a:r>
                <a:rPr lang="en-US" sz="1050">
                  <a:solidFill>
                    <a:schemeClr val="bg1"/>
                  </a:solidFill>
                </a:rPr>
                <a:t>= x3</a:t>
              </a:r>
            </a:p>
          </p:txBody>
        </p:sp>
      </p:grpSp>
      <p:cxnSp>
        <p:nvCxnSpPr>
          <p:cNvPr id="136" name="Straight Connector 135">
            <a:extLst>
              <a:ext uri="{FF2B5EF4-FFF2-40B4-BE49-F238E27FC236}">
                <a16:creationId xmlns:a16="http://schemas.microsoft.com/office/drawing/2014/main" id="{14516E85-E669-45D6-A754-F5824BE30FC4}"/>
              </a:ext>
            </a:extLst>
          </p:cNvPr>
          <p:cNvCxnSpPr/>
          <p:nvPr/>
        </p:nvCxnSpPr>
        <p:spPr>
          <a:xfrm>
            <a:off x="7058025" y="1311029"/>
            <a:ext cx="192029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8957E3C5-E018-4A87-98D1-00922777438D}"/>
              </a:ext>
            </a:extLst>
          </p:cNvPr>
          <p:cNvCxnSpPr>
            <a:cxnSpLocks/>
          </p:cNvCxnSpPr>
          <p:nvPr/>
        </p:nvCxnSpPr>
        <p:spPr>
          <a:xfrm>
            <a:off x="7477985" y="3874105"/>
            <a:ext cx="319274" cy="0"/>
          </a:xfrm>
          <a:prstGeom prst="line">
            <a:avLst/>
          </a:prstGeom>
          <a:ln w="44450">
            <a:solidFill>
              <a:schemeClr val="accent1">
                <a:lumMod val="40000"/>
                <a:lumOff val="6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2929A7D8-59A6-41CD-A4A3-F13307FEBA0D}"/>
              </a:ext>
            </a:extLst>
          </p:cNvPr>
          <p:cNvCxnSpPr>
            <a:cxnSpLocks/>
          </p:cNvCxnSpPr>
          <p:nvPr/>
        </p:nvCxnSpPr>
        <p:spPr>
          <a:xfrm>
            <a:off x="7487392" y="4509584"/>
            <a:ext cx="319274" cy="0"/>
          </a:xfrm>
          <a:prstGeom prst="line">
            <a:avLst/>
          </a:prstGeom>
          <a:ln w="44450">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E5F2F34A-8246-471D-9656-483C1127EAE0}"/>
              </a:ext>
            </a:extLst>
          </p:cNvPr>
          <p:cNvSpPr txBox="1"/>
          <p:nvPr/>
        </p:nvSpPr>
        <p:spPr>
          <a:xfrm>
            <a:off x="7770685" y="3735928"/>
            <a:ext cx="1003294" cy="253916"/>
          </a:xfrm>
          <a:prstGeom prst="rect">
            <a:avLst/>
          </a:prstGeom>
          <a:noFill/>
        </p:spPr>
        <p:txBody>
          <a:bodyPr wrap="square" rtlCol="0">
            <a:spAutoFit/>
          </a:bodyPr>
          <a:lstStyle/>
          <a:p>
            <a:r>
              <a:rPr lang="en-US" sz="1050">
                <a:solidFill>
                  <a:schemeClr val="bg1"/>
                </a:solidFill>
              </a:rPr>
              <a:t>= Data</a:t>
            </a:r>
          </a:p>
        </p:txBody>
      </p:sp>
      <p:sp>
        <p:nvSpPr>
          <p:cNvPr id="140" name="TextBox 139">
            <a:extLst>
              <a:ext uri="{FF2B5EF4-FFF2-40B4-BE49-F238E27FC236}">
                <a16:creationId xmlns:a16="http://schemas.microsoft.com/office/drawing/2014/main" id="{DC894EE5-1123-4FFB-A99F-5250394455EE}"/>
              </a:ext>
            </a:extLst>
          </p:cNvPr>
          <p:cNvSpPr txBox="1"/>
          <p:nvPr/>
        </p:nvSpPr>
        <p:spPr>
          <a:xfrm>
            <a:off x="7770685" y="4364931"/>
            <a:ext cx="1003294" cy="253916"/>
          </a:xfrm>
          <a:prstGeom prst="rect">
            <a:avLst/>
          </a:prstGeom>
          <a:noFill/>
        </p:spPr>
        <p:txBody>
          <a:bodyPr wrap="square" rtlCol="0">
            <a:spAutoFit/>
          </a:bodyPr>
          <a:lstStyle/>
          <a:p>
            <a:r>
              <a:rPr lang="en-US" sz="1050">
                <a:solidFill>
                  <a:schemeClr val="bg1"/>
                </a:solidFill>
              </a:rPr>
              <a:t>= Command</a:t>
            </a:r>
          </a:p>
        </p:txBody>
      </p:sp>
      <p:cxnSp>
        <p:nvCxnSpPr>
          <p:cNvPr id="141" name="Straight Connector 140">
            <a:extLst>
              <a:ext uri="{FF2B5EF4-FFF2-40B4-BE49-F238E27FC236}">
                <a16:creationId xmlns:a16="http://schemas.microsoft.com/office/drawing/2014/main" id="{092D10B6-70F3-4ABD-883F-D75D11FD6A43}"/>
              </a:ext>
            </a:extLst>
          </p:cNvPr>
          <p:cNvCxnSpPr>
            <a:cxnSpLocks/>
          </p:cNvCxnSpPr>
          <p:nvPr/>
        </p:nvCxnSpPr>
        <p:spPr>
          <a:xfrm>
            <a:off x="7477985" y="4190845"/>
            <a:ext cx="319274" cy="0"/>
          </a:xfrm>
          <a:prstGeom prst="line">
            <a:avLst/>
          </a:prstGeom>
          <a:ln w="44450">
            <a:solidFill>
              <a:srgbClr val="C0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938733E8-E838-4EF0-B75E-8D6DEFBF9D11}"/>
              </a:ext>
            </a:extLst>
          </p:cNvPr>
          <p:cNvSpPr txBox="1"/>
          <p:nvPr/>
        </p:nvSpPr>
        <p:spPr>
          <a:xfrm>
            <a:off x="7770685" y="4052668"/>
            <a:ext cx="1003294" cy="253916"/>
          </a:xfrm>
          <a:prstGeom prst="rect">
            <a:avLst/>
          </a:prstGeom>
          <a:noFill/>
        </p:spPr>
        <p:txBody>
          <a:bodyPr wrap="square" rtlCol="0">
            <a:spAutoFit/>
          </a:bodyPr>
          <a:lstStyle/>
          <a:p>
            <a:r>
              <a:rPr lang="en-US" sz="1050">
                <a:solidFill>
                  <a:schemeClr val="bg1"/>
                </a:solidFill>
              </a:rPr>
              <a:t>= Output</a:t>
            </a:r>
          </a:p>
        </p:txBody>
      </p:sp>
      <p:sp>
        <p:nvSpPr>
          <p:cNvPr id="152" name="Rectangle: Rounded Corners 151">
            <a:extLst>
              <a:ext uri="{FF2B5EF4-FFF2-40B4-BE49-F238E27FC236}">
                <a16:creationId xmlns:a16="http://schemas.microsoft.com/office/drawing/2014/main" id="{767C658A-5C17-4CD3-9928-FFCCCC86EBC3}"/>
              </a:ext>
            </a:extLst>
          </p:cNvPr>
          <p:cNvSpPr/>
          <p:nvPr/>
        </p:nvSpPr>
        <p:spPr>
          <a:xfrm>
            <a:off x="5397590" y="1046668"/>
            <a:ext cx="1246944" cy="52872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Orbit Determination</a:t>
            </a:r>
          </a:p>
        </p:txBody>
      </p:sp>
      <p:sp>
        <p:nvSpPr>
          <p:cNvPr id="51" name="Rectangle: Rounded Corners 50">
            <a:extLst>
              <a:ext uri="{FF2B5EF4-FFF2-40B4-BE49-F238E27FC236}">
                <a16:creationId xmlns:a16="http://schemas.microsoft.com/office/drawing/2014/main" id="{AB59A5BF-81E4-4BEC-9684-E9B4EC5F720F}"/>
              </a:ext>
            </a:extLst>
          </p:cNvPr>
          <p:cNvSpPr/>
          <p:nvPr/>
        </p:nvSpPr>
        <p:spPr>
          <a:xfrm>
            <a:off x="521447" y="1939325"/>
            <a:ext cx="1306820" cy="622094"/>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Hardware Commanding</a:t>
            </a:r>
          </a:p>
        </p:txBody>
      </p:sp>
      <p:sp>
        <p:nvSpPr>
          <p:cNvPr id="53" name="Rectangle: Rounded Corners 52">
            <a:extLst>
              <a:ext uri="{FF2B5EF4-FFF2-40B4-BE49-F238E27FC236}">
                <a16:creationId xmlns:a16="http://schemas.microsoft.com/office/drawing/2014/main" id="{1281C791-2D8A-49C4-A4F0-AD32D41D22EF}"/>
              </a:ext>
            </a:extLst>
          </p:cNvPr>
          <p:cNvSpPr/>
          <p:nvPr/>
        </p:nvSpPr>
        <p:spPr>
          <a:xfrm>
            <a:off x="521447" y="3978048"/>
            <a:ext cx="1306820" cy="582453"/>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Scheduler</a:t>
            </a:r>
          </a:p>
        </p:txBody>
      </p:sp>
      <p:sp>
        <p:nvSpPr>
          <p:cNvPr id="54" name="Rectangle: Rounded Corners 53">
            <a:extLst>
              <a:ext uri="{FF2B5EF4-FFF2-40B4-BE49-F238E27FC236}">
                <a16:creationId xmlns:a16="http://schemas.microsoft.com/office/drawing/2014/main" id="{FD46E109-4A12-4386-B596-5D8896798C72}"/>
              </a:ext>
            </a:extLst>
          </p:cNvPr>
          <p:cNvSpPr/>
          <p:nvPr/>
        </p:nvSpPr>
        <p:spPr>
          <a:xfrm>
            <a:off x="2320820" y="1046669"/>
            <a:ext cx="1348376" cy="52872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Image Processing</a:t>
            </a:r>
          </a:p>
        </p:txBody>
      </p:sp>
      <p:sp>
        <p:nvSpPr>
          <p:cNvPr id="56" name="Rectangle: Rounded Corners 55">
            <a:extLst>
              <a:ext uri="{FF2B5EF4-FFF2-40B4-BE49-F238E27FC236}">
                <a16:creationId xmlns:a16="http://schemas.microsoft.com/office/drawing/2014/main" id="{1F3794D8-0B54-4791-8DA3-C1EA7254877F}"/>
              </a:ext>
            </a:extLst>
          </p:cNvPr>
          <p:cNvSpPr/>
          <p:nvPr/>
        </p:nvSpPr>
        <p:spPr>
          <a:xfrm>
            <a:off x="463567" y="1125422"/>
            <a:ext cx="1422580" cy="371213"/>
          </a:xfrm>
          <a:prstGeom prst="roundRect">
            <a:avLst/>
          </a:prstGeom>
          <a:solidFill>
            <a:srgbClr val="B719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Image Capture</a:t>
            </a:r>
          </a:p>
        </p:txBody>
      </p:sp>
      <p:sp>
        <p:nvSpPr>
          <p:cNvPr id="58" name="Rectangle: Rounded Corners 57">
            <a:extLst>
              <a:ext uri="{FF2B5EF4-FFF2-40B4-BE49-F238E27FC236}">
                <a16:creationId xmlns:a16="http://schemas.microsoft.com/office/drawing/2014/main" id="{9814C7DE-302F-4800-8F3B-87C3091814DF}"/>
              </a:ext>
            </a:extLst>
          </p:cNvPr>
          <p:cNvSpPr/>
          <p:nvPr/>
        </p:nvSpPr>
        <p:spPr>
          <a:xfrm>
            <a:off x="5397590" y="4121796"/>
            <a:ext cx="1214307" cy="371213"/>
          </a:xfrm>
          <a:prstGeom prst="roundRect">
            <a:avLst/>
          </a:prstGeom>
          <a:solidFill>
            <a:srgbClr val="7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Orbit Estimate</a:t>
            </a:r>
          </a:p>
        </p:txBody>
      </p:sp>
      <p:sp>
        <p:nvSpPr>
          <p:cNvPr id="60" name="Rectangle: Rounded Corners 59">
            <a:extLst>
              <a:ext uri="{FF2B5EF4-FFF2-40B4-BE49-F238E27FC236}">
                <a16:creationId xmlns:a16="http://schemas.microsoft.com/office/drawing/2014/main" id="{97EA236B-00BE-4FE6-B03E-047AF66B787D}"/>
              </a:ext>
            </a:extLst>
          </p:cNvPr>
          <p:cNvSpPr/>
          <p:nvPr/>
        </p:nvSpPr>
        <p:spPr>
          <a:xfrm>
            <a:off x="3040987" y="4083666"/>
            <a:ext cx="1214307" cy="371213"/>
          </a:xfrm>
          <a:prstGeom prst="roundRect">
            <a:avLst/>
          </a:prstGeom>
          <a:solidFill>
            <a:srgbClr val="B719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TLE’s</a:t>
            </a:r>
          </a:p>
        </p:txBody>
      </p:sp>
      <p:cxnSp>
        <p:nvCxnSpPr>
          <p:cNvPr id="61" name="Straight Arrow Connector 60">
            <a:extLst>
              <a:ext uri="{FF2B5EF4-FFF2-40B4-BE49-F238E27FC236}">
                <a16:creationId xmlns:a16="http://schemas.microsoft.com/office/drawing/2014/main" id="{166BAB07-80FE-4840-8351-C4B1E738DE95}"/>
              </a:ext>
            </a:extLst>
          </p:cNvPr>
          <p:cNvCxnSpPr>
            <a:cxnSpLocks/>
            <a:stCxn id="53" idx="3"/>
            <a:endCxn id="60" idx="1"/>
          </p:cNvCxnSpPr>
          <p:nvPr/>
        </p:nvCxnSpPr>
        <p:spPr>
          <a:xfrm flipV="1">
            <a:off x="1828267" y="4269273"/>
            <a:ext cx="1212720" cy="2"/>
          </a:xfrm>
          <a:prstGeom prst="straightConnector1">
            <a:avLst/>
          </a:prstGeom>
          <a:ln w="44450">
            <a:solidFill>
              <a:schemeClr val="accent1">
                <a:lumMod val="40000"/>
                <a:lumOff val="60000"/>
              </a:schemeClr>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78C6915A-E570-43E1-98E0-C0335748742C}"/>
              </a:ext>
            </a:extLst>
          </p:cNvPr>
          <p:cNvCxnSpPr>
            <a:cxnSpLocks/>
            <a:stCxn id="51" idx="2"/>
            <a:endCxn id="53" idx="0"/>
          </p:cNvCxnSpPr>
          <p:nvPr/>
        </p:nvCxnSpPr>
        <p:spPr>
          <a:xfrm>
            <a:off x="1174857" y="2561419"/>
            <a:ext cx="0" cy="1416629"/>
          </a:xfrm>
          <a:prstGeom prst="straightConnector1">
            <a:avLst/>
          </a:prstGeom>
          <a:ln w="44450">
            <a:solidFill>
              <a:schemeClr val="accent1">
                <a:lumMod val="40000"/>
                <a:lumOff val="60000"/>
              </a:schemeClr>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369767EB-23AC-4710-A5CC-4B06E35A8297}"/>
              </a:ext>
            </a:extLst>
          </p:cNvPr>
          <p:cNvCxnSpPr>
            <a:cxnSpLocks/>
            <a:stCxn id="54" idx="1"/>
            <a:endCxn id="56" idx="3"/>
          </p:cNvCxnSpPr>
          <p:nvPr/>
        </p:nvCxnSpPr>
        <p:spPr>
          <a:xfrm flipH="1">
            <a:off x="1886147" y="1311029"/>
            <a:ext cx="434673" cy="0"/>
          </a:xfrm>
          <a:prstGeom prst="straightConnector1">
            <a:avLst/>
          </a:prstGeom>
          <a:ln w="44450">
            <a:solidFill>
              <a:schemeClr val="accent1">
                <a:lumMod val="40000"/>
                <a:lumOff val="60000"/>
              </a:schemeClr>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4988D919-DD82-44C4-92E7-3D13FD632CFE}"/>
              </a:ext>
            </a:extLst>
          </p:cNvPr>
          <p:cNvCxnSpPr>
            <a:cxnSpLocks/>
            <a:stCxn id="152" idx="1"/>
            <a:endCxn id="54" idx="3"/>
          </p:cNvCxnSpPr>
          <p:nvPr/>
        </p:nvCxnSpPr>
        <p:spPr>
          <a:xfrm flipH="1">
            <a:off x="3669196" y="1311028"/>
            <a:ext cx="1728394" cy="1"/>
          </a:xfrm>
          <a:prstGeom prst="straightConnector1">
            <a:avLst/>
          </a:prstGeom>
          <a:ln w="44450">
            <a:solidFill>
              <a:schemeClr val="accent1">
                <a:lumMod val="40000"/>
                <a:lumOff val="60000"/>
              </a:schemeClr>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528ACAF-A895-4465-AA10-458F68FAA289}"/>
              </a:ext>
            </a:extLst>
          </p:cNvPr>
          <p:cNvCxnSpPr>
            <a:cxnSpLocks/>
          </p:cNvCxnSpPr>
          <p:nvPr/>
        </p:nvCxnSpPr>
        <p:spPr>
          <a:xfrm flipV="1">
            <a:off x="1174857" y="1518145"/>
            <a:ext cx="0" cy="442690"/>
          </a:xfrm>
          <a:prstGeom prst="line">
            <a:avLst/>
          </a:prstGeom>
          <a:ln w="44450">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cxnSp>
      <p:sp>
        <p:nvSpPr>
          <p:cNvPr id="101" name="Right Triangle 100">
            <a:extLst>
              <a:ext uri="{FF2B5EF4-FFF2-40B4-BE49-F238E27FC236}">
                <a16:creationId xmlns:a16="http://schemas.microsoft.com/office/drawing/2014/main" id="{D7A8D062-A285-4A71-BE66-AE67D566C7D1}"/>
              </a:ext>
            </a:extLst>
          </p:cNvPr>
          <p:cNvSpPr/>
          <p:nvPr/>
        </p:nvSpPr>
        <p:spPr>
          <a:xfrm rot="10800000">
            <a:off x="1668720" y="1925097"/>
            <a:ext cx="166409" cy="235220"/>
          </a:xfrm>
          <a:prstGeom prst="rtTriangl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2" name="Right Triangle 101">
            <a:extLst>
              <a:ext uri="{FF2B5EF4-FFF2-40B4-BE49-F238E27FC236}">
                <a16:creationId xmlns:a16="http://schemas.microsoft.com/office/drawing/2014/main" id="{0D1D6602-6183-4700-BDA4-B8C58960C2DB}"/>
              </a:ext>
            </a:extLst>
          </p:cNvPr>
          <p:cNvSpPr/>
          <p:nvPr/>
        </p:nvSpPr>
        <p:spPr>
          <a:xfrm rot="10800000">
            <a:off x="1737467" y="1125483"/>
            <a:ext cx="166409" cy="235220"/>
          </a:xfrm>
          <a:prstGeom prst="rtTriangl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3" name="Right Triangle 102">
            <a:extLst>
              <a:ext uri="{FF2B5EF4-FFF2-40B4-BE49-F238E27FC236}">
                <a16:creationId xmlns:a16="http://schemas.microsoft.com/office/drawing/2014/main" id="{F84FD7A3-FA53-40C4-952F-D34D97314A0F}"/>
              </a:ext>
            </a:extLst>
          </p:cNvPr>
          <p:cNvSpPr/>
          <p:nvPr/>
        </p:nvSpPr>
        <p:spPr>
          <a:xfrm rot="10800000">
            <a:off x="3515754" y="1032808"/>
            <a:ext cx="166409" cy="235220"/>
          </a:xfrm>
          <a:prstGeom prst="rtTriangl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8" name="Rectangle: Rounded Corners 67">
            <a:extLst>
              <a:ext uri="{FF2B5EF4-FFF2-40B4-BE49-F238E27FC236}">
                <a16:creationId xmlns:a16="http://schemas.microsoft.com/office/drawing/2014/main" id="{B0576679-F7EC-4C63-AB74-A8C72871CE61}"/>
              </a:ext>
            </a:extLst>
          </p:cNvPr>
          <p:cNvSpPr/>
          <p:nvPr/>
        </p:nvSpPr>
        <p:spPr>
          <a:xfrm>
            <a:off x="319143" y="842833"/>
            <a:ext cx="3536802" cy="1892998"/>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1085A3A0-58D1-4257-8A83-C4D260DAA15C}"/>
              </a:ext>
            </a:extLst>
          </p:cNvPr>
          <p:cNvSpPr txBox="1"/>
          <p:nvPr/>
        </p:nvSpPr>
        <p:spPr>
          <a:xfrm>
            <a:off x="2281695" y="1703533"/>
            <a:ext cx="1281193" cy="584775"/>
          </a:xfrm>
          <a:prstGeom prst="rect">
            <a:avLst/>
          </a:prstGeom>
          <a:noFill/>
        </p:spPr>
        <p:txBody>
          <a:bodyPr wrap="square" rtlCol="0" anchor="t">
            <a:spAutoFit/>
          </a:bodyPr>
          <a:lstStyle/>
          <a:p>
            <a:r>
              <a:rPr lang="en-US" sz="1600">
                <a:solidFill>
                  <a:schemeClr val="accent1">
                    <a:lumMod val="75000"/>
                  </a:schemeClr>
                </a:solidFill>
              </a:rPr>
              <a:t>Repeat 3 Times</a:t>
            </a:r>
          </a:p>
        </p:txBody>
      </p:sp>
      <p:sp>
        <p:nvSpPr>
          <p:cNvPr id="106" name="Rectangle: Rounded Corners 105">
            <a:extLst>
              <a:ext uri="{FF2B5EF4-FFF2-40B4-BE49-F238E27FC236}">
                <a16:creationId xmlns:a16="http://schemas.microsoft.com/office/drawing/2014/main" id="{C5F28EE7-521B-4F36-B7EC-74FD88967172}"/>
              </a:ext>
            </a:extLst>
          </p:cNvPr>
          <p:cNvSpPr/>
          <p:nvPr/>
        </p:nvSpPr>
        <p:spPr>
          <a:xfrm>
            <a:off x="3072071" y="3390884"/>
            <a:ext cx="1214307" cy="371213"/>
          </a:xfrm>
          <a:prstGeom prst="roundRect">
            <a:avLst/>
          </a:prstGeom>
          <a:solidFill>
            <a:srgbClr val="B719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Weather Status</a:t>
            </a:r>
          </a:p>
        </p:txBody>
      </p:sp>
      <p:sp>
        <p:nvSpPr>
          <p:cNvPr id="126" name="Rectangle: Rounded Corners 125">
            <a:extLst>
              <a:ext uri="{FF2B5EF4-FFF2-40B4-BE49-F238E27FC236}">
                <a16:creationId xmlns:a16="http://schemas.microsoft.com/office/drawing/2014/main" id="{28DD062A-4983-4A56-BBC3-74DF7C681DDD}"/>
              </a:ext>
            </a:extLst>
          </p:cNvPr>
          <p:cNvSpPr/>
          <p:nvPr/>
        </p:nvSpPr>
        <p:spPr>
          <a:xfrm>
            <a:off x="3075009" y="2883708"/>
            <a:ext cx="1214307" cy="371213"/>
          </a:xfrm>
          <a:prstGeom prst="roundRect">
            <a:avLst/>
          </a:prstGeom>
          <a:solidFill>
            <a:srgbClr val="7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Roof Close?</a:t>
            </a:r>
          </a:p>
        </p:txBody>
      </p:sp>
      <p:cxnSp>
        <p:nvCxnSpPr>
          <p:cNvPr id="99" name="Connector: Elbow 98">
            <a:extLst>
              <a:ext uri="{FF2B5EF4-FFF2-40B4-BE49-F238E27FC236}">
                <a16:creationId xmlns:a16="http://schemas.microsoft.com/office/drawing/2014/main" id="{02030B08-2811-492A-812C-3E533F818C38}"/>
              </a:ext>
            </a:extLst>
          </p:cNvPr>
          <p:cNvCxnSpPr>
            <a:stCxn id="51" idx="3"/>
            <a:endCxn id="126" idx="1"/>
          </p:cNvCxnSpPr>
          <p:nvPr/>
        </p:nvCxnSpPr>
        <p:spPr>
          <a:xfrm>
            <a:off x="1828267" y="2250372"/>
            <a:ext cx="1246742" cy="818943"/>
          </a:xfrm>
          <a:prstGeom prst="bentConnector3">
            <a:avLst>
              <a:gd name="adj1" fmla="val 32354"/>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8" name="Connector: Elbow 107">
            <a:extLst>
              <a:ext uri="{FF2B5EF4-FFF2-40B4-BE49-F238E27FC236}">
                <a16:creationId xmlns:a16="http://schemas.microsoft.com/office/drawing/2014/main" id="{83B964CF-A33F-423D-B6B5-653854CCF33F}"/>
              </a:ext>
            </a:extLst>
          </p:cNvPr>
          <p:cNvCxnSpPr>
            <a:cxnSpLocks/>
            <a:stCxn id="106" idx="1"/>
          </p:cNvCxnSpPr>
          <p:nvPr/>
        </p:nvCxnSpPr>
        <p:spPr>
          <a:xfrm rot="10800000" flipV="1">
            <a:off x="1416289" y="3576491"/>
            <a:ext cx="1655782" cy="399200"/>
          </a:xfrm>
          <a:prstGeom prst="bentConnector3">
            <a:avLst>
              <a:gd name="adj1" fmla="val 99527"/>
            </a:avLst>
          </a:prstGeom>
          <a:ln w="57150">
            <a:solidFill>
              <a:schemeClr val="accent4">
                <a:lumMod val="40000"/>
                <a:lumOff val="60000"/>
              </a:schemeClr>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76920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41"/>
          <p:cNvSpPr txBox="1">
            <a:spLocks noGrp="1"/>
          </p:cNvSpPr>
          <p:nvPr>
            <p:ph type="title"/>
          </p:nvPr>
        </p:nvSpPr>
        <p:spPr>
          <a:xfrm>
            <a:off x="69150" y="27750"/>
            <a:ext cx="7626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Critical Project Elements Review</a:t>
            </a:r>
            <a:endParaRPr/>
          </a:p>
        </p:txBody>
      </p:sp>
      <p:sp>
        <p:nvSpPr>
          <p:cNvPr id="544" name="Google Shape;544;p41"/>
          <p:cNvSpPr txBox="1">
            <a:spLocks noGrp="1"/>
          </p:cNvSpPr>
          <p:nvPr>
            <p:ph type="sldNum" idx="12"/>
          </p:nvPr>
        </p:nvSpPr>
        <p:spPr>
          <a:xfrm>
            <a:off x="8657254" y="4827935"/>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grpSp>
        <p:nvGrpSpPr>
          <p:cNvPr id="545" name="Google Shape;545;p41"/>
          <p:cNvGrpSpPr/>
          <p:nvPr/>
        </p:nvGrpSpPr>
        <p:grpSpPr>
          <a:xfrm>
            <a:off x="500500" y="1027650"/>
            <a:ext cx="5941575" cy="971400"/>
            <a:chOff x="398975" y="892300"/>
            <a:chExt cx="5941575" cy="971400"/>
          </a:xfrm>
        </p:grpSpPr>
        <p:sp>
          <p:nvSpPr>
            <p:cNvPr id="546" name="Google Shape;546;p41"/>
            <p:cNvSpPr/>
            <p:nvPr/>
          </p:nvSpPr>
          <p:spPr>
            <a:xfrm rot="10800000">
              <a:off x="398975" y="892300"/>
              <a:ext cx="1054800" cy="971400"/>
            </a:xfrm>
            <a:prstGeom prst="pentagon">
              <a:avLst>
                <a:gd name="hf" fmla="val 105146"/>
                <a:gd name="vf" fmla="val 110557"/>
              </a:avLst>
            </a:prstGeom>
            <a:solidFill>
              <a:schemeClr val="lt2"/>
            </a:solidFill>
            <a:ln w="76200" cap="flat" cmpd="sng">
              <a:solidFill>
                <a:srgbClr val="000000"/>
              </a:solidFill>
              <a:prstDash val="solid"/>
              <a:round/>
              <a:headEnd type="none" w="sm" len="sm"/>
              <a:tailEnd type="none" w="sm" len="sm"/>
            </a:ln>
            <a:effectLst>
              <a:outerShdw blurRad="428625" dist="9525" dir="5400000" algn="bl" rotWithShape="0">
                <a:srgbClr val="000000">
                  <a:alpha val="7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7" name="Google Shape;547;p41"/>
            <p:cNvGrpSpPr/>
            <p:nvPr/>
          </p:nvGrpSpPr>
          <p:grpSpPr>
            <a:xfrm>
              <a:off x="615864" y="923485"/>
              <a:ext cx="698899" cy="798879"/>
              <a:chOff x="6545251" y="1251975"/>
              <a:chExt cx="2034048" cy="2707147"/>
            </a:xfrm>
          </p:grpSpPr>
          <p:grpSp>
            <p:nvGrpSpPr>
              <p:cNvPr id="548" name="Google Shape;548;p41"/>
              <p:cNvGrpSpPr/>
              <p:nvPr/>
            </p:nvGrpSpPr>
            <p:grpSpPr>
              <a:xfrm>
                <a:off x="6545251" y="2311505"/>
                <a:ext cx="1263158" cy="1647617"/>
                <a:chOff x="5251808" y="752850"/>
                <a:chExt cx="3253047" cy="4210625"/>
              </a:xfrm>
            </p:grpSpPr>
            <p:pic>
              <p:nvPicPr>
                <p:cNvPr id="549" name="Google Shape;549;p41"/>
                <p:cNvPicPr preferRelativeResize="0"/>
                <p:nvPr/>
              </p:nvPicPr>
              <p:blipFill>
                <a:blip r:embed="rId3">
                  <a:alphaModFix/>
                </a:blip>
                <a:stretch>
                  <a:fillRect/>
                </a:stretch>
              </p:blipFill>
              <p:spPr>
                <a:xfrm>
                  <a:off x="5251808" y="752850"/>
                  <a:ext cx="3253047" cy="4210625"/>
                </a:xfrm>
                <a:prstGeom prst="rect">
                  <a:avLst/>
                </a:prstGeom>
                <a:noFill/>
                <a:ln>
                  <a:noFill/>
                </a:ln>
              </p:spPr>
            </p:pic>
            <p:pic>
              <p:nvPicPr>
                <p:cNvPr id="550" name="Google Shape;550;p41"/>
                <p:cNvPicPr preferRelativeResize="0"/>
                <p:nvPr/>
              </p:nvPicPr>
              <p:blipFill>
                <a:blip r:embed="rId4">
                  <a:alphaModFix/>
                </a:blip>
                <a:stretch>
                  <a:fillRect/>
                </a:stretch>
              </p:blipFill>
              <p:spPr>
                <a:xfrm>
                  <a:off x="5658588" y="1607834"/>
                  <a:ext cx="2439472" cy="2112392"/>
                </a:xfrm>
                <a:prstGeom prst="rect">
                  <a:avLst/>
                </a:prstGeom>
                <a:noFill/>
                <a:ln>
                  <a:noFill/>
                </a:ln>
              </p:spPr>
            </p:pic>
          </p:grpSp>
          <p:pic>
            <p:nvPicPr>
              <p:cNvPr id="551" name="Google Shape;551;p41"/>
              <p:cNvPicPr preferRelativeResize="0"/>
              <p:nvPr/>
            </p:nvPicPr>
            <p:blipFill>
              <a:blip r:embed="rId5">
                <a:alphaModFix/>
              </a:blip>
              <a:stretch>
                <a:fillRect/>
              </a:stretch>
            </p:blipFill>
            <p:spPr>
              <a:xfrm rot="408866">
                <a:off x="6882587" y="1341640"/>
                <a:ext cx="1607048" cy="1607069"/>
              </a:xfrm>
              <a:prstGeom prst="rect">
                <a:avLst/>
              </a:prstGeom>
              <a:noFill/>
              <a:ln>
                <a:noFill/>
              </a:ln>
            </p:spPr>
          </p:pic>
        </p:grpSp>
        <p:sp>
          <p:nvSpPr>
            <p:cNvPr id="552" name="Google Shape;552;p41"/>
            <p:cNvSpPr txBox="1"/>
            <p:nvPr/>
          </p:nvSpPr>
          <p:spPr>
            <a:xfrm>
              <a:off x="1589450" y="892300"/>
              <a:ext cx="47511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Calibri"/>
                  <a:ea typeface="Calibri"/>
                  <a:cs typeface="Calibri"/>
                  <a:sym typeface="Calibri"/>
                </a:rPr>
                <a:t>Active Weather Protection</a:t>
              </a:r>
              <a:endParaRPr sz="2400" b="1">
                <a:latin typeface="Calibri"/>
                <a:ea typeface="Calibri"/>
                <a:cs typeface="Calibri"/>
                <a:sym typeface="Calibri"/>
              </a:endParaRPr>
            </a:p>
          </p:txBody>
        </p:sp>
      </p:grpSp>
      <p:grpSp>
        <p:nvGrpSpPr>
          <p:cNvPr id="553" name="Google Shape;553;p41"/>
          <p:cNvGrpSpPr/>
          <p:nvPr/>
        </p:nvGrpSpPr>
        <p:grpSpPr>
          <a:xfrm>
            <a:off x="1690965" y="1830100"/>
            <a:ext cx="5971685" cy="1031559"/>
            <a:chOff x="1589440" y="1694750"/>
            <a:chExt cx="5971685" cy="1031559"/>
          </a:xfrm>
        </p:grpSpPr>
        <p:sp>
          <p:nvSpPr>
            <p:cNvPr id="554" name="Google Shape;554;p41"/>
            <p:cNvSpPr/>
            <p:nvPr/>
          </p:nvSpPr>
          <p:spPr>
            <a:xfrm rot="10800000">
              <a:off x="1589440" y="1754909"/>
              <a:ext cx="1054800" cy="971400"/>
            </a:xfrm>
            <a:prstGeom prst="pentagon">
              <a:avLst>
                <a:gd name="hf" fmla="val 105146"/>
                <a:gd name="vf" fmla="val 110557"/>
              </a:avLst>
            </a:prstGeom>
            <a:solidFill>
              <a:schemeClr val="lt2"/>
            </a:solidFill>
            <a:ln w="76200" cap="flat" cmpd="sng">
              <a:solidFill>
                <a:srgbClr val="274E13"/>
              </a:solidFill>
              <a:prstDash val="solid"/>
              <a:round/>
              <a:headEnd type="none" w="sm" len="sm"/>
              <a:tailEnd type="none" w="sm" len="sm"/>
            </a:ln>
            <a:effectLst>
              <a:outerShdw blurRad="428625" dist="19050" dir="5400000" algn="bl" rotWithShape="0">
                <a:srgbClr val="274E13">
                  <a:alpha val="7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5" name="Google Shape;555;p41"/>
            <p:cNvGrpSpPr/>
            <p:nvPr/>
          </p:nvGrpSpPr>
          <p:grpSpPr>
            <a:xfrm>
              <a:off x="1797681" y="1863701"/>
              <a:ext cx="638340" cy="591999"/>
              <a:chOff x="6290037" y="1349661"/>
              <a:chExt cx="1713203" cy="1730992"/>
            </a:xfrm>
          </p:grpSpPr>
          <p:pic>
            <p:nvPicPr>
              <p:cNvPr id="556" name="Google Shape;556;p41"/>
              <p:cNvPicPr preferRelativeResize="0"/>
              <p:nvPr/>
            </p:nvPicPr>
            <p:blipFill>
              <a:blip r:embed="rId5">
                <a:alphaModFix/>
              </a:blip>
              <a:stretch>
                <a:fillRect/>
              </a:stretch>
            </p:blipFill>
            <p:spPr>
              <a:xfrm rot="351591">
                <a:off x="6603667" y="1411815"/>
                <a:ext cx="1324321" cy="1142367"/>
              </a:xfrm>
              <a:prstGeom prst="rect">
                <a:avLst/>
              </a:prstGeom>
              <a:noFill/>
              <a:ln>
                <a:noFill/>
              </a:ln>
            </p:spPr>
          </p:pic>
          <p:pic>
            <p:nvPicPr>
              <p:cNvPr id="557" name="Google Shape;557;p41"/>
              <p:cNvPicPr preferRelativeResize="0"/>
              <p:nvPr/>
            </p:nvPicPr>
            <p:blipFill>
              <a:blip r:embed="rId6">
                <a:alphaModFix/>
              </a:blip>
              <a:stretch>
                <a:fillRect/>
              </a:stretch>
            </p:blipFill>
            <p:spPr>
              <a:xfrm rot="-239859">
                <a:off x="6325568" y="1989186"/>
                <a:ext cx="1053804" cy="1056018"/>
              </a:xfrm>
              <a:prstGeom prst="rect">
                <a:avLst/>
              </a:prstGeom>
              <a:noFill/>
              <a:ln>
                <a:noFill/>
              </a:ln>
            </p:spPr>
          </p:pic>
        </p:grpSp>
        <p:sp>
          <p:nvSpPr>
            <p:cNvPr id="558" name="Google Shape;558;p41"/>
            <p:cNvSpPr txBox="1"/>
            <p:nvPr/>
          </p:nvSpPr>
          <p:spPr>
            <a:xfrm>
              <a:off x="2810025" y="1694750"/>
              <a:ext cx="47511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Calibri"/>
                  <a:ea typeface="Calibri"/>
                  <a:cs typeface="Calibri"/>
                  <a:sym typeface="Calibri"/>
                </a:rPr>
                <a:t>Weather Detection</a:t>
              </a:r>
              <a:endParaRPr sz="2400" b="1">
                <a:latin typeface="Calibri"/>
                <a:ea typeface="Calibri"/>
                <a:cs typeface="Calibri"/>
                <a:sym typeface="Calibri"/>
              </a:endParaRPr>
            </a:p>
          </p:txBody>
        </p:sp>
      </p:grpSp>
      <p:grpSp>
        <p:nvGrpSpPr>
          <p:cNvPr id="559" name="Google Shape;559;p41"/>
          <p:cNvGrpSpPr/>
          <p:nvPr/>
        </p:nvGrpSpPr>
        <p:grpSpPr>
          <a:xfrm>
            <a:off x="2911550" y="2707100"/>
            <a:ext cx="5971675" cy="1015986"/>
            <a:chOff x="2810025" y="2571750"/>
            <a:chExt cx="5971675" cy="1015986"/>
          </a:xfrm>
        </p:grpSpPr>
        <p:sp>
          <p:nvSpPr>
            <p:cNvPr id="560" name="Google Shape;560;p41"/>
            <p:cNvSpPr/>
            <p:nvPr/>
          </p:nvSpPr>
          <p:spPr>
            <a:xfrm rot="10800000">
              <a:off x="2810025" y="2616336"/>
              <a:ext cx="1054800" cy="971400"/>
            </a:xfrm>
            <a:prstGeom prst="pentagon">
              <a:avLst>
                <a:gd name="hf" fmla="val 105146"/>
                <a:gd name="vf" fmla="val 110557"/>
              </a:avLst>
            </a:prstGeom>
            <a:solidFill>
              <a:schemeClr val="lt2"/>
            </a:solidFill>
            <a:ln w="76200" cap="flat" cmpd="sng">
              <a:solidFill>
                <a:srgbClr val="1C4587"/>
              </a:solidFill>
              <a:prstDash val="solid"/>
              <a:round/>
              <a:headEnd type="none" w="sm" len="sm"/>
              <a:tailEnd type="none" w="sm" len="sm"/>
            </a:ln>
            <a:effectLst>
              <a:outerShdw blurRad="428625" dist="19050" dir="5400000" algn="bl" rotWithShape="0">
                <a:srgbClr val="1C4587">
                  <a:alpha val="7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1" name="Google Shape;561;p41"/>
            <p:cNvPicPr preferRelativeResize="0"/>
            <p:nvPr/>
          </p:nvPicPr>
          <p:blipFill>
            <a:blip r:embed="rId7">
              <a:alphaModFix/>
            </a:blip>
            <a:stretch>
              <a:fillRect/>
            </a:stretch>
          </p:blipFill>
          <p:spPr>
            <a:xfrm>
              <a:off x="3041425" y="2758656"/>
              <a:ext cx="592000" cy="592000"/>
            </a:xfrm>
            <a:prstGeom prst="rect">
              <a:avLst/>
            </a:prstGeom>
            <a:noFill/>
            <a:ln>
              <a:noFill/>
            </a:ln>
          </p:spPr>
        </p:pic>
        <p:sp>
          <p:nvSpPr>
            <p:cNvPr id="562" name="Google Shape;562;p41"/>
            <p:cNvSpPr txBox="1"/>
            <p:nvPr/>
          </p:nvSpPr>
          <p:spPr>
            <a:xfrm>
              <a:off x="4030600" y="2571750"/>
              <a:ext cx="47511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Calibri"/>
                  <a:ea typeface="Calibri"/>
                  <a:cs typeface="Calibri"/>
                  <a:sym typeface="Calibri"/>
                </a:rPr>
                <a:t>Software / Hardware Integration</a:t>
              </a:r>
              <a:endParaRPr sz="2400" b="1">
                <a:latin typeface="Calibri"/>
                <a:ea typeface="Calibri"/>
                <a:cs typeface="Calibri"/>
                <a:sym typeface="Calibri"/>
              </a:endParaRPr>
            </a:p>
          </p:txBody>
        </p:sp>
      </p:grpSp>
      <p:grpSp>
        <p:nvGrpSpPr>
          <p:cNvPr id="4" name="Group 3">
            <a:extLst>
              <a:ext uri="{FF2B5EF4-FFF2-40B4-BE49-F238E27FC236}">
                <a16:creationId xmlns:a16="http://schemas.microsoft.com/office/drawing/2014/main" id="{29987A8F-1C6D-428B-AE9A-0259ADD21466}"/>
              </a:ext>
            </a:extLst>
          </p:cNvPr>
          <p:cNvGrpSpPr/>
          <p:nvPr/>
        </p:nvGrpSpPr>
        <p:grpSpPr>
          <a:xfrm>
            <a:off x="4132125" y="3628800"/>
            <a:ext cx="5985667" cy="971400"/>
            <a:chOff x="4132125" y="3628800"/>
            <a:chExt cx="5985667" cy="971400"/>
          </a:xfrm>
        </p:grpSpPr>
        <p:grpSp>
          <p:nvGrpSpPr>
            <p:cNvPr id="563" name="Google Shape;563;p41"/>
            <p:cNvGrpSpPr/>
            <p:nvPr/>
          </p:nvGrpSpPr>
          <p:grpSpPr>
            <a:xfrm>
              <a:off x="4132125" y="3628800"/>
              <a:ext cx="5985667" cy="971400"/>
              <a:chOff x="4044608" y="3494094"/>
              <a:chExt cx="5985667" cy="971400"/>
            </a:xfrm>
          </p:grpSpPr>
          <p:sp>
            <p:nvSpPr>
              <p:cNvPr id="564" name="Google Shape;564;p41"/>
              <p:cNvSpPr/>
              <p:nvPr/>
            </p:nvSpPr>
            <p:spPr>
              <a:xfrm rot="10800000">
                <a:off x="4044608" y="3494094"/>
                <a:ext cx="1054800" cy="971400"/>
              </a:xfrm>
              <a:prstGeom prst="pentagon">
                <a:avLst>
                  <a:gd name="hf" fmla="val 105146"/>
                  <a:gd name="vf" fmla="val 110557"/>
                </a:avLst>
              </a:prstGeom>
              <a:solidFill>
                <a:schemeClr val="lt2"/>
              </a:solidFill>
              <a:ln w="76200" cap="flat" cmpd="sng">
                <a:solidFill>
                  <a:srgbClr val="4C1130"/>
                </a:solidFill>
                <a:prstDash val="solid"/>
                <a:round/>
                <a:headEnd type="none" w="sm" len="sm"/>
                <a:tailEnd type="none" w="sm" len="sm"/>
              </a:ln>
              <a:effectLst>
                <a:outerShdw blurRad="428625" dist="19050" dir="5400000" algn="bl" rotWithShape="0">
                  <a:srgbClr val="4C1130">
                    <a:alpha val="7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1"/>
              <p:cNvSpPr txBox="1"/>
              <p:nvPr/>
            </p:nvSpPr>
            <p:spPr>
              <a:xfrm>
                <a:off x="5279175" y="3494100"/>
                <a:ext cx="47511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Calibri"/>
                    <a:ea typeface="Calibri"/>
                    <a:cs typeface="Calibri"/>
                    <a:sym typeface="Calibri"/>
                  </a:rPr>
                  <a:t>Automation</a:t>
                </a:r>
                <a:endParaRPr sz="2400" b="1">
                  <a:latin typeface="Calibri"/>
                  <a:ea typeface="Calibri"/>
                  <a:cs typeface="Calibri"/>
                  <a:sym typeface="Calibri"/>
                </a:endParaRPr>
              </a:p>
            </p:txBody>
          </p:sp>
        </p:grpSp>
        <p:pic>
          <p:nvPicPr>
            <p:cNvPr id="3" name="Picture 2" descr="A close up of a sign&#10;&#10;Description automatically generated">
              <a:extLst>
                <a:ext uri="{FF2B5EF4-FFF2-40B4-BE49-F238E27FC236}">
                  <a16:creationId xmlns:a16="http://schemas.microsoft.com/office/drawing/2014/main" id="{9B6F4D67-1B7C-43AF-B7DB-56E62CB9417E}"/>
                </a:ext>
              </a:extLst>
            </p:cNvPr>
            <p:cNvPicPr>
              <a:picLocks noChangeAspect="1"/>
            </p:cNvPicPr>
            <p:nvPr/>
          </p:nvPicPr>
          <p:blipFill>
            <a:blip r:embed="rId8"/>
            <a:stretch>
              <a:fillRect/>
            </a:stretch>
          </p:blipFill>
          <p:spPr>
            <a:xfrm>
              <a:off x="4293382" y="3723087"/>
              <a:ext cx="732284" cy="663632"/>
            </a:xfrm>
            <a:prstGeom prst="rect">
              <a:avLst/>
            </a:prstGeom>
          </p:spPr>
        </p:pic>
      </p:grpSp>
      <p:sp>
        <p:nvSpPr>
          <p:cNvPr id="33" name="Google Shape;567;p41">
            <a:extLst>
              <a:ext uri="{FF2B5EF4-FFF2-40B4-BE49-F238E27FC236}">
                <a16:creationId xmlns:a16="http://schemas.microsoft.com/office/drawing/2014/main" id="{2DE152D3-4750-4A25-A047-D811DA8AAE4C}"/>
              </a:ext>
            </a:extLst>
          </p:cNvPr>
          <p:cNvSpPr/>
          <p:nvPr/>
        </p:nvSpPr>
        <p:spPr>
          <a:xfrm>
            <a:off x="63504" y="4918267"/>
            <a:ext cx="1554838" cy="213000"/>
          </a:xfrm>
          <a:prstGeom prst="homePlate">
            <a:avLst>
              <a:gd name="adj" fmla="val 50000"/>
            </a:avLst>
          </a:prstGeom>
          <a:solidFill>
            <a:srgbClr val="674EA7"/>
          </a:solidFill>
          <a:ln w="254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a:solidFill>
                  <a:schemeClr val="bg1"/>
                </a:solidFill>
                <a:latin typeface="Calibri"/>
                <a:ea typeface="Calibri"/>
                <a:cs typeface="Calibri"/>
                <a:sym typeface="Calibri"/>
              </a:rPr>
              <a:t>Overview</a:t>
            </a:r>
            <a:endParaRPr sz="1200" b="0" i="0" u="none" strike="noStrike" cap="none">
              <a:solidFill>
                <a:schemeClr val="bg1"/>
              </a:solidFill>
              <a:latin typeface="Calibri"/>
              <a:ea typeface="Calibri"/>
              <a:cs typeface="Calibri"/>
              <a:sym typeface="Calibri"/>
            </a:endParaRPr>
          </a:p>
        </p:txBody>
      </p:sp>
      <p:sp>
        <p:nvSpPr>
          <p:cNvPr id="34" name="Google Shape;568;p41">
            <a:extLst>
              <a:ext uri="{FF2B5EF4-FFF2-40B4-BE49-F238E27FC236}">
                <a16:creationId xmlns:a16="http://schemas.microsoft.com/office/drawing/2014/main" id="{F5DAB259-D779-4DF2-8702-A14B9B238DFC}"/>
              </a:ext>
            </a:extLst>
          </p:cNvPr>
          <p:cNvSpPr/>
          <p:nvPr/>
        </p:nvSpPr>
        <p:spPr>
          <a:xfrm>
            <a:off x="1618343" y="4918275"/>
            <a:ext cx="1293204" cy="213000"/>
          </a:xfrm>
          <a:prstGeom prst="chevron">
            <a:avLst>
              <a:gd name="adj" fmla="val 50000"/>
            </a:avLst>
          </a:prstGeom>
          <a:solidFill>
            <a:srgbClr val="FFFFFF"/>
          </a:solidFill>
          <a:ln w="25400" cap="flat" cmpd="sng">
            <a:solidFill>
              <a:srgbClr val="674E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a:latin typeface="Calibri"/>
                <a:ea typeface="Calibri"/>
                <a:cs typeface="Calibri"/>
                <a:sym typeface="Calibri"/>
              </a:rPr>
              <a:t>Schedule</a:t>
            </a:r>
            <a:endParaRPr/>
          </a:p>
        </p:txBody>
      </p:sp>
      <p:sp>
        <p:nvSpPr>
          <p:cNvPr id="36" name="Google Shape;572;p41">
            <a:extLst>
              <a:ext uri="{FF2B5EF4-FFF2-40B4-BE49-F238E27FC236}">
                <a16:creationId xmlns:a16="http://schemas.microsoft.com/office/drawing/2014/main" id="{59F90AED-A05B-48C0-A7FA-AFD09CA42754}"/>
              </a:ext>
            </a:extLst>
          </p:cNvPr>
          <p:cNvSpPr/>
          <p:nvPr/>
        </p:nvSpPr>
        <p:spPr>
          <a:xfrm>
            <a:off x="7662649" y="4916950"/>
            <a:ext cx="781425" cy="213000"/>
          </a:xfrm>
          <a:prstGeom prst="chevron">
            <a:avLst>
              <a:gd name="adj" fmla="val 50000"/>
            </a:avLst>
          </a:prstGeom>
          <a:solidFill>
            <a:schemeClr val="lt1"/>
          </a:solidFill>
          <a:ln w="25400" cap="flat" cmpd="sng">
            <a:solidFill>
              <a:srgbClr val="674E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a:solidFill>
                  <a:schemeClr val="dk1"/>
                </a:solidFill>
                <a:latin typeface="Calibri"/>
                <a:ea typeface="Calibri"/>
                <a:cs typeface="Calibri"/>
                <a:sym typeface="Calibri"/>
              </a:rPr>
              <a:t>Budget</a:t>
            </a:r>
            <a:endParaRPr/>
          </a:p>
        </p:txBody>
      </p:sp>
      <p:sp>
        <p:nvSpPr>
          <p:cNvPr id="37" name="Google Shape;569;p41">
            <a:extLst>
              <a:ext uri="{FF2B5EF4-FFF2-40B4-BE49-F238E27FC236}">
                <a16:creationId xmlns:a16="http://schemas.microsoft.com/office/drawing/2014/main" id="{8BFF6A66-B9B7-4FA4-85FB-A65BF0020182}"/>
              </a:ext>
            </a:extLst>
          </p:cNvPr>
          <p:cNvSpPr/>
          <p:nvPr/>
        </p:nvSpPr>
        <p:spPr>
          <a:xfrm>
            <a:off x="2911548" y="4916950"/>
            <a:ext cx="4751100" cy="213000"/>
          </a:xfrm>
          <a:prstGeom prst="chevron">
            <a:avLst>
              <a:gd name="adj" fmla="val 50000"/>
            </a:avLst>
          </a:prstGeom>
          <a:solidFill>
            <a:schemeClr val="bg1"/>
          </a:solidFill>
          <a:ln w="25400" cap="flat" cmpd="sng">
            <a:solidFill>
              <a:srgbClr val="674E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a:solidFill>
                  <a:schemeClr val="tx1"/>
                </a:solidFill>
                <a:latin typeface="Calibri"/>
                <a:ea typeface="Calibri"/>
                <a:cs typeface="Calibri"/>
                <a:sym typeface="Calibri"/>
              </a:rPr>
              <a:t>Manufacturing</a:t>
            </a:r>
            <a:endParaRPr>
              <a:solidFill>
                <a:schemeClr val="tx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3086</Words>
  <Application>Microsoft Office PowerPoint</Application>
  <PresentationFormat>On-screen Show (16:9)</PresentationFormat>
  <Paragraphs>659</Paragraphs>
  <Slides>47</Slides>
  <Notes>31</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47</vt:i4>
      </vt:variant>
    </vt:vector>
  </HeadingPairs>
  <TitlesOfParts>
    <vt:vector size="54" baseType="lpstr">
      <vt:lpstr>Adobe Fan Heiti Std B</vt:lpstr>
      <vt:lpstr>Arial</vt:lpstr>
      <vt:lpstr>Calibri</vt:lpstr>
      <vt:lpstr>Segoe UI</vt:lpstr>
      <vt:lpstr>Wingdings,Sans-Serif</vt:lpstr>
      <vt:lpstr>Simple Light</vt:lpstr>
      <vt:lpstr>Simple Light</vt:lpstr>
      <vt:lpstr>Test Readiness Review</vt:lpstr>
      <vt:lpstr>Overview</vt:lpstr>
      <vt:lpstr>What is WRAITH?</vt:lpstr>
      <vt:lpstr>Levels of Success</vt:lpstr>
      <vt:lpstr>PowerPoint Presentation</vt:lpstr>
      <vt:lpstr>Baseline Design Hardware Overview</vt:lpstr>
      <vt:lpstr>PowerPoint Presentation</vt:lpstr>
      <vt:lpstr>PowerPoint Presentation</vt:lpstr>
      <vt:lpstr>Critical Project Elements Review</vt:lpstr>
      <vt:lpstr>Schedule</vt:lpstr>
      <vt:lpstr>Software Schedule</vt:lpstr>
      <vt:lpstr>Hardware Schedule</vt:lpstr>
      <vt:lpstr>Environmental Schedule</vt:lpstr>
      <vt:lpstr>Test Progress</vt:lpstr>
      <vt:lpstr>Test Readiness</vt:lpstr>
      <vt:lpstr>Full System</vt:lpstr>
      <vt:lpstr>Final System Test</vt:lpstr>
      <vt:lpstr>Protection</vt:lpstr>
      <vt:lpstr>Roof Actuation - Stepper Motor Model</vt:lpstr>
      <vt:lpstr>Roof Actuation - Stepper Motor Model</vt:lpstr>
      <vt:lpstr>Roof Actuation - Stepper Motor Model</vt:lpstr>
      <vt:lpstr>Roof Actuation - Stepper Motor Model</vt:lpstr>
      <vt:lpstr>Roof Actuation Test - Overview</vt:lpstr>
      <vt:lpstr>Weather Detection</vt:lpstr>
      <vt:lpstr>Environmental System Tests – Overview </vt:lpstr>
      <vt:lpstr>Environmental Systems Test – What's Next</vt:lpstr>
      <vt:lpstr>Software</vt:lpstr>
      <vt:lpstr>Stage Auto-Calibration Test – Overview  </vt:lpstr>
      <vt:lpstr>Stage Calibration Test </vt:lpstr>
      <vt:lpstr>Stage Slewing Home Test - Overview</vt:lpstr>
      <vt:lpstr>Full System Timing Test - Overview</vt:lpstr>
      <vt:lpstr>Budget</vt:lpstr>
      <vt:lpstr>Cost Plan</vt:lpstr>
      <vt:lpstr>Questions?</vt:lpstr>
      <vt:lpstr>Backup Slides</vt:lpstr>
      <vt:lpstr>Stage Home Pointing Reliability Test - Overview</vt:lpstr>
      <vt:lpstr>Search Algorithm for Missing Object</vt:lpstr>
      <vt:lpstr>Relative Humidity Testing Data</vt:lpstr>
      <vt:lpstr>Pressure and Temperature Testing Data</vt:lpstr>
      <vt:lpstr>IR Thermometer Testing Data</vt:lpstr>
      <vt:lpstr>Updated Weather Shielding Triggers</vt:lpstr>
      <vt:lpstr>Power</vt:lpstr>
      <vt:lpstr>Stage Calibration Test – Test Design </vt:lpstr>
      <vt:lpstr>Full System Test</vt:lpstr>
      <vt:lpstr>Work Breakdown Structure</vt:lpstr>
      <vt:lpstr>Schedule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Critical Design Review</dc:title>
  <dc:creator>Dalton</dc:creator>
  <cp:lastModifiedBy>Jeff Zehnder</cp:lastModifiedBy>
  <cp:revision>2</cp:revision>
  <dcterms:modified xsi:type="dcterms:W3CDTF">2020-05-28T02:06:30Z</dcterms:modified>
</cp:coreProperties>
</file>