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00_61E56C23.xml" ContentType="application/vnd.ms-powerpoint.comments+xml"/>
  <Override PartName="/ppt/comments/modernComment_138_41CEA905.xml" ContentType="application/vnd.ms-powerpoint.comments+xml"/>
  <Override PartName="/ppt/notesSlides/notesSlide1.xml" ContentType="application/vnd.openxmlformats-officedocument.presentationml.notesSlide+xml"/>
  <Override PartName="/ppt/comments/modernComment_155_B7B0CC9C.xml" ContentType="application/vnd.ms-powerpoint.comments+xml"/>
  <Override PartName="/ppt/notesSlides/notesSlide2.xml" ContentType="application/vnd.openxmlformats-officedocument.presentationml.notesSlide+xml"/>
  <Override PartName="/ppt/comments/modernComment_13D_5B98EF32.xml" ContentType="application/vnd.ms-powerpoint.comments+xml"/>
  <Override PartName="/ppt/comments/modernComment_165_B982E2D3.xml" ContentType="application/vnd.ms-powerpoint.comments+xml"/>
  <Override PartName="/ppt/comments/modernComment_157_6F85BC11.xml" ContentType="application/vnd.ms-powerpoint.comments+xml"/>
  <Override PartName="/ppt/notesSlides/notesSlide3.xml" ContentType="application/vnd.openxmlformats-officedocument.presentationml.notesSlide+xml"/>
  <Override PartName="/ppt/comments/modernComment_141_8F618BB7.xml" ContentType="application/vnd.ms-powerpoint.comments+xml"/>
  <Override PartName="/ppt/comments/modernComment_17A_290A68C1.xml" ContentType="application/vnd.ms-powerpoint.comments+xml"/>
  <Override PartName="/ppt/comments/modernComment_17B_6EC6A50E.xml" ContentType="application/vnd.ms-powerpoint.comments+xml"/>
  <Override PartName="/ppt/comments/modernComment_199_F549215E.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98_8475A812.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7F_1A27B378.xml" ContentType="application/vnd.ms-powerpoint.comments+xml"/>
  <Override PartName="/ppt/notesSlides/notesSlide4.xml" ContentType="application/vnd.openxmlformats-officedocument.presentationml.notesSlide+xml"/>
  <Override PartName="/ppt/comments/modernComment_17C_3C491982.xml" ContentType="application/vnd.ms-powerpoint.comments+xml"/>
  <Override PartName="/ppt/notesSlides/notesSlide5.xml" ContentType="application/vnd.openxmlformats-officedocument.presentationml.notesSlide+xml"/>
  <Override PartName="/ppt/comments/modernComment_152_A3DE2DF2.xml" ContentType="application/vnd.ms-powerpoint.comments+xml"/>
  <Override PartName="/ppt/comments/modernComment_179_8B449995.xml" ContentType="application/vnd.ms-powerpoint.comments+xml"/>
  <Override PartName="/ppt/comments/modernComment_1A0_AEBA2499.xml" ContentType="application/vnd.ms-powerpoint.comments+xml"/>
  <Override PartName="/ppt/comments/modernComment_14E_F03C2D22.xml" ContentType="application/vnd.ms-powerpoint.comments+xml"/>
  <Override PartName="/ppt/comments/modernComment_15B_FC2C4ED.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4"/>
  </p:notesMasterIdLst>
  <p:handoutMasterIdLst>
    <p:handoutMasterId r:id="rId75"/>
  </p:handoutMasterIdLst>
  <p:sldIdLst>
    <p:sldId id="256" r:id="rId5"/>
    <p:sldId id="312" r:id="rId6"/>
    <p:sldId id="370" r:id="rId7"/>
    <p:sldId id="417" r:id="rId8"/>
    <p:sldId id="314" r:id="rId9"/>
    <p:sldId id="315" r:id="rId10"/>
    <p:sldId id="341" r:id="rId11"/>
    <p:sldId id="340" r:id="rId12"/>
    <p:sldId id="316" r:id="rId13"/>
    <p:sldId id="363" r:id="rId14"/>
    <p:sldId id="317" r:id="rId15"/>
    <p:sldId id="375" r:id="rId16"/>
    <p:sldId id="374" r:id="rId17"/>
    <p:sldId id="357" r:id="rId18"/>
    <p:sldId id="343" r:id="rId19"/>
    <p:sldId id="415" r:id="rId20"/>
    <p:sldId id="321" r:id="rId21"/>
    <p:sldId id="414" r:id="rId22"/>
    <p:sldId id="424" r:id="rId23"/>
    <p:sldId id="339" r:id="rId24"/>
    <p:sldId id="378" r:id="rId25"/>
    <p:sldId id="379" r:id="rId26"/>
    <p:sldId id="409" r:id="rId27"/>
    <p:sldId id="408" r:id="rId28"/>
    <p:sldId id="383" r:id="rId29"/>
    <p:sldId id="380" r:id="rId30"/>
    <p:sldId id="418" r:id="rId31"/>
    <p:sldId id="411" r:id="rId32"/>
    <p:sldId id="338" r:id="rId33"/>
    <p:sldId id="329" r:id="rId34"/>
    <p:sldId id="377" r:id="rId35"/>
    <p:sldId id="416" r:id="rId36"/>
    <p:sldId id="334" r:id="rId37"/>
    <p:sldId id="335" r:id="rId38"/>
    <p:sldId id="353" r:id="rId39"/>
    <p:sldId id="347" r:id="rId40"/>
    <p:sldId id="385" r:id="rId41"/>
    <p:sldId id="386" r:id="rId42"/>
    <p:sldId id="350" r:id="rId43"/>
    <p:sldId id="354" r:id="rId44"/>
    <p:sldId id="355" r:id="rId45"/>
    <p:sldId id="393" r:id="rId46"/>
    <p:sldId id="394" r:id="rId47"/>
    <p:sldId id="395" r:id="rId48"/>
    <p:sldId id="387" r:id="rId49"/>
    <p:sldId id="388" r:id="rId50"/>
    <p:sldId id="389" r:id="rId51"/>
    <p:sldId id="396" r:id="rId52"/>
    <p:sldId id="397" r:id="rId53"/>
    <p:sldId id="398" r:id="rId54"/>
    <p:sldId id="399" r:id="rId55"/>
    <p:sldId id="400" r:id="rId56"/>
    <p:sldId id="401" r:id="rId57"/>
    <p:sldId id="403" r:id="rId58"/>
    <p:sldId id="404" r:id="rId59"/>
    <p:sldId id="402" r:id="rId60"/>
    <p:sldId id="406" r:id="rId61"/>
    <p:sldId id="384" r:id="rId62"/>
    <p:sldId id="362" r:id="rId63"/>
    <p:sldId id="390" r:id="rId64"/>
    <p:sldId id="391" r:id="rId65"/>
    <p:sldId id="392" r:id="rId66"/>
    <p:sldId id="420" r:id="rId67"/>
    <p:sldId id="361" r:id="rId68"/>
    <p:sldId id="405" r:id="rId69"/>
    <p:sldId id="421" r:id="rId70"/>
    <p:sldId id="422" r:id="rId71"/>
    <p:sldId id="423" r:id="rId72"/>
    <p:sldId id="412"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3A9F4B5A-9DF0-40D2-9134-64870D3D6097}">
          <p14:sldIdLst>
            <p14:sldId id="256"/>
          </p14:sldIdLst>
        </p14:section>
        <p14:section name="Project Description" id="{7190AB20-DD61-44C9-917E-249F6FBA7462}">
          <p14:sldIdLst>
            <p14:sldId id="312"/>
            <p14:sldId id="370"/>
            <p14:sldId id="417"/>
            <p14:sldId id="314"/>
            <p14:sldId id="315"/>
            <p14:sldId id="341"/>
            <p14:sldId id="340"/>
            <p14:sldId id="316"/>
            <p14:sldId id="363"/>
          </p14:sldIdLst>
        </p14:section>
        <p14:section name="First Trade" id="{52FC8992-BE8C-423E-B2E1-AAC5694F3013}">
          <p14:sldIdLst>
            <p14:sldId id="317"/>
            <p14:sldId id="375"/>
            <p14:sldId id="374"/>
            <p14:sldId id="357"/>
            <p14:sldId id="343"/>
            <p14:sldId id="415"/>
            <p14:sldId id="321"/>
            <p14:sldId id="414"/>
            <p14:sldId id="424"/>
          </p14:sldIdLst>
        </p14:section>
        <p14:section name="Modeling and Prototyping Plans" id="{B4E76F92-B1A1-40A0-9C2A-588F6168741C}">
          <p14:sldIdLst>
            <p14:sldId id="339"/>
            <p14:sldId id="378"/>
            <p14:sldId id="379"/>
            <p14:sldId id="409"/>
            <p14:sldId id="408"/>
            <p14:sldId id="383"/>
            <p14:sldId id="380"/>
            <p14:sldId id="418"/>
            <p14:sldId id="411"/>
          </p14:sldIdLst>
        </p14:section>
        <p14:section name="Current Design Space" id="{5C0BD6A7-D210-47B6-82E9-C65CCA2B1DCA}">
          <p14:sldIdLst>
            <p14:sldId id="338"/>
            <p14:sldId id="329"/>
            <p14:sldId id="377"/>
            <p14:sldId id="416"/>
          </p14:sldIdLst>
        </p14:section>
        <p14:section name="Additional Slides" id="{7D729EAB-1180-44F4-AE1B-C13B303E5404}">
          <p14:sldIdLst>
            <p14:sldId id="334"/>
            <p14:sldId id="335"/>
            <p14:sldId id="353"/>
            <p14:sldId id="347"/>
            <p14:sldId id="385"/>
            <p14:sldId id="386"/>
            <p14:sldId id="350"/>
            <p14:sldId id="354"/>
            <p14:sldId id="355"/>
            <p14:sldId id="393"/>
            <p14:sldId id="394"/>
            <p14:sldId id="395"/>
            <p14:sldId id="387"/>
            <p14:sldId id="388"/>
            <p14:sldId id="389"/>
            <p14:sldId id="396"/>
            <p14:sldId id="397"/>
            <p14:sldId id="398"/>
            <p14:sldId id="399"/>
            <p14:sldId id="400"/>
            <p14:sldId id="401"/>
            <p14:sldId id="403"/>
            <p14:sldId id="404"/>
            <p14:sldId id="402"/>
            <p14:sldId id="406"/>
            <p14:sldId id="384"/>
            <p14:sldId id="362"/>
            <p14:sldId id="390"/>
            <p14:sldId id="391"/>
            <p14:sldId id="392"/>
            <p14:sldId id="420"/>
            <p14:sldId id="361"/>
            <p14:sldId id="405"/>
            <p14:sldId id="421"/>
            <p14:sldId id="422"/>
            <p14:sldId id="423"/>
            <p14:sldId id="412"/>
          </p14:sldIdLst>
        </p14:section>
      </p14:sectionLst>
    </p:ext>
    <p:ext uri="{EFAFB233-063F-42B5-8137-9DF3F51BA10A}">
      <p15:sldGuideLst xmlns:p15="http://schemas.microsoft.com/office/powerpoint/2012/main">
        <p15:guide id="1" orient="horz" pos="175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07CC32-1AB1-00D3-BB57-297DE452ACD2}" name="Jacob Kalani Wilson" initials="JW" userId="S::jawi8680@colorado.edu::fe8d5649-a04b-472f-a61e-b50336fde5ba" providerId="AD"/>
  <p188:author id="{E1DD6450-0401-F5C4-78C5-2FB4CAB4407C}" name="Kevin Pipich" initials="KP" userId="Kevin Pipich" providerId="None"/>
  <p188:author id="{68E9BC93-D872-6BCE-4ADC-307389D1EB52}" name="Guest User" initials="GU" userId="S::urn:spo:anon#c0fad122cb87cfef2a64a973e63040dfc82ee6c2a5261389e9bfa653ecb06c42::" providerId="AD"/>
  <p188:author id="{C9CC4ABA-FDF8-A10F-317E-5E65BC7B16F5}" name="Samuel Hatton" initials="SH" userId="S::saha4982@colorado.edu::152b07e9-b9a1-4baa-a408-0a527765db1a" providerId="AD"/>
  <p188:author id="{745206CB-22C2-BC37-AF21-36452C35E049}" name="Michael Jon Miller" initials="MM" userId="S::mimi6498@colorado.edu::b643a88c-7b2f-43b3-b881-75316061d857" providerId="AD"/>
  <p188:author id="{F718A7E3-822D-48EA-F189-5999660B85A8}" name="Collin R Hudson" initials="CH" userId="S::cohu1116@colorado.edu::a31434b2-f723-4ff0-8b7c-6bc67b77980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5F5F5F"/>
    <a:srgbClr val="FF5C5C"/>
    <a:srgbClr val="E6E109"/>
    <a:srgbClr val="F7F73F"/>
    <a:srgbClr val="BFBFBF"/>
    <a:srgbClr val="FB8500"/>
    <a:srgbClr val="023047"/>
    <a:srgbClr val="7F7F7F"/>
    <a:srgbClr val="FF5E5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FC5853-F86E-FC45-0B90-AFF808DCBA79}" v="570" dt="2022-10-03T02:05:14.117"/>
    <p1510:client id="{22AA3EEE-354E-4A5C-B036-40F1D4D7EB3D}" v="173" dt="2022-10-03T02:11:14.717"/>
    <p1510:client id="{39EA1D46-E136-FC19-4FAC-C72AD3082CBB}" v="284" dt="2022-10-03T02:16:17.474"/>
    <p1510:client id="{4073FEEB-34AA-FB1D-CF28-C2B0E864213D}" v="892" dt="2022-10-02T05:21:01.669"/>
    <p1510:client id="{462D36C9-48D5-488D-AA8E-F4BE42AD9B62}" v="18151" dt="2022-10-03T04:16:23.710"/>
    <p1510:client id="{47C80DA9-6C05-30ED-33CB-DAD36B741B23}" v="122" dt="2022-10-02T08:34:36.876"/>
    <p1510:client id="{648A7923-1F2C-43E0-A22D-AD4F14E6B473}" v="309" vWet="315" dt="2022-10-03T04:04:44.097"/>
    <p1510:client id="{694693DC-CC48-88E9-BA4E-55305375D60A}" v="333" dt="2022-10-03T01:51:45.788"/>
    <p1510:client id="{8B58F601-0BA8-7218-AB0E-BD610B11A1F9}" v="1" dt="2022-10-02T20:29:52.803"/>
    <p1510:client id="{9692BB87-6CD6-BAA3-812C-CBCB01CBE115}" v="16" dt="2022-10-03T02:47:10.834"/>
    <p1510:client id="{A906C5F4-5743-D53F-8710-68F3D60AE14E}" v="15" dt="2022-10-03T00:55:33.829"/>
    <p1510:client id="{B5D136CF-449B-700A-3FA0-F0715B8A074C}" v="42" dt="2022-10-03T01:00:01.384"/>
    <p1510:client id="{D6F6E96E-DC98-FB41-7D72-6B4EBCADD23A}" v="122" dt="2022-10-03T02:26:56.728"/>
    <p1510:client id="{DF6FC54C-24FA-2FAA-D408-B9AC1371B8EC}" v="5" dt="2022-10-02T20:28:47.523"/>
    <p1510:client id="{F108EF43-4ACF-4CD1-BE3F-14A810D91FC6}" v="1067" dt="2022-10-02T05:59:49.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4" d="100"/>
          <a:sy n="154" d="100"/>
        </p:scale>
        <p:origin x="534" y="132"/>
      </p:cViewPr>
      <p:guideLst>
        <p:guide orient="horz" pos="1752"/>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omments/modernComment_100_61E56C23.xml><?xml version="1.0" encoding="utf-8"?>
<p188:cmLst xmlns:a="http://schemas.openxmlformats.org/drawingml/2006/main" xmlns:r="http://schemas.openxmlformats.org/officeDocument/2006/relationships" xmlns:p188="http://schemas.microsoft.com/office/powerpoint/2018/8/main">
  <p188:cm id="{1AD16847-B31F-4638-9B52-E782CB2C22CD}" authorId="{8B07CC32-1AB1-00D3-BB57-297DE452ACD2}" created="2022-09-29T16:52:13.596">
    <pc:sldMkLst xmlns:pc="http://schemas.microsoft.com/office/powerpoint/2013/main/command">
      <pc:docMk/>
      <pc:sldMk cId="1642425379" sldId="256"/>
    </pc:sldMkLst>
    <p188:txBody>
      <a:bodyPr/>
      <a:lstStyle/>
      <a:p>
        <a:r>
          <a:rPr lang="en-US"/>
          <a:t>Team picture here?
Logo?</a:t>
        </a:r>
      </a:p>
    </p188:txBody>
  </p188:cm>
  <p188:cm id="{58B7527E-42A1-432C-9950-079BB60BD268}" authorId="{8B07CC32-1AB1-00D3-BB57-297DE452ACD2}" created="2022-09-29T17:00:11.897">
    <pc:sldMkLst xmlns:pc="http://schemas.microsoft.com/office/powerpoint/2013/main/command">
      <pc:docMk/>
      <pc:sldMk cId="1642425379" sldId="256"/>
    </pc:sldMkLst>
    <p188:txBody>
      <a:bodyPr/>
      <a:lstStyle/>
      <a:p>
        <a:r>
          <a:rPr lang="en-US"/>
          <a:t>We need to define team seven acronym at some point</a:t>
        </a:r>
      </a:p>
    </p188:txBody>
  </p188:cm>
  <p188:cm id="{19C14C52-6548-4EC8-BBA2-00FB4EFF15F1}" authorId="{68E9BC93-D872-6BCE-4ADC-307389D1EB52}" created="2022-09-29T21:29:45.861">
    <pc:sldMkLst xmlns:pc="http://schemas.microsoft.com/office/powerpoint/2013/main/command">
      <pc:docMk/>
      <pc:sldMk cId="1642425379" sldId="256"/>
    </pc:sldMkLst>
    <p188:txBody>
      <a:bodyPr/>
      <a:lstStyle/>
      <a:p>
        <a:r>
          <a:rPr lang="en-US"/>
          <a:t>@Kevin Introduce TEAM SEVEN (with acronym), yourself, and the presenters. Also what we are presenting</a:t>
        </a:r>
      </a:p>
    </p188:txBody>
  </p188:cm>
</p188:cmLst>
</file>

<file path=ppt/comments/modernComment_138_41CEA905.xml><?xml version="1.0" encoding="utf-8"?>
<p188:cmLst xmlns:a="http://schemas.openxmlformats.org/drawingml/2006/main" xmlns:r="http://schemas.openxmlformats.org/officeDocument/2006/relationships" xmlns:p188="http://schemas.microsoft.com/office/powerpoint/2018/8/main">
  <p188:cm id="{89CD884B-5226-4888-9831-061EBCC3B27F}" authorId="{8B07CC32-1AB1-00D3-BB57-297DE452ACD2}" status="resolved" created="2022-09-29T16:52:49.611" complete="100000">
    <pc:sldMkLst xmlns:pc="http://schemas.microsoft.com/office/powerpoint/2013/main/command">
      <pc:docMk/>
      <pc:sldMk cId="1104062725" sldId="312"/>
    </pc:sldMkLst>
    <p188:txBody>
      <a:bodyPr/>
      <a:lstStyle/>
      <a:p>
        <a:r>
          <a:rPr lang="en-US"/>
          <a:t>Bigger font here on the subheadings (24)?</a:t>
        </a:r>
      </a:p>
    </p188:txBody>
  </p188:cm>
</p188:cmLst>
</file>

<file path=ppt/comments/modernComment_13D_5B98EF32.xml><?xml version="1.0" encoding="utf-8"?>
<p188:cmLst xmlns:a="http://schemas.openxmlformats.org/drawingml/2006/main" xmlns:r="http://schemas.openxmlformats.org/officeDocument/2006/relationships" xmlns:p188="http://schemas.microsoft.com/office/powerpoint/2018/8/main">
  <p188:cm id="{F677CC3C-9D8C-44A1-B780-3C1192DBE5BD}" authorId="{68E9BC93-D872-6BCE-4ADC-307389D1EB52}" status="resolved" created="2022-09-28T17:34:31.919" complete="100000">
    <ac:txMkLst xmlns:ac="http://schemas.microsoft.com/office/drawing/2013/main/command">
      <pc:docMk xmlns:pc="http://schemas.microsoft.com/office/powerpoint/2013/main/command"/>
      <pc:sldMk xmlns:pc="http://schemas.microsoft.com/office/powerpoint/2013/main/command" cId="1536749362" sldId="317"/>
      <ac:spMk id="7" creationId="{BAED024F-0DEB-6261-1182-68302487735D}"/>
      <ac:txMk cp="198" len="89">
        <ac:context len="289" hash="225584840"/>
      </ac:txMk>
    </ac:txMkLst>
    <p188:txBody>
      <a:bodyPr/>
      <a:lstStyle/>
      <a:p>
        <a:r>
          <a:rPr lang="en-US"/>
          <a:t>double check that this is still true</a:t>
        </a:r>
      </a:p>
    </p188:txBody>
  </p188:cm>
  <p188:cm id="{4FD1D7B5-9F44-4134-9074-C64674372574}" authorId="{68E9BC93-D872-6BCE-4ADC-307389D1EB52}" status="resolved" created="2022-09-29T21:07:26.266" complete="100000">
    <ac:deMkLst xmlns:ac="http://schemas.microsoft.com/office/drawing/2013/main/command">
      <pc:docMk xmlns:pc="http://schemas.microsoft.com/office/powerpoint/2013/main/command"/>
      <pc:sldMk xmlns:pc="http://schemas.microsoft.com/office/powerpoint/2013/main/command" cId="1536749362" sldId="317"/>
      <ac:spMk id="11" creationId="{BA24748F-6C61-EE95-D7F9-8F1A8C31F39B}"/>
    </ac:deMkLst>
    <p188:txBody>
      <a:bodyPr/>
      <a:lstStyle/>
      <a:p>
        <a:r>
          <a:rPr lang="en-US"/>
          <a:t>Turn into bullet points (get rid of paragraph form)</a:t>
        </a:r>
      </a:p>
    </p188:txBody>
  </p188:cm>
</p188:cmLst>
</file>

<file path=ppt/comments/modernComment_141_8F618BB7.xml><?xml version="1.0" encoding="utf-8"?>
<p188:cmLst xmlns:a="http://schemas.openxmlformats.org/drawingml/2006/main" xmlns:r="http://schemas.openxmlformats.org/officeDocument/2006/relationships" xmlns:p188="http://schemas.microsoft.com/office/powerpoint/2018/8/main">
  <p188:cm id="{A68B85B3-7B39-4051-BF6A-9CC2CDF351A4}" authorId="{8B07CC32-1AB1-00D3-BB57-297DE452ACD2}" status="resolved" created="2022-09-29T16:48:43.312" complete="100000">
    <pc:sldMkLst xmlns:pc="http://schemas.microsoft.com/office/powerpoint/2013/main/command">
      <pc:docMk/>
      <pc:sldMk cId="2405534647" sldId="321"/>
    </pc:sldMkLst>
    <p188:txBody>
      <a:bodyPr/>
      <a:lstStyle/>
      <a:p>
        <a:r>
          <a:rPr lang="en-US"/>
          <a:t>Need consistent font size here</a:t>
        </a:r>
      </a:p>
    </p188:txBody>
  </p188:cm>
  <p188:cm id="{63D97179-2AEB-4200-96B4-713800613D63}" authorId="{8B07CC32-1AB1-00D3-BB57-297DE452ACD2}" status="resolved" created="2022-09-29T21:41:52.874" complete="100000">
    <ac:deMkLst xmlns:ac="http://schemas.microsoft.com/office/drawing/2013/main/command">
      <pc:docMk xmlns:pc="http://schemas.microsoft.com/office/powerpoint/2013/main/command"/>
      <pc:sldMk xmlns:pc="http://schemas.microsoft.com/office/powerpoint/2013/main/command" cId="2405534647" sldId="321"/>
      <ac:graphicFrameMk id="17" creationId="{A72C89A7-441F-51C9-F1C1-263C912CD077}"/>
    </ac:deMkLst>
    <p188:txBody>
      <a:bodyPr/>
      <a:lstStyle/>
      <a:p>
        <a:r>
          <a:rPr lang="en-US"/>
          <a:t>the notch in the upper left looks funky, unmerge the table and give the leftmost column a name</a:t>
        </a:r>
      </a:p>
    </p188:txBody>
  </p188:cm>
</p188:cmLst>
</file>

<file path=ppt/comments/modernComment_14E_F03C2D22.xml><?xml version="1.0" encoding="utf-8"?>
<p188:cmLst xmlns:a="http://schemas.openxmlformats.org/drawingml/2006/main" xmlns:r="http://schemas.openxmlformats.org/officeDocument/2006/relationships" xmlns:p188="http://schemas.microsoft.com/office/powerpoint/2018/8/main">
  <p188:cm id="{DDE037E1-0088-4F17-9A25-B1F84DB455FC}" authorId="{8B07CC32-1AB1-00D3-BB57-297DE452ACD2}" created="2022-10-02T02:19:39.361">
    <pc:sldMkLst xmlns:pc="http://schemas.microsoft.com/office/powerpoint/2013/main/command">
      <pc:docMk/>
      <pc:sldMk cId="4030475554" sldId="334"/>
    </pc:sldMkLst>
    <p188:txBody>
      <a:bodyPr/>
      <a:lstStyle/>
      <a:p>
        <a:r>
          <a:rPr lang="en-US"/>
          <a:t>Picture of some sort here? Team picture or some nice diagram thingy?</a:t>
        </a:r>
      </a:p>
    </p188:txBody>
  </p188:cm>
</p188:cmLst>
</file>

<file path=ppt/comments/modernComment_152_A3DE2DF2.xml><?xml version="1.0" encoding="utf-8"?>
<p188:cmLst xmlns:a="http://schemas.openxmlformats.org/drawingml/2006/main" xmlns:r="http://schemas.openxmlformats.org/officeDocument/2006/relationships" xmlns:p188="http://schemas.microsoft.com/office/powerpoint/2018/8/main">
  <p188:cm id="{3559DAEC-96ED-4FBB-9B87-679D1D2EBE5A}" authorId="{8B07CC32-1AB1-00D3-BB57-297DE452ACD2}" created="2022-10-02T02:21:05.066">
    <pc:sldMkLst xmlns:pc="http://schemas.microsoft.com/office/powerpoint/2013/main/command">
      <pc:docMk/>
      <pc:sldMk cId="2749246962" sldId="338"/>
    </pc:sldMkLst>
    <p188:txBody>
      <a:bodyPr/>
      <a:lstStyle/>
      <a:p>
        <a:r>
          <a:rPr lang="en-US"/>
          <a:t>can we add content to this slide or is it just more a transistion</a:t>
        </a:r>
      </a:p>
    </p188:txBody>
  </p188:cm>
</p188:cmLst>
</file>

<file path=ppt/comments/modernComment_155_B7B0CC9C.xml><?xml version="1.0" encoding="utf-8"?>
<p188:cmLst xmlns:a="http://schemas.openxmlformats.org/drawingml/2006/main" xmlns:r="http://schemas.openxmlformats.org/officeDocument/2006/relationships" xmlns:p188="http://schemas.microsoft.com/office/powerpoint/2018/8/main">
  <p188:cm id="{127408AE-4601-4011-B498-A8F0E6AED37A}" authorId="{8B07CC32-1AB1-00D3-BB57-297DE452ACD2}" status="resolved" created="2022-09-30T20:46:10.065" complete="100000">
    <ac:txMkLst xmlns:ac="http://schemas.microsoft.com/office/drawing/2013/main/command">
      <pc:docMk xmlns:pc="http://schemas.microsoft.com/office/powerpoint/2013/main/command"/>
      <pc:sldMk xmlns:pc="http://schemas.microsoft.com/office/powerpoint/2013/main/command" cId="3081817244" sldId="341"/>
      <ac:graphicFrameMk id="15" creationId="{67860E88-9BCD-9774-6FF0-0F19CB04A477}"/>
      <ac:tblMk/>
      <ac:tcMk rowId="747184881" colId="3390265800"/>
      <ac:txMk cp="0" len="114">
        <ac:context len="115" hash="450996344"/>
      </ac:txMk>
    </ac:txMkLst>
    <p188:pos x="6177280" y="2753360"/>
    <p188:txBody>
      <a:bodyPr/>
      <a:lstStyle/>
      <a:p>
        <a:r>
          <a:rPr lang="en-US"/>
          <a:t>look at this based on mah feedback</a:t>
        </a:r>
      </a:p>
    </p188:txBody>
  </p188:cm>
</p188:cmLst>
</file>

<file path=ppt/comments/modernComment_157_6F85BC11.xml><?xml version="1.0" encoding="utf-8"?>
<p188:cmLst xmlns:a="http://schemas.openxmlformats.org/drawingml/2006/main" xmlns:r="http://schemas.openxmlformats.org/officeDocument/2006/relationships" xmlns:p188="http://schemas.microsoft.com/office/powerpoint/2018/8/main">
  <p188:cm id="{BFB74EAF-8BAE-4538-96F7-EF7AA2ECFEE2}" authorId="{68E9BC93-D872-6BCE-4ADC-307389D1EB52}" status="resolved" created="2022-09-29T21:15:20.858" complete="100000">
    <pc:sldMkLst xmlns:pc="http://schemas.microsoft.com/office/powerpoint/2013/main/command">
      <pc:docMk/>
      <pc:sldMk cId="1871035409" sldId="343"/>
    </pc:sldMkLst>
    <p188:txBody>
      <a:bodyPr/>
      <a:lstStyle/>
      <a:p>
        <a:r>
          <a:rPr lang="en-US"/>
          <a:t>could add hyperlink to backup slides to expedite transferring between slides</a:t>
        </a:r>
      </a:p>
    </p188:txBody>
  </p188:cm>
  <p188:cm id="{7EE6D613-E514-451C-8DAA-89F0871E5650}" authorId="{E1DD6450-0401-F5C4-78C5-2FB4CAB4407C}" status="resolved" created="2022-09-30T02:17:38.319" complete="100000">
    <pc:sldMkLst xmlns:pc="http://schemas.microsoft.com/office/powerpoint/2013/main/command">
      <pc:docMk/>
      <pc:sldMk cId="1871035409" sldId="343"/>
    </pc:sldMkLst>
    <p188:txBody>
      <a:bodyPr/>
      <a:lstStyle/>
      <a:p>
        <a:r>
          <a:rPr lang="en-US"/>
          <a:t>Add labels, arrows, circles, something to highlight importance of results. Have the parameters and assumptions on a backup slide, explain more of what this means</a:t>
        </a:r>
      </a:p>
    </p188:txBody>
  </p188:cm>
</p188:cmLst>
</file>

<file path=ppt/comments/modernComment_15B_FC2C4ED.xml><?xml version="1.0" encoding="utf-8"?>
<p188:cmLst xmlns:a="http://schemas.openxmlformats.org/drawingml/2006/main" xmlns:r="http://schemas.openxmlformats.org/officeDocument/2006/relationships" xmlns:p188="http://schemas.microsoft.com/office/powerpoint/2018/8/main">
  <p188:cm id="{3895DB2D-94AB-4AF8-8158-B4DB9CB5F201}" authorId="{8B07CC32-1AB1-00D3-BB57-297DE452ACD2}" status="resolved" created="2022-09-29T17:02:21.242">
    <ac:deMkLst xmlns:ac="http://schemas.microsoft.com/office/drawing/2013/main/command">
      <pc:docMk xmlns:pc="http://schemas.microsoft.com/office/powerpoint/2013/main/command"/>
      <pc:sldMk xmlns:pc="http://schemas.microsoft.com/office/powerpoint/2013/main/command" cId="264422637" sldId="347"/>
      <ac:graphicFrameMk id="17" creationId="{BE221B6B-DD59-632E-7210-92D48843F6D7}"/>
    </ac:deMkLst>
    <p188:txBody>
      <a:bodyPr/>
      <a:lstStyle/>
      <a:p>
        <a:r>
          <a:rPr lang="en-US"/>
          <a:t>can't read anything on this slide</a:t>
        </a:r>
      </a:p>
    </p188:txBody>
  </p188:cm>
  <p188:cm id="{EA967D03-92B3-4FFF-813D-BF45D0BEBFE7}" authorId="{68E9BC93-D872-6BCE-4ADC-307389D1EB52}" status="resolved" created="2022-09-29T21:13:24.576" complete="100000">
    <pc:sldMkLst xmlns:pc="http://schemas.microsoft.com/office/powerpoint/2013/main/command">
      <pc:docMk/>
      <pc:sldMk cId="3752893072" sldId="347"/>
    </pc:sldMkLst>
    <p188:txBody>
      <a:bodyPr/>
      <a:lstStyle/>
      <a:p>
        <a:r>
          <a:rPr lang="en-US"/>
          <a:t>Make this into backup slide</a:t>
        </a:r>
      </a:p>
    </p188:txBody>
  </p188:cm>
</p188:cmLst>
</file>

<file path=ppt/comments/modernComment_165_B982E2D3.xml><?xml version="1.0" encoding="utf-8"?>
<p188:cmLst xmlns:a="http://schemas.openxmlformats.org/drawingml/2006/main" xmlns:r="http://schemas.openxmlformats.org/officeDocument/2006/relationships" xmlns:p188="http://schemas.microsoft.com/office/powerpoint/2018/8/main">
  <p188:cm id="{ADE0179A-E683-4453-A78E-4EBC579F6AFB}" authorId="{8B07CC32-1AB1-00D3-BB57-297DE452ACD2}" status="resolved" created="2022-09-29T17:02:03.711" complete="100000">
    <ac:deMkLst xmlns:ac="http://schemas.microsoft.com/office/drawing/2013/main/command">
      <pc:docMk xmlns:pc="http://schemas.microsoft.com/office/powerpoint/2013/main/command"/>
      <pc:sldMk xmlns:pc="http://schemas.microsoft.com/office/powerpoint/2013/main/command" cId="2252087713" sldId="319"/>
      <ac:spMk id="3" creationId="{FED65840-D4CA-F2E5-B625-9A7507A8B721}"/>
    </ac:deMkLst>
    <p188:txBody>
      <a:bodyPr/>
      <a:lstStyle/>
      <a:p>
        <a:r>
          <a:rPr lang="en-US"/>
          <a:t>subheading font size inconsistent across slides</a:t>
        </a:r>
      </a:p>
    </p188:txBody>
  </p188:cm>
</p188:cmLst>
</file>

<file path=ppt/comments/modernComment_179_8B449995.xml><?xml version="1.0" encoding="utf-8"?>
<p188:cmLst xmlns:a="http://schemas.openxmlformats.org/drawingml/2006/main" xmlns:r="http://schemas.openxmlformats.org/officeDocument/2006/relationships" xmlns:p188="http://schemas.microsoft.com/office/powerpoint/2018/8/main">
  <p188:cm id="{CF0BCDBC-EF02-4D8D-A990-6D581BC2A804}" authorId="{68E9BC93-D872-6BCE-4ADC-307389D1EB52}" status="resolved" created="2022-09-30T22:31:01.853" complete="100000">
    <pc:sldMkLst xmlns:pc="http://schemas.microsoft.com/office/powerpoint/2013/main/command">
      <pc:docMk/>
      <pc:sldMk cId="2336528789" sldId="377"/>
    </pc:sldMkLst>
    <p188:txBody>
      <a:bodyPr/>
      <a:lstStyle/>
      <a:p>
        <a:r>
          <a:rPr lang="en-US"/>
          <a:t>I'm dumb and don't know how to link to another slide. Can someone link "Waypoint Following" to slide 42?</a:t>
        </a:r>
      </a:p>
    </p188:txBody>
  </p188:cm>
</p188:cmLst>
</file>

<file path=ppt/comments/modernComment_17A_290A68C1.xml><?xml version="1.0" encoding="utf-8"?>
<p188:cmLst xmlns:a="http://schemas.openxmlformats.org/drawingml/2006/main" xmlns:r="http://schemas.openxmlformats.org/officeDocument/2006/relationships" xmlns:p188="http://schemas.microsoft.com/office/powerpoint/2018/8/main">
  <p188:cm id="{06F71628-C2FB-4719-94CE-6F26EB4D7F91}" authorId="{745206CB-22C2-BC37-AF21-36452C35E049}" status="resolved" created="2022-10-01T23:18:02.696" complete="100000">
    <ac:txMkLst xmlns:ac="http://schemas.microsoft.com/office/drawing/2013/main/command">
      <pc:docMk xmlns:pc="http://schemas.microsoft.com/office/powerpoint/2013/main/command"/>
      <pc:sldMk xmlns:pc="http://schemas.microsoft.com/office/powerpoint/2013/main/command" cId="688548033" sldId="378"/>
      <ac:spMk id="11" creationId="{A76EEED7-2DD1-C245-54D7-AAE281929732}"/>
      <ac:txMk cp="202">
        <ac:context len="203" hash="1568069796"/>
      </ac:txMk>
    </ac:txMkLst>
    <p188:pos x="3115468" y="1135062"/>
    <p188:replyLst>
      <p188:reply id="{820FB5C9-3FCB-4CA2-8BFA-6C231DBCEFA8}" authorId="{F718A7E3-822D-48EA-F189-5999660B85A8}" created="2022-10-01T23:19:04.685">
        <p188:txBody>
          <a:bodyPr/>
          <a:lstStyle/>
          <a:p>
            <a:r>
              <a:rPr lang="en-US"/>
              <a:t>Just trying to capture how being able to simulate our mission management algorithm would reduce the risk of having said algorithm be inefficient or not feasible</a:t>
            </a:r>
          </a:p>
        </p188:txBody>
      </p188:reply>
      <p188:reply id="{DBC325EB-5AFD-41F0-BCA7-4FC29F2A042C}" authorId="{745206CB-22C2-BC37-AF21-36452C35E049}" created="2022-10-01T23:20:47.994">
        <p188:txBody>
          <a:bodyPr/>
          <a:lstStyle/>
          <a:p>
            <a:r>
              <a:rPr lang="en-US"/>
              <a:t>mission path simulation?</a:t>
            </a:r>
          </a:p>
        </p188:txBody>
      </p188:reply>
      <p188:reply id="{ECD6D0C0-9B3C-4A13-8264-10AB536D76C0}" authorId="{F718A7E3-822D-48EA-F189-5999660B85A8}" created="2022-10-01T23:22:26.799">
        <p188:txBody>
          <a:bodyPr/>
          <a:lstStyle/>
          <a:p>
            <a:r>
              <a:rPr lang="en-US"/>
              <a:t>I kind of want to avoid the word simulation when referring to the mission management stuff at least for this slide because I think that might get conflated with our simulations</a:t>
            </a:r>
          </a:p>
        </p188:txBody>
      </p188:reply>
    </p188:replyLst>
    <p188:txBody>
      <a:bodyPr/>
      <a:lstStyle/>
      <a:p>
        <a:r>
          <a:rPr lang="en-US"/>
          <a:t>system model?</a:t>
        </a:r>
      </a:p>
    </p188:txBody>
  </p188:cm>
  <p188:cm id="{AFD04319-8EAE-49E9-A8A4-5B2204252E61}" authorId="{F718A7E3-822D-48EA-F189-5999660B85A8}" status="resolved" created="2022-10-01T23:56:02.261" complete="100000">
    <pc:sldMkLst xmlns:pc="http://schemas.microsoft.com/office/powerpoint/2013/main/command">
      <pc:docMk/>
      <pc:sldMk cId="688548033" sldId="378"/>
    </pc:sldMkLst>
    <p188:txBody>
      <a:bodyPr/>
      <a:lstStyle/>
      <a:p>
        <a:r>
          <a:rPr lang="en-US"/>
          <a:t>Done</a:t>
        </a:r>
      </a:p>
    </p188:txBody>
  </p188:cm>
  <p188:cm id="{A66BBE78-C356-46B5-B7CF-C18434438E2B}" authorId="{8B07CC32-1AB1-00D3-BB57-297DE452ACD2}" created="2022-10-02T02:23:49.616">
    <pc:sldMkLst xmlns:pc="http://schemas.microsoft.com/office/powerpoint/2013/main/command">
      <pc:docMk/>
      <pc:sldMk cId="688548033" sldId="378"/>
    </pc:sldMkLst>
    <p188:txBody>
      <a:bodyPr/>
      <a:lstStyle/>
      <a:p>
        <a:r>
          <a:rPr lang="en-US"/>
          <a:t>some sort of picture, chart here if possible</a:t>
        </a:r>
      </a:p>
    </p188:txBody>
  </p188:cm>
  <p188:cm id="{695B7367-4E7E-42F4-A411-604556E989EC}" authorId="{F718A7E3-822D-48EA-F189-5999660B85A8}" created="2022-10-02T05:34:09.289">
    <ac:deMkLst xmlns:ac="http://schemas.microsoft.com/office/drawing/2013/main/command">
      <pc:docMk xmlns:pc="http://schemas.microsoft.com/office/powerpoint/2013/main/command"/>
      <pc:sldMk xmlns:pc="http://schemas.microsoft.com/office/powerpoint/2013/main/command" cId="688548033" sldId="378"/>
      <ac:picMk id="19" creationId="{08493BC8-5FB8-0CDE-C4FA-2BD5D81D8708}"/>
    </ac:deMkLst>
    <p188:txBody>
      <a:bodyPr/>
      <a:lstStyle/>
      <a:p>
        <a:r>
          <a:rPr lang="en-US"/>
          <a:t>Replace if you think there is a better model/simulation image!</a:t>
        </a:r>
      </a:p>
    </p188:txBody>
  </p188:cm>
</p188:cmLst>
</file>

<file path=ppt/comments/modernComment_17B_6EC6A50E.xml><?xml version="1.0" encoding="utf-8"?>
<p188:cmLst xmlns:a="http://schemas.openxmlformats.org/drawingml/2006/main" xmlns:r="http://schemas.openxmlformats.org/officeDocument/2006/relationships" xmlns:p188="http://schemas.microsoft.com/office/powerpoint/2018/8/main">
  <p188:cm id="{BA384A16-F749-44B4-8EE3-28CFF2BF2FE7}" authorId="{F718A7E3-822D-48EA-F189-5999660B85A8}" status="resolved" created="2022-10-01T00:52:09.603" complete="100000">
    <ac:deMkLst xmlns:ac="http://schemas.microsoft.com/office/drawing/2013/main/command">
      <pc:docMk xmlns:pc="http://schemas.microsoft.com/office/powerpoint/2013/main/command"/>
      <pc:sldMk xmlns:pc="http://schemas.microsoft.com/office/powerpoint/2013/main/command" cId="1858512142" sldId="379"/>
      <ac:spMk id="3" creationId="{62E7B3FA-CC29-1A83-024A-183FBD017455}"/>
    </ac:deMkLst>
    <p188:txBody>
      <a:bodyPr/>
      <a:lstStyle/>
      <a:p>
        <a:r>
          <a:rPr lang="en-US"/>
          <a:t>Should this be verification?</a:t>
        </a:r>
      </a:p>
    </p188:txBody>
  </p188:cm>
  <p188:cm id="{A18C7465-8E8A-414A-A994-8F7A1A7BF48A}" authorId="{F718A7E3-822D-48EA-F189-5999660B85A8}" created="2022-10-02T01:20:12.589">
    <pc:sldMkLst xmlns:pc="http://schemas.microsoft.com/office/powerpoint/2013/main/command">
      <pc:docMk/>
      <pc:sldMk cId="1858512142" sldId="379"/>
    </pc:sldMkLst>
    <p188:txBody>
      <a:bodyPr/>
      <a:lstStyle/>
      <a:p>
        <a:r>
          <a:rPr lang="en-US"/>
          <a:t>Wording is a bit clunky, what are we trying to say here?</a:t>
        </a:r>
      </a:p>
    </p188:txBody>
  </p188:cm>
  <p188:cm id="{B3717449-4BEA-48FD-81DD-0B8AD6BE92AF}" authorId="{F718A7E3-822D-48EA-F189-5999660B85A8}" created="2022-10-02T04:53:25.771">
    <ac:txMkLst xmlns:ac="http://schemas.microsoft.com/office/drawing/2013/main/command">
      <pc:docMk xmlns:pc="http://schemas.microsoft.com/office/powerpoint/2013/main/command"/>
      <pc:sldMk xmlns:pc="http://schemas.microsoft.com/office/powerpoint/2013/main/command" cId="1858512142" sldId="379"/>
      <ac:spMk id="4" creationId="{62E126AC-7046-498A-3532-1EBBC4C541F9}"/>
      <ac:txMk cp="0" len="4">
        <ac:context len="12" hash="1788789321"/>
      </ac:txMk>
    </ac:txMkLst>
    <p188:pos x="1333500" y="310444"/>
    <p188:txBody>
      <a:bodyPr/>
      <a:lstStyle/>
      <a:p>
        <a:r>
          <a:rPr lang="en-US"/>
          <a:t>is integration the right word here?</a:t>
        </a:r>
      </a:p>
    </p188:txBody>
  </p188:cm>
</p188:cmLst>
</file>

<file path=ppt/comments/modernComment_17C_3C491982.xml><?xml version="1.0" encoding="utf-8"?>
<p188:cmLst xmlns:a="http://schemas.openxmlformats.org/drawingml/2006/main" xmlns:r="http://schemas.openxmlformats.org/officeDocument/2006/relationships" xmlns:p188="http://schemas.microsoft.com/office/powerpoint/2018/8/main">
  <p188:cm id="{927A35BE-332E-4D71-90BD-0AB5907B133C}" authorId="{F718A7E3-822D-48EA-F189-5999660B85A8}" created="2022-10-02T01:12:02.537">
    <ac:txMkLst xmlns:ac="http://schemas.microsoft.com/office/drawing/2013/main/command">
      <pc:docMk xmlns:pc="http://schemas.microsoft.com/office/powerpoint/2013/main/command"/>
      <pc:sldMk xmlns:pc="http://schemas.microsoft.com/office/powerpoint/2013/main/command" cId="1011423618" sldId="380"/>
      <ac:spMk id="4" creationId="{29298F00-039F-FBC1-8994-2050DBDC74B6}"/>
      <ac:txMk cp="385">
        <ac:context len="386" hash="1494263023"/>
      </ac:txMk>
    </ac:txMkLst>
    <p188:pos x="4627926" y="349541"/>
    <p188:txBody>
      <a:bodyPr/>
      <a:lstStyle/>
      <a:p>
        <a:r>
          <a:rPr lang="en-US"/>
          <a:t>How do you plan to address the limitations? What steps need to be taken or questions what questions will you need</a:t>
        </a:r>
      </a:p>
    </p188:txBody>
  </p188:cm>
  <p188:cm id="{C438C612-0B23-459D-809A-A7711C861FC2}" authorId="{F718A7E3-822D-48EA-F189-5999660B85A8}" created="2022-10-02T01:12:22.396">
    <ac:txMkLst xmlns:ac="http://schemas.microsoft.com/office/drawing/2013/main/command">
      <pc:docMk xmlns:pc="http://schemas.microsoft.com/office/powerpoint/2013/main/command"/>
      <pc:sldMk xmlns:pc="http://schemas.microsoft.com/office/powerpoint/2013/main/command" cId="1011423618" sldId="380"/>
      <ac:spMk id="4" creationId="{29298F00-039F-FBC1-8994-2050DBDC74B6}"/>
      <ac:txMk cp="34">
        <ac:context len="386" hash="1494263023"/>
      </ac:txMk>
    </ac:txMkLst>
    <p188:pos x="2065662" y="991518"/>
    <p188:txBody>
      <a:bodyPr/>
      <a:lstStyle/>
      <a:p>
        <a:r>
          <a:rPr lang="en-US"/>
          <a:t>what milestones does it currently cover or add to?</a:t>
        </a:r>
      </a:p>
    </p188:txBody>
  </p188:cm>
  <p188:cm id="{782B279E-10A7-47B9-93EB-F62B93408CA3}" authorId="{F718A7E3-822D-48EA-F189-5999660B85A8}" created="2022-10-02T01:13:23.850">
    <ac:txMkLst xmlns:ac="http://schemas.microsoft.com/office/drawing/2013/main/command">
      <pc:docMk xmlns:pc="http://schemas.microsoft.com/office/powerpoint/2013/main/command"/>
      <pc:sldMk xmlns:pc="http://schemas.microsoft.com/office/powerpoint/2013/main/command" cId="1011423618" sldId="380"/>
      <ac:spMk id="4" creationId="{29298F00-039F-FBC1-8994-2050DBDC74B6}"/>
      <ac:txMk cp="174">
        <ac:context len="386" hash="1494263023"/>
      </ac:txMk>
    </ac:txMkLst>
    <p188:pos x="2074843" y="1652530"/>
    <p188:txBody>
      <a:bodyPr/>
      <a:lstStyle/>
      <a:p>
        <a:r>
          <a:rPr lang="en-US"/>
          <a:t>what does it need to do in the future that it can't right now? Verbally speak to items in bulleted list don't spell out on slide</a:t>
        </a:r>
      </a:p>
    </p188:txBody>
  </p188:cm>
</p188:cmLst>
</file>

<file path=ppt/comments/modernComment_17F_1A27B378.xml><?xml version="1.0" encoding="utf-8"?>
<p188:cmLst xmlns:a="http://schemas.openxmlformats.org/drawingml/2006/main" xmlns:r="http://schemas.openxmlformats.org/officeDocument/2006/relationships" xmlns:p188="http://schemas.microsoft.com/office/powerpoint/2018/8/main">
  <p188:cm id="{0C70687E-18E4-440A-874A-2EE505E375A4}" authorId="{F718A7E3-822D-48EA-F189-5999660B85A8}" status="resolved" created="2022-10-01T22:32:21.075" complete="100000">
    <ac:txMkLst xmlns:ac="http://schemas.microsoft.com/office/drawing/2013/main/command">
      <pc:docMk xmlns:pc="http://schemas.microsoft.com/office/powerpoint/2013/main/command"/>
      <pc:sldMk xmlns:pc="http://schemas.microsoft.com/office/powerpoint/2013/main/command" cId="438809464" sldId="383"/>
      <ac:spMk id="5" creationId="{8ED1CB42-FED8-022D-27ED-83D0E12775CD}"/>
      <ac:txMk cp="69" len="3">
        <ac:context len="327" hash="3162173547"/>
      </ac:txMk>
    </ac:txMkLst>
    <p188:pos x="1560722" y="1450554"/>
    <p188:txBody>
      <a:bodyPr/>
      <a:lstStyle/>
      <a:p>
        <a:r>
          <a:rPr lang="en-US"/>
          <a:t>Need way to make this short/bulleted</a:t>
        </a:r>
      </a:p>
    </p188:txBody>
  </p188:cm>
  <p188:cm id="{C3CC206A-D73A-4B13-88E7-F1072CB55D0B}" authorId="{F718A7E3-822D-48EA-F189-5999660B85A8}" status="resolved" created="2022-10-01T22:50:32.366" complete="100000">
    <ac:txMkLst xmlns:ac="http://schemas.microsoft.com/office/drawing/2013/main/command">
      <pc:docMk xmlns:pc="http://schemas.microsoft.com/office/powerpoint/2013/main/command"/>
      <pc:sldMk xmlns:pc="http://schemas.microsoft.com/office/powerpoint/2013/main/command" cId="438809464" sldId="383"/>
      <ac:spMk id="9" creationId="{EED98F53-6A17-D42A-72CE-F12DE838D951}"/>
      <ac:txMk cp="100" len="37">
        <ac:context len="314" hash="395110852"/>
      </ac:txMk>
    </ac:txMkLst>
    <p188:pos x="1826963" y="1441373"/>
    <p188:txBody>
      <a:bodyPr/>
      <a:lstStyle/>
      <a:p>
        <a:r>
          <a:rPr lang="en-US"/>
          <a:t>should be phrased better</a:t>
        </a:r>
      </a:p>
    </p188:txBody>
  </p188:cm>
  <p188:cm id="{79C3F1F4-030D-4C0A-BB8E-4AB2741094D1}" authorId="{F718A7E3-822D-48EA-F189-5999660B85A8}" status="resolved" created="2022-10-02T00:25:36.984" complete="100000">
    <pc:sldMkLst xmlns:pc="http://schemas.microsoft.com/office/powerpoint/2013/main/command">
      <pc:docMk/>
      <pc:sldMk cId="438809464" sldId="383"/>
    </pc:sldMkLst>
    <p188:txBody>
      <a:bodyPr/>
      <a:lstStyle/>
      <a:p>
        <a:r>
          <a:rPr lang="en-US"/>
          <a:t>Done</a:t>
        </a:r>
      </a:p>
    </p188:txBody>
  </p188:cm>
</p188:cmLst>
</file>

<file path=ppt/comments/modernComment_198_8475A812.xml><?xml version="1.0" encoding="utf-8"?>
<p188:cmLst xmlns:a="http://schemas.openxmlformats.org/drawingml/2006/main" xmlns:r="http://schemas.openxmlformats.org/officeDocument/2006/relationships" xmlns:p188="http://schemas.microsoft.com/office/powerpoint/2018/8/main">
  <p188:cm id="{4981EB57-025D-4506-96EB-CC8023736B3E}" authorId="{F718A7E3-822D-48EA-F189-5999660B85A8}" created="2022-10-02T00:13:51.882">
    <ac:deMkLst xmlns:ac="http://schemas.microsoft.com/office/drawing/2013/main/command">
      <pc:docMk xmlns:pc="http://schemas.microsoft.com/office/powerpoint/2013/main/command"/>
      <pc:sldMk xmlns:pc="http://schemas.microsoft.com/office/powerpoint/2013/main/command" cId="2222303250" sldId="408"/>
      <ac:graphicFrameMk id="22" creationId="{60E0293F-1209-BF7E-4876-295CD8F01028}"/>
    </ac:deMkLst>
    <p188:pos x="10905688" y="1384183"/>
    <p188:txBody>
      <a:bodyPr/>
      <a:lstStyle/>
      <a:p>
        <a:r>
          <a:rPr lang="en-US"/>
          <a:t>After Milestone 2 perform at minimum one trade</a:t>
        </a:r>
      </a:p>
    </p188:txBody>
  </p188:cm>
  <p188:cm id="{24C45736-C87A-4BA1-AA33-DC0B5639033B}" authorId="{F718A7E3-822D-48EA-F189-5999660B85A8}" status="resolved" created="2022-10-02T00:25:46.421" complete="100000">
    <pc:sldMkLst xmlns:pc="http://schemas.microsoft.com/office/powerpoint/2013/main/command">
      <pc:docMk/>
      <pc:sldMk cId="2222303250" sldId="408"/>
    </pc:sldMkLst>
    <p188:txBody>
      <a:bodyPr/>
      <a:lstStyle/>
      <a:p>
        <a:r>
          <a:rPr lang="en-US"/>
          <a:t>Done</a:t>
        </a:r>
      </a:p>
    </p188:txBody>
  </p188:cm>
  <p188:cm id="{05123E27-2492-415D-A75C-E4F93AE20779}" authorId="{68E9BC93-D872-6BCE-4ADC-307389D1EB52}" created="2022-10-02T08:22:02.547">
    <ac:deMkLst xmlns:ac="http://schemas.microsoft.com/office/drawing/2013/main/command">
      <pc:docMk xmlns:pc="http://schemas.microsoft.com/office/powerpoint/2013/main/command"/>
      <pc:sldMk xmlns:pc="http://schemas.microsoft.com/office/powerpoint/2013/main/command" cId="2222303250" sldId="408"/>
      <ac:graphicFrameMk id="22" creationId="{60E0293F-1209-BF7E-4876-295CD8F01028}"/>
    </ac:deMkLst>
    <p188:txBody>
      <a:bodyPr/>
      <a:lstStyle/>
      <a:p>
        <a:r>
          <a:rPr lang="en-US"/>
          <a:t>should last bubble be "for validation in nonlinear flight model" ?</a:t>
        </a:r>
      </a:p>
    </p188:txBody>
  </p188:cm>
</p188:cmLst>
</file>

<file path=ppt/comments/modernComment_199_F549215E.xml><?xml version="1.0" encoding="utf-8"?>
<p188:cmLst xmlns:a="http://schemas.openxmlformats.org/drawingml/2006/main" xmlns:r="http://schemas.openxmlformats.org/officeDocument/2006/relationships" xmlns:p188="http://schemas.microsoft.com/office/powerpoint/2018/8/main">
  <p188:cm id="{6C0B3FD1-0846-4D92-9167-AA9211F3D1CB}" authorId="{F718A7E3-822D-48EA-F189-5999660B85A8}" status="resolved" created="2022-10-02T00:25:54.765" complete="100000">
    <pc:sldMkLst xmlns:pc="http://schemas.microsoft.com/office/powerpoint/2013/main/command">
      <pc:docMk/>
      <pc:sldMk cId="4115210590" sldId="409"/>
    </pc:sldMkLst>
    <p188:txBody>
      <a:bodyPr/>
      <a:lstStyle/>
      <a:p>
        <a:r>
          <a:rPr lang="en-US"/>
          <a:t>Done</a:t>
        </a:r>
      </a:p>
    </p188:txBody>
  </p188:cm>
  <p188:cm id="{3F258FDA-EB11-4284-8972-328028490B66}" authorId="{8B07CC32-1AB1-00D3-BB57-297DE452ACD2}" created="2022-10-02T02:23:00.630">
    <pc:sldMkLst xmlns:pc="http://schemas.microsoft.com/office/powerpoint/2013/main/command">
      <pc:docMk/>
      <pc:sldMk cId="4115210590" sldId="409"/>
    </pc:sldMkLst>
    <p188:replyLst>
      <p188:reply id="{F4D558E8-28E5-4AE5-9990-2D2F03354727}" authorId="{F718A7E3-822D-48EA-F189-5999660B85A8}" created="2022-10-02T03:49:43.889">
        <p188:txBody>
          <a:bodyPr/>
          <a:lstStyle/>
          <a:p>
            <a:r>
              <a:rPr lang="en-US"/>
              <a:t>yep, he's got the first part knocked out I think, and good progress on the next two as well</a:t>
            </a:r>
          </a:p>
        </p188:txBody>
      </p188:reply>
    </p188:replyLst>
    <p188:txBody>
      <a:bodyPr/>
      <a:lstStyle/>
      <a:p>
        <a:r>
          <a:rPr lang="en-US"/>
          <a:t>is this what alex has already started?</a:t>
        </a:r>
      </a:p>
    </p188:txBody>
  </p188:cm>
</p188:cmLst>
</file>

<file path=ppt/comments/modernComment_1A0_AEBA2499.xml><?xml version="1.0" encoding="utf-8"?>
<p188:cmLst xmlns:a="http://schemas.openxmlformats.org/drawingml/2006/main" xmlns:r="http://schemas.openxmlformats.org/officeDocument/2006/relationships" xmlns:p188="http://schemas.microsoft.com/office/powerpoint/2018/8/main">
  <p188:cm id="{8B0A1802-B725-4EC7-9D1C-0A6320CB2E46}" authorId="{8B07CC32-1AB1-00D3-BB57-297DE452ACD2}" status="resolved" created="2022-10-02T02:20:47.441" complete="100000">
    <pc:sldMkLst xmlns:pc="http://schemas.microsoft.com/office/powerpoint/2013/main/command">
      <pc:docMk/>
      <pc:sldMk cId="2965272251" sldId="330"/>
    </pc:sldMkLst>
    <p188:txBody>
      <a:bodyPr/>
      <a:lstStyle/>
      <a:p>
        <a:r>
          <a:rPr lang="en-US"/>
          <a:t>This is not great rn, want to go through and try and get a better sense of what we think we are doing and how it is all connected.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046F93-C7FF-43D7-98C1-955A1E108D2B}"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DBC4000F-7539-40FD-85B3-C5FF6C4B9C1F}">
      <dgm:prSet phldrT="[Text]"/>
      <dgm:spPr/>
      <dgm:t>
        <a:bodyPr/>
        <a:lstStyle/>
        <a:p>
          <a:pPr rtl="0"/>
          <a:r>
            <a:rPr lang="en-US" b="0">
              <a:solidFill>
                <a:schemeClr val="tx1"/>
              </a:solidFill>
              <a:latin typeface="Source Sans Pro Light"/>
            </a:rPr>
            <a:t>Nonlinear flight model based on Tempest aircraft</a:t>
          </a:r>
          <a:endParaRPr lang="en-US">
            <a:solidFill>
              <a:schemeClr val="tx1"/>
            </a:solidFill>
            <a:latin typeface="Source Sans Pro Light"/>
          </a:endParaRPr>
        </a:p>
      </dgm:t>
    </dgm:pt>
    <dgm:pt modelId="{91D47AF6-BF03-4B77-AFB1-B10996E9950B}" type="parTrans" cxnId="{28BE9B31-24F1-465A-A1B6-44933B56337E}">
      <dgm:prSet/>
      <dgm:spPr/>
      <dgm:t>
        <a:bodyPr/>
        <a:lstStyle/>
        <a:p>
          <a:endParaRPr lang="en-US"/>
        </a:p>
      </dgm:t>
    </dgm:pt>
    <dgm:pt modelId="{4DA35BC3-AE78-421D-84E9-28014AF21F71}" type="sibTrans" cxnId="{28BE9B31-24F1-465A-A1B6-44933B56337E}">
      <dgm:prSet/>
      <dgm:spPr/>
      <dgm:t>
        <a:bodyPr/>
        <a:lstStyle/>
        <a:p>
          <a:endParaRPr lang="en-US"/>
        </a:p>
      </dgm:t>
    </dgm:pt>
    <dgm:pt modelId="{92A4B423-FE02-4BBB-8738-B6923BFA2617}">
      <dgm:prSet phldrT="[Text]"/>
      <dgm:spPr/>
      <dgm:t>
        <a:bodyPr/>
        <a:lstStyle/>
        <a:p>
          <a:r>
            <a:rPr lang="en-US" b="0" i="0">
              <a:latin typeface="Source Sans Pro Light"/>
            </a:rPr>
            <a:t>Power estimation throughout entire flight and per phase</a:t>
          </a:r>
          <a:endParaRPr lang="en-US">
            <a:latin typeface="Source Sans Pro Light"/>
          </a:endParaRPr>
        </a:p>
      </dgm:t>
    </dgm:pt>
    <dgm:pt modelId="{AF81D3CE-9CF8-4816-84DB-794EDA29B818}" type="sibTrans" cxnId="{F2CB7A43-318D-4E05-9D7D-8E3644A0F45D}">
      <dgm:prSet/>
      <dgm:spPr/>
      <dgm:t>
        <a:bodyPr/>
        <a:lstStyle/>
        <a:p>
          <a:endParaRPr lang="en-US"/>
        </a:p>
      </dgm:t>
    </dgm:pt>
    <dgm:pt modelId="{62F0EF6D-57A5-4D67-A7DB-863E6D7414CF}" type="parTrans" cxnId="{F2CB7A43-318D-4E05-9D7D-8E3644A0F45D}">
      <dgm:prSet/>
      <dgm:spPr/>
      <dgm:t>
        <a:bodyPr/>
        <a:lstStyle/>
        <a:p>
          <a:endParaRPr lang="en-US"/>
        </a:p>
      </dgm:t>
    </dgm:pt>
    <dgm:pt modelId="{0CB1E394-7DDF-4842-9A4C-D8AFD391CA52}">
      <dgm:prSet phldr="0"/>
      <dgm:spPr/>
      <dgm:t>
        <a:bodyPr/>
        <a:lstStyle/>
        <a:p>
          <a:pPr rtl="0"/>
          <a:r>
            <a:rPr lang="en-US">
              <a:latin typeface="Source Sans Pro Light"/>
            </a:rPr>
            <a:t>Phases of flight in nonlinear flight model</a:t>
          </a:r>
          <a:endParaRPr lang="en-US"/>
        </a:p>
      </dgm:t>
    </dgm:pt>
    <dgm:pt modelId="{274FB88B-C422-46F9-9289-AA2F18E98229}" type="parTrans" cxnId="{146EA4B9-9394-4B15-94E9-5C3DFDB49887}">
      <dgm:prSet/>
      <dgm:spPr/>
    </dgm:pt>
    <dgm:pt modelId="{9B431DB0-F52A-4AAB-8596-9863CCB83B49}" type="sibTrans" cxnId="{146EA4B9-9394-4B15-94E9-5C3DFDB49887}">
      <dgm:prSet/>
      <dgm:spPr/>
    </dgm:pt>
    <dgm:pt modelId="{54A30A13-965D-4FBD-89CD-4F8817D6E3CB}" type="pres">
      <dgm:prSet presAssocID="{F2046F93-C7FF-43D7-98C1-955A1E108D2B}" presName="Name0" presStyleCnt="0">
        <dgm:presLayoutVars>
          <dgm:dir/>
          <dgm:resizeHandles val="exact"/>
        </dgm:presLayoutVars>
      </dgm:prSet>
      <dgm:spPr/>
    </dgm:pt>
    <dgm:pt modelId="{D603891E-4C59-4288-BA77-9378571E4A2C}" type="pres">
      <dgm:prSet presAssocID="{DBC4000F-7539-40FD-85B3-C5FF6C4B9C1F}" presName="composite" presStyleCnt="0"/>
      <dgm:spPr/>
    </dgm:pt>
    <dgm:pt modelId="{4667475E-3A7F-44BB-B85E-63496BA32800}" type="pres">
      <dgm:prSet presAssocID="{DBC4000F-7539-40FD-85B3-C5FF6C4B9C1F}" presName="bgChev" presStyleLbl="node1" presStyleIdx="0" presStyleCnt="3"/>
      <dgm:spPr/>
    </dgm:pt>
    <dgm:pt modelId="{189878CF-C634-4922-B7BF-18C3F4D1FA5A}" type="pres">
      <dgm:prSet presAssocID="{DBC4000F-7539-40FD-85B3-C5FF6C4B9C1F}" presName="txNode" presStyleLbl="fgAcc1" presStyleIdx="0" presStyleCnt="3">
        <dgm:presLayoutVars>
          <dgm:bulletEnabled val="1"/>
        </dgm:presLayoutVars>
      </dgm:prSet>
      <dgm:spPr/>
    </dgm:pt>
    <dgm:pt modelId="{34448B1B-3B4A-4B78-8DCB-763C867C9808}" type="pres">
      <dgm:prSet presAssocID="{4DA35BC3-AE78-421D-84E9-28014AF21F71}" presName="compositeSpace" presStyleCnt="0"/>
      <dgm:spPr/>
    </dgm:pt>
    <dgm:pt modelId="{9F15A09B-BD9B-4E42-A218-76E059967F55}" type="pres">
      <dgm:prSet presAssocID="{0CB1E394-7DDF-4842-9A4C-D8AFD391CA52}" presName="composite" presStyleCnt="0"/>
      <dgm:spPr/>
    </dgm:pt>
    <dgm:pt modelId="{7ED99AAF-B2DA-4E6B-83E7-24A04A7C7ADA}" type="pres">
      <dgm:prSet presAssocID="{0CB1E394-7DDF-4842-9A4C-D8AFD391CA52}" presName="bgChev" presStyleLbl="node1" presStyleIdx="1" presStyleCnt="3"/>
      <dgm:spPr/>
    </dgm:pt>
    <dgm:pt modelId="{2A3572DC-F947-4607-AB2E-D32BBCB6F996}" type="pres">
      <dgm:prSet presAssocID="{0CB1E394-7DDF-4842-9A4C-D8AFD391CA52}" presName="txNode" presStyleLbl="fgAcc1" presStyleIdx="1" presStyleCnt="3">
        <dgm:presLayoutVars>
          <dgm:bulletEnabled val="1"/>
        </dgm:presLayoutVars>
      </dgm:prSet>
      <dgm:spPr/>
    </dgm:pt>
    <dgm:pt modelId="{79302E54-3EA0-444F-92FD-F472F07812CF}" type="pres">
      <dgm:prSet presAssocID="{9B431DB0-F52A-4AAB-8596-9863CCB83B49}" presName="compositeSpace" presStyleCnt="0"/>
      <dgm:spPr/>
    </dgm:pt>
    <dgm:pt modelId="{9A4207B6-54A8-4840-B7C3-5FB8AC9226ED}" type="pres">
      <dgm:prSet presAssocID="{92A4B423-FE02-4BBB-8738-B6923BFA2617}" presName="composite" presStyleCnt="0"/>
      <dgm:spPr/>
    </dgm:pt>
    <dgm:pt modelId="{72FD74D6-18BB-4376-83DE-0302BB67994B}" type="pres">
      <dgm:prSet presAssocID="{92A4B423-FE02-4BBB-8738-B6923BFA2617}" presName="bgChev" presStyleLbl="node1" presStyleIdx="2" presStyleCnt="3"/>
      <dgm:spPr/>
    </dgm:pt>
    <dgm:pt modelId="{53F31EFA-2DF2-41B8-A1C4-AFA6DEFF596B}" type="pres">
      <dgm:prSet presAssocID="{92A4B423-FE02-4BBB-8738-B6923BFA2617}" presName="txNode" presStyleLbl="fgAcc1" presStyleIdx="2" presStyleCnt="3">
        <dgm:presLayoutVars>
          <dgm:bulletEnabled val="1"/>
        </dgm:presLayoutVars>
      </dgm:prSet>
      <dgm:spPr/>
    </dgm:pt>
  </dgm:ptLst>
  <dgm:cxnLst>
    <dgm:cxn modelId="{EACDE712-AED7-42BF-B996-483170B04AF0}" type="presOf" srcId="{DBC4000F-7539-40FD-85B3-C5FF6C4B9C1F}" destId="{189878CF-C634-4922-B7BF-18C3F4D1FA5A}" srcOrd="0" destOrd="0" presId="urn:microsoft.com/office/officeart/2005/8/layout/chevronAccent+Icon"/>
    <dgm:cxn modelId="{28BE9B31-24F1-465A-A1B6-44933B56337E}" srcId="{F2046F93-C7FF-43D7-98C1-955A1E108D2B}" destId="{DBC4000F-7539-40FD-85B3-C5FF6C4B9C1F}" srcOrd="0" destOrd="0" parTransId="{91D47AF6-BF03-4B77-AFB1-B10996E9950B}" sibTransId="{4DA35BC3-AE78-421D-84E9-28014AF21F71}"/>
    <dgm:cxn modelId="{0CAE895C-BF1F-4955-A28A-FB475EBB1875}" type="presOf" srcId="{0CB1E394-7DDF-4842-9A4C-D8AFD391CA52}" destId="{2A3572DC-F947-4607-AB2E-D32BBCB6F996}" srcOrd="0" destOrd="0" presId="urn:microsoft.com/office/officeart/2005/8/layout/chevronAccent+Icon"/>
    <dgm:cxn modelId="{F2CB7A43-318D-4E05-9D7D-8E3644A0F45D}" srcId="{F2046F93-C7FF-43D7-98C1-955A1E108D2B}" destId="{92A4B423-FE02-4BBB-8738-B6923BFA2617}" srcOrd="2" destOrd="0" parTransId="{62F0EF6D-57A5-4D67-A7DB-863E6D7414CF}" sibTransId="{AF81D3CE-9CF8-4816-84DB-794EDA29B818}"/>
    <dgm:cxn modelId="{345F5759-D262-4AA0-9D2C-A9C30A50D315}" type="presOf" srcId="{92A4B423-FE02-4BBB-8738-B6923BFA2617}" destId="{53F31EFA-2DF2-41B8-A1C4-AFA6DEFF596B}" srcOrd="0" destOrd="0" presId="urn:microsoft.com/office/officeart/2005/8/layout/chevronAccent+Icon"/>
    <dgm:cxn modelId="{4E20B88E-14C3-4B86-A5B4-AABBB6259925}" type="presOf" srcId="{F2046F93-C7FF-43D7-98C1-955A1E108D2B}" destId="{54A30A13-965D-4FBD-89CD-4F8817D6E3CB}" srcOrd="0" destOrd="0" presId="urn:microsoft.com/office/officeart/2005/8/layout/chevronAccent+Icon"/>
    <dgm:cxn modelId="{146EA4B9-9394-4B15-94E9-5C3DFDB49887}" srcId="{F2046F93-C7FF-43D7-98C1-955A1E108D2B}" destId="{0CB1E394-7DDF-4842-9A4C-D8AFD391CA52}" srcOrd="1" destOrd="0" parTransId="{274FB88B-C422-46F9-9289-AA2F18E98229}" sibTransId="{9B431DB0-F52A-4AAB-8596-9863CCB83B49}"/>
    <dgm:cxn modelId="{C88894E1-3564-4114-8085-C0BB24BF86C6}" type="presParOf" srcId="{54A30A13-965D-4FBD-89CD-4F8817D6E3CB}" destId="{D603891E-4C59-4288-BA77-9378571E4A2C}" srcOrd="0" destOrd="0" presId="urn:microsoft.com/office/officeart/2005/8/layout/chevronAccent+Icon"/>
    <dgm:cxn modelId="{D927494C-A0A9-4881-9EB0-AADAB8BCD4A7}" type="presParOf" srcId="{D603891E-4C59-4288-BA77-9378571E4A2C}" destId="{4667475E-3A7F-44BB-B85E-63496BA32800}" srcOrd="0" destOrd="0" presId="urn:microsoft.com/office/officeart/2005/8/layout/chevronAccent+Icon"/>
    <dgm:cxn modelId="{817F3096-4011-4C57-A8B3-25A4820449B9}" type="presParOf" srcId="{D603891E-4C59-4288-BA77-9378571E4A2C}" destId="{189878CF-C634-4922-B7BF-18C3F4D1FA5A}" srcOrd="1" destOrd="0" presId="urn:microsoft.com/office/officeart/2005/8/layout/chevronAccent+Icon"/>
    <dgm:cxn modelId="{7DEDC7D2-485A-4C98-8457-C6E5C080B844}" type="presParOf" srcId="{54A30A13-965D-4FBD-89CD-4F8817D6E3CB}" destId="{34448B1B-3B4A-4B78-8DCB-763C867C9808}" srcOrd="1" destOrd="0" presId="urn:microsoft.com/office/officeart/2005/8/layout/chevronAccent+Icon"/>
    <dgm:cxn modelId="{1DA4D6CC-5D24-40F7-A810-62A47B64907C}" type="presParOf" srcId="{54A30A13-965D-4FBD-89CD-4F8817D6E3CB}" destId="{9F15A09B-BD9B-4E42-A218-76E059967F55}" srcOrd="2" destOrd="0" presId="urn:microsoft.com/office/officeart/2005/8/layout/chevronAccent+Icon"/>
    <dgm:cxn modelId="{5579D24F-3397-44B8-8B66-993EADE69EED}" type="presParOf" srcId="{9F15A09B-BD9B-4E42-A218-76E059967F55}" destId="{7ED99AAF-B2DA-4E6B-83E7-24A04A7C7ADA}" srcOrd="0" destOrd="0" presId="urn:microsoft.com/office/officeart/2005/8/layout/chevronAccent+Icon"/>
    <dgm:cxn modelId="{072F0F13-0A56-4BAC-85DE-05F902C04F5A}" type="presParOf" srcId="{9F15A09B-BD9B-4E42-A218-76E059967F55}" destId="{2A3572DC-F947-4607-AB2E-D32BBCB6F996}" srcOrd="1" destOrd="0" presId="urn:microsoft.com/office/officeart/2005/8/layout/chevronAccent+Icon"/>
    <dgm:cxn modelId="{09006DEE-50EE-4450-805C-33D0C18BB540}" type="presParOf" srcId="{54A30A13-965D-4FBD-89CD-4F8817D6E3CB}" destId="{79302E54-3EA0-444F-92FD-F472F07812CF}" srcOrd="3" destOrd="0" presId="urn:microsoft.com/office/officeart/2005/8/layout/chevronAccent+Icon"/>
    <dgm:cxn modelId="{214C7FF2-A010-40E6-B864-631CBBC0F9B8}" type="presParOf" srcId="{54A30A13-965D-4FBD-89CD-4F8817D6E3CB}" destId="{9A4207B6-54A8-4840-B7C3-5FB8AC9226ED}" srcOrd="4" destOrd="0" presId="urn:microsoft.com/office/officeart/2005/8/layout/chevronAccent+Icon"/>
    <dgm:cxn modelId="{B465B782-61C8-48DA-840E-07C89D68D424}" type="presParOf" srcId="{9A4207B6-54A8-4840-B7C3-5FB8AC9226ED}" destId="{72FD74D6-18BB-4376-83DE-0302BB67994B}" srcOrd="0" destOrd="0" presId="urn:microsoft.com/office/officeart/2005/8/layout/chevronAccent+Icon"/>
    <dgm:cxn modelId="{37A0298E-0367-42F9-B83F-995B326DBCB6}" type="presParOf" srcId="{9A4207B6-54A8-4840-B7C3-5FB8AC9226ED}" destId="{53F31EFA-2DF2-41B8-A1C4-AFA6DEFF596B}"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046F93-C7FF-43D7-98C1-955A1E108D2B}"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DBC4000F-7539-40FD-85B3-C5FF6C4B9C1F}">
      <dgm:prSet phldrT="[Text]"/>
      <dgm:spPr/>
      <dgm:t>
        <a:bodyPr/>
        <a:lstStyle/>
        <a:p>
          <a:pPr rtl="0"/>
          <a:r>
            <a:rPr lang="en-US">
              <a:latin typeface="Source Sans Pro Light"/>
            </a:rPr>
            <a:t>Reduced order model of Tempest aircraft dynamic modes</a:t>
          </a:r>
        </a:p>
      </dgm:t>
    </dgm:pt>
    <dgm:pt modelId="{91D47AF6-BF03-4B77-AFB1-B10996E9950B}" type="parTrans" cxnId="{28BE9B31-24F1-465A-A1B6-44933B56337E}">
      <dgm:prSet/>
      <dgm:spPr/>
      <dgm:t>
        <a:bodyPr/>
        <a:lstStyle/>
        <a:p>
          <a:endParaRPr lang="en-US"/>
        </a:p>
      </dgm:t>
    </dgm:pt>
    <dgm:pt modelId="{4DA35BC3-AE78-421D-84E9-28014AF21F71}" type="sibTrans" cxnId="{28BE9B31-24F1-465A-A1B6-44933B56337E}">
      <dgm:prSet/>
      <dgm:spPr/>
      <dgm:t>
        <a:bodyPr/>
        <a:lstStyle/>
        <a:p>
          <a:endParaRPr lang="en-US"/>
        </a:p>
      </dgm:t>
    </dgm:pt>
    <dgm:pt modelId="{92A4B423-FE02-4BBB-8738-B6923BFA2617}">
      <dgm:prSet phldrT="[Text]"/>
      <dgm:spPr/>
      <dgm:t>
        <a:bodyPr/>
        <a:lstStyle/>
        <a:p>
          <a:pPr rtl="0"/>
          <a:r>
            <a:rPr lang="en-US">
              <a:latin typeface="Source Sans Pro Light"/>
            </a:rPr>
            <a:t>Linearized flight model of Tempest aircraft</a:t>
          </a:r>
        </a:p>
      </dgm:t>
    </dgm:pt>
    <dgm:pt modelId="{AF81D3CE-9CF8-4816-84DB-794EDA29B818}" type="sibTrans" cxnId="{F2CB7A43-318D-4E05-9D7D-8E3644A0F45D}">
      <dgm:prSet/>
      <dgm:spPr/>
      <dgm:t>
        <a:bodyPr/>
        <a:lstStyle/>
        <a:p>
          <a:endParaRPr lang="en-US"/>
        </a:p>
      </dgm:t>
    </dgm:pt>
    <dgm:pt modelId="{62F0EF6D-57A5-4D67-A7DB-863E6D7414CF}" type="parTrans" cxnId="{F2CB7A43-318D-4E05-9D7D-8E3644A0F45D}">
      <dgm:prSet/>
      <dgm:spPr/>
      <dgm:t>
        <a:bodyPr/>
        <a:lstStyle/>
        <a:p>
          <a:endParaRPr lang="en-US"/>
        </a:p>
      </dgm:t>
    </dgm:pt>
    <dgm:pt modelId="{8DC0B9B5-3A10-4C73-BA91-F515C2B5FFF8}">
      <dgm:prSet phldrT="[Text]"/>
      <dgm:spPr/>
      <dgm:t>
        <a:bodyPr/>
        <a:lstStyle/>
        <a:p>
          <a:pPr rtl="0"/>
          <a:r>
            <a:rPr lang="en-US">
              <a:latin typeface="Source Sans Pro Light"/>
            </a:rPr>
            <a:t>Control architectures implemented in reduced order model</a:t>
          </a:r>
        </a:p>
      </dgm:t>
    </dgm:pt>
    <dgm:pt modelId="{D69D2626-0152-4569-A88E-8FF8462089A5}" type="sibTrans" cxnId="{D6AEA591-2806-46E1-A95C-149248A2E999}">
      <dgm:prSet/>
      <dgm:spPr/>
      <dgm:t>
        <a:bodyPr/>
        <a:lstStyle/>
        <a:p>
          <a:endParaRPr lang="en-US"/>
        </a:p>
      </dgm:t>
    </dgm:pt>
    <dgm:pt modelId="{BDD2F7F6-A321-4E5E-92D0-A5E495DD7698}" type="parTrans" cxnId="{D6AEA591-2806-46E1-A95C-149248A2E999}">
      <dgm:prSet/>
      <dgm:spPr/>
      <dgm:t>
        <a:bodyPr/>
        <a:lstStyle/>
        <a:p>
          <a:endParaRPr lang="en-US"/>
        </a:p>
      </dgm:t>
    </dgm:pt>
    <dgm:pt modelId="{2D658623-97A8-4081-8F50-88697F78707E}">
      <dgm:prSet phldr="0"/>
      <dgm:spPr/>
      <dgm:t>
        <a:bodyPr/>
        <a:lstStyle/>
        <a:p>
          <a:pPr rtl="0"/>
          <a:r>
            <a:rPr lang="en-US">
              <a:latin typeface="Source Sans Pro Light"/>
            </a:rPr>
            <a:t>Select control architectures for implementation in linearized flight model</a:t>
          </a:r>
        </a:p>
      </dgm:t>
    </dgm:pt>
    <dgm:pt modelId="{D1671BFD-7D02-42EC-9D01-0D8EE89BF31A}" type="parTrans" cxnId="{04829DD3-0D68-4DCD-A691-5A50B2ED2679}">
      <dgm:prSet/>
      <dgm:spPr/>
    </dgm:pt>
    <dgm:pt modelId="{76899AFE-9F45-43AD-A1E7-F0B852514BD0}" type="sibTrans" cxnId="{04829DD3-0D68-4DCD-A691-5A50B2ED2679}">
      <dgm:prSet/>
      <dgm:spPr/>
    </dgm:pt>
    <dgm:pt modelId="{54A30A13-965D-4FBD-89CD-4F8817D6E3CB}" type="pres">
      <dgm:prSet presAssocID="{F2046F93-C7FF-43D7-98C1-955A1E108D2B}" presName="Name0" presStyleCnt="0">
        <dgm:presLayoutVars>
          <dgm:dir/>
          <dgm:resizeHandles val="exact"/>
        </dgm:presLayoutVars>
      </dgm:prSet>
      <dgm:spPr/>
    </dgm:pt>
    <dgm:pt modelId="{D603891E-4C59-4288-BA77-9378571E4A2C}" type="pres">
      <dgm:prSet presAssocID="{DBC4000F-7539-40FD-85B3-C5FF6C4B9C1F}" presName="composite" presStyleCnt="0"/>
      <dgm:spPr/>
    </dgm:pt>
    <dgm:pt modelId="{4667475E-3A7F-44BB-B85E-63496BA32800}" type="pres">
      <dgm:prSet presAssocID="{DBC4000F-7539-40FD-85B3-C5FF6C4B9C1F}" presName="bgChev" presStyleLbl="node1" presStyleIdx="0" presStyleCnt="4"/>
      <dgm:spPr/>
    </dgm:pt>
    <dgm:pt modelId="{189878CF-C634-4922-B7BF-18C3F4D1FA5A}" type="pres">
      <dgm:prSet presAssocID="{DBC4000F-7539-40FD-85B3-C5FF6C4B9C1F}" presName="txNode" presStyleLbl="fgAcc1" presStyleIdx="0" presStyleCnt="4">
        <dgm:presLayoutVars>
          <dgm:bulletEnabled val="1"/>
        </dgm:presLayoutVars>
      </dgm:prSet>
      <dgm:spPr/>
    </dgm:pt>
    <dgm:pt modelId="{34448B1B-3B4A-4B78-8DCB-763C867C9808}" type="pres">
      <dgm:prSet presAssocID="{4DA35BC3-AE78-421D-84E9-28014AF21F71}" presName="compositeSpace" presStyleCnt="0"/>
      <dgm:spPr/>
    </dgm:pt>
    <dgm:pt modelId="{275FA26A-49F6-47BD-ADEE-7C84D6777F04}" type="pres">
      <dgm:prSet presAssocID="{8DC0B9B5-3A10-4C73-BA91-F515C2B5FFF8}" presName="composite" presStyleCnt="0"/>
      <dgm:spPr/>
    </dgm:pt>
    <dgm:pt modelId="{1276A36D-BAE6-4BC9-9738-27DB5CDDB210}" type="pres">
      <dgm:prSet presAssocID="{8DC0B9B5-3A10-4C73-BA91-F515C2B5FFF8}" presName="bgChev" presStyleLbl="node1" presStyleIdx="1" presStyleCnt="4"/>
      <dgm:spPr/>
    </dgm:pt>
    <dgm:pt modelId="{7C11AF5B-5705-4D7C-A885-CF5B86E42352}" type="pres">
      <dgm:prSet presAssocID="{8DC0B9B5-3A10-4C73-BA91-F515C2B5FFF8}" presName="txNode" presStyleLbl="fgAcc1" presStyleIdx="1" presStyleCnt="4">
        <dgm:presLayoutVars>
          <dgm:bulletEnabled val="1"/>
        </dgm:presLayoutVars>
      </dgm:prSet>
      <dgm:spPr/>
    </dgm:pt>
    <dgm:pt modelId="{214B5434-72E2-4211-86C9-634F9C3F096B}" type="pres">
      <dgm:prSet presAssocID="{D69D2626-0152-4569-A88E-8FF8462089A5}" presName="compositeSpace" presStyleCnt="0"/>
      <dgm:spPr/>
    </dgm:pt>
    <dgm:pt modelId="{9A4207B6-54A8-4840-B7C3-5FB8AC9226ED}" type="pres">
      <dgm:prSet presAssocID="{92A4B423-FE02-4BBB-8738-B6923BFA2617}" presName="composite" presStyleCnt="0"/>
      <dgm:spPr/>
    </dgm:pt>
    <dgm:pt modelId="{72FD74D6-18BB-4376-83DE-0302BB67994B}" type="pres">
      <dgm:prSet presAssocID="{92A4B423-FE02-4BBB-8738-B6923BFA2617}" presName="bgChev" presStyleLbl="node1" presStyleIdx="2" presStyleCnt="4"/>
      <dgm:spPr/>
    </dgm:pt>
    <dgm:pt modelId="{53F31EFA-2DF2-41B8-A1C4-AFA6DEFF596B}" type="pres">
      <dgm:prSet presAssocID="{92A4B423-FE02-4BBB-8738-B6923BFA2617}" presName="txNode" presStyleLbl="fgAcc1" presStyleIdx="2" presStyleCnt="4">
        <dgm:presLayoutVars>
          <dgm:bulletEnabled val="1"/>
        </dgm:presLayoutVars>
      </dgm:prSet>
      <dgm:spPr/>
    </dgm:pt>
    <dgm:pt modelId="{B355EBF8-539D-44FA-8BC3-50B402806D99}" type="pres">
      <dgm:prSet presAssocID="{AF81D3CE-9CF8-4816-84DB-794EDA29B818}" presName="compositeSpace" presStyleCnt="0"/>
      <dgm:spPr/>
    </dgm:pt>
    <dgm:pt modelId="{A44F63E9-9F29-4E2A-B6C7-7622F96B8117}" type="pres">
      <dgm:prSet presAssocID="{2D658623-97A8-4081-8F50-88697F78707E}" presName="composite" presStyleCnt="0"/>
      <dgm:spPr/>
    </dgm:pt>
    <dgm:pt modelId="{756FEA10-50BB-46D1-82DD-FB9AD52A6143}" type="pres">
      <dgm:prSet presAssocID="{2D658623-97A8-4081-8F50-88697F78707E}" presName="bgChev" presStyleLbl="node1" presStyleIdx="3" presStyleCnt="4"/>
      <dgm:spPr/>
    </dgm:pt>
    <dgm:pt modelId="{409AD112-E21F-4FA3-A8E2-65E4B0EC1DC0}" type="pres">
      <dgm:prSet presAssocID="{2D658623-97A8-4081-8F50-88697F78707E}" presName="txNode" presStyleLbl="fgAcc1" presStyleIdx="3" presStyleCnt="4">
        <dgm:presLayoutVars>
          <dgm:bulletEnabled val="1"/>
        </dgm:presLayoutVars>
      </dgm:prSet>
      <dgm:spPr/>
    </dgm:pt>
  </dgm:ptLst>
  <dgm:cxnLst>
    <dgm:cxn modelId="{EACDE712-AED7-42BF-B996-483170B04AF0}" type="presOf" srcId="{DBC4000F-7539-40FD-85B3-C5FF6C4B9C1F}" destId="{189878CF-C634-4922-B7BF-18C3F4D1FA5A}" srcOrd="0" destOrd="0" presId="urn:microsoft.com/office/officeart/2005/8/layout/chevronAccent+Icon"/>
    <dgm:cxn modelId="{79DC5529-7D8A-46E5-AE0D-2ABC0733898A}" type="presOf" srcId="{8DC0B9B5-3A10-4C73-BA91-F515C2B5FFF8}" destId="{7C11AF5B-5705-4D7C-A885-CF5B86E42352}" srcOrd="0" destOrd="0" presId="urn:microsoft.com/office/officeart/2005/8/layout/chevronAccent+Icon"/>
    <dgm:cxn modelId="{28BE9B31-24F1-465A-A1B6-44933B56337E}" srcId="{F2046F93-C7FF-43D7-98C1-955A1E108D2B}" destId="{DBC4000F-7539-40FD-85B3-C5FF6C4B9C1F}" srcOrd="0" destOrd="0" parTransId="{91D47AF6-BF03-4B77-AFB1-B10996E9950B}" sibTransId="{4DA35BC3-AE78-421D-84E9-28014AF21F71}"/>
    <dgm:cxn modelId="{F2CB7A43-318D-4E05-9D7D-8E3644A0F45D}" srcId="{F2046F93-C7FF-43D7-98C1-955A1E108D2B}" destId="{92A4B423-FE02-4BBB-8738-B6923BFA2617}" srcOrd="2" destOrd="0" parTransId="{62F0EF6D-57A5-4D67-A7DB-863E6D7414CF}" sibTransId="{AF81D3CE-9CF8-4816-84DB-794EDA29B818}"/>
    <dgm:cxn modelId="{345F5759-D262-4AA0-9D2C-A9C30A50D315}" type="presOf" srcId="{92A4B423-FE02-4BBB-8738-B6923BFA2617}" destId="{53F31EFA-2DF2-41B8-A1C4-AFA6DEFF596B}" srcOrd="0" destOrd="0" presId="urn:microsoft.com/office/officeart/2005/8/layout/chevronAccent+Icon"/>
    <dgm:cxn modelId="{4E20B88E-14C3-4B86-A5B4-AABBB6259925}" type="presOf" srcId="{F2046F93-C7FF-43D7-98C1-955A1E108D2B}" destId="{54A30A13-965D-4FBD-89CD-4F8817D6E3CB}" srcOrd="0" destOrd="0" presId="urn:microsoft.com/office/officeart/2005/8/layout/chevronAccent+Icon"/>
    <dgm:cxn modelId="{D6AEA591-2806-46E1-A95C-149248A2E999}" srcId="{F2046F93-C7FF-43D7-98C1-955A1E108D2B}" destId="{8DC0B9B5-3A10-4C73-BA91-F515C2B5FFF8}" srcOrd="1" destOrd="0" parTransId="{BDD2F7F6-A321-4E5E-92D0-A5E495DD7698}" sibTransId="{D69D2626-0152-4569-A88E-8FF8462089A5}"/>
    <dgm:cxn modelId="{93F597AB-5363-4C9B-A48D-DF15CB8B3D94}" type="presOf" srcId="{2D658623-97A8-4081-8F50-88697F78707E}" destId="{409AD112-E21F-4FA3-A8E2-65E4B0EC1DC0}" srcOrd="0" destOrd="0" presId="urn:microsoft.com/office/officeart/2005/8/layout/chevronAccent+Icon"/>
    <dgm:cxn modelId="{04829DD3-0D68-4DCD-A691-5A50B2ED2679}" srcId="{F2046F93-C7FF-43D7-98C1-955A1E108D2B}" destId="{2D658623-97A8-4081-8F50-88697F78707E}" srcOrd="3" destOrd="0" parTransId="{D1671BFD-7D02-42EC-9D01-0D8EE89BF31A}" sibTransId="{76899AFE-9F45-43AD-A1E7-F0B852514BD0}"/>
    <dgm:cxn modelId="{C88894E1-3564-4114-8085-C0BB24BF86C6}" type="presParOf" srcId="{54A30A13-965D-4FBD-89CD-4F8817D6E3CB}" destId="{D603891E-4C59-4288-BA77-9378571E4A2C}" srcOrd="0" destOrd="0" presId="urn:microsoft.com/office/officeart/2005/8/layout/chevronAccent+Icon"/>
    <dgm:cxn modelId="{D927494C-A0A9-4881-9EB0-AADAB8BCD4A7}" type="presParOf" srcId="{D603891E-4C59-4288-BA77-9378571E4A2C}" destId="{4667475E-3A7F-44BB-B85E-63496BA32800}" srcOrd="0" destOrd="0" presId="urn:microsoft.com/office/officeart/2005/8/layout/chevronAccent+Icon"/>
    <dgm:cxn modelId="{817F3096-4011-4C57-A8B3-25A4820449B9}" type="presParOf" srcId="{D603891E-4C59-4288-BA77-9378571E4A2C}" destId="{189878CF-C634-4922-B7BF-18C3F4D1FA5A}" srcOrd="1" destOrd="0" presId="urn:microsoft.com/office/officeart/2005/8/layout/chevronAccent+Icon"/>
    <dgm:cxn modelId="{7DEDC7D2-485A-4C98-8457-C6E5C080B844}" type="presParOf" srcId="{54A30A13-965D-4FBD-89CD-4F8817D6E3CB}" destId="{34448B1B-3B4A-4B78-8DCB-763C867C9808}" srcOrd="1" destOrd="0" presId="urn:microsoft.com/office/officeart/2005/8/layout/chevronAccent+Icon"/>
    <dgm:cxn modelId="{6513DD3A-C11E-4989-A5C1-2CE7E90CFEE7}" type="presParOf" srcId="{54A30A13-965D-4FBD-89CD-4F8817D6E3CB}" destId="{275FA26A-49F6-47BD-ADEE-7C84D6777F04}" srcOrd="2" destOrd="0" presId="urn:microsoft.com/office/officeart/2005/8/layout/chevronAccent+Icon"/>
    <dgm:cxn modelId="{9B35B6D7-CB57-4953-BD33-D140A9051A6F}" type="presParOf" srcId="{275FA26A-49F6-47BD-ADEE-7C84D6777F04}" destId="{1276A36D-BAE6-4BC9-9738-27DB5CDDB210}" srcOrd="0" destOrd="0" presId="urn:microsoft.com/office/officeart/2005/8/layout/chevronAccent+Icon"/>
    <dgm:cxn modelId="{6B81F648-06A6-4867-95CD-4BE8AD4EB793}" type="presParOf" srcId="{275FA26A-49F6-47BD-ADEE-7C84D6777F04}" destId="{7C11AF5B-5705-4D7C-A885-CF5B86E42352}" srcOrd="1" destOrd="0" presId="urn:microsoft.com/office/officeart/2005/8/layout/chevronAccent+Icon"/>
    <dgm:cxn modelId="{02AAE262-600F-4BB8-B555-FCC240836755}" type="presParOf" srcId="{54A30A13-965D-4FBD-89CD-4F8817D6E3CB}" destId="{214B5434-72E2-4211-86C9-634F9C3F096B}" srcOrd="3" destOrd="0" presId="urn:microsoft.com/office/officeart/2005/8/layout/chevronAccent+Icon"/>
    <dgm:cxn modelId="{214C7FF2-A010-40E6-B864-631CBBC0F9B8}" type="presParOf" srcId="{54A30A13-965D-4FBD-89CD-4F8817D6E3CB}" destId="{9A4207B6-54A8-4840-B7C3-5FB8AC9226ED}" srcOrd="4" destOrd="0" presId="urn:microsoft.com/office/officeart/2005/8/layout/chevronAccent+Icon"/>
    <dgm:cxn modelId="{B465B782-61C8-48DA-840E-07C89D68D424}" type="presParOf" srcId="{9A4207B6-54A8-4840-B7C3-5FB8AC9226ED}" destId="{72FD74D6-18BB-4376-83DE-0302BB67994B}" srcOrd="0" destOrd="0" presId="urn:microsoft.com/office/officeart/2005/8/layout/chevronAccent+Icon"/>
    <dgm:cxn modelId="{37A0298E-0367-42F9-B83F-995B326DBCB6}" type="presParOf" srcId="{9A4207B6-54A8-4840-B7C3-5FB8AC9226ED}" destId="{53F31EFA-2DF2-41B8-A1C4-AFA6DEFF596B}" srcOrd="1" destOrd="0" presId="urn:microsoft.com/office/officeart/2005/8/layout/chevronAccent+Icon"/>
    <dgm:cxn modelId="{65FC3F28-0560-4D2F-856E-7E61C06B7852}" type="presParOf" srcId="{54A30A13-965D-4FBD-89CD-4F8817D6E3CB}" destId="{B355EBF8-539D-44FA-8BC3-50B402806D99}" srcOrd="5" destOrd="0" presId="urn:microsoft.com/office/officeart/2005/8/layout/chevronAccent+Icon"/>
    <dgm:cxn modelId="{8B9AC566-2134-44F1-9B8E-B9202FD89035}" type="presParOf" srcId="{54A30A13-965D-4FBD-89CD-4F8817D6E3CB}" destId="{A44F63E9-9F29-4E2A-B6C7-7622F96B8117}" srcOrd="6" destOrd="0" presId="urn:microsoft.com/office/officeart/2005/8/layout/chevronAccent+Icon"/>
    <dgm:cxn modelId="{D1406ECB-9333-4B6E-9885-7C7018553617}" type="presParOf" srcId="{A44F63E9-9F29-4E2A-B6C7-7622F96B8117}" destId="{756FEA10-50BB-46D1-82DD-FB9AD52A6143}" srcOrd="0" destOrd="0" presId="urn:microsoft.com/office/officeart/2005/8/layout/chevronAccent+Icon"/>
    <dgm:cxn modelId="{90A449D6-59D0-41E7-AD6A-87C33419F772}" type="presParOf" srcId="{A44F63E9-9F29-4E2A-B6C7-7622F96B8117}" destId="{409AD112-E21F-4FA3-A8E2-65E4B0EC1DC0}"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7475E-3A7F-44BB-B85E-63496BA32800}">
      <dsp:nvSpPr>
        <dsp:cNvPr id="0" name=""/>
        <dsp:cNvSpPr/>
      </dsp:nvSpPr>
      <dsp:spPr>
        <a:xfrm>
          <a:off x="1323" y="423905"/>
          <a:ext cx="3324632" cy="128330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9878CF-C634-4922-B7BF-18C3F4D1FA5A}">
      <dsp:nvSpPr>
        <dsp:cNvPr id="0" name=""/>
        <dsp:cNvSpPr/>
      </dsp:nvSpPr>
      <dsp:spPr>
        <a:xfrm>
          <a:off x="887891" y="744732"/>
          <a:ext cx="2807467" cy="12833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b="0" kern="1200">
              <a:solidFill>
                <a:schemeClr val="tx1"/>
              </a:solidFill>
              <a:latin typeface="Source Sans Pro Light"/>
            </a:rPr>
            <a:t>Nonlinear flight model based on Tempest aircraft</a:t>
          </a:r>
          <a:endParaRPr lang="en-US" sz="2100" kern="1200">
            <a:solidFill>
              <a:schemeClr val="tx1"/>
            </a:solidFill>
            <a:latin typeface="Source Sans Pro Light"/>
          </a:endParaRPr>
        </a:p>
      </dsp:txBody>
      <dsp:txXfrm>
        <a:off x="925478" y="782319"/>
        <a:ext cx="2732293" cy="1208134"/>
      </dsp:txXfrm>
    </dsp:sp>
    <dsp:sp modelId="{7ED99AAF-B2DA-4E6B-83E7-24A04A7C7ADA}">
      <dsp:nvSpPr>
        <dsp:cNvPr id="0" name=""/>
        <dsp:cNvSpPr/>
      </dsp:nvSpPr>
      <dsp:spPr>
        <a:xfrm>
          <a:off x="3798792" y="423905"/>
          <a:ext cx="3324632" cy="128330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3572DC-F947-4607-AB2E-D32BBCB6F996}">
      <dsp:nvSpPr>
        <dsp:cNvPr id="0" name=""/>
        <dsp:cNvSpPr/>
      </dsp:nvSpPr>
      <dsp:spPr>
        <a:xfrm>
          <a:off x="4685360" y="744732"/>
          <a:ext cx="2807467" cy="12833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a:latin typeface="Source Sans Pro Light"/>
            </a:rPr>
            <a:t>Phases of flight in nonlinear flight model</a:t>
          </a:r>
          <a:endParaRPr lang="en-US" sz="2100" kern="1200"/>
        </a:p>
      </dsp:txBody>
      <dsp:txXfrm>
        <a:off x="4722947" y="782319"/>
        <a:ext cx="2732293" cy="1208134"/>
      </dsp:txXfrm>
    </dsp:sp>
    <dsp:sp modelId="{72FD74D6-18BB-4376-83DE-0302BB67994B}">
      <dsp:nvSpPr>
        <dsp:cNvPr id="0" name=""/>
        <dsp:cNvSpPr/>
      </dsp:nvSpPr>
      <dsp:spPr>
        <a:xfrm>
          <a:off x="7596260" y="423905"/>
          <a:ext cx="3324632" cy="128330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F31EFA-2DF2-41B8-A1C4-AFA6DEFF596B}">
      <dsp:nvSpPr>
        <dsp:cNvPr id="0" name=""/>
        <dsp:cNvSpPr/>
      </dsp:nvSpPr>
      <dsp:spPr>
        <a:xfrm>
          <a:off x="8482829" y="744732"/>
          <a:ext cx="2807467" cy="12833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0" i="0" kern="1200">
              <a:latin typeface="Source Sans Pro Light"/>
            </a:rPr>
            <a:t>Power estimation throughout entire flight and per phase</a:t>
          </a:r>
          <a:endParaRPr lang="en-US" sz="2100" kern="1200">
            <a:latin typeface="Source Sans Pro Light"/>
          </a:endParaRPr>
        </a:p>
      </dsp:txBody>
      <dsp:txXfrm>
        <a:off x="8520416" y="782319"/>
        <a:ext cx="2732293" cy="1208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7475E-3A7F-44BB-B85E-63496BA32800}">
      <dsp:nvSpPr>
        <dsp:cNvPr id="0" name=""/>
        <dsp:cNvSpPr/>
      </dsp:nvSpPr>
      <dsp:spPr>
        <a:xfrm>
          <a:off x="5562" y="594363"/>
          <a:ext cx="2618069" cy="1010574"/>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9878CF-C634-4922-B7BF-18C3F4D1FA5A}">
      <dsp:nvSpPr>
        <dsp:cNvPr id="0" name=""/>
        <dsp:cNvSpPr/>
      </dsp:nvSpPr>
      <dsp:spPr>
        <a:xfrm>
          <a:off x="703714" y="847007"/>
          <a:ext cx="2210813" cy="10105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US" sz="1300" kern="1200">
              <a:latin typeface="Source Sans Pro Light"/>
            </a:rPr>
            <a:t>Reduced order model of Tempest aircraft dynamic modes</a:t>
          </a:r>
        </a:p>
      </dsp:txBody>
      <dsp:txXfrm>
        <a:off x="733313" y="876606"/>
        <a:ext cx="2151615" cy="951376"/>
      </dsp:txXfrm>
    </dsp:sp>
    <dsp:sp modelId="{1276A36D-BAE6-4BC9-9738-27DB5CDDB210}">
      <dsp:nvSpPr>
        <dsp:cNvPr id="0" name=""/>
        <dsp:cNvSpPr/>
      </dsp:nvSpPr>
      <dsp:spPr>
        <a:xfrm>
          <a:off x="2995979" y="594363"/>
          <a:ext cx="2618069" cy="1010574"/>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11AF5B-5705-4D7C-A885-CF5B86E42352}">
      <dsp:nvSpPr>
        <dsp:cNvPr id="0" name=""/>
        <dsp:cNvSpPr/>
      </dsp:nvSpPr>
      <dsp:spPr>
        <a:xfrm>
          <a:off x="3694131" y="847007"/>
          <a:ext cx="2210813" cy="10105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US" sz="1300" kern="1200">
              <a:latin typeface="Source Sans Pro Light"/>
            </a:rPr>
            <a:t>Control architectures implemented in reduced order model</a:t>
          </a:r>
        </a:p>
      </dsp:txBody>
      <dsp:txXfrm>
        <a:off x="3723730" y="876606"/>
        <a:ext cx="2151615" cy="951376"/>
      </dsp:txXfrm>
    </dsp:sp>
    <dsp:sp modelId="{72FD74D6-18BB-4376-83DE-0302BB67994B}">
      <dsp:nvSpPr>
        <dsp:cNvPr id="0" name=""/>
        <dsp:cNvSpPr/>
      </dsp:nvSpPr>
      <dsp:spPr>
        <a:xfrm>
          <a:off x="5986396" y="594363"/>
          <a:ext cx="2618069" cy="1010574"/>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F31EFA-2DF2-41B8-A1C4-AFA6DEFF596B}">
      <dsp:nvSpPr>
        <dsp:cNvPr id="0" name=""/>
        <dsp:cNvSpPr/>
      </dsp:nvSpPr>
      <dsp:spPr>
        <a:xfrm>
          <a:off x="6684547" y="847007"/>
          <a:ext cx="2210813" cy="10105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US" sz="1300" kern="1200">
              <a:latin typeface="Source Sans Pro Light"/>
            </a:rPr>
            <a:t>Linearized flight model of Tempest aircraft</a:t>
          </a:r>
        </a:p>
      </dsp:txBody>
      <dsp:txXfrm>
        <a:off x="6714146" y="876606"/>
        <a:ext cx="2151615" cy="951376"/>
      </dsp:txXfrm>
    </dsp:sp>
    <dsp:sp modelId="{756FEA10-50BB-46D1-82DD-FB9AD52A6143}">
      <dsp:nvSpPr>
        <dsp:cNvPr id="0" name=""/>
        <dsp:cNvSpPr/>
      </dsp:nvSpPr>
      <dsp:spPr>
        <a:xfrm>
          <a:off x="8976812" y="594363"/>
          <a:ext cx="2618069" cy="1010574"/>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9AD112-E21F-4FA3-A8E2-65E4B0EC1DC0}">
      <dsp:nvSpPr>
        <dsp:cNvPr id="0" name=""/>
        <dsp:cNvSpPr/>
      </dsp:nvSpPr>
      <dsp:spPr>
        <a:xfrm>
          <a:off x="9674964" y="847007"/>
          <a:ext cx="2210813" cy="10105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US" sz="1300" kern="1200">
              <a:latin typeface="Source Sans Pro Light"/>
            </a:rPr>
            <a:t>Select control architectures for implementation in linearized flight model</a:t>
          </a:r>
        </a:p>
      </dsp:txBody>
      <dsp:txXfrm>
        <a:off x="9704563" y="876606"/>
        <a:ext cx="2151615" cy="951376"/>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440F78-2C9E-4C7F-818C-B40BB19D3A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ED3FB98-80B9-4155-809A-82659D34A0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818EB1-FF96-47AA-9A30-F1BFF2FFD1F7}" type="datetimeFigureOut">
              <a:rPr lang="en-US" smtClean="0"/>
              <a:t>10/2/2022</a:t>
            </a:fld>
            <a:endParaRPr lang="en-US"/>
          </a:p>
        </p:txBody>
      </p:sp>
      <p:sp>
        <p:nvSpPr>
          <p:cNvPr id="4" name="Footer Placeholder 3">
            <a:extLst>
              <a:ext uri="{FF2B5EF4-FFF2-40B4-BE49-F238E27FC236}">
                <a16:creationId xmlns:a16="http://schemas.microsoft.com/office/drawing/2014/main" id="{D8DEF847-3492-4888-9C23-1504238536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9E48C54-2332-4748-9C65-6A27E550C1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F75FB2-D12E-4669-8522-D3E2C7E6DC97}" type="slidenum">
              <a:rPr lang="en-US" smtClean="0"/>
              <a:t>‹#›</a:t>
            </a:fld>
            <a:endParaRPr lang="en-US"/>
          </a:p>
        </p:txBody>
      </p:sp>
    </p:spTree>
    <p:extLst>
      <p:ext uri="{BB962C8B-B14F-4D97-AF65-F5344CB8AC3E}">
        <p14:creationId xmlns:p14="http://schemas.microsoft.com/office/powerpoint/2010/main" val="1996991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4A361-7934-4769-9B16-8A939698742C}" type="datetimeFigureOut">
              <a:rPr lang="en-US" smtClean="0"/>
              <a:t>10/2/2022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8E0B9-48E4-499D-93B2-B07D00395BAC}" type="slidenum">
              <a:rPr lang="en-US" smtClean="0"/>
              <a:t>‹#›</a:t>
            </a:fld>
            <a:endParaRPr lang="en-US"/>
          </a:p>
        </p:txBody>
      </p:sp>
    </p:spTree>
    <p:extLst>
      <p:ext uri="{BB962C8B-B14F-4D97-AF65-F5344CB8AC3E}">
        <p14:creationId xmlns:p14="http://schemas.microsoft.com/office/powerpoint/2010/main" val="391404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Verbally say the program objectives</a:t>
            </a:r>
          </a:p>
        </p:txBody>
      </p:sp>
      <p:sp>
        <p:nvSpPr>
          <p:cNvPr id="4" name="Slide Number Placeholder 3"/>
          <p:cNvSpPr>
            <a:spLocks noGrp="1"/>
          </p:cNvSpPr>
          <p:nvPr>
            <p:ph type="sldNum" sz="quarter" idx="5"/>
          </p:nvPr>
        </p:nvSpPr>
        <p:spPr/>
        <p:txBody>
          <a:bodyPr/>
          <a:lstStyle/>
          <a:p>
            <a:fld id="{8D18E0B9-48E4-499D-93B2-B07D00395BAC}" type="slidenum">
              <a:rPr lang="en-US" smtClean="0"/>
              <a:t>3</a:t>
            </a:fld>
            <a:endParaRPr lang="en-US"/>
          </a:p>
        </p:txBody>
      </p:sp>
    </p:spTree>
    <p:extLst>
      <p:ext uri="{BB962C8B-B14F-4D97-AF65-F5344CB8AC3E}">
        <p14:creationId xmlns:p14="http://schemas.microsoft.com/office/powerpoint/2010/main" val="3169369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Integrating custom software with existing autopilot framework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Implementing algorithms without solid foundation of knowledge in those fields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Developing mission management framework to determine mission constraints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8D18E0B9-48E4-499D-93B2-B07D00395BAC}" type="slidenum">
              <a:rPr lang="en-US" smtClean="0"/>
              <a:t>9</a:t>
            </a:fld>
            <a:endParaRPr lang="en-US"/>
          </a:p>
        </p:txBody>
      </p:sp>
    </p:spTree>
    <p:extLst>
      <p:ext uri="{BB962C8B-B14F-4D97-AF65-F5344CB8AC3E}">
        <p14:creationId xmlns:p14="http://schemas.microsoft.com/office/powerpoint/2010/main" val="725510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16</a:t>
            </a:fld>
            <a:endParaRPr lang="en-US"/>
          </a:p>
        </p:txBody>
      </p:sp>
    </p:spTree>
    <p:extLst>
      <p:ext uri="{BB962C8B-B14F-4D97-AF65-F5344CB8AC3E}">
        <p14:creationId xmlns:p14="http://schemas.microsoft.com/office/powerpoint/2010/main" val="3061046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Example mission:</a:t>
            </a:r>
            <a:endParaRPr lang="en-US" dirty="0"/>
          </a:p>
          <a:p>
            <a:r>
              <a:rPr lang="en-US" dirty="0">
                <a:cs typeface="Calibri"/>
              </a:rPr>
              <a:t> Climb at 5 degrees for 500m</a:t>
            </a:r>
          </a:p>
          <a:p>
            <a:r>
              <a:rPr lang="en-US" dirty="0">
                <a:cs typeface="Calibri"/>
              </a:rPr>
              <a:t>Spiral Climb at 2deg for 1000m  yaw rate of 1 deg/s</a:t>
            </a:r>
          </a:p>
          <a:p>
            <a:r>
              <a:rPr lang="en-US" dirty="0">
                <a:cs typeface="Calibri"/>
              </a:rPr>
              <a:t>Glide descent at –2deg for 300m</a:t>
            </a:r>
          </a:p>
          <a:p>
            <a:r>
              <a:rPr lang="en-US" dirty="0">
                <a:cs typeface="Calibri"/>
              </a:rPr>
              <a:t>All at 21m/s</a:t>
            </a:r>
          </a:p>
        </p:txBody>
      </p:sp>
      <p:sp>
        <p:nvSpPr>
          <p:cNvPr id="4" name="Slide Number Placeholder 3"/>
          <p:cNvSpPr>
            <a:spLocks noGrp="1"/>
          </p:cNvSpPr>
          <p:nvPr>
            <p:ph type="sldNum" sz="quarter" idx="5"/>
          </p:nvPr>
        </p:nvSpPr>
        <p:spPr/>
        <p:txBody>
          <a:bodyPr/>
          <a:lstStyle/>
          <a:p>
            <a:fld id="{8D18E0B9-48E4-499D-93B2-B07D00395BAC}" type="slidenum">
              <a:rPr lang="en-US" smtClean="0"/>
              <a:t>26</a:t>
            </a:fld>
            <a:endParaRPr lang="en-US"/>
          </a:p>
        </p:txBody>
      </p:sp>
    </p:spTree>
    <p:extLst>
      <p:ext uri="{BB962C8B-B14F-4D97-AF65-F5344CB8AC3E}">
        <p14:creationId xmlns:p14="http://schemas.microsoft.com/office/powerpoint/2010/main" val="414021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Reduced order models of the dynamic modes of the Tempest aircraft will be created for each  of the control architecture families. These will help inform future control architecture trades. feasibility of fully implementing of each of the different architectures</a:t>
            </a:r>
          </a:p>
        </p:txBody>
      </p:sp>
      <p:sp>
        <p:nvSpPr>
          <p:cNvPr id="4" name="Slide Number Placeholder 3"/>
          <p:cNvSpPr>
            <a:spLocks noGrp="1"/>
          </p:cNvSpPr>
          <p:nvPr>
            <p:ph type="sldNum" sz="quarter" idx="5"/>
          </p:nvPr>
        </p:nvSpPr>
        <p:spPr/>
        <p:txBody>
          <a:bodyPr/>
          <a:lstStyle/>
          <a:p>
            <a:fld id="{8D18E0B9-48E4-499D-93B2-B07D00395BAC}" type="slidenum">
              <a:rPr lang="en-US" smtClean="0"/>
              <a:t>28</a:t>
            </a:fld>
            <a:endParaRPr lang="en-US"/>
          </a:p>
        </p:txBody>
      </p:sp>
    </p:spTree>
    <p:extLst>
      <p:ext uri="{BB962C8B-B14F-4D97-AF65-F5344CB8AC3E}">
        <p14:creationId xmlns:p14="http://schemas.microsoft.com/office/powerpoint/2010/main" val="4145243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D3492AC-2023-4442-AF40-53B11C2EF8B5}"/>
              </a:ext>
            </a:extLst>
          </p:cNvPr>
          <p:cNvSpPr>
            <a:spLocks noGrp="1"/>
          </p:cNvSpPr>
          <p:nvPr>
            <p:ph type="pic" sz="quarter" idx="13"/>
          </p:nvPr>
        </p:nvSpPr>
        <p:spPr>
          <a:xfrm>
            <a:off x="458724" y="457200"/>
            <a:ext cx="11274552" cy="5943600"/>
          </a:xfrm>
          <a:solidFill>
            <a:schemeClr val="accent6"/>
          </a:solidFill>
        </p:spPr>
        <p:txBody>
          <a:bodyPr/>
          <a:lstStyle/>
          <a:p>
            <a:r>
              <a:rPr lang="en-US"/>
              <a:t>Click icon to add picture</a:t>
            </a:r>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145966" y="1008063"/>
            <a:ext cx="5120640" cy="2054388"/>
          </a:xfrm>
        </p:spPr>
        <p:txBody>
          <a:bodyPr anchor="b">
            <a:normAutofit/>
          </a:bodyPr>
          <a:lstStyle>
            <a:lvl1pPr algn="r">
              <a:defRPr sz="5400">
                <a:solidFill>
                  <a:schemeClr val="tx1">
                    <a:lumMod val="65000"/>
                    <a:lumOff val="3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8098970" y="3105163"/>
            <a:ext cx="3167636" cy="647673"/>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E209C12-0CED-4CD5-B463-885A793CC25E}"/>
              </a:ext>
            </a:extLst>
          </p:cNvPr>
          <p:cNvSpPr>
            <a:spLocks noGrp="1"/>
          </p:cNvSpPr>
          <p:nvPr>
            <p:ph type="ftr" sz="quarter" idx="11"/>
          </p:nvPr>
        </p:nvSpPr>
        <p:spPr/>
        <p:txBody>
          <a:bodyPr/>
          <a:lstStyle/>
          <a:p>
            <a:r>
              <a:rPr lang="en-US"/>
              <a:t>TEAM SEVEN PDR</a:t>
            </a:r>
          </a:p>
        </p:txBody>
      </p:sp>
      <p:sp>
        <p:nvSpPr>
          <p:cNvPr id="6" name="Slide Number Placeholder 5">
            <a:extLst>
              <a:ext uri="{FF2B5EF4-FFF2-40B4-BE49-F238E27FC236}">
                <a16:creationId xmlns:a16="http://schemas.microsoft.com/office/drawing/2014/main" id="{1A8F03DA-3AA9-44AC-8E2B-D53B8EBEA402}"/>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C06C6CB5-A7CF-4AA0-8E61-3C46EFA04157}"/>
              </a:ext>
              <a:ext uri="{C183D7F6-B498-43B3-948B-1728B52AA6E4}">
                <adec:decorative xmlns:adec="http://schemas.microsoft.com/office/drawing/2017/decorative" val="1"/>
              </a:ext>
            </a:extLst>
          </p:cNvPr>
          <p:cNvSpPr>
            <a:spLocks noGrp="1"/>
          </p:cNvSpPr>
          <p:nvPr>
            <p:ph type="pic" sz="quarter" idx="23" hasCustomPrompt="1"/>
          </p:nvPr>
        </p:nvSpPr>
        <p:spPr>
          <a:xfrm>
            <a:off x="1524" y="4572000"/>
            <a:ext cx="12188952" cy="2286000"/>
          </a:xfrm>
          <a:solidFill>
            <a:schemeClr val="accent6"/>
          </a:solidFill>
        </p:spPr>
        <p:txBody>
          <a:bodyPr anchor="b"/>
          <a:lstStyle>
            <a:lvl1pPr marL="0" indent="0">
              <a:buNone/>
              <a:defRPr/>
            </a:lvl1pPr>
          </a:lstStyle>
          <a:p>
            <a:r>
              <a:rPr lang="en-US"/>
              <a:t>Click to add picture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58305" y="1696389"/>
            <a:ext cx="3210331" cy="3647605"/>
          </a:xfrm>
          <a:solidFill>
            <a:schemeClr val="bg1"/>
          </a:solidFill>
          <a:ln w="12700">
            <a:solidFill>
              <a:schemeClr val="tx2">
                <a:lumMod val="20000"/>
                <a:lumOff val="80000"/>
              </a:schemeClr>
            </a:solidFill>
          </a:ln>
        </p:spPr>
        <p:txBody>
          <a:bodyPr lIns="91440" tIns="457200">
            <a:noAutofit/>
          </a:bodyPr>
          <a:lstStyle>
            <a:lvl1pPr marL="0" indent="0" algn="ctr">
              <a:buNone/>
              <a:defRPr sz="3200" b="0">
                <a:solidFill>
                  <a:schemeClr val="accent4"/>
                </a:solidFill>
                <a:latin typeface="+mj-lt"/>
              </a:defRPr>
            </a:lvl1pPr>
          </a:lstStyle>
          <a:p>
            <a:pPr lvl="0"/>
            <a:r>
              <a:rPr lang="en-US"/>
              <a:t>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a:t>Click to add text</a:t>
            </a:r>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516628" y="1696389"/>
            <a:ext cx="3209544" cy="3648456"/>
          </a:xfrm>
          <a:solidFill>
            <a:schemeClr val="bg1"/>
          </a:solidFill>
          <a:ln w="12700">
            <a:solidFill>
              <a:schemeClr val="tx2">
                <a:lumMod val="20000"/>
                <a:lumOff val="80000"/>
              </a:schemeClr>
            </a:solidFill>
          </a:ln>
        </p:spPr>
        <p:txBody>
          <a:bodyPr tIns="457200">
            <a:noAutofit/>
          </a:bodyPr>
          <a:lstStyle>
            <a:lvl1pPr marL="0" indent="0" algn="ctr">
              <a:buNone/>
              <a:defRPr sz="3200" b="0">
                <a:solidFill>
                  <a:schemeClr val="accent4"/>
                </a:solidFill>
                <a:latin typeface="+mj-lt"/>
              </a:defRPr>
            </a:lvl1pPr>
          </a:lstStyle>
          <a:p>
            <a:pPr lvl="0"/>
            <a:r>
              <a:rPr lang="en-US"/>
              <a:t>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765548"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a:t>Click to add text</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lvl1pPr>
              <a:defRPr>
                <a:solidFill>
                  <a:schemeClr val="bg1"/>
                </a:solidFill>
              </a:defRPr>
            </a:lvl1pPr>
          </a:lstStyle>
          <a:p>
            <a:r>
              <a:rPr lang="en-US"/>
              <a:t>TEAM SEVEN PDR</a:t>
            </a:r>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48764" y="1696389"/>
            <a:ext cx="3209544" cy="3648456"/>
          </a:xfrm>
          <a:solidFill>
            <a:schemeClr val="bg1"/>
          </a:solidFill>
          <a:ln w="12700">
            <a:solidFill>
              <a:schemeClr val="tx2">
                <a:lumMod val="20000"/>
                <a:lumOff val="80000"/>
              </a:schemeClr>
            </a:solidFill>
          </a:ln>
        </p:spPr>
        <p:txBody>
          <a:bodyPr tIns="457200">
            <a:noAutofit/>
          </a:bodyPr>
          <a:lstStyle>
            <a:lvl1pPr marL="0" indent="0" algn="ctr">
              <a:buNone/>
              <a:defRPr sz="3200" b="0">
                <a:solidFill>
                  <a:schemeClr val="accent4"/>
                </a:solidFill>
                <a:latin typeface="+mj-lt"/>
              </a:defRPr>
            </a:lvl1pPr>
          </a:lstStyle>
          <a:p>
            <a:pPr lvl="0"/>
            <a:r>
              <a:rPr lang="en-US"/>
              <a:t>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377130"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a:t>Click to add text</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072585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2466593" y="2207455"/>
            <a:ext cx="1351811"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a:t>1</a:t>
            </a:r>
          </a:p>
        </p:txBody>
      </p:sp>
      <p:sp>
        <p:nvSpPr>
          <p:cNvPr id="22" name="Text Placeholder 3">
            <a:extLst>
              <a:ext uri="{FF2B5EF4-FFF2-40B4-BE49-F238E27FC236}">
                <a16:creationId xmlns:a16="http://schemas.microsoft.com/office/drawing/2014/main" id="{98516B14-EF29-444F-82DA-19F5011C7DD4}"/>
              </a:ext>
            </a:extLst>
          </p:cNvPr>
          <p:cNvSpPr>
            <a:spLocks noGrp="1"/>
          </p:cNvSpPr>
          <p:nvPr>
            <p:ph type="body" sz="quarter" idx="34" hasCustomPrompt="1"/>
          </p:nvPr>
        </p:nvSpPr>
        <p:spPr>
          <a:xfrm>
            <a:off x="2466592" y="3559605"/>
            <a:ext cx="1353313"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a:t>2</a:t>
            </a:r>
            <a:endParaRPr lang="en-ZA"/>
          </a:p>
        </p:txBody>
      </p:sp>
      <p:sp>
        <p:nvSpPr>
          <p:cNvPr id="23" name="Text Placeholder 3">
            <a:extLst>
              <a:ext uri="{FF2B5EF4-FFF2-40B4-BE49-F238E27FC236}">
                <a16:creationId xmlns:a16="http://schemas.microsoft.com/office/drawing/2014/main" id="{BFDD67D8-D69E-405B-825C-A9AF88C1A80A}"/>
              </a:ext>
            </a:extLst>
          </p:cNvPr>
          <p:cNvSpPr>
            <a:spLocks noGrp="1"/>
          </p:cNvSpPr>
          <p:nvPr>
            <p:ph type="body" sz="quarter" idx="35" hasCustomPrompt="1"/>
          </p:nvPr>
        </p:nvSpPr>
        <p:spPr>
          <a:xfrm>
            <a:off x="2466592" y="4905756"/>
            <a:ext cx="1353314"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a:t>3</a:t>
            </a:r>
            <a:endParaRPr lang="en-ZA"/>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ZA"/>
          </a:p>
        </p:txBody>
      </p:sp>
      <p:sp>
        <p:nvSpPr>
          <p:cNvPr id="9" name="Picture Placeholder 8">
            <a:extLst>
              <a:ext uri="{FF2B5EF4-FFF2-40B4-BE49-F238E27FC236}">
                <a16:creationId xmlns:a16="http://schemas.microsoft.com/office/drawing/2014/main" id="{E3354A33-C884-44F0-A320-DF2EBA500D10}"/>
              </a:ext>
            </a:extLst>
          </p:cNvPr>
          <p:cNvSpPr>
            <a:spLocks noGrp="1"/>
          </p:cNvSpPr>
          <p:nvPr>
            <p:ph type="pic" sz="quarter" idx="36"/>
          </p:nvPr>
        </p:nvSpPr>
        <p:spPr>
          <a:xfrm>
            <a:off x="1371600" y="2202883"/>
            <a:ext cx="1106424" cy="1106424"/>
          </a:xfrm>
          <a:solidFill>
            <a:schemeClr val="accent6"/>
          </a:solidFill>
        </p:spPr>
        <p:txBody>
          <a:bodyPr>
            <a:normAutofit/>
          </a:bodyPr>
          <a:lstStyle>
            <a:lvl1pPr>
              <a:defRPr sz="1600"/>
            </a:lvl1pPr>
          </a:lstStyle>
          <a:p>
            <a:r>
              <a:rPr lang="en-US"/>
              <a:t>Click icon to add picture</a:t>
            </a:r>
          </a:p>
        </p:txBody>
      </p:sp>
      <p:sp>
        <p:nvSpPr>
          <p:cNvPr id="28" name="Picture Placeholder 8">
            <a:extLst>
              <a:ext uri="{FF2B5EF4-FFF2-40B4-BE49-F238E27FC236}">
                <a16:creationId xmlns:a16="http://schemas.microsoft.com/office/drawing/2014/main" id="{7AF29B8F-D39A-4F3A-909A-9D298FB7224E}"/>
              </a:ext>
            </a:extLst>
          </p:cNvPr>
          <p:cNvSpPr>
            <a:spLocks noGrp="1"/>
          </p:cNvSpPr>
          <p:nvPr>
            <p:ph type="pic" sz="quarter" idx="39"/>
          </p:nvPr>
        </p:nvSpPr>
        <p:spPr>
          <a:xfrm>
            <a:off x="1371600" y="3555033"/>
            <a:ext cx="1106424" cy="1106424"/>
          </a:xfrm>
          <a:solidFill>
            <a:schemeClr val="accent6"/>
          </a:solidFill>
        </p:spPr>
        <p:txBody>
          <a:bodyPr>
            <a:normAutofit/>
          </a:bodyPr>
          <a:lstStyle>
            <a:lvl1pPr>
              <a:defRPr sz="1600"/>
            </a:lvl1pPr>
          </a:lstStyle>
          <a:p>
            <a:r>
              <a:rPr lang="en-US"/>
              <a:t>Click icon to add picture</a:t>
            </a:r>
          </a:p>
        </p:txBody>
      </p:sp>
      <p:sp>
        <p:nvSpPr>
          <p:cNvPr id="31" name="Picture Placeholder 8">
            <a:extLst>
              <a:ext uri="{FF2B5EF4-FFF2-40B4-BE49-F238E27FC236}">
                <a16:creationId xmlns:a16="http://schemas.microsoft.com/office/drawing/2014/main" id="{83A1C8AA-5F7D-4C12-9724-97F4B72D8A78}"/>
              </a:ext>
            </a:extLst>
          </p:cNvPr>
          <p:cNvSpPr>
            <a:spLocks noGrp="1"/>
          </p:cNvSpPr>
          <p:nvPr>
            <p:ph type="pic" sz="quarter" idx="42"/>
          </p:nvPr>
        </p:nvSpPr>
        <p:spPr>
          <a:xfrm>
            <a:off x="1371600" y="4901184"/>
            <a:ext cx="1106424" cy="1106424"/>
          </a:xfrm>
          <a:solidFill>
            <a:schemeClr val="accent6"/>
          </a:solidFill>
        </p:spPr>
        <p:txBody>
          <a:bodyPr>
            <a:normAutofit/>
          </a:bodyPr>
          <a:lstStyle>
            <a:lvl1pPr>
              <a:defRPr sz="1600"/>
            </a:lvl1pPr>
          </a:lstStyle>
          <a:p>
            <a:r>
              <a:rPr lang="en-US"/>
              <a:t>Click icon to add picture</a:t>
            </a:r>
          </a:p>
        </p:txBody>
      </p:sp>
      <p:sp>
        <p:nvSpPr>
          <p:cNvPr id="14" name="Text Placeholder 9">
            <a:extLst>
              <a:ext uri="{FF2B5EF4-FFF2-40B4-BE49-F238E27FC236}">
                <a16:creationId xmlns:a16="http://schemas.microsoft.com/office/drawing/2014/main" id="{19BE8230-B656-44E2-9319-E1464125040B}"/>
              </a:ext>
            </a:extLst>
          </p:cNvPr>
          <p:cNvSpPr>
            <a:spLocks noGrp="1"/>
          </p:cNvSpPr>
          <p:nvPr>
            <p:ph type="body" sz="quarter" idx="28" hasCustomPrompt="1"/>
          </p:nvPr>
        </p:nvSpPr>
        <p:spPr>
          <a:xfrm>
            <a:off x="3813048" y="220745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ZA"/>
              <a:t>Section Header</a:t>
            </a:r>
          </a:p>
        </p:txBody>
      </p:sp>
      <p:sp>
        <p:nvSpPr>
          <p:cNvPr id="24" name="Text Placeholder 9">
            <a:extLst>
              <a:ext uri="{FF2B5EF4-FFF2-40B4-BE49-F238E27FC236}">
                <a16:creationId xmlns:a16="http://schemas.microsoft.com/office/drawing/2014/main" id="{4ADD189D-5EFF-456A-9AEB-E8DB34527420}"/>
              </a:ext>
            </a:extLst>
          </p:cNvPr>
          <p:cNvSpPr>
            <a:spLocks noGrp="1"/>
          </p:cNvSpPr>
          <p:nvPr>
            <p:ph type="body" sz="quarter" idx="37" hasCustomPrompt="1"/>
          </p:nvPr>
        </p:nvSpPr>
        <p:spPr>
          <a:xfrm>
            <a:off x="3813048" y="355960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ZA"/>
              <a:t>Section Header</a:t>
            </a:r>
          </a:p>
        </p:txBody>
      </p:sp>
      <p:sp>
        <p:nvSpPr>
          <p:cNvPr id="29" name="Text Placeholder 9">
            <a:extLst>
              <a:ext uri="{FF2B5EF4-FFF2-40B4-BE49-F238E27FC236}">
                <a16:creationId xmlns:a16="http://schemas.microsoft.com/office/drawing/2014/main" id="{53862BA6-E42C-4C58-871B-8705122D6689}"/>
              </a:ext>
            </a:extLst>
          </p:cNvPr>
          <p:cNvSpPr>
            <a:spLocks noGrp="1"/>
          </p:cNvSpPr>
          <p:nvPr>
            <p:ph type="body" sz="quarter" idx="40" hasCustomPrompt="1"/>
          </p:nvPr>
        </p:nvSpPr>
        <p:spPr>
          <a:xfrm>
            <a:off x="3813048" y="4905756"/>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ZA"/>
              <a:t>Section Header</a:t>
            </a:r>
          </a:p>
        </p:txBody>
      </p:sp>
      <p:sp>
        <p:nvSpPr>
          <p:cNvPr id="19" name="Content Placeholder 3">
            <a:extLst>
              <a:ext uri="{FF2B5EF4-FFF2-40B4-BE49-F238E27FC236}">
                <a16:creationId xmlns:a16="http://schemas.microsoft.com/office/drawing/2014/main" id="{B1F9D630-F36F-43B5-B6A8-62245E084CAB}"/>
              </a:ext>
            </a:extLst>
          </p:cNvPr>
          <p:cNvSpPr>
            <a:spLocks noGrp="1"/>
          </p:cNvSpPr>
          <p:nvPr>
            <p:ph sz="half" idx="2" hasCustomPrompt="1"/>
          </p:nvPr>
        </p:nvSpPr>
        <p:spPr>
          <a:xfrm>
            <a:off x="7470648" y="2207455"/>
            <a:ext cx="36576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a:r>
              <a:rPr lang="en-US"/>
              <a:t>Section Description</a:t>
            </a:r>
            <a:endParaRPr lang="en-ZA"/>
          </a:p>
        </p:txBody>
      </p:sp>
      <p:sp>
        <p:nvSpPr>
          <p:cNvPr id="27" name="Content Placeholder 3">
            <a:extLst>
              <a:ext uri="{FF2B5EF4-FFF2-40B4-BE49-F238E27FC236}">
                <a16:creationId xmlns:a16="http://schemas.microsoft.com/office/drawing/2014/main" id="{C670C5D6-AD2E-415C-BAFE-A8239C15159E}"/>
              </a:ext>
            </a:extLst>
          </p:cNvPr>
          <p:cNvSpPr>
            <a:spLocks noGrp="1"/>
          </p:cNvSpPr>
          <p:nvPr>
            <p:ph sz="half" idx="38" hasCustomPrompt="1"/>
          </p:nvPr>
        </p:nvSpPr>
        <p:spPr>
          <a:xfrm>
            <a:off x="7470648" y="3559605"/>
            <a:ext cx="36576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a:r>
              <a:rPr lang="en-US"/>
              <a:t>Section Description</a:t>
            </a:r>
            <a:endParaRPr lang="en-ZA"/>
          </a:p>
        </p:txBody>
      </p:sp>
      <p:sp>
        <p:nvSpPr>
          <p:cNvPr id="30" name="Content Placeholder 3">
            <a:extLst>
              <a:ext uri="{FF2B5EF4-FFF2-40B4-BE49-F238E27FC236}">
                <a16:creationId xmlns:a16="http://schemas.microsoft.com/office/drawing/2014/main" id="{26DDBF97-B5FA-415C-9E0D-A4A556C40805}"/>
              </a:ext>
            </a:extLst>
          </p:cNvPr>
          <p:cNvSpPr>
            <a:spLocks noGrp="1"/>
          </p:cNvSpPr>
          <p:nvPr>
            <p:ph sz="half" idx="41" hasCustomPrompt="1"/>
          </p:nvPr>
        </p:nvSpPr>
        <p:spPr>
          <a:xfrm>
            <a:off x="7470648" y="4905756"/>
            <a:ext cx="36576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a:r>
              <a:rPr lang="en-US"/>
              <a:t>Section Description</a:t>
            </a:r>
            <a:endParaRPr lang="en-ZA"/>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a:t>TEAM SEVEN PDR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Tree>
    <p:extLst>
      <p:ext uri="{BB962C8B-B14F-4D97-AF65-F5344CB8AC3E}">
        <p14:creationId xmlns:p14="http://schemas.microsoft.com/office/powerpoint/2010/main" val="321540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ZA"/>
          </a:p>
        </p:txBody>
      </p:sp>
      <p:sp>
        <p:nvSpPr>
          <p:cNvPr id="10" name="Text Placeholder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4992992" y="2232908"/>
            <a:ext cx="2194560" cy="274320"/>
          </a:xfrm>
        </p:spPr>
        <p:txBody>
          <a:bodyPr>
            <a:noAutofit/>
          </a:bodyPr>
          <a:lstStyle>
            <a:lvl1pPr marL="0" indent="0" algn="ctr">
              <a:buFont typeface="Arial" panose="020B0604020202020204" pitchFamily="34" charset="0"/>
              <a:buNone/>
              <a:defRPr sz="1200" b="1">
                <a:solidFill>
                  <a:schemeClr val="accent4"/>
                </a:solidFill>
              </a:defRPr>
            </a:lvl1pPr>
          </a:lstStyle>
          <a:p>
            <a:pPr lvl="0"/>
            <a:r>
              <a:rPr lang="en-US"/>
              <a:t>QUADRANT TITLE</a:t>
            </a:r>
          </a:p>
        </p:txBody>
      </p:sp>
      <p:sp>
        <p:nvSpPr>
          <p:cNvPr id="12" name="Text Placeholder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708728" y="3494402"/>
            <a:ext cx="2194560" cy="274320"/>
          </a:xfrm>
        </p:spPr>
        <p:txBody>
          <a:bodyPr>
            <a:noAutofit/>
          </a:bodyPr>
          <a:lstStyle>
            <a:lvl1pPr marL="0" indent="0" algn="l">
              <a:buFont typeface="Arial" panose="020B0604020202020204" pitchFamily="34" charset="0"/>
              <a:buNone/>
              <a:defRPr sz="1200" b="1">
                <a:solidFill>
                  <a:schemeClr val="accent4"/>
                </a:solidFill>
              </a:defRPr>
            </a:lvl1pPr>
          </a:lstStyle>
          <a:p>
            <a:pPr lvl="0"/>
            <a:r>
              <a:rPr lang="en-US"/>
              <a:t>QUADRANT TITLE</a:t>
            </a:r>
          </a:p>
        </p:txBody>
      </p:sp>
      <p:sp>
        <p:nvSpPr>
          <p:cNvPr id="13" name="Text Placeholder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9310732" y="3494402"/>
            <a:ext cx="2194560" cy="274320"/>
          </a:xfrm>
        </p:spPr>
        <p:txBody>
          <a:bodyPr>
            <a:noAutofit/>
          </a:bodyPr>
          <a:lstStyle>
            <a:lvl1pPr marL="0" indent="0" algn="r">
              <a:buFont typeface="Arial" panose="020B0604020202020204" pitchFamily="34" charset="0"/>
              <a:buNone/>
              <a:defRPr sz="1200" b="1">
                <a:solidFill>
                  <a:schemeClr val="accent4"/>
                </a:solidFill>
              </a:defRPr>
            </a:lvl1pPr>
          </a:lstStyle>
          <a:p>
            <a:pPr lvl="0"/>
            <a:r>
              <a:rPr lang="en-US"/>
              <a:t>QUADRANT TITLE</a:t>
            </a:r>
          </a:p>
        </p:txBody>
      </p:sp>
      <p:sp>
        <p:nvSpPr>
          <p:cNvPr id="11" name="Text Placeholder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4992992" y="5287722"/>
            <a:ext cx="2194560" cy="274320"/>
          </a:xfrm>
        </p:spPr>
        <p:txBody>
          <a:bodyPr>
            <a:noAutofit/>
          </a:bodyPr>
          <a:lstStyle>
            <a:lvl1pPr marL="0" indent="0" algn="ctr">
              <a:buFont typeface="Arial" panose="020B0604020202020204" pitchFamily="34" charset="0"/>
              <a:buNone/>
              <a:defRPr sz="1200" b="1">
                <a:solidFill>
                  <a:schemeClr val="accent4"/>
                </a:solidFill>
              </a:defRPr>
            </a:lvl1pPr>
          </a:lstStyle>
          <a:p>
            <a:pPr lvl="0"/>
            <a:r>
              <a:rPr lang="en-US"/>
              <a:t>QUADRANT TITLE</a:t>
            </a:r>
          </a:p>
        </p:txBody>
      </p:sp>
      <p:grpSp>
        <p:nvGrpSpPr>
          <p:cNvPr id="3" name="Group 2">
            <a:extLst>
              <a:ext uri="{FF2B5EF4-FFF2-40B4-BE49-F238E27FC236}">
                <a16:creationId xmlns:a16="http://schemas.microsoft.com/office/drawing/2014/main" id="{37F7357E-EB66-4B24-BD83-CDF02BFEB8AD}"/>
              </a:ext>
              <a:ext uri="{C183D7F6-B498-43B3-948B-1728B52AA6E4}">
                <adec:decorative xmlns:adec="http://schemas.microsoft.com/office/drawing/2017/decorative" val="1"/>
              </a:ext>
            </a:extLst>
          </p:cNvPr>
          <p:cNvGrpSpPr/>
          <p:nvPr userDrawn="1"/>
        </p:nvGrpSpPr>
        <p:grpSpPr>
          <a:xfrm>
            <a:off x="767923" y="2586939"/>
            <a:ext cx="10677317" cy="2637195"/>
            <a:chOff x="767923" y="2586939"/>
            <a:chExt cx="10677317" cy="2637195"/>
          </a:xfrm>
        </p:grpSpPr>
        <p:sp>
          <p:nvSpPr>
            <p:cNvPr id="26" name="Freeform: Shape 25">
              <a:extLst>
                <a:ext uri="{FF2B5EF4-FFF2-40B4-BE49-F238E27FC236}">
                  <a16:creationId xmlns:a16="http://schemas.microsoft.com/office/drawing/2014/main" id="{E5CC96AF-1ECA-45C5-A903-6341850289F9}"/>
                </a:ext>
              </a:extLst>
            </p:cNvPr>
            <p:cNvSpPr/>
            <p:nvPr userDrawn="1"/>
          </p:nvSpPr>
          <p:spPr>
            <a:xfrm>
              <a:off x="6098501" y="2586991"/>
              <a:ext cx="46095" cy="1231565"/>
            </a:xfrm>
            <a:custGeom>
              <a:avLst/>
              <a:gdLst>
                <a:gd name="connsiteX0" fmla="*/ 375 w 46095"/>
                <a:gd name="connsiteY0" fmla="*/ 0 h 1231565"/>
                <a:gd name="connsiteX1" fmla="*/ 46095 w 46095"/>
                <a:gd name="connsiteY1" fmla="*/ 114776 h 1231565"/>
                <a:gd name="connsiteX2" fmla="*/ 46095 w 46095"/>
                <a:gd name="connsiteY2" fmla="*/ 1231565 h 1231565"/>
                <a:gd name="connsiteX3" fmla="*/ 0 w 46095"/>
                <a:gd name="connsiteY3" fmla="*/ 1231565 h 1231565"/>
                <a:gd name="connsiteX4" fmla="*/ 0 w 46095"/>
                <a:gd name="connsiteY4" fmla="*/ 942 h 1231565"/>
                <a:gd name="connsiteX5" fmla="*/ 375 w 46095"/>
                <a:gd name="connsiteY5" fmla="*/ 0 h 123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 h="1231565">
                  <a:moveTo>
                    <a:pt x="375" y="0"/>
                  </a:moveTo>
                  <a:lnTo>
                    <a:pt x="46095" y="114776"/>
                  </a:lnTo>
                  <a:lnTo>
                    <a:pt x="46095" y="1231565"/>
                  </a:lnTo>
                  <a:lnTo>
                    <a:pt x="0" y="1231565"/>
                  </a:lnTo>
                  <a:lnTo>
                    <a:pt x="0" y="942"/>
                  </a:lnTo>
                  <a:lnTo>
                    <a:pt x="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07574821-21A4-483A-9824-B9CB9EC4B770}"/>
                </a:ext>
              </a:extLst>
            </p:cNvPr>
            <p:cNvSpPr/>
            <p:nvPr userDrawn="1"/>
          </p:nvSpPr>
          <p:spPr>
            <a:xfrm>
              <a:off x="6053156" y="3818555"/>
              <a:ext cx="45345" cy="97190"/>
            </a:xfrm>
            <a:custGeom>
              <a:avLst/>
              <a:gdLst>
                <a:gd name="connsiteX0" fmla="*/ 0 w 45345"/>
                <a:gd name="connsiteY0" fmla="*/ 0 h 97190"/>
                <a:gd name="connsiteX1" fmla="*/ 45345 w 45345"/>
                <a:gd name="connsiteY1" fmla="*/ 0 h 97190"/>
                <a:gd name="connsiteX2" fmla="*/ 45345 w 45345"/>
                <a:gd name="connsiteY2" fmla="*/ 97190 h 97190"/>
                <a:gd name="connsiteX3" fmla="*/ 0 w 45345"/>
                <a:gd name="connsiteY3" fmla="*/ 97190 h 97190"/>
                <a:gd name="connsiteX4" fmla="*/ 0 w 45345"/>
                <a:gd name="connsiteY4" fmla="*/ 0 h 9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5" h="97190">
                  <a:moveTo>
                    <a:pt x="0" y="0"/>
                  </a:moveTo>
                  <a:lnTo>
                    <a:pt x="45345" y="0"/>
                  </a:lnTo>
                  <a:lnTo>
                    <a:pt x="45345" y="97190"/>
                  </a:lnTo>
                  <a:lnTo>
                    <a:pt x="0" y="9719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8C191E1-94CD-4DEF-9125-7E667370926A}"/>
                </a:ext>
              </a:extLst>
            </p:cNvPr>
            <p:cNvSpPr/>
            <p:nvPr userDrawn="1"/>
          </p:nvSpPr>
          <p:spPr>
            <a:xfrm>
              <a:off x="6098500" y="2586939"/>
              <a:ext cx="111238" cy="1231616"/>
            </a:xfrm>
            <a:custGeom>
              <a:avLst/>
              <a:gdLst>
                <a:gd name="connsiteX0" fmla="*/ 0 w 111238"/>
                <a:gd name="connsiteY0" fmla="*/ 0 h 1231616"/>
                <a:gd name="connsiteX1" fmla="*/ 111238 w 111238"/>
                <a:gd name="connsiteY1" fmla="*/ 0 h 1231616"/>
                <a:gd name="connsiteX2" fmla="*/ 111238 w 111238"/>
                <a:gd name="connsiteY2" fmla="*/ 1231616 h 1231616"/>
                <a:gd name="connsiteX3" fmla="*/ 46095 w 111238"/>
                <a:gd name="connsiteY3" fmla="*/ 1231616 h 1231616"/>
                <a:gd name="connsiteX4" fmla="*/ 46095 w 111238"/>
                <a:gd name="connsiteY4" fmla="*/ 114827 h 1231616"/>
                <a:gd name="connsiteX5" fmla="*/ 375 w 111238"/>
                <a:gd name="connsiteY5" fmla="*/ 51 h 1231616"/>
                <a:gd name="connsiteX6" fmla="*/ 0 w 111238"/>
                <a:gd name="connsiteY6" fmla="*/ 993 h 1231616"/>
                <a:gd name="connsiteX7" fmla="*/ 0 w 111238"/>
                <a:gd name="connsiteY7" fmla="*/ 0 h 123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38" h="1231616">
                  <a:moveTo>
                    <a:pt x="0" y="0"/>
                  </a:moveTo>
                  <a:lnTo>
                    <a:pt x="111238" y="0"/>
                  </a:lnTo>
                  <a:lnTo>
                    <a:pt x="111238" y="1231616"/>
                  </a:lnTo>
                  <a:lnTo>
                    <a:pt x="46095" y="1231616"/>
                  </a:lnTo>
                  <a:lnTo>
                    <a:pt x="46095" y="114827"/>
                  </a:lnTo>
                  <a:lnTo>
                    <a:pt x="375" y="51"/>
                  </a:lnTo>
                  <a:lnTo>
                    <a:pt x="0" y="9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7E6DEF02-ADC5-487F-AA38-28AE410EBEB1}"/>
                </a:ext>
              </a:extLst>
            </p:cNvPr>
            <p:cNvSpPr/>
            <p:nvPr userDrawn="1"/>
          </p:nvSpPr>
          <p:spPr>
            <a:xfrm>
              <a:off x="6053156" y="2587933"/>
              <a:ext cx="36576" cy="12620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7F5BD053-8127-4207-8BB6-88934D1FE4A5}"/>
                </a:ext>
              </a:extLst>
            </p:cNvPr>
            <p:cNvSpPr/>
            <p:nvPr userDrawn="1"/>
          </p:nvSpPr>
          <p:spPr>
            <a:xfrm>
              <a:off x="767923" y="3818556"/>
              <a:ext cx="5349240"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06CFD50B-0B31-48EB-8D44-673C8CEC29B7}"/>
                </a:ext>
              </a:extLst>
            </p:cNvPr>
            <p:cNvSpPr/>
            <p:nvPr userDrawn="1"/>
          </p:nvSpPr>
          <p:spPr>
            <a:xfrm>
              <a:off x="6117163" y="3818554"/>
              <a:ext cx="5328077"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3C715010-62CF-4E58-992F-47427FCB0C02}"/>
                </a:ext>
              </a:extLst>
            </p:cNvPr>
            <p:cNvSpPr/>
            <p:nvPr userDrawn="1"/>
          </p:nvSpPr>
          <p:spPr>
            <a:xfrm>
              <a:off x="6053155" y="3852534"/>
              <a:ext cx="36576" cy="13716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a:t>TEAM SEVEN PDR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Tree>
    <p:extLst>
      <p:ext uri="{BB962C8B-B14F-4D97-AF65-F5344CB8AC3E}">
        <p14:creationId xmlns:p14="http://schemas.microsoft.com/office/powerpoint/2010/main" val="427803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a:xfrm>
            <a:off x="838200" y="365125"/>
            <a:ext cx="10515600" cy="1059924"/>
          </a:xfrm>
        </p:spPr>
        <p:txBody>
          <a:bodyPr bIns="91440" anchor="b"/>
          <a:lstStyle>
            <a:lvl1pPr algn="ctr">
              <a:defRPr>
                <a:solidFill>
                  <a:schemeClr val="tx1">
                    <a:lumMod val="50000"/>
                    <a:lumOff val="50000"/>
                  </a:schemeClr>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FDD847D-284F-43B9-91A9-0A2AE4977EE1}"/>
              </a:ext>
            </a:extLst>
          </p:cNvPr>
          <p:cNvSpPr>
            <a:spLocks noGrp="1"/>
          </p:cNvSpPr>
          <p:nvPr>
            <p:ph type="body" idx="1"/>
          </p:nvPr>
        </p:nvSpPr>
        <p:spPr>
          <a:xfrm>
            <a:off x="831850" y="1426525"/>
            <a:ext cx="10515600" cy="457200"/>
          </a:xfrm>
        </p:spPr>
        <p:txBody>
          <a:bodyPr>
            <a:normAutofit/>
          </a:bodyPr>
          <a:lstStyle>
            <a:lvl1pPr marL="0" indent="0" algn="ctr">
              <a:buNone/>
              <a:defRPr sz="20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097280" y="2458260"/>
            <a:ext cx="3200400" cy="731520"/>
          </a:xfrm>
          <a:solidFill>
            <a:schemeClr val="accent2"/>
          </a:solidFill>
        </p:spPr>
        <p:txBody>
          <a:bodyPr anchor="ctr" anchorCtr="1">
            <a:normAutofit/>
          </a:bodyPr>
          <a:lstStyle>
            <a:lvl1pPr marL="0" indent="0" algn="ctr">
              <a:buNone/>
              <a:defRPr sz="2000" b="0">
                <a:solidFill>
                  <a:schemeClr val="tx1"/>
                </a:solidFill>
                <a:latin typeface="+mj-lt"/>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3191256"/>
            <a:ext cx="3200400" cy="2465883"/>
          </a:xfrm>
          <a:noFill/>
          <a:ln>
            <a:solidFill>
              <a:schemeClr val="accent2"/>
            </a:solidFill>
          </a:ln>
        </p:spPr>
        <p:txBody>
          <a:bodyPr lIns="182880" tIns="91440" rIns="18288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a:r>
              <a:rPr lang="en-US"/>
              <a:t>Click to add text</a:t>
            </a:r>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625274" y="2458260"/>
            <a:ext cx="3200400" cy="731520"/>
          </a:xfrm>
          <a:solidFill>
            <a:schemeClr val="accent2"/>
          </a:solidFill>
        </p:spPr>
        <p:txBody>
          <a:bodyPr anchor="ctr" anchorCtr="1">
            <a:normAutofit/>
          </a:bodyPr>
          <a:lstStyle>
            <a:lvl1pPr marL="0" indent="0" algn="ctr">
              <a:buNone/>
              <a:defRPr sz="2000" b="0">
                <a:solidFill>
                  <a:schemeClr val="tx1"/>
                </a:solidFill>
                <a:latin typeface="+mj-lt"/>
              </a:defRPr>
            </a:lvl1pPr>
          </a:lstStyle>
          <a:p>
            <a:pPr lvl="0"/>
            <a:r>
              <a:rPr lang="en-US"/>
              <a:t>Click to add 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626864" y="3191256"/>
            <a:ext cx="3200400" cy="2465883"/>
          </a:xfrm>
          <a:noFill/>
          <a:ln>
            <a:solidFill>
              <a:schemeClr val="accent2"/>
            </a:solidFill>
          </a:ln>
        </p:spPr>
        <p:txBody>
          <a:bodyPr lIns="182880" tIns="182880" rIns="18288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a:r>
              <a:rPr lang="en-US"/>
              <a:t>Click to add text</a:t>
            </a:r>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53269" y="2458260"/>
            <a:ext cx="3200400" cy="731520"/>
          </a:xfrm>
          <a:solidFill>
            <a:schemeClr val="accent2"/>
          </a:solidFill>
        </p:spPr>
        <p:txBody>
          <a:bodyPr anchor="ctr" anchorCtr="1">
            <a:normAutofit/>
          </a:bodyPr>
          <a:lstStyle>
            <a:lvl1pPr marL="0" indent="0" algn="ctr">
              <a:buNone/>
              <a:defRPr sz="2000" b="0">
                <a:solidFill>
                  <a:schemeClr val="tx1"/>
                </a:solidFill>
                <a:latin typeface="+mj-lt"/>
              </a:defRPr>
            </a:lvl1pPr>
          </a:lstStyle>
          <a:p>
            <a:pPr lvl="0"/>
            <a:r>
              <a:rPr lang="en-US"/>
              <a:t>Click to add 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156448" y="3191256"/>
            <a:ext cx="3200400" cy="2465883"/>
          </a:xfrm>
          <a:noFill/>
          <a:ln>
            <a:solidFill>
              <a:schemeClr val="accent2"/>
            </a:solidFill>
          </a:ln>
        </p:spPr>
        <p:txBody>
          <a:bodyPr lIns="182880" tIns="182880" rIns="18288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a:r>
              <a:rPr lang="en-US"/>
              <a:t>Click to add text</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lvl1pPr>
              <a:defRPr/>
            </a:lvl1pPr>
          </a:lstStyle>
          <a:p>
            <a:r>
              <a:rPr lang="en-US"/>
              <a:t>TEAM SEVEN PDR</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915863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10" name="Text Placeholder 2">
            <a:extLst>
              <a:ext uri="{FF2B5EF4-FFF2-40B4-BE49-F238E27FC236}">
                <a16:creationId xmlns:a16="http://schemas.microsoft.com/office/drawing/2014/main" id="{0DD8E1C1-2F29-4EF8-B7B9-75E2DC5049C7}"/>
              </a:ext>
            </a:extLst>
          </p:cNvPr>
          <p:cNvSpPr>
            <a:spLocks noGrp="1"/>
          </p:cNvSpPr>
          <p:nvPr>
            <p:ph type="body" idx="13"/>
          </p:nvPr>
        </p:nvSpPr>
        <p:spPr>
          <a:xfrm>
            <a:off x="831850" y="1426525"/>
            <a:ext cx="10515600" cy="457200"/>
          </a:xfrm>
        </p:spPr>
        <p:txBody>
          <a:bodyPr>
            <a:normAutofit/>
          </a:bodyPr>
          <a:lstStyle>
            <a:lvl1pPr marL="0" indent="0" algn="ct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706438" y="2071688"/>
            <a:ext cx="5029200" cy="457200"/>
          </a:xfrm>
        </p:spPr>
        <p:txBody>
          <a:bodyPr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706438" y="2641555"/>
            <a:ext cx="50292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467475" y="2071688"/>
            <a:ext cx="5029200" cy="457200"/>
          </a:xfrm>
        </p:spPr>
        <p:txBody>
          <a:bodyPr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467475" y="2641555"/>
            <a:ext cx="50292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lvl1pPr>
          </a:lstStyle>
          <a:p>
            <a:r>
              <a:rPr lang="en-US"/>
              <a:t>TEAM SEVEN PDR</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692630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ZA"/>
          </a:p>
        </p:txBody>
      </p:sp>
      <p:sp>
        <p:nvSpPr>
          <p:cNvPr id="64" name="Text Placeholder 3">
            <a:extLst>
              <a:ext uri="{FF2B5EF4-FFF2-40B4-BE49-F238E27FC236}">
                <a16:creationId xmlns:a16="http://schemas.microsoft.com/office/drawing/2014/main" id="{A8B6EDEE-DE90-436D-BFA9-9709BE86FD0A}"/>
              </a:ext>
            </a:extLst>
          </p:cNvPr>
          <p:cNvSpPr>
            <a:spLocks noGrp="1"/>
          </p:cNvSpPr>
          <p:nvPr>
            <p:ph type="body" sz="quarter" idx="59" hasCustomPrompt="1"/>
          </p:nvPr>
        </p:nvSpPr>
        <p:spPr>
          <a:xfrm>
            <a:off x="2258568" y="2304288"/>
            <a:ext cx="1554480" cy="561975"/>
          </a:xfrm>
          <a:solidFill>
            <a:schemeClr val="accent3"/>
          </a:solidFill>
          <a:ln>
            <a:noFill/>
          </a:ln>
        </p:spPr>
        <p:txBody>
          <a:bodyPr tIns="36000" anchor="ctr" anchorCtr="0">
            <a:normAutofit/>
          </a:bodyPr>
          <a:lstStyle>
            <a:lvl1pPr marL="0" indent="0" algn="ctr">
              <a:lnSpc>
                <a:spcPct val="150000"/>
              </a:lnSpc>
              <a:spcBef>
                <a:spcPts val="3600"/>
              </a:spcBef>
              <a:buNone/>
              <a:defRPr sz="1100">
                <a:solidFill>
                  <a:schemeClr val="tx1">
                    <a:lumMod val="75000"/>
                    <a:lumOff val="25000"/>
                  </a:schemeClr>
                </a:solidFill>
                <a:latin typeface="+mj-lt"/>
              </a:defRPr>
            </a:lvl1pPr>
          </a:lstStyle>
          <a:p>
            <a:pPr lvl="0"/>
            <a:r>
              <a:rPr lang="en-US"/>
              <a:t>Item Title</a:t>
            </a:r>
            <a:endParaRPr lang="en-ZA"/>
          </a:p>
        </p:txBody>
      </p:sp>
      <p:sp>
        <p:nvSpPr>
          <p:cNvPr id="38" name="Text Placeholder 10">
            <a:extLst>
              <a:ext uri="{FF2B5EF4-FFF2-40B4-BE49-F238E27FC236}">
                <a16:creationId xmlns:a16="http://schemas.microsoft.com/office/drawing/2014/main" id="{5FBFE975-0A80-48E8-AA52-A4674F3B96A7}"/>
              </a:ext>
            </a:extLst>
          </p:cNvPr>
          <p:cNvSpPr>
            <a:spLocks noGrp="1"/>
          </p:cNvSpPr>
          <p:nvPr>
            <p:ph type="body" sz="quarter" idx="33" hasCustomPrompt="1"/>
          </p:nvPr>
        </p:nvSpPr>
        <p:spPr>
          <a:xfrm>
            <a:off x="914399" y="3354712"/>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a:t>Year</a:t>
            </a:r>
            <a:endParaRPr lang="en-ZA"/>
          </a:p>
        </p:txBody>
      </p:sp>
      <p:sp>
        <p:nvSpPr>
          <p:cNvPr id="39" name="Text Placeholder 10">
            <a:extLst>
              <a:ext uri="{FF2B5EF4-FFF2-40B4-BE49-F238E27FC236}">
                <a16:creationId xmlns:a16="http://schemas.microsoft.com/office/drawing/2014/main" id="{8BD9D56F-24FE-4F7D-8E40-A0D0AC719791}"/>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0" name="Text Placeholder 10">
            <a:extLst>
              <a:ext uri="{FF2B5EF4-FFF2-40B4-BE49-F238E27FC236}">
                <a16:creationId xmlns:a16="http://schemas.microsoft.com/office/drawing/2014/main" id="{D46B7BD9-7D98-4035-8A5E-463BD7C3BF1D}"/>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1" name="Text Placeholder 10">
            <a:extLst>
              <a:ext uri="{FF2B5EF4-FFF2-40B4-BE49-F238E27FC236}">
                <a16:creationId xmlns:a16="http://schemas.microsoft.com/office/drawing/2014/main" id="{8AA70B58-94EB-4879-8CBB-F170B13437D5}"/>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2" name="Text Placeholder 10">
            <a:extLst>
              <a:ext uri="{FF2B5EF4-FFF2-40B4-BE49-F238E27FC236}">
                <a16:creationId xmlns:a16="http://schemas.microsoft.com/office/drawing/2014/main" id="{7309DED8-0AF6-493B-A2EC-E3C6524C4037}"/>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4" name="Text Placeholder 10">
            <a:extLst>
              <a:ext uri="{FF2B5EF4-FFF2-40B4-BE49-F238E27FC236}">
                <a16:creationId xmlns:a16="http://schemas.microsoft.com/office/drawing/2014/main" id="{634511C9-82EE-4918-850A-C11AB497D8C8}"/>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5" name="Text Placeholder 10">
            <a:extLst>
              <a:ext uri="{FF2B5EF4-FFF2-40B4-BE49-F238E27FC236}">
                <a16:creationId xmlns:a16="http://schemas.microsoft.com/office/drawing/2014/main" id="{9DFB519F-3772-4743-A8B2-EE749BE7907F}"/>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6" name="Text Placeholder 10">
            <a:extLst>
              <a:ext uri="{FF2B5EF4-FFF2-40B4-BE49-F238E27FC236}">
                <a16:creationId xmlns:a16="http://schemas.microsoft.com/office/drawing/2014/main" id="{FF1ED3A9-45CD-4A8C-94E6-BFD948CC06A3}"/>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8" name="Text Placeholder 10">
            <a:extLst>
              <a:ext uri="{FF2B5EF4-FFF2-40B4-BE49-F238E27FC236}">
                <a16:creationId xmlns:a16="http://schemas.microsoft.com/office/drawing/2014/main" id="{DF614219-217C-4657-8BF6-1BDE7D2907CA}"/>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9" name="Text Placeholder 10">
            <a:extLst>
              <a:ext uri="{FF2B5EF4-FFF2-40B4-BE49-F238E27FC236}">
                <a16:creationId xmlns:a16="http://schemas.microsoft.com/office/drawing/2014/main" id="{CF5EB19D-BC9E-40FA-BC6F-DA9B98DA7DCA}"/>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7" name="Text Placeholder 10">
            <a:extLst>
              <a:ext uri="{FF2B5EF4-FFF2-40B4-BE49-F238E27FC236}">
                <a16:creationId xmlns:a16="http://schemas.microsoft.com/office/drawing/2014/main" id="{1E8B9B06-EF32-482E-A7E7-C1BAFE1A45DC}"/>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0" name="Text Placeholder 10">
            <a:extLst>
              <a:ext uri="{FF2B5EF4-FFF2-40B4-BE49-F238E27FC236}">
                <a16:creationId xmlns:a16="http://schemas.microsoft.com/office/drawing/2014/main" id="{B243085E-635F-44B9-A90B-BCE5763AD3EB}"/>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1" name="Text Placeholder 10">
            <a:extLst>
              <a:ext uri="{FF2B5EF4-FFF2-40B4-BE49-F238E27FC236}">
                <a16:creationId xmlns:a16="http://schemas.microsoft.com/office/drawing/2014/main" id="{5E2D6E88-5F8C-4406-9211-D4A50B968BA2}"/>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3" name="Text Placeholder 10">
            <a:extLst>
              <a:ext uri="{FF2B5EF4-FFF2-40B4-BE49-F238E27FC236}">
                <a16:creationId xmlns:a16="http://schemas.microsoft.com/office/drawing/2014/main" id="{CC994534-ACB6-4B33-A7F8-59ED88636D97}"/>
              </a:ext>
            </a:extLst>
          </p:cNvPr>
          <p:cNvSpPr>
            <a:spLocks noGrp="1"/>
          </p:cNvSpPr>
          <p:nvPr>
            <p:ph type="body" sz="quarter" idx="38" hasCustomPrompt="1"/>
          </p:nvPr>
        </p:nvSpPr>
        <p:spPr>
          <a:xfrm>
            <a:off x="914400" y="4292468"/>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a:t>Year</a:t>
            </a:r>
            <a:endParaRPr lang="en-ZA"/>
          </a:p>
        </p:txBody>
      </p:sp>
      <p:sp>
        <p:nvSpPr>
          <p:cNvPr id="52" name="Text Placeholder 10">
            <a:extLst>
              <a:ext uri="{FF2B5EF4-FFF2-40B4-BE49-F238E27FC236}">
                <a16:creationId xmlns:a16="http://schemas.microsoft.com/office/drawing/2014/main" id="{BFBFB5AF-B984-48A4-A2D5-B0F9A7168B93}"/>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3" name="Text Placeholder 10">
            <a:extLst>
              <a:ext uri="{FF2B5EF4-FFF2-40B4-BE49-F238E27FC236}">
                <a16:creationId xmlns:a16="http://schemas.microsoft.com/office/drawing/2014/main" id="{5920D2EA-A217-4744-834D-D00BD41BD38F}"/>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4" name="Text Placeholder 10">
            <a:extLst>
              <a:ext uri="{FF2B5EF4-FFF2-40B4-BE49-F238E27FC236}">
                <a16:creationId xmlns:a16="http://schemas.microsoft.com/office/drawing/2014/main" id="{FD2FC71C-590D-4C50-9D20-D98F73D84422}"/>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5" name="Text Placeholder 10">
            <a:extLst>
              <a:ext uri="{FF2B5EF4-FFF2-40B4-BE49-F238E27FC236}">
                <a16:creationId xmlns:a16="http://schemas.microsoft.com/office/drawing/2014/main" id="{AD895D25-09BE-492D-944C-8B0E710ADF19}"/>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6" name="Text Placeholder 10">
            <a:extLst>
              <a:ext uri="{FF2B5EF4-FFF2-40B4-BE49-F238E27FC236}">
                <a16:creationId xmlns:a16="http://schemas.microsoft.com/office/drawing/2014/main" id="{F6192086-61CF-42A5-905D-851D1EEBC250}"/>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7" name="Text Placeholder 10">
            <a:extLst>
              <a:ext uri="{FF2B5EF4-FFF2-40B4-BE49-F238E27FC236}">
                <a16:creationId xmlns:a16="http://schemas.microsoft.com/office/drawing/2014/main" id="{FD1AF556-814F-4B48-B1F0-29450A009046}"/>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8" name="Text Placeholder 10">
            <a:extLst>
              <a:ext uri="{FF2B5EF4-FFF2-40B4-BE49-F238E27FC236}">
                <a16:creationId xmlns:a16="http://schemas.microsoft.com/office/drawing/2014/main" id="{EEEE7A48-BA7F-4AD6-948F-8AF34748D377}"/>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0" name="Text Placeholder 10">
            <a:extLst>
              <a:ext uri="{FF2B5EF4-FFF2-40B4-BE49-F238E27FC236}">
                <a16:creationId xmlns:a16="http://schemas.microsoft.com/office/drawing/2014/main" id="{1ECC3963-8620-45EA-8E9B-B5ED79CD7A41}"/>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1" name="Text Placeholder 10">
            <a:extLst>
              <a:ext uri="{FF2B5EF4-FFF2-40B4-BE49-F238E27FC236}">
                <a16:creationId xmlns:a16="http://schemas.microsoft.com/office/drawing/2014/main" id="{8A5FB4BB-2FEF-496A-8E3A-C4D43AE0498C}"/>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9" name="Text Placeholder 10">
            <a:extLst>
              <a:ext uri="{FF2B5EF4-FFF2-40B4-BE49-F238E27FC236}">
                <a16:creationId xmlns:a16="http://schemas.microsoft.com/office/drawing/2014/main" id="{A7187E67-FC95-4CA0-9570-815E315916E5}"/>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2" name="Text Placeholder 10">
            <a:extLst>
              <a:ext uri="{FF2B5EF4-FFF2-40B4-BE49-F238E27FC236}">
                <a16:creationId xmlns:a16="http://schemas.microsoft.com/office/drawing/2014/main" id="{D03EF82F-F37F-48CB-A978-E3BAD66F5C7D}"/>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3" name="Text Placeholder 10">
            <a:extLst>
              <a:ext uri="{FF2B5EF4-FFF2-40B4-BE49-F238E27FC236}">
                <a16:creationId xmlns:a16="http://schemas.microsoft.com/office/drawing/2014/main" id="{5F250D41-02CE-4633-9E26-F722FCA110BB}"/>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cxnSp>
        <p:nvCxnSpPr>
          <p:cNvPr id="8" name="Straight Connector 7">
            <a:extLst>
              <a:ext uri="{FF2B5EF4-FFF2-40B4-BE49-F238E27FC236}">
                <a16:creationId xmlns:a16="http://schemas.microsoft.com/office/drawing/2014/main" id="{711E3559-68CA-437E-BD12-A9953AE1E88F}"/>
              </a:ext>
              <a:ext uri="{C183D7F6-B498-43B3-948B-1728B52AA6E4}">
                <adec:decorative xmlns:adec="http://schemas.microsoft.com/office/drawing/2017/decorative" val="1"/>
              </a:ext>
            </a:extLst>
          </p:cNvPr>
          <p:cNvCxnSpPr/>
          <p:nvPr userDrawn="1"/>
        </p:nvCxnSpPr>
        <p:spPr>
          <a:xfrm>
            <a:off x="940445" y="4069080"/>
            <a:ext cx="1033272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a:t>TEAM SEVEN PDR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Tree>
    <p:extLst>
      <p:ext uri="{BB962C8B-B14F-4D97-AF65-F5344CB8AC3E}">
        <p14:creationId xmlns:p14="http://schemas.microsoft.com/office/powerpoint/2010/main" val="4242866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1685925"/>
            <a:ext cx="10515600" cy="40970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lstStyle>
            <a:lvl1pPr algn="ctr">
              <a:defRPr/>
            </a:lvl1pPr>
          </a:lstStyle>
          <a:p>
            <a:r>
              <a:rPr lang="en-US"/>
              <a:t>Click to edit Master title style</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lvl1pPr>
          </a:lstStyle>
          <a:p>
            <a:r>
              <a:rPr lang="en-US"/>
              <a:t>TEAM SEVEN PDR</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116458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option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lvl1pPr algn="ctr">
              <a:defRPr/>
            </a:lvl1pPr>
          </a:lstStyle>
          <a:p>
            <a:r>
              <a:rPr lang="en-US"/>
              <a:t>Click to edit Master title style</a:t>
            </a:r>
          </a:p>
        </p:txBody>
      </p:sp>
      <p:sp>
        <p:nvSpPr>
          <p:cNvPr id="7" name="Picture Placeholder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8402"/>
            <a:ext cx="2286000" cy="3566160"/>
          </a:xfrm>
          <a:solidFill>
            <a:schemeClr val="accent6"/>
          </a:solidFill>
        </p:spPr>
        <p:txBody>
          <a:bodyPr/>
          <a:lstStyle/>
          <a:p>
            <a:r>
              <a:rPr lang="en-US"/>
              <a:t>Click icon to add picture</a:t>
            </a:r>
          </a:p>
        </p:txBody>
      </p:sp>
      <p:sp>
        <p:nvSpPr>
          <p:cNvPr id="9" name="Text Placeholder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5359799"/>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Name</a:t>
            </a:r>
          </a:p>
        </p:txBody>
      </p:sp>
      <p:sp>
        <p:nvSpPr>
          <p:cNvPr id="10" name="Text Placeholder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5743005"/>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Title</a:t>
            </a:r>
          </a:p>
        </p:txBody>
      </p:sp>
      <p:sp>
        <p:nvSpPr>
          <p:cNvPr id="11" name="Picture Placeholder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8798"/>
            <a:ext cx="2286000" cy="3566160"/>
          </a:xfrm>
          <a:solidFill>
            <a:schemeClr val="accent6"/>
          </a:solidFill>
        </p:spPr>
        <p:txBody>
          <a:bodyPr/>
          <a:lstStyle/>
          <a:p>
            <a:r>
              <a:rPr lang="en-US"/>
              <a:t>Click icon to add picture</a:t>
            </a:r>
          </a:p>
        </p:txBody>
      </p:sp>
      <p:sp>
        <p:nvSpPr>
          <p:cNvPr id="12" name="Text Placeholder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5360195"/>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Name</a:t>
            </a:r>
          </a:p>
        </p:txBody>
      </p:sp>
      <p:sp>
        <p:nvSpPr>
          <p:cNvPr id="13" name="Text Placeholder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5743401"/>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Title</a:t>
            </a:r>
          </a:p>
        </p:txBody>
      </p:sp>
      <p:sp>
        <p:nvSpPr>
          <p:cNvPr id="14" name="Picture Placeholder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8402"/>
            <a:ext cx="2286000" cy="3566160"/>
          </a:xfrm>
          <a:solidFill>
            <a:schemeClr val="accent6"/>
          </a:solidFill>
        </p:spPr>
        <p:txBody>
          <a:bodyPr/>
          <a:lstStyle/>
          <a:p>
            <a:r>
              <a:rPr lang="en-US"/>
              <a:t>Click icon to add picture</a:t>
            </a:r>
          </a:p>
        </p:txBody>
      </p:sp>
      <p:sp>
        <p:nvSpPr>
          <p:cNvPr id="15" name="Text Placeholder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5360195"/>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Name</a:t>
            </a:r>
          </a:p>
        </p:txBody>
      </p:sp>
      <p:sp>
        <p:nvSpPr>
          <p:cNvPr id="16" name="Text Placeholder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5743401"/>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Title</a:t>
            </a:r>
          </a:p>
        </p:txBody>
      </p:sp>
      <p:sp>
        <p:nvSpPr>
          <p:cNvPr id="17" name="Picture Placeholder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8798"/>
            <a:ext cx="2286000" cy="3566160"/>
          </a:xfrm>
          <a:solidFill>
            <a:schemeClr val="accent6"/>
          </a:solidFill>
        </p:spPr>
        <p:txBody>
          <a:bodyPr/>
          <a:lstStyle/>
          <a:p>
            <a:r>
              <a:rPr lang="en-US"/>
              <a:t>Click icon to add picture</a:t>
            </a:r>
          </a:p>
        </p:txBody>
      </p:sp>
      <p:sp>
        <p:nvSpPr>
          <p:cNvPr id="18" name="Text Placeholder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5360195"/>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Name</a:t>
            </a:r>
          </a:p>
        </p:txBody>
      </p:sp>
      <p:sp>
        <p:nvSpPr>
          <p:cNvPr id="19" name="Text Placeholder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5743401"/>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Title</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lvl1pPr>
              <a:defRPr/>
            </a:lvl1pPr>
          </a:lstStyle>
          <a:p>
            <a:r>
              <a:rPr lang="en-US"/>
              <a:t>TEAM SEVEN PDR</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395669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option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lvl1pPr algn="ctr">
              <a:defRPr/>
            </a:lvl1pPr>
          </a:lstStyle>
          <a:p>
            <a:r>
              <a:rPr lang="en-US"/>
              <a:t>Click to edit Master title style</a:t>
            </a:r>
          </a:p>
        </p:txBody>
      </p:sp>
      <p:sp>
        <p:nvSpPr>
          <p:cNvPr id="7" name="Picture Placeholder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7141"/>
            <a:ext cx="2286000" cy="1554480"/>
          </a:xfrm>
          <a:solidFill>
            <a:schemeClr val="accent6"/>
          </a:solidFill>
        </p:spPr>
        <p:txBody>
          <a:bodyPr/>
          <a:lstStyle/>
          <a:p>
            <a:r>
              <a:rPr lang="en-US"/>
              <a:t>Click icon to add picture</a:t>
            </a:r>
          </a:p>
        </p:txBody>
      </p:sp>
      <p:sp>
        <p:nvSpPr>
          <p:cNvPr id="9" name="Text Placeholder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332301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Name</a:t>
            </a:r>
          </a:p>
        </p:txBody>
      </p:sp>
      <p:sp>
        <p:nvSpPr>
          <p:cNvPr id="10" name="Text Placeholder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361080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Title</a:t>
            </a:r>
          </a:p>
        </p:txBody>
      </p:sp>
      <p:sp>
        <p:nvSpPr>
          <p:cNvPr id="11" name="Picture Placeholder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7537"/>
            <a:ext cx="2286000" cy="1554480"/>
          </a:xfrm>
          <a:solidFill>
            <a:schemeClr val="accent6"/>
          </a:solidFill>
        </p:spPr>
        <p:txBody>
          <a:bodyPr/>
          <a:lstStyle/>
          <a:p>
            <a:r>
              <a:rPr lang="en-US"/>
              <a:t>Click icon to add picture</a:t>
            </a:r>
          </a:p>
        </p:txBody>
      </p:sp>
      <p:sp>
        <p:nvSpPr>
          <p:cNvPr id="12" name="Text Placeholder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3323409"/>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Name</a:t>
            </a:r>
          </a:p>
        </p:txBody>
      </p:sp>
      <p:sp>
        <p:nvSpPr>
          <p:cNvPr id="13" name="Text Placeholder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3611203"/>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Title</a:t>
            </a:r>
          </a:p>
        </p:txBody>
      </p:sp>
      <p:sp>
        <p:nvSpPr>
          <p:cNvPr id="14" name="Picture Placeholder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7141"/>
            <a:ext cx="2286000" cy="1554480"/>
          </a:xfrm>
          <a:solidFill>
            <a:schemeClr val="accent6"/>
          </a:solidFill>
        </p:spPr>
        <p:txBody>
          <a:bodyPr/>
          <a:lstStyle/>
          <a:p>
            <a:r>
              <a:rPr lang="en-US"/>
              <a:t>Click icon to add picture</a:t>
            </a:r>
          </a:p>
        </p:txBody>
      </p:sp>
      <p:sp>
        <p:nvSpPr>
          <p:cNvPr id="15" name="Text Placeholder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332301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Name</a:t>
            </a:r>
          </a:p>
        </p:txBody>
      </p:sp>
      <p:sp>
        <p:nvSpPr>
          <p:cNvPr id="16" name="Text Placeholder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361080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Title</a:t>
            </a:r>
          </a:p>
        </p:txBody>
      </p:sp>
      <p:sp>
        <p:nvSpPr>
          <p:cNvPr id="17" name="Picture Placeholder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7141"/>
            <a:ext cx="2286000" cy="1554480"/>
          </a:xfrm>
          <a:solidFill>
            <a:schemeClr val="accent6"/>
          </a:solidFill>
        </p:spPr>
        <p:txBody>
          <a:bodyPr/>
          <a:lstStyle/>
          <a:p>
            <a:r>
              <a:rPr lang="en-US"/>
              <a:t>Click icon to add picture</a:t>
            </a:r>
          </a:p>
        </p:txBody>
      </p:sp>
      <p:sp>
        <p:nvSpPr>
          <p:cNvPr id="18" name="Text Placeholder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332301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Name</a:t>
            </a:r>
          </a:p>
        </p:txBody>
      </p:sp>
      <p:sp>
        <p:nvSpPr>
          <p:cNvPr id="19" name="Text Placeholder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361080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Title</a:t>
            </a:r>
          </a:p>
        </p:txBody>
      </p:sp>
      <p:sp>
        <p:nvSpPr>
          <p:cNvPr id="44" name="Picture Placeholder 6">
            <a:extLst>
              <a:ext uri="{FF2B5EF4-FFF2-40B4-BE49-F238E27FC236}">
                <a16:creationId xmlns:a16="http://schemas.microsoft.com/office/drawing/2014/main" id="{27688D91-F8AA-4C0A-BF29-90F8FE202DAC}"/>
              </a:ext>
            </a:extLst>
          </p:cNvPr>
          <p:cNvSpPr>
            <a:spLocks noGrp="1"/>
          </p:cNvSpPr>
          <p:nvPr>
            <p:ph type="pic" sz="quarter" idx="25"/>
          </p:nvPr>
        </p:nvSpPr>
        <p:spPr>
          <a:xfrm>
            <a:off x="1325219" y="4131915"/>
            <a:ext cx="2286000" cy="1554480"/>
          </a:xfrm>
          <a:solidFill>
            <a:schemeClr val="accent6"/>
          </a:solidFill>
        </p:spPr>
        <p:txBody>
          <a:bodyPr/>
          <a:lstStyle/>
          <a:p>
            <a:r>
              <a:rPr lang="en-US"/>
              <a:t>Click icon to add picture</a:t>
            </a:r>
          </a:p>
        </p:txBody>
      </p:sp>
      <p:sp>
        <p:nvSpPr>
          <p:cNvPr id="45" name="Text Placeholder 8">
            <a:extLst>
              <a:ext uri="{FF2B5EF4-FFF2-40B4-BE49-F238E27FC236}">
                <a16:creationId xmlns:a16="http://schemas.microsoft.com/office/drawing/2014/main" id="{D9AECBF7-0508-4905-9DF6-C0FF9D9ADA48}"/>
              </a:ext>
            </a:extLst>
          </p:cNvPr>
          <p:cNvSpPr>
            <a:spLocks noGrp="1"/>
          </p:cNvSpPr>
          <p:nvPr>
            <p:ph type="body" sz="quarter" idx="26" hasCustomPrompt="1"/>
          </p:nvPr>
        </p:nvSpPr>
        <p:spPr>
          <a:xfrm>
            <a:off x="1325219" y="5737787"/>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Name</a:t>
            </a:r>
          </a:p>
        </p:txBody>
      </p:sp>
      <p:sp>
        <p:nvSpPr>
          <p:cNvPr id="46" name="Text Placeholder 8">
            <a:extLst>
              <a:ext uri="{FF2B5EF4-FFF2-40B4-BE49-F238E27FC236}">
                <a16:creationId xmlns:a16="http://schemas.microsoft.com/office/drawing/2014/main" id="{A7F920A3-CA67-4CD0-A639-1CE803DE26F8}"/>
              </a:ext>
            </a:extLst>
          </p:cNvPr>
          <p:cNvSpPr>
            <a:spLocks noGrp="1"/>
          </p:cNvSpPr>
          <p:nvPr>
            <p:ph type="body" sz="quarter" idx="27" hasCustomPrompt="1"/>
          </p:nvPr>
        </p:nvSpPr>
        <p:spPr>
          <a:xfrm>
            <a:off x="1325219" y="6025581"/>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Title</a:t>
            </a:r>
          </a:p>
        </p:txBody>
      </p:sp>
      <p:sp>
        <p:nvSpPr>
          <p:cNvPr id="47" name="Picture Placeholder 6">
            <a:extLst>
              <a:ext uri="{FF2B5EF4-FFF2-40B4-BE49-F238E27FC236}">
                <a16:creationId xmlns:a16="http://schemas.microsoft.com/office/drawing/2014/main" id="{463E2C69-9A20-4A90-8F45-4EE6CFD469B6}"/>
              </a:ext>
            </a:extLst>
          </p:cNvPr>
          <p:cNvSpPr>
            <a:spLocks noGrp="1"/>
          </p:cNvSpPr>
          <p:nvPr>
            <p:ph type="pic" sz="quarter" idx="28"/>
          </p:nvPr>
        </p:nvSpPr>
        <p:spPr>
          <a:xfrm>
            <a:off x="3743740" y="4132311"/>
            <a:ext cx="2286000" cy="1554480"/>
          </a:xfrm>
          <a:solidFill>
            <a:schemeClr val="accent6"/>
          </a:solidFill>
        </p:spPr>
        <p:txBody>
          <a:bodyPr/>
          <a:lstStyle/>
          <a:p>
            <a:r>
              <a:rPr lang="en-US"/>
              <a:t>Click icon to add picture</a:t>
            </a:r>
          </a:p>
        </p:txBody>
      </p:sp>
      <p:sp>
        <p:nvSpPr>
          <p:cNvPr id="48" name="Text Placeholder 8">
            <a:extLst>
              <a:ext uri="{FF2B5EF4-FFF2-40B4-BE49-F238E27FC236}">
                <a16:creationId xmlns:a16="http://schemas.microsoft.com/office/drawing/2014/main" id="{D33409A7-C60B-4AD7-AFDF-23C2F042CECE}"/>
              </a:ext>
            </a:extLst>
          </p:cNvPr>
          <p:cNvSpPr>
            <a:spLocks noGrp="1"/>
          </p:cNvSpPr>
          <p:nvPr>
            <p:ph type="body" sz="quarter" idx="29" hasCustomPrompt="1"/>
          </p:nvPr>
        </p:nvSpPr>
        <p:spPr>
          <a:xfrm>
            <a:off x="3743740" y="573818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Name</a:t>
            </a:r>
          </a:p>
        </p:txBody>
      </p:sp>
      <p:sp>
        <p:nvSpPr>
          <p:cNvPr id="49" name="Text Placeholder 8">
            <a:extLst>
              <a:ext uri="{FF2B5EF4-FFF2-40B4-BE49-F238E27FC236}">
                <a16:creationId xmlns:a16="http://schemas.microsoft.com/office/drawing/2014/main" id="{4870155B-647D-44E9-AE54-24D2BB2404BF}"/>
              </a:ext>
            </a:extLst>
          </p:cNvPr>
          <p:cNvSpPr>
            <a:spLocks noGrp="1"/>
          </p:cNvSpPr>
          <p:nvPr>
            <p:ph type="body" sz="quarter" idx="30" hasCustomPrompt="1"/>
          </p:nvPr>
        </p:nvSpPr>
        <p:spPr>
          <a:xfrm>
            <a:off x="3743740" y="602597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Title</a:t>
            </a:r>
          </a:p>
        </p:txBody>
      </p:sp>
      <p:sp>
        <p:nvSpPr>
          <p:cNvPr id="50" name="Picture Placeholder 6">
            <a:extLst>
              <a:ext uri="{FF2B5EF4-FFF2-40B4-BE49-F238E27FC236}">
                <a16:creationId xmlns:a16="http://schemas.microsoft.com/office/drawing/2014/main" id="{3876D40F-6DE8-45F1-B56E-986312109BAC}"/>
              </a:ext>
            </a:extLst>
          </p:cNvPr>
          <p:cNvSpPr>
            <a:spLocks noGrp="1"/>
          </p:cNvSpPr>
          <p:nvPr>
            <p:ph type="pic" sz="quarter" idx="31"/>
          </p:nvPr>
        </p:nvSpPr>
        <p:spPr>
          <a:xfrm>
            <a:off x="6162261" y="4131915"/>
            <a:ext cx="2286000" cy="1554480"/>
          </a:xfrm>
          <a:solidFill>
            <a:schemeClr val="accent6"/>
          </a:solidFill>
        </p:spPr>
        <p:txBody>
          <a:bodyPr/>
          <a:lstStyle/>
          <a:p>
            <a:r>
              <a:rPr lang="en-US"/>
              <a:t>Click icon to add picture</a:t>
            </a:r>
          </a:p>
        </p:txBody>
      </p:sp>
      <p:sp>
        <p:nvSpPr>
          <p:cNvPr id="51" name="Text Placeholder 8">
            <a:extLst>
              <a:ext uri="{FF2B5EF4-FFF2-40B4-BE49-F238E27FC236}">
                <a16:creationId xmlns:a16="http://schemas.microsoft.com/office/drawing/2014/main" id="{D0A39ABE-EF7B-477F-A346-C5CDA9F5D63A}"/>
              </a:ext>
            </a:extLst>
          </p:cNvPr>
          <p:cNvSpPr>
            <a:spLocks noGrp="1"/>
          </p:cNvSpPr>
          <p:nvPr>
            <p:ph type="body" sz="quarter" idx="32" hasCustomPrompt="1"/>
          </p:nvPr>
        </p:nvSpPr>
        <p:spPr>
          <a:xfrm>
            <a:off x="6162261" y="5737787"/>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Name</a:t>
            </a:r>
          </a:p>
        </p:txBody>
      </p:sp>
      <p:sp>
        <p:nvSpPr>
          <p:cNvPr id="52" name="Text Placeholder 8">
            <a:extLst>
              <a:ext uri="{FF2B5EF4-FFF2-40B4-BE49-F238E27FC236}">
                <a16:creationId xmlns:a16="http://schemas.microsoft.com/office/drawing/2014/main" id="{7787A6CA-4AF6-46F5-BA39-50F328D9A86E}"/>
              </a:ext>
            </a:extLst>
          </p:cNvPr>
          <p:cNvSpPr>
            <a:spLocks noGrp="1"/>
          </p:cNvSpPr>
          <p:nvPr>
            <p:ph type="body" sz="quarter" idx="33" hasCustomPrompt="1"/>
          </p:nvPr>
        </p:nvSpPr>
        <p:spPr>
          <a:xfrm>
            <a:off x="6162261" y="6025581"/>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Title</a:t>
            </a:r>
          </a:p>
        </p:txBody>
      </p:sp>
      <p:sp>
        <p:nvSpPr>
          <p:cNvPr id="53" name="Picture Placeholder 6">
            <a:extLst>
              <a:ext uri="{FF2B5EF4-FFF2-40B4-BE49-F238E27FC236}">
                <a16:creationId xmlns:a16="http://schemas.microsoft.com/office/drawing/2014/main" id="{EC171A7C-639D-47C1-A626-7E4772629B28}"/>
              </a:ext>
            </a:extLst>
          </p:cNvPr>
          <p:cNvSpPr>
            <a:spLocks noGrp="1"/>
          </p:cNvSpPr>
          <p:nvPr>
            <p:ph type="pic" sz="quarter" idx="34"/>
          </p:nvPr>
        </p:nvSpPr>
        <p:spPr>
          <a:xfrm>
            <a:off x="8580782" y="4131915"/>
            <a:ext cx="2286000" cy="1554480"/>
          </a:xfrm>
          <a:solidFill>
            <a:schemeClr val="accent6"/>
          </a:solidFill>
        </p:spPr>
        <p:txBody>
          <a:bodyPr/>
          <a:lstStyle/>
          <a:p>
            <a:r>
              <a:rPr lang="en-US"/>
              <a:t>Click icon to add picture</a:t>
            </a:r>
          </a:p>
        </p:txBody>
      </p:sp>
      <p:sp>
        <p:nvSpPr>
          <p:cNvPr id="54" name="Text Placeholder 8">
            <a:extLst>
              <a:ext uri="{FF2B5EF4-FFF2-40B4-BE49-F238E27FC236}">
                <a16:creationId xmlns:a16="http://schemas.microsoft.com/office/drawing/2014/main" id="{674313BD-D2AD-4F0E-96FE-469C176818BD}"/>
              </a:ext>
            </a:extLst>
          </p:cNvPr>
          <p:cNvSpPr>
            <a:spLocks noGrp="1"/>
          </p:cNvSpPr>
          <p:nvPr>
            <p:ph type="body" sz="quarter" idx="35" hasCustomPrompt="1"/>
          </p:nvPr>
        </p:nvSpPr>
        <p:spPr>
          <a:xfrm>
            <a:off x="8580782" y="5737787"/>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Name</a:t>
            </a:r>
          </a:p>
        </p:txBody>
      </p:sp>
      <p:sp>
        <p:nvSpPr>
          <p:cNvPr id="55" name="Text Placeholder 8">
            <a:extLst>
              <a:ext uri="{FF2B5EF4-FFF2-40B4-BE49-F238E27FC236}">
                <a16:creationId xmlns:a16="http://schemas.microsoft.com/office/drawing/2014/main" id="{7141AE4E-36D0-4176-9FCB-E5803788939E}"/>
              </a:ext>
            </a:extLst>
          </p:cNvPr>
          <p:cNvSpPr>
            <a:spLocks noGrp="1"/>
          </p:cNvSpPr>
          <p:nvPr>
            <p:ph type="body" sz="quarter" idx="36" hasCustomPrompt="1"/>
          </p:nvPr>
        </p:nvSpPr>
        <p:spPr>
          <a:xfrm>
            <a:off x="8580782" y="6025581"/>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a:t>Title</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lvl1pPr>
              <a:defRPr/>
            </a:lvl1pPr>
          </a:lstStyle>
          <a:p>
            <a:r>
              <a:rPr lang="en-US"/>
              <a:t>TEAM SEVEN PDR</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1507401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lstStyle>
            <a:lvl1pPr algn="ctr">
              <a:defRPr/>
            </a:lvl1pPr>
          </a:lstStyle>
          <a:p>
            <a:r>
              <a:rPr lang="en-US"/>
              <a:t>Click to edit Master title style</a:t>
            </a:r>
          </a:p>
        </p:txBody>
      </p:sp>
      <p:sp>
        <p:nvSpPr>
          <p:cNvPr id="14" name="Content Placeholder 13">
            <a:extLst>
              <a:ext uri="{FF2B5EF4-FFF2-40B4-BE49-F238E27FC236}">
                <a16:creationId xmlns:a16="http://schemas.microsoft.com/office/drawing/2014/main" id="{01F6AC7C-4EFC-4C76-8784-963130151FD5}"/>
              </a:ext>
            </a:extLst>
          </p:cNvPr>
          <p:cNvSpPr>
            <a:spLocks noGrp="1"/>
          </p:cNvSpPr>
          <p:nvPr>
            <p:ph sz="quarter" idx="28" hasCustomPrompt="1"/>
          </p:nvPr>
        </p:nvSpPr>
        <p:spPr>
          <a:xfrm>
            <a:off x="1137509" y="1859777"/>
            <a:ext cx="1819656" cy="1517904"/>
          </a:xfrm>
        </p:spPr>
        <p:txBody>
          <a:bodyPr anchor="ctr">
            <a:normAutofit/>
          </a:bodyPr>
          <a:lstStyle>
            <a:lvl1pPr marL="0" indent="0" algn="ctr">
              <a:buNone/>
              <a:defRPr sz="1800"/>
            </a:lvl1pPr>
          </a:lstStyle>
          <a:p>
            <a:pPr lvl="0"/>
            <a:r>
              <a:rPr lang="en-US"/>
              <a:t>Add content</a:t>
            </a:r>
          </a:p>
        </p:txBody>
      </p:sp>
      <p:sp>
        <p:nvSpPr>
          <p:cNvPr id="8" name="Text Placeholder 7">
            <a:extLst>
              <a:ext uri="{FF2B5EF4-FFF2-40B4-BE49-F238E27FC236}">
                <a16:creationId xmlns:a16="http://schemas.microsoft.com/office/drawing/2014/main" id="{02AED95B-59A7-4359-BD74-24F920F7153F}"/>
              </a:ext>
            </a:extLst>
          </p:cNvPr>
          <p:cNvSpPr>
            <a:spLocks noGrp="1"/>
          </p:cNvSpPr>
          <p:nvPr>
            <p:ph type="body" sz="quarter" idx="13" hasCustomPrompt="1"/>
          </p:nvPr>
        </p:nvSpPr>
        <p:spPr>
          <a:xfrm>
            <a:off x="1018637"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Section Title</a:t>
            </a:r>
          </a:p>
        </p:txBody>
      </p:sp>
      <p:sp>
        <p:nvSpPr>
          <p:cNvPr id="9" name="Text Placeholder 7">
            <a:extLst>
              <a:ext uri="{FF2B5EF4-FFF2-40B4-BE49-F238E27FC236}">
                <a16:creationId xmlns:a16="http://schemas.microsoft.com/office/drawing/2014/main" id="{286DAE13-A93D-453A-8164-3F1E97F8F24B}"/>
              </a:ext>
            </a:extLst>
          </p:cNvPr>
          <p:cNvSpPr>
            <a:spLocks noGrp="1"/>
          </p:cNvSpPr>
          <p:nvPr>
            <p:ph type="body" sz="quarter" idx="14" hasCustomPrompt="1"/>
          </p:nvPr>
        </p:nvSpPr>
        <p:spPr>
          <a:xfrm>
            <a:off x="1034480"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Section Title</a:t>
            </a:r>
          </a:p>
        </p:txBody>
      </p:sp>
      <p:sp>
        <p:nvSpPr>
          <p:cNvPr id="10" name="Text Placeholder 7">
            <a:extLst>
              <a:ext uri="{FF2B5EF4-FFF2-40B4-BE49-F238E27FC236}">
                <a16:creationId xmlns:a16="http://schemas.microsoft.com/office/drawing/2014/main" id="{1FD2C3F4-5FD0-4B09-A5D5-7365D61084F0}"/>
              </a:ext>
            </a:extLst>
          </p:cNvPr>
          <p:cNvSpPr>
            <a:spLocks noGrp="1"/>
          </p:cNvSpPr>
          <p:nvPr>
            <p:ph type="body" sz="quarter" idx="15" hasCustomPrompt="1"/>
          </p:nvPr>
        </p:nvSpPr>
        <p:spPr>
          <a:xfrm>
            <a:off x="1034480"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Section Description</a:t>
            </a:r>
          </a:p>
        </p:txBody>
      </p:sp>
      <p:sp>
        <p:nvSpPr>
          <p:cNvPr id="28" name="Content Placeholder 13">
            <a:extLst>
              <a:ext uri="{FF2B5EF4-FFF2-40B4-BE49-F238E27FC236}">
                <a16:creationId xmlns:a16="http://schemas.microsoft.com/office/drawing/2014/main" id="{7BF6ABBB-7B41-4F0C-8416-9C72862D93CB}"/>
              </a:ext>
            </a:extLst>
          </p:cNvPr>
          <p:cNvSpPr>
            <a:spLocks noGrp="1"/>
          </p:cNvSpPr>
          <p:nvPr>
            <p:ph sz="quarter" idx="29" hasCustomPrompt="1"/>
          </p:nvPr>
        </p:nvSpPr>
        <p:spPr>
          <a:xfrm>
            <a:off x="3859487" y="1859777"/>
            <a:ext cx="1819656" cy="1517904"/>
          </a:xfrm>
        </p:spPr>
        <p:txBody>
          <a:bodyPr anchor="ctr">
            <a:normAutofit/>
          </a:bodyPr>
          <a:lstStyle>
            <a:lvl1pPr marL="0" indent="0" algn="ctr">
              <a:buNone/>
              <a:defRPr sz="1800"/>
            </a:lvl1pPr>
          </a:lstStyle>
          <a:p>
            <a:pPr lvl="0"/>
            <a:r>
              <a:rPr lang="en-US"/>
              <a:t>Add content</a:t>
            </a:r>
          </a:p>
        </p:txBody>
      </p:sp>
      <p:sp>
        <p:nvSpPr>
          <p:cNvPr id="30" name="Text Placeholder 7">
            <a:extLst>
              <a:ext uri="{FF2B5EF4-FFF2-40B4-BE49-F238E27FC236}">
                <a16:creationId xmlns:a16="http://schemas.microsoft.com/office/drawing/2014/main" id="{E1B58033-4461-43F1-8E7C-C6E5988BDE88}"/>
              </a:ext>
            </a:extLst>
          </p:cNvPr>
          <p:cNvSpPr>
            <a:spLocks noGrp="1"/>
          </p:cNvSpPr>
          <p:nvPr>
            <p:ph type="body" sz="quarter" idx="17" hasCustomPrompt="1"/>
          </p:nvPr>
        </p:nvSpPr>
        <p:spPr>
          <a:xfrm>
            <a:off x="3740615"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Section Title</a:t>
            </a:r>
          </a:p>
        </p:txBody>
      </p:sp>
      <p:sp>
        <p:nvSpPr>
          <p:cNvPr id="31" name="Text Placeholder 7">
            <a:extLst>
              <a:ext uri="{FF2B5EF4-FFF2-40B4-BE49-F238E27FC236}">
                <a16:creationId xmlns:a16="http://schemas.microsoft.com/office/drawing/2014/main" id="{80CE999C-FC94-4BF1-BBCE-0A3A9340971B}"/>
              </a:ext>
            </a:extLst>
          </p:cNvPr>
          <p:cNvSpPr>
            <a:spLocks noGrp="1"/>
          </p:cNvSpPr>
          <p:nvPr>
            <p:ph type="body" sz="quarter" idx="18" hasCustomPrompt="1"/>
          </p:nvPr>
        </p:nvSpPr>
        <p:spPr>
          <a:xfrm>
            <a:off x="3756458"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Section Title</a:t>
            </a:r>
          </a:p>
        </p:txBody>
      </p:sp>
      <p:sp>
        <p:nvSpPr>
          <p:cNvPr id="32" name="Text Placeholder 7">
            <a:extLst>
              <a:ext uri="{FF2B5EF4-FFF2-40B4-BE49-F238E27FC236}">
                <a16:creationId xmlns:a16="http://schemas.microsoft.com/office/drawing/2014/main" id="{6AFDE949-FC25-431E-8298-75F5A7B83A16}"/>
              </a:ext>
            </a:extLst>
          </p:cNvPr>
          <p:cNvSpPr>
            <a:spLocks noGrp="1"/>
          </p:cNvSpPr>
          <p:nvPr>
            <p:ph type="body" sz="quarter" idx="19" hasCustomPrompt="1"/>
          </p:nvPr>
        </p:nvSpPr>
        <p:spPr>
          <a:xfrm>
            <a:off x="3756458"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Section Description</a:t>
            </a:r>
          </a:p>
        </p:txBody>
      </p:sp>
      <p:sp>
        <p:nvSpPr>
          <p:cNvPr id="29" name="Content Placeholder 13">
            <a:extLst>
              <a:ext uri="{FF2B5EF4-FFF2-40B4-BE49-F238E27FC236}">
                <a16:creationId xmlns:a16="http://schemas.microsoft.com/office/drawing/2014/main" id="{426B07AE-648A-4C6E-8FE4-B8C6D4A1B42E}"/>
              </a:ext>
            </a:extLst>
          </p:cNvPr>
          <p:cNvSpPr>
            <a:spLocks noGrp="1"/>
          </p:cNvSpPr>
          <p:nvPr>
            <p:ph sz="quarter" idx="30" hasCustomPrompt="1"/>
          </p:nvPr>
        </p:nvSpPr>
        <p:spPr>
          <a:xfrm>
            <a:off x="6549780" y="1859777"/>
            <a:ext cx="1819656" cy="1517904"/>
          </a:xfrm>
        </p:spPr>
        <p:txBody>
          <a:bodyPr anchor="ctr">
            <a:normAutofit/>
          </a:bodyPr>
          <a:lstStyle>
            <a:lvl1pPr marL="0" indent="0" algn="ctr">
              <a:buNone/>
              <a:defRPr sz="1800"/>
            </a:lvl1pPr>
          </a:lstStyle>
          <a:p>
            <a:pPr lvl="0"/>
            <a:r>
              <a:rPr lang="en-US"/>
              <a:t>Add content</a:t>
            </a:r>
          </a:p>
        </p:txBody>
      </p:sp>
      <p:sp>
        <p:nvSpPr>
          <p:cNvPr id="34" name="Text Placeholder 7">
            <a:extLst>
              <a:ext uri="{FF2B5EF4-FFF2-40B4-BE49-F238E27FC236}">
                <a16:creationId xmlns:a16="http://schemas.microsoft.com/office/drawing/2014/main" id="{BAB49F71-4118-47B2-B571-8DC9A3E94024}"/>
              </a:ext>
            </a:extLst>
          </p:cNvPr>
          <p:cNvSpPr>
            <a:spLocks noGrp="1"/>
          </p:cNvSpPr>
          <p:nvPr>
            <p:ph type="body" sz="quarter" idx="21" hasCustomPrompt="1"/>
          </p:nvPr>
        </p:nvSpPr>
        <p:spPr>
          <a:xfrm>
            <a:off x="6430908"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Section Title</a:t>
            </a:r>
          </a:p>
        </p:txBody>
      </p:sp>
      <p:sp>
        <p:nvSpPr>
          <p:cNvPr id="35" name="Text Placeholder 7">
            <a:extLst>
              <a:ext uri="{FF2B5EF4-FFF2-40B4-BE49-F238E27FC236}">
                <a16:creationId xmlns:a16="http://schemas.microsoft.com/office/drawing/2014/main" id="{E6D674D8-A1E4-4A7E-929B-32FBA30823A3}"/>
              </a:ext>
            </a:extLst>
          </p:cNvPr>
          <p:cNvSpPr>
            <a:spLocks noGrp="1"/>
          </p:cNvSpPr>
          <p:nvPr>
            <p:ph type="body" sz="quarter" idx="22" hasCustomPrompt="1"/>
          </p:nvPr>
        </p:nvSpPr>
        <p:spPr>
          <a:xfrm>
            <a:off x="6430908"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Section Title</a:t>
            </a:r>
          </a:p>
        </p:txBody>
      </p:sp>
      <p:sp>
        <p:nvSpPr>
          <p:cNvPr id="36" name="Text Placeholder 7">
            <a:extLst>
              <a:ext uri="{FF2B5EF4-FFF2-40B4-BE49-F238E27FC236}">
                <a16:creationId xmlns:a16="http://schemas.microsoft.com/office/drawing/2014/main" id="{18E1E8CE-0AA4-4E2F-8DD0-006946935ADA}"/>
              </a:ext>
            </a:extLst>
          </p:cNvPr>
          <p:cNvSpPr>
            <a:spLocks noGrp="1"/>
          </p:cNvSpPr>
          <p:nvPr>
            <p:ph type="body" sz="quarter" idx="23" hasCustomPrompt="1"/>
          </p:nvPr>
        </p:nvSpPr>
        <p:spPr>
          <a:xfrm>
            <a:off x="6430908"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Section Description</a:t>
            </a:r>
          </a:p>
        </p:txBody>
      </p:sp>
      <p:sp>
        <p:nvSpPr>
          <p:cNvPr id="42" name="Content Placeholder 13">
            <a:extLst>
              <a:ext uri="{FF2B5EF4-FFF2-40B4-BE49-F238E27FC236}">
                <a16:creationId xmlns:a16="http://schemas.microsoft.com/office/drawing/2014/main" id="{0C1E203C-1E7A-4194-97B0-B477E6F37235}"/>
              </a:ext>
            </a:extLst>
          </p:cNvPr>
          <p:cNvSpPr>
            <a:spLocks noGrp="1"/>
          </p:cNvSpPr>
          <p:nvPr>
            <p:ph sz="quarter" idx="31" hasCustomPrompt="1"/>
          </p:nvPr>
        </p:nvSpPr>
        <p:spPr>
          <a:xfrm>
            <a:off x="9264601" y="1859777"/>
            <a:ext cx="1819656" cy="1517904"/>
          </a:xfrm>
        </p:spPr>
        <p:txBody>
          <a:bodyPr anchor="ctr">
            <a:normAutofit/>
          </a:bodyPr>
          <a:lstStyle>
            <a:lvl1pPr marL="0" indent="0" algn="ctr">
              <a:buNone/>
              <a:defRPr sz="1800"/>
            </a:lvl1pPr>
          </a:lstStyle>
          <a:p>
            <a:pPr lvl="0"/>
            <a:r>
              <a:rPr lang="en-US"/>
              <a:t>Add content</a:t>
            </a:r>
          </a:p>
        </p:txBody>
      </p:sp>
      <p:sp>
        <p:nvSpPr>
          <p:cNvPr id="38" name="Text Placeholder 7">
            <a:extLst>
              <a:ext uri="{FF2B5EF4-FFF2-40B4-BE49-F238E27FC236}">
                <a16:creationId xmlns:a16="http://schemas.microsoft.com/office/drawing/2014/main" id="{C03A45F5-F36F-429B-9C83-90B1DB716F22}"/>
              </a:ext>
            </a:extLst>
          </p:cNvPr>
          <p:cNvSpPr>
            <a:spLocks noGrp="1"/>
          </p:cNvSpPr>
          <p:nvPr>
            <p:ph type="body" sz="quarter" idx="25" hasCustomPrompt="1"/>
          </p:nvPr>
        </p:nvSpPr>
        <p:spPr>
          <a:xfrm>
            <a:off x="9145729"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Section Title</a:t>
            </a:r>
          </a:p>
        </p:txBody>
      </p:sp>
      <p:sp>
        <p:nvSpPr>
          <p:cNvPr id="39" name="Text Placeholder 7">
            <a:extLst>
              <a:ext uri="{FF2B5EF4-FFF2-40B4-BE49-F238E27FC236}">
                <a16:creationId xmlns:a16="http://schemas.microsoft.com/office/drawing/2014/main" id="{6A7CD68A-F84C-4F36-A46D-DB7BA329AB0B}"/>
              </a:ext>
            </a:extLst>
          </p:cNvPr>
          <p:cNvSpPr>
            <a:spLocks noGrp="1"/>
          </p:cNvSpPr>
          <p:nvPr>
            <p:ph type="body" sz="quarter" idx="26" hasCustomPrompt="1"/>
          </p:nvPr>
        </p:nvSpPr>
        <p:spPr>
          <a:xfrm>
            <a:off x="9145729"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Section Title</a:t>
            </a:r>
          </a:p>
        </p:txBody>
      </p:sp>
      <p:sp>
        <p:nvSpPr>
          <p:cNvPr id="40" name="Text Placeholder 7">
            <a:extLst>
              <a:ext uri="{FF2B5EF4-FFF2-40B4-BE49-F238E27FC236}">
                <a16:creationId xmlns:a16="http://schemas.microsoft.com/office/drawing/2014/main" id="{E67019EA-0584-46F5-BDB3-D2B3C717B019}"/>
              </a:ext>
            </a:extLst>
          </p:cNvPr>
          <p:cNvSpPr>
            <a:spLocks noGrp="1"/>
          </p:cNvSpPr>
          <p:nvPr>
            <p:ph type="body" sz="quarter" idx="27" hasCustomPrompt="1"/>
          </p:nvPr>
        </p:nvSpPr>
        <p:spPr>
          <a:xfrm>
            <a:off x="9145729"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Section Description</a:t>
            </a:r>
          </a:p>
        </p:txBody>
      </p:sp>
      <p:sp>
        <p:nvSpPr>
          <p:cNvPr id="3" name="Rectangle 2">
            <a:extLst>
              <a:ext uri="{FF2B5EF4-FFF2-40B4-BE49-F238E27FC236}">
                <a16:creationId xmlns:a16="http://schemas.microsoft.com/office/drawing/2014/main" id="{38EA36FF-A158-49B3-9C17-39C94920B271}"/>
              </a:ext>
              <a:ext uri="{C183D7F6-B498-43B3-948B-1728B52AA6E4}">
                <adec:decorative xmlns:adec="http://schemas.microsoft.com/office/drawing/2017/decorative" val="1"/>
              </a:ext>
            </a:extLst>
          </p:cNvPr>
          <p:cNvSpPr/>
          <p:nvPr userDrawn="1"/>
        </p:nvSpPr>
        <p:spPr>
          <a:xfrm>
            <a:off x="858617" y="179270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F42D5D-9DBF-475A-BC06-666D080D3137}"/>
              </a:ext>
              <a:ext uri="{C183D7F6-B498-43B3-948B-1728B52AA6E4}">
                <adec:decorative xmlns:adec="http://schemas.microsoft.com/office/drawing/2017/decorative" val="1"/>
              </a:ext>
            </a:extLst>
          </p:cNvPr>
          <p:cNvSpPr/>
          <p:nvPr userDrawn="1"/>
        </p:nvSpPr>
        <p:spPr>
          <a:xfrm>
            <a:off x="3580595" y="1800726"/>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AEDC3F-C3D2-4184-860D-65645BBD6E87}"/>
              </a:ext>
              <a:ext uri="{C183D7F6-B498-43B3-948B-1728B52AA6E4}">
                <adec:decorative xmlns:adec="http://schemas.microsoft.com/office/drawing/2017/decorative" val="1"/>
              </a:ext>
            </a:extLst>
          </p:cNvPr>
          <p:cNvSpPr/>
          <p:nvPr userDrawn="1"/>
        </p:nvSpPr>
        <p:spPr>
          <a:xfrm>
            <a:off x="6270888" y="180072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227352-6F71-4914-9AB1-AB4448667EE9}"/>
              </a:ext>
              <a:ext uri="{C183D7F6-B498-43B3-948B-1728B52AA6E4}">
                <adec:decorative xmlns:adec="http://schemas.microsoft.com/office/drawing/2017/decorative" val="1"/>
              </a:ext>
            </a:extLst>
          </p:cNvPr>
          <p:cNvSpPr/>
          <p:nvPr userDrawn="1"/>
        </p:nvSpPr>
        <p:spPr>
          <a:xfrm>
            <a:off x="8985709" y="182077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lvl1pPr>
          </a:lstStyle>
          <a:p>
            <a:r>
              <a:rPr lang="en-US"/>
              <a:t>TEAM SEVEN PDR</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2422894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93254-CE4F-4114-A997-06CBC039F22F}"/>
              </a:ext>
              <a:ext uri="{C183D7F6-B498-43B3-948B-1728B52AA6E4}">
                <adec:decorative xmlns:adec="http://schemas.microsoft.com/office/drawing/2017/decorative" val="1"/>
              </a:ext>
            </a:extLst>
          </p:cNvPr>
          <p:cNvSpPr/>
          <p:nvPr userDrawn="1"/>
        </p:nvSpPr>
        <p:spPr>
          <a:xfrm>
            <a:off x="0"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3581400" y="365125"/>
            <a:ext cx="7287768" cy="1325563"/>
          </a:xfrm>
        </p:spPr>
        <p:txBody>
          <a:bodyPr/>
          <a:lstStyle>
            <a:lvl1pPr algn="l">
              <a:defRPr>
                <a:solidFill>
                  <a:schemeClr val="tx1">
                    <a:lumMod val="50000"/>
                    <a:lumOff val="50000"/>
                  </a:schemeClr>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5E7DBF41-B4A1-4B29-B32C-DDF5058C1239}"/>
              </a:ext>
            </a:extLst>
          </p:cNvPr>
          <p:cNvSpPr>
            <a:spLocks noGrp="1"/>
          </p:cNvSpPr>
          <p:nvPr>
            <p:ph type="pic" sz="quarter" idx="13"/>
          </p:nvPr>
        </p:nvSpPr>
        <p:spPr>
          <a:xfrm>
            <a:off x="1524000" y="1941230"/>
            <a:ext cx="9144000" cy="2286000"/>
          </a:xfrm>
          <a:solidFill>
            <a:schemeClr val="accent6"/>
          </a:solidFill>
        </p:spPr>
        <p:txBody>
          <a:bodyPr/>
          <a:lstStyle/>
          <a:p>
            <a:r>
              <a:rPr lang="en-US"/>
              <a:t>Click icon to add picture</a:t>
            </a:r>
          </a:p>
        </p:txBody>
      </p:sp>
      <p:sp>
        <p:nvSpPr>
          <p:cNvPr id="9" name="Text Placeholder 8">
            <a:extLst>
              <a:ext uri="{FF2B5EF4-FFF2-40B4-BE49-F238E27FC236}">
                <a16:creationId xmlns:a16="http://schemas.microsoft.com/office/drawing/2014/main" id="{E442D9A9-D2E2-42FD-945D-1EF6DC43511C}"/>
              </a:ext>
            </a:extLst>
          </p:cNvPr>
          <p:cNvSpPr>
            <a:spLocks noGrp="1"/>
          </p:cNvSpPr>
          <p:nvPr>
            <p:ph type="body" sz="quarter" idx="14"/>
          </p:nvPr>
        </p:nvSpPr>
        <p:spPr>
          <a:xfrm>
            <a:off x="3584448" y="4407408"/>
            <a:ext cx="7287768" cy="1371600"/>
          </a:xfrm>
        </p:spPr>
        <p:txBody>
          <a:bodyPr>
            <a:noAutofit/>
          </a:bodyPr>
          <a:lstStyle>
            <a:lvl1pPr marL="0" indent="0" algn="l">
              <a:lnSpc>
                <a:spcPct val="150000"/>
              </a:lnSpc>
              <a:spcBef>
                <a:spcPts val="0"/>
              </a:spcBef>
              <a:buNone/>
              <a:defRPr sz="1600">
                <a:solidFill>
                  <a:schemeClr val="tx1">
                    <a:lumMod val="65000"/>
                    <a:lumOff val="35000"/>
                  </a:schemeClr>
                </a:solidFill>
              </a:defRPr>
            </a:lvl1pPr>
            <a:lvl2pPr marL="457200" indent="0" algn="ctr">
              <a:lnSpc>
                <a:spcPts val="2200"/>
              </a:lnSpc>
              <a:spcBef>
                <a:spcPts val="0"/>
              </a:spcBef>
              <a:buNone/>
              <a:defRPr sz="1600">
                <a:solidFill>
                  <a:schemeClr val="tx1">
                    <a:lumMod val="65000"/>
                    <a:lumOff val="35000"/>
                  </a:schemeClr>
                </a:solidFill>
              </a:defRPr>
            </a:lvl2pPr>
            <a:lvl3pPr marL="914400" indent="0" algn="ctr">
              <a:lnSpc>
                <a:spcPts val="2200"/>
              </a:lnSpc>
              <a:spcBef>
                <a:spcPts val="0"/>
              </a:spcBef>
              <a:buNone/>
              <a:defRPr sz="1600">
                <a:solidFill>
                  <a:schemeClr val="tx1">
                    <a:lumMod val="65000"/>
                    <a:lumOff val="35000"/>
                  </a:schemeClr>
                </a:solidFill>
              </a:defRPr>
            </a:lvl3pPr>
            <a:lvl4pPr marL="1371600" indent="0" algn="ctr">
              <a:lnSpc>
                <a:spcPts val="2200"/>
              </a:lnSpc>
              <a:spcBef>
                <a:spcPts val="0"/>
              </a:spcBef>
              <a:buNone/>
              <a:defRPr sz="1600">
                <a:solidFill>
                  <a:schemeClr val="tx1">
                    <a:lumMod val="65000"/>
                    <a:lumOff val="35000"/>
                  </a:schemeClr>
                </a:solidFill>
              </a:defRPr>
            </a:lvl4pPr>
            <a:lvl5pPr marL="1828800" indent="0" algn="ctr">
              <a:lnSpc>
                <a:spcPts val="2200"/>
              </a:lnSpc>
              <a:spcBef>
                <a:spcPts val="0"/>
              </a:spcBef>
              <a:buNone/>
              <a:defRPr sz="1600">
                <a:solidFill>
                  <a:schemeClr val="tx1">
                    <a:lumMod val="65000"/>
                    <a:lumOff val="35000"/>
                  </a:schemeClr>
                </a:solidFill>
              </a:defRPr>
            </a:lvl5pPr>
          </a:lstStyle>
          <a:p>
            <a:pPr lvl="0"/>
            <a:r>
              <a:rPr lang="en-US"/>
              <a:t>Click to edit Master text styles</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a:t>TEAM SEVEN PDR</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1539067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a:lstStyle>
            <a:lvl1pPr>
              <a:defRPr>
                <a:solidFill>
                  <a:schemeClr val="tx1">
                    <a:lumMod val="50000"/>
                    <a:lumOff val="50000"/>
                  </a:schemeClr>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a:lstStyle/>
          <a:p>
            <a:r>
              <a:rPr lang="en-US"/>
              <a:t>Click icon to add picture</a:t>
            </a:r>
          </a:p>
        </p:txBody>
      </p:sp>
      <p:sp>
        <p:nvSpPr>
          <p:cNvPr id="10" name="Text Placeholder 9">
            <a:extLst>
              <a:ext uri="{FF2B5EF4-FFF2-40B4-BE49-F238E27FC236}">
                <a16:creationId xmlns:a16="http://schemas.microsoft.com/office/drawing/2014/main" id="{0ECB8E5B-4859-4892-A062-C831DA527F75}"/>
              </a:ext>
            </a:extLst>
          </p:cNvPr>
          <p:cNvSpPr>
            <a:spLocks noGrp="1"/>
          </p:cNvSpPr>
          <p:nvPr>
            <p:ph type="body" sz="quarter" idx="14"/>
          </p:nvPr>
        </p:nvSpPr>
        <p:spPr>
          <a:xfrm>
            <a:off x="6376988" y="2555875"/>
            <a:ext cx="4953000" cy="3159125"/>
          </a:xfrm>
        </p:spPr>
        <p:txBody>
          <a:bodyPr>
            <a:normAutofit/>
          </a:bodyPr>
          <a:lstStyle>
            <a:lvl1pPr marL="0" indent="0">
              <a:lnSpc>
                <a:spcPts val="2600"/>
              </a:lnSpc>
              <a:spcBef>
                <a:spcPts val="0"/>
              </a:spcBef>
              <a:buNone/>
              <a:defRPr sz="1600">
                <a:solidFill>
                  <a:schemeClr val="tx1">
                    <a:lumMod val="65000"/>
                    <a:lumOff val="35000"/>
                  </a:schemeClr>
                </a:solidFill>
                <a:latin typeface="+mn-lt"/>
              </a:defRPr>
            </a:lvl1pPr>
            <a:lvl2pPr marL="457200" indent="0">
              <a:lnSpc>
                <a:spcPts val="2600"/>
              </a:lnSpc>
              <a:spcBef>
                <a:spcPts val="0"/>
              </a:spcBef>
              <a:buNone/>
              <a:defRPr sz="1600">
                <a:solidFill>
                  <a:schemeClr val="tx1">
                    <a:lumMod val="65000"/>
                    <a:lumOff val="35000"/>
                  </a:schemeClr>
                </a:solidFill>
                <a:latin typeface="+mn-lt"/>
              </a:defRPr>
            </a:lvl2pPr>
            <a:lvl3pPr marL="914400" indent="0">
              <a:lnSpc>
                <a:spcPts val="2600"/>
              </a:lnSpc>
              <a:spcBef>
                <a:spcPts val="0"/>
              </a:spcBef>
              <a:buNone/>
              <a:defRPr sz="1600">
                <a:solidFill>
                  <a:schemeClr val="tx1">
                    <a:lumMod val="65000"/>
                    <a:lumOff val="35000"/>
                  </a:schemeClr>
                </a:solidFill>
                <a:latin typeface="+mn-lt"/>
              </a:defRPr>
            </a:lvl3pPr>
            <a:lvl4pPr marL="1371600" indent="0">
              <a:lnSpc>
                <a:spcPts val="2600"/>
              </a:lnSpc>
              <a:spcBef>
                <a:spcPts val="0"/>
              </a:spcBef>
              <a:buNone/>
              <a:defRPr sz="1600">
                <a:solidFill>
                  <a:schemeClr val="tx1">
                    <a:lumMod val="65000"/>
                    <a:lumOff val="35000"/>
                  </a:schemeClr>
                </a:solidFill>
                <a:latin typeface="+mn-lt"/>
              </a:defRPr>
            </a:lvl4pPr>
            <a:lvl5pPr marL="1828800" indent="0">
              <a:lnSpc>
                <a:spcPts val="2600"/>
              </a:lnSpc>
              <a:spcBef>
                <a:spcPts val="0"/>
              </a:spcBef>
              <a:buNone/>
              <a:defRPr sz="1600">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lvl1pPr>
              <a:defRPr/>
            </a:lvl1pPr>
          </a:lstStyle>
          <a:p>
            <a:r>
              <a:rPr lang="en-US"/>
              <a:t>TEAM SEVEN PDR</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289384749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719425" y="4689888"/>
            <a:ext cx="5029200" cy="1371600"/>
          </a:xfrm>
        </p:spPr>
        <p:txBody>
          <a:bodyPr anchor="ctr" anchorCtr="0">
            <a:normAutofit/>
          </a:bodyPr>
          <a:lstStyle>
            <a:lvl1pPr algn="ctr">
              <a:defRPr sz="4400"/>
            </a:lvl1pPr>
          </a:lstStyle>
          <a:p>
            <a:r>
              <a:rPr lang="en-US"/>
              <a:t>Click to edit Master title style</a:t>
            </a:r>
          </a:p>
        </p:txBody>
      </p:sp>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5637276" cy="4114800"/>
          </a:xfrm>
          <a:solidFill>
            <a:schemeClr val="accent6"/>
          </a:solidFill>
        </p:spPr>
        <p:txBody>
          <a:bodyPr/>
          <a:lstStyle/>
          <a:p>
            <a:r>
              <a:rPr lang="en-US"/>
              <a:t>Click icon to add picture</a:t>
            </a:r>
          </a:p>
        </p:txBody>
      </p:sp>
      <p:sp>
        <p:nvSpPr>
          <p:cNvPr id="10" name="Picture Placeholder 7">
            <a:extLst>
              <a:ext uri="{FF2B5EF4-FFF2-40B4-BE49-F238E27FC236}">
                <a16:creationId xmlns:a16="http://schemas.microsoft.com/office/drawing/2014/main" id="{6B717642-3C5E-4830-BCBC-E7FAE8B77949}"/>
              </a:ext>
            </a:extLst>
          </p:cNvPr>
          <p:cNvSpPr>
            <a:spLocks noGrp="1"/>
          </p:cNvSpPr>
          <p:nvPr>
            <p:ph type="pic" sz="quarter" idx="15"/>
          </p:nvPr>
        </p:nvSpPr>
        <p:spPr>
          <a:xfrm>
            <a:off x="6096000" y="390524"/>
            <a:ext cx="5637276" cy="4114800"/>
          </a:xfrm>
          <a:solidFill>
            <a:schemeClr val="accent6"/>
          </a:solidFill>
        </p:spPr>
        <p:txBody>
          <a:bodyPr/>
          <a:lstStyle/>
          <a:p>
            <a:r>
              <a:rPr lang="en-US"/>
              <a:t>Click icon to add picture</a:t>
            </a:r>
          </a:p>
        </p:txBody>
      </p:sp>
      <p:sp>
        <p:nvSpPr>
          <p:cNvPr id="9" name="Text Placeholder 8">
            <a:extLst>
              <a:ext uri="{FF2B5EF4-FFF2-40B4-BE49-F238E27FC236}">
                <a16:creationId xmlns:a16="http://schemas.microsoft.com/office/drawing/2014/main" id="{1A83FC01-0C03-4607-B5EA-8C230EA7CABF}"/>
              </a:ext>
            </a:extLst>
          </p:cNvPr>
          <p:cNvSpPr>
            <a:spLocks noGrp="1"/>
          </p:cNvSpPr>
          <p:nvPr>
            <p:ph type="body" sz="quarter" idx="14"/>
          </p:nvPr>
        </p:nvSpPr>
        <p:spPr>
          <a:xfrm>
            <a:off x="6460759" y="4687863"/>
            <a:ext cx="5029200" cy="1463040"/>
          </a:xfrm>
        </p:spPr>
        <p:txBody>
          <a:bodyPr anchor="ctr" anchorCtr="0">
            <a:noAutofit/>
          </a:bodyPr>
          <a:lstStyle>
            <a:lvl1pPr marL="0" indent="0">
              <a:lnSpc>
                <a:spcPts val="2000"/>
              </a:lnSpc>
              <a:buNone/>
              <a:defRPr sz="1600"/>
            </a:lvl1pPr>
            <a:lvl2pPr marL="457200" indent="0">
              <a:lnSpc>
                <a:spcPts val="2000"/>
              </a:lnSpc>
              <a:buNone/>
              <a:defRPr sz="1600"/>
            </a:lvl2pPr>
            <a:lvl3pPr marL="914400" indent="0">
              <a:lnSpc>
                <a:spcPts val="2000"/>
              </a:lnSpc>
              <a:spcBef>
                <a:spcPts val="0"/>
              </a:spcBef>
              <a:buNone/>
              <a:defRPr sz="1600"/>
            </a:lvl3pPr>
            <a:lvl4pPr marL="1371600" indent="0">
              <a:lnSpc>
                <a:spcPts val="2000"/>
              </a:lnSpc>
              <a:buNone/>
              <a:defRPr sz="1600"/>
            </a:lvl4pPr>
            <a:lvl5pPr marL="1828800" indent="0">
              <a:lnSpc>
                <a:spcPts val="2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lvl1pPr>
              <a:defRPr/>
            </a:lvl1pPr>
          </a:lstStyle>
          <a:p>
            <a:r>
              <a:rPr lang="en-US"/>
              <a:t>TEAM SEVEN PDR</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1208221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11274552" cy="4171951"/>
          </a:xfrm>
          <a:solidFill>
            <a:schemeClr val="accent6"/>
          </a:solidFill>
        </p:spPr>
        <p:txBody>
          <a:bodyPr/>
          <a:lstStyle/>
          <a:p>
            <a:r>
              <a:rPr lang="en-US"/>
              <a:t>Click icon to add picture</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lvl1pPr>
              <a:defRPr/>
            </a:lvl1pPr>
          </a:lstStyle>
          <a:p>
            <a:r>
              <a:rPr lang="en-US"/>
              <a:t>TEAM SEVEN PDR</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fld id="{B5CEABB6-07DC-46E8-9B57-56EC44A396E5}" type="slidenum">
              <a:rPr lang="en-US" smtClean="0"/>
              <a:t>‹#›</a:t>
            </a:fld>
            <a:endParaRPr lang="en-US"/>
          </a:p>
        </p:txBody>
      </p:sp>
      <p:sp>
        <p:nvSpPr>
          <p:cNvPr id="9" name="Title 1">
            <a:extLst>
              <a:ext uri="{FF2B5EF4-FFF2-40B4-BE49-F238E27FC236}">
                <a16:creationId xmlns:a16="http://schemas.microsoft.com/office/drawing/2014/main" id="{99C910F3-1CC6-467F-A64A-2DDFE463203E}"/>
              </a:ext>
            </a:extLst>
          </p:cNvPr>
          <p:cNvSpPr>
            <a:spLocks noGrp="1"/>
          </p:cNvSpPr>
          <p:nvPr>
            <p:ph type="title"/>
          </p:nvPr>
        </p:nvSpPr>
        <p:spPr>
          <a:xfrm>
            <a:off x="719425" y="4689888"/>
            <a:ext cx="5029200" cy="1371600"/>
          </a:xfrm>
        </p:spPr>
        <p:txBody>
          <a:bodyPr anchor="ctr" anchorCtr="0">
            <a:normAutofit/>
          </a:bodyPr>
          <a:lstStyle>
            <a:lvl1pPr algn="ctr">
              <a:defRPr sz="4400"/>
            </a:lvl1pPr>
          </a:lstStyle>
          <a:p>
            <a:r>
              <a:rPr lang="en-US"/>
              <a:t>Click to edit Master title style</a:t>
            </a:r>
          </a:p>
        </p:txBody>
      </p:sp>
      <p:sp>
        <p:nvSpPr>
          <p:cNvPr id="10" name="Text Placeholder 8">
            <a:extLst>
              <a:ext uri="{FF2B5EF4-FFF2-40B4-BE49-F238E27FC236}">
                <a16:creationId xmlns:a16="http://schemas.microsoft.com/office/drawing/2014/main" id="{5550E3EA-37A2-40C0-A78F-3C0AB0F78189}"/>
              </a:ext>
            </a:extLst>
          </p:cNvPr>
          <p:cNvSpPr>
            <a:spLocks noGrp="1"/>
          </p:cNvSpPr>
          <p:nvPr>
            <p:ph type="body" sz="quarter" idx="14"/>
          </p:nvPr>
        </p:nvSpPr>
        <p:spPr>
          <a:xfrm>
            <a:off x="6460759" y="4687863"/>
            <a:ext cx="5029200" cy="1463040"/>
          </a:xfrm>
        </p:spPr>
        <p:txBody>
          <a:bodyPr anchor="ctr" anchorCtr="0">
            <a:noAutofit/>
          </a:bodyPr>
          <a:lstStyle>
            <a:lvl1pPr marL="0" indent="0">
              <a:lnSpc>
                <a:spcPts val="1800"/>
              </a:lnSpc>
              <a:buNone/>
              <a:defRPr sz="1600"/>
            </a:lvl1pPr>
            <a:lvl2pPr marL="457200" indent="0">
              <a:lnSpc>
                <a:spcPts val="1800"/>
              </a:lnSpc>
              <a:buNone/>
              <a:defRPr sz="1600"/>
            </a:lvl2pPr>
            <a:lvl3pPr marL="914400" indent="0">
              <a:lnSpc>
                <a:spcPts val="1800"/>
              </a:lnSpc>
              <a:spcBef>
                <a:spcPts val="0"/>
              </a:spcBef>
              <a:buNone/>
              <a:defRPr sz="1600"/>
            </a:lvl3pPr>
            <a:lvl4pPr marL="1371600" indent="0">
              <a:lnSpc>
                <a:spcPts val="1800"/>
              </a:lnSpc>
              <a:buNone/>
              <a:defRPr sz="1600"/>
            </a:lvl4pPr>
            <a:lvl5pPr marL="1828800" indent="0">
              <a:lnSpc>
                <a:spcPts val="18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244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lvl1pPr>
              <a:defRPr/>
            </a:lvl1pPr>
          </a:lstStyle>
          <a:p>
            <a:r>
              <a:rPr lang="en-US"/>
              <a:t>TEAM SEVEN PDR</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2679929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35CF363-F733-460B-9E71-BF70442AC396}"/>
              </a:ext>
            </a:extLst>
          </p:cNvPr>
          <p:cNvSpPr>
            <a:spLocks noGrp="1"/>
          </p:cNvSpPr>
          <p:nvPr>
            <p:ph type="ftr" sz="quarter" idx="11"/>
          </p:nvPr>
        </p:nvSpPr>
        <p:spPr/>
        <p:txBody>
          <a:bodyPr/>
          <a:lstStyle>
            <a:lvl1pPr>
              <a:defRPr/>
            </a:lvl1pPr>
          </a:lstStyle>
          <a:p>
            <a:r>
              <a:rPr lang="en-US"/>
              <a:t>TEAM SEVEN PDR</a:t>
            </a:r>
          </a:p>
        </p:txBody>
      </p:sp>
      <p:sp>
        <p:nvSpPr>
          <p:cNvPr id="7" name="Slide Number Placeholder 6">
            <a:extLst>
              <a:ext uri="{FF2B5EF4-FFF2-40B4-BE49-F238E27FC236}">
                <a16:creationId xmlns:a16="http://schemas.microsoft.com/office/drawing/2014/main" id="{A3B0FA47-58F4-4B95-AD52-4EFE7977ACEC}"/>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489493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38201" y="1719628"/>
            <a:ext cx="3300183" cy="554038"/>
          </a:xfrm>
        </p:spPr>
        <p:txBody>
          <a:bodyPr>
            <a:normAutofit/>
          </a:bodyPr>
          <a:lstStyle>
            <a:lvl1pPr marL="0" indent="0">
              <a:buNone/>
              <a:defRPr sz="2400" b="1">
                <a:solidFill>
                  <a:schemeClr val="tx1"/>
                </a:solidFill>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838201"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4362182" y="1719628"/>
            <a:ext cx="3300183" cy="554038"/>
          </a:xfrm>
        </p:spPr>
        <p:txBody>
          <a:bodyPr>
            <a:normAutofit/>
          </a:bodyPr>
          <a:lstStyle>
            <a:lvl1pPr marL="0" indent="0">
              <a:buNone/>
              <a:defRPr sz="2400" b="1">
                <a:solidFill>
                  <a:schemeClr val="tx1"/>
                </a:solidFill>
              </a:defRPr>
            </a:lvl1pPr>
          </a:lstStyle>
          <a:p>
            <a:pPr lvl="0"/>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4362557"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7886164" y="1719628"/>
            <a:ext cx="3300183" cy="554038"/>
          </a:xfrm>
        </p:spPr>
        <p:txBody>
          <a:bodyPr>
            <a:normAutofit/>
          </a:bodyPr>
          <a:lstStyle>
            <a:lvl1pPr marL="0" indent="0">
              <a:buNone/>
              <a:defRPr sz="2400" b="1">
                <a:solidFill>
                  <a:schemeClr val="tx1"/>
                </a:solidFill>
              </a:defRPr>
            </a:lvl1pPr>
          </a:lstStyle>
          <a:p>
            <a:pPr lvl="0"/>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7886913"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a:t>Click to add text</a:t>
            </a:r>
          </a:p>
        </p:txBody>
      </p:sp>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a:t>TEAM SEVEN PDR</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1907086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083EC5-999D-4EF5-A22C-FD19C31D51F9}"/>
              </a:ext>
            </a:extLst>
          </p:cNvPr>
          <p:cNvSpPr>
            <a:spLocks noGrp="1"/>
          </p:cNvSpPr>
          <p:nvPr>
            <p:ph type="ftr" sz="quarter" idx="11"/>
          </p:nvPr>
        </p:nvSpPr>
        <p:spPr/>
        <p:txBody>
          <a:bodyPr/>
          <a:lstStyle/>
          <a:p>
            <a:r>
              <a:rPr lang="en-US"/>
              <a:t>TEAM SEVEN PDR</a:t>
            </a:r>
          </a:p>
        </p:txBody>
      </p:sp>
      <p:sp>
        <p:nvSpPr>
          <p:cNvPr id="4" name="Slide Number Placeholder 3">
            <a:extLst>
              <a:ext uri="{FF2B5EF4-FFF2-40B4-BE49-F238E27FC236}">
                <a16:creationId xmlns:a16="http://schemas.microsoft.com/office/drawing/2014/main" id="{75215B34-3A95-488E-8DAD-34652A5BE7D1}"/>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3925497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411E-20EA-4627-8A68-17038DCE1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4E5B2-1EB9-4222-8FAB-65BDC9A950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97C18-82B5-4EB5-9010-63FFB7F53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A60A3B3-8B02-4D8B-A982-7C7CA03A9290}"/>
              </a:ext>
            </a:extLst>
          </p:cNvPr>
          <p:cNvSpPr>
            <a:spLocks noGrp="1"/>
          </p:cNvSpPr>
          <p:nvPr>
            <p:ph type="ftr" sz="quarter" idx="11"/>
          </p:nvPr>
        </p:nvSpPr>
        <p:spPr/>
        <p:txBody>
          <a:bodyPr/>
          <a:lstStyle/>
          <a:p>
            <a:r>
              <a:rPr lang="en-US"/>
              <a:t>TEAM SEVEN PDR</a:t>
            </a:r>
          </a:p>
        </p:txBody>
      </p:sp>
      <p:sp>
        <p:nvSpPr>
          <p:cNvPr id="7" name="Slide Number Placeholder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2988813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5D6D-4906-4DAB-B1BA-9436026FE6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975A10-62C2-4D29-B192-A142562FE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3B58235-2C90-48E1-8A68-7413F783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7E5FF7C-B4CA-48C1-B1A5-2AA329D34317}"/>
              </a:ext>
            </a:extLst>
          </p:cNvPr>
          <p:cNvSpPr>
            <a:spLocks noGrp="1"/>
          </p:cNvSpPr>
          <p:nvPr>
            <p:ph type="ftr" sz="quarter" idx="11"/>
          </p:nvPr>
        </p:nvSpPr>
        <p:spPr/>
        <p:txBody>
          <a:bodyPr/>
          <a:lstStyle/>
          <a:p>
            <a:r>
              <a:rPr lang="en-US"/>
              <a:t>TEAM SEVEN PDR</a:t>
            </a:r>
          </a:p>
        </p:txBody>
      </p:sp>
      <p:sp>
        <p:nvSpPr>
          <p:cNvPr id="7" name="Slide Number Placeholder 6">
            <a:extLst>
              <a:ext uri="{FF2B5EF4-FFF2-40B4-BE49-F238E27FC236}">
                <a16:creationId xmlns:a16="http://schemas.microsoft.com/office/drawing/2014/main" id="{6AAABB43-2086-4CDB-B2A4-E51E7D83C75B}"/>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2547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518686" y="365125"/>
            <a:ext cx="9986601" cy="1325563"/>
          </a:xfrm>
        </p:spPr>
        <p:txBody>
          <a:bodyPr/>
          <a:lstStyle>
            <a:lvl1pPr algn="l">
              <a:defRPr/>
            </a:lvl1pPr>
          </a:lstStyle>
          <a:p>
            <a:r>
              <a:rPr lang="en-US"/>
              <a:t>Click to edit Master title style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508692" y="1912336"/>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573892" y="1874838"/>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1508692" y="2388253"/>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6573892" y="2337741"/>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1518687" y="3608720"/>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6583887" y="3571222"/>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1518687" y="4084637"/>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6583887" y="4034125"/>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Master text styles</a:t>
            </a:r>
          </a:p>
          <a:p>
            <a:pPr lvl="1"/>
            <a:r>
              <a:rPr lang="en-US"/>
              <a:t>Second level</a:t>
            </a:r>
          </a:p>
        </p:txBody>
      </p:sp>
      <p:sp>
        <p:nvSpPr>
          <p:cNvPr id="15" name="Picture Placeholder 10">
            <a:extLst>
              <a:ext uri="{FF2B5EF4-FFF2-40B4-BE49-F238E27FC236}">
                <a16:creationId xmlns:a16="http://schemas.microsoft.com/office/drawing/2014/main" id="{A12F2D63-1E00-4379-A32F-B52857A50211}"/>
              </a:ext>
            </a:extLst>
          </p:cNvPr>
          <p:cNvSpPr>
            <a:spLocks noGrp="1"/>
          </p:cNvSpPr>
          <p:nvPr>
            <p:ph type="pic" sz="quarter" idx="13"/>
          </p:nvPr>
        </p:nvSpPr>
        <p:spPr>
          <a:xfrm>
            <a:off x="1524" y="5943600"/>
            <a:ext cx="12188952" cy="914400"/>
          </a:xfrm>
          <a:solidFill>
            <a:schemeClr val="accent6"/>
          </a:solidFill>
        </p:spPr>
        <p:txBody>
          <a:bodyPr/>
          <a:lstStyle/>
          <a:p>
            <a:r>
              <a:rPr lang="en-US"/>
              <a:t>Click icon to add picture</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a:t>TEAM SEVEN PDR</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742711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6858000" y="365125"/>
            <a:ext cx="4602318" cy="1325563"/>
          </a:xfrm>
        </p:spPr>
        <p:txBody>
          <a:bodyPr/>
          <a:lstStyle>
            <a:lvl1pPr>
              <a:defRPr>
                <a:solidFill>
                  <a:schemeClr val="tx1">
                    <a:lumMod val="50000"/>
                    <a:lumOff val="50000"/>
                  </a:schemeClr>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AA39532F-F90D-47C0-89E1-06A3DED59311}"/>
              </a:ext>
            </a:extLst>
          </p:cNvPr>
          <p:cNvSpPr>
            <a:spLocks noGrp="1"/>
          </p:cNvSpPr>
          <p:nvPr>
            <p:ph type="pic" sz="quarter" idx="13"/>
          </p:nvPr>
        </p:nvSpPr>
        <p:spPr>
          <a:xfrm>
            <a:off x="0" y="0"/>
            <a:ext cx="6096000" cy="6858000"/>
          </a:xfrm>
          <a:solidFill>
            <a:schemeClr val="accent6"/>
          </a:solidFill>
        </p:spPr>
        <p:txBody>
          <a:bodyPr/>
          <a:lstStyle/>
          <a:p>
            <a:r>
              <a:rPr lang="en-US"/>
              <a:t>Click icon to add picture</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858000" y="1691640"/>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6858000" y="2093976"/>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6858000" y="2962656"/>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6858000" y="3310128"/>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23" name="Text Placeholder 4">
            <a:extLst>
              <a:ext uri="{FF2B5EF4-FFF2-40B4-BE49-F238E27FC236}">
                <a16:creationId xmlns:a16="http://schemas.microsoft.com/office/drawing/2014/main" id="{8462AFAF-169F-4E2A-AC00-6E8666595471}"/>
              </a:ext>
            </a:extLst>
          </p:cNvPr>
          <p:cNvSpPr>
            <a:spLocks noGrp="1"/>
          </p:cNvSpPr>
          <p:nvPr>
            <p:ph type="body" sz="quarter" idx="20"/>
          </p:nvPr>
        </p:nvSpPr>
        <p:spPr>
          <a:xfrm>
            <a:off x="6870354" y="3931920"/>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12">
            <a:extLst>
              <a:ext uri="{FF2B5EF4-FFF2-40B4-BE49-F238E27FC236}">
                <a16:creationId xmlns:a16="http://schemas.microsoft.com/office/drawing/2014/main" id="{9FDE6BB6-DE86-4B19-B83F-5B83A89477B4}"/>
              </a:ext>
            </a:extLst>
          </p:cNvPr>
          <p:cNvSpPr>
            <a:spLocks noGrp="1"/>
          </p:cNvSpPr>
          <p:nvPr>
            <p:ph type="body" sz="quarter" idx="21"/>
          </p:nvPr>
        </p:nvSpPr>
        <p:spPr>
          <a:xfrm>
            <a:off x="6870354" y="4270248"/>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25" name="Text Placeholder 4">
            <a:extLst>
              <a:ext uri="{FF2B5EF4-FFF2-40B4-BE49-F238E27FC236}">
                <a16:creationId xmlns:a16="http://schemas.microsoft.com/office/drawing/2014/main" id="{2B544474-29CA-4D8E-AC15-C05ABDF6067C}"/>
              </a:ext>
            </a:extLst>
          </p:cNvPr>
          <p:cNvSpPr>
            <a:spLocks noGrp="1"/>
          </p:cNvSpPr>
          <p:nvPr>
            <p:ph type="body" sz="quarter" idx="22"/>
          </p:nvPr>
        </p:nvSpPr>
        <p:spPr>
          <a:xfrm>
            <a:off x="6870354" y="4855464"/>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Text Placeholder 12">
            <a:extLst>
              <a:ext uri="{FF2B5EF4-FFF2-40B4-BE49-F238E27FC236}">
                <a16:creationId xmlns:a16="http://schemas.microsoft.com/office/drawing/2014/main" id="{7C778245-11E1-4B65-ADC1-E9D3DE34E5DE}"/>
              </a:ext>
            </a:extLst>
          </p:cNvPr>
          <p:cNvSpPr>
            <a:spLocks noGrp="1"/>
          </p:cNvSpPr>
          <p:nvPr>
            <p:ph type="body" sz="quarter" idx="23"/>
          </p:nvPr>
        </p:nvSpPr>
        <p:spPr>
          <a:xfrm>
            <a:off x="6870354" y="5193792"/>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a:xfrm>
            <a:off x="6858000" y="6356350"/>
            <a:ext cx="3448050" cy="365125"/>
          </a:xfrm>
        </p:spPr>
        <p:txBody>
          <a:bodyPr/>
          <a:lstStyle>
            <a:lvl1pPr algn="l">
              <a:defRPr/>
            </a:lvl1pPr>
          </a:lstStyle>
          <a:p>
            <a:r>
              <a:rPr lang="en-US"/>
              <a:t>TEAM SEVEN PDR</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321357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1C922A-9F54-409C-8C2C-90A55B890F48}"/>
              </a:ext>
              <a:ext uri="{C183D7F6-B498-43B3-948B-1728B52AA6E4}">
                <adec:decorative xmlns:adec="http://schemas.microsoft.com/office/drawing/2017/decorative" val="1"/>
              </a:ext>
            </a:extLst>
          </p:cNvPr>
          <p:cNvSpPr/>
          <p:nvPr userDrawn="1"/>
        </p:nvSpPr>
        <p:spPr>
          <a:xfrm>
            <a:off x="6200706" y="0"/>
            <a:ext cx="6095999"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709922" y="365125"/>
            <a:ext cx="5386078" cy="1325563"/>
          </a:xfrm>
        </p:spPr>
        <p:txBody>
          <a:bodyPr/>
          <a:lstStyle>
            <a:lvl1pPr>
              <a:defRPr>
                <a:solidFill>
                  <a:schemeClr val="tx1">
                    <a:lumMod val="50000"/>
                    <a:lumOff val="50000"/>
                  </a:schemeClr>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AA39532F-F90D-47C0-89E1-06A3DED59311}"/>
              </a:ext>
            </a:extLst>
          </p:cNvPr>
          <p:cNvSpPr>
            <a:spLocks noGrp="1"/>
          </p:cNvSpPr>
          <p:nvPr>
            <p:ph type="pic" sz="quarter" idx="13"/>
          </p:nvPr>
        </p:nvSpPr>
        <p:spPr>
          <a:xfrm>
            <a:off x="7454384" y="1566525"/>
            <a:ext cx="3401568" cy="3712464"/>
          </a:xfrm>
          <a:solidFill>
            <a:schemeClr val="accent6"/>
          </a:solidFill>
        </p:spPr>
        <p:txBody>
          <a:bodyPr/>
          <a:lstStyle/>
          <a:p>
            <a:r>
              <a:rPr lang="en-US"/>
              <a:t>Click icon to add picture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709922" y="1893053"/>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3457506" y="1893053"/>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709922" y="2368970"/>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3457506" y="2355956"/>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719917" y="3843877"/>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3467501" y="3843877"/>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719917" y="4319794"/>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3467501" y="4306780"/>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18" name="Footer Placeholder 7">
            <a:extLst>
              <a:ext uri="{FF2B5EF4-FFF2-40B4-BE49-F238E27FC236}">
                <a16:creationId xmlns:a16="http://schemas.microsoft.com/office/drawing/2014/main" id="{37667359-6B2F-4D7C-932B-CE6A0E91C8A0}"/>
              </a:ext>
            </a:extLst>
          </p:cNvPr>
          <p:cNvSpPr>
            <a:spLocks noGrp="1"/>
          </p:cNvSpPr>
          <p:nvPr>
            <p:ph type="ftr" sz="quarter" idx="11"/>
          </p:nvPr>
        </p:nvSpPr>
        <p:spPr>
          <a:xfrm>
            <a:off x="6858000" y="6356350"/>
            <a:ext cx="3448050" cy="365125"/>
          </a:xfrm>
        </p:spPr>
        <p:txBody>
          <a:bodyPr/>
          <a:lstStyle>
            <a:lvl1pPr algn="l">
              <a:defRPr/>
            </a:lvl1pPr>
          </a:lstStyle>
          <a:p>
            <a:r>
              <a:rPr lang="en-US"/>
              <a:t>TEAM SEVEN PDR</a:t>
            </a:r>
          </a:p>
        </p:txBody>
      </p:sp>
      <p:sp>
        <p:nvSpPr>
          <p:cNvPr id="23" name="Slide Number Placeholder 8">
            <a:extLst>
              <a:ext uri="{FF2B5EF4-FFF2-40B4-BE49-F238E27FC236}">
                <a16:creationId xmlns:a16="http://schemas.microsoft.com/office/drawing/2014/main" id="{C69C9BA9-6130-4098-A0A6-E1A00A3B6BFF}"/>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1899692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Problem &amp; 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a:lstStyle>
            <a:lvl1pPr>
              <a:defRPr>
                <a:solidFill>
                  <a:schemeClr val="tx1">
                    <a:lumMod val="50000"/>
                    <a:lumOff val="50000"/>
                  </a:schemeClr>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a:lstStyle/>
          <a:p>
            <a:r>
              <a:rPr lang="en-US"/>
              <a:t>Click icon to add picture</a:t>
            </a:r>
          </a:p>
        </p:txBody>
      </p:sp>
      <p:sp>
        <p:nvSpPr>
          <p:cNvPr id="10" name="Text Placeholder 9">
            <a:extLst>
              <a:ext uri="{FF2B5EF4-FFF2-40B4-BE49-F238E27FC236}">
                <a16:creationId xmlns:a16="http://schemas.microsoft.com/office/drawing/2014/main" id="{0ECB8E5B-4859-4892-A062-C831DA527F75}"/>
              </a:ext>
            </a:extLst>
          </p:cNvPr>
          <p:cNvSpPr>
            <a:spLocks noGrp="1"/>
          </p:cNvSpPr>
          <p:nvPr>
            <p:ph type="body" sz="quarter" idx="14"/>
          </p:nvPr>
        </p:nvSpPr>
        <p:spPr>
          <a:xfrm>
            <a:off x="6376988" y="2555875"/>
            <a:ext cx="4953000" cy="3159125"/>
          </a:xfrm>
        </p:spPr>
        <p:txBody>
          <a:bodyPr>
            <a:normAutofit/>
          </a:bodyPr>
          <a:lstStyle>
            <a:lvl1pPr marL="0" indent="0">
              <a:lnSpc>
                <a:spcPct val="150000"/>
              </a:lnSpc>
              <a:spcBef>
                <a:spcPts val="0"/>
              </a:spcBef>
              <a:buNone/>
              <a:defRPr sz="2000">
                <a:solidFill>
                  <a:schemeClr val="accent4"/>
                </a:solidFill>
                <a:latin typeface="+mj-lt"/>
              </a:defRPr>
            </a:lvl1pPr>
            <a:lvl2pPr marL="457200" indent="0">
              <a:lnSpc>
                <a:spcPct val="150000"/>
              </a:lnSpc>
              <a:spcBef>
                <a:spcPts val="0"/>
              </a:spcBef>
              <a:buNone/>
              <a:defRPr sz="2000">
                <a:solidFill>
                  <a:schemeClr val="accent4"/>
                </a:solidFill>
                <a:latin typeface="+mj-lt"/>
              </a:defRPr>
            </a:lvl2pPr>
            <a:lvl3pPr marL="914400" indent="0">
              <a:lnSpc>
                <a:spcPct val="150000"/>
              </a:lnSpc>
              <a:spcBef>
                <a:spcPts val="0"/>
              </a:spcBef>
              <a:buNone/>
              <a:defRPr sz="2000">
                <a:solidFill>
                  <a:schemeClr val="accent4"/>
                </a:solidFill>
                <a:latin typeface="+mj-lt"/>
              </a:defRPr>
            </a:lvl3pPr>
            <a:lvl4pPr marL="1371600" indent="0">
              <a:lnSpc>
                <a:spcPct val="150000"/>
              </a:lnSpc>
              <a:spcBef>
                <a:spcPts val="0"/>
              </a:spcBef>
              <a:buNone/>
              <a:defRPr sz="2000">
                <a:solidFill>
                  <a:schemeClr val="accent4"/>
                </a:solidFill>
                <a:latin typeface="+mj-lt"/>
              </a:defRPr>
            </a:lvl4pPr>
            <a:lvl5pPr marL="1828800" indent="0">
              <a:lnSpc>
                <a:spcPct val="150000"/>
              </a:lnSpc>
              <a:spcBef>
                <a:spcPts val="0"/>
              </a:spcBef>
              <a:buNone/>
              <a:defRPr sz="2000">
                <a:solidFill>
                  <a:schemeClr val="accent4"/>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lvl1pPr>
              <a:defRPr/>
            </a:lvl1pPr>
          </a:lstStyle>
          <a:p>
            <a:r>
              <a:rPr lang="en-US"/>
              <a:t>TEAM SEVEN PDR</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286580637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457200"/>
            <a:ext cx="11274552" cy="5943600"/>
          </a:xfrm>
          <a:solidFill>
            <a:schemeClr val="accent6"/>
          </a:solidFill>
        </p:spPr>
        <p:txBody>
          <a:bodyPr/>
          <a:lstStyle/>
          <a:p>
            <a:r>
              <a:rPr lang="en-US"/>
              <a:t>Click icon to add picture</a:t>
            </a:r>
          </a:p>
        </p:txBody>
      </p:sp>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3051112" y="3513220"/>
            <a:ext cx="8682164" cy="1828799"/>
          </a:xfrm>
          <a:solidFill>
            <a:schemeClr val="accent3">
              <a:alpha val="90000"/>
            </a:schemeClr>
          </a:solidFill>
        </p:spPr>
        <p:txBody>
          <a:bodyPr lIns="1371600" tIns="0" bIns="0" anchor="ctr">
            <a:noAutofit/>
          </a:bodyPr>
          <a:lstStyle>
            <a:lvl1pPr algn="ctr">
              <a:defRPr sz="5400">
                <a:solidFill>
                  <a:schemeClr val="tx1">
                    <a:lumMod val="65000"/>
                    <a:lumOff val="35000"/>
                  </a:schemeClr>
                </a:solidFill>
              </a:defRPr>
            </a:lvl1pPr>
          </a:lstStyle>
          <a:p>
            <a:r>
              <a:rPr lang="en-US"/>
              <a:t>Click to add title</a:t>
            </a:r>
          </a:p>
        </p:txBody>
      </p:sp>
    </p:spTree>
    <p:extLst>
      <p:ext uri="{BB962C8B-B14F-4D97-AF65-F5344CB8AC3E}">
        <p14:creationId xmlns:p14="http://schemas.microsoft.com/office/powerpoint/2010/main" val="99958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ZA"/>
          </a:p>
        </p:txBody>
      </p:sp>
      <p:sp>
        <p:nvSpPr>
          <p:cNvPr id="18" name="Picture Placeholder 15">
            <a:extLst>
              <a:ext uri="{FF2B5EF4-FFF2-40B4-BE49-F238E27FC236}">
                <a16:creationId xmlns:a16="http://schemas.microsoft.com/office/drawing/2014/main" id="{43CBE128-6D8D-4605-B225-5A34FFB1F25B}"/>
              </a:ext>
            </a:extLst>
          </p:cNvPr>
          <p:cNvSpPr>
            <a:spLocks noGrp="1"/>
          </p:cNvSpPr>
          <p:nvPr>
            <p:ph type="pic" sz="quarter" idx="42"/>
          </p:nvPr>
        </p:nvSpPr>
        <p:spPr>
          <a:xfrm>
            <a:off x="1910104"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1911096" y="4311688"/>
            <a:ext cx="2286000" cy="360000"/>
          </a:xfrm>
        </p:spPr>
        <p:txBody>
          <a:bodyPr>
            <a:noAutofit/>
          </a:bodyPr>
          <a:lstStyle>
            <a:lvl1pPr marL="0" indent="0" algn="ctr">
              <a:buFont typeface="Arial" panose="020B0604020202020204" pitchFamily="34" charset="0"/>
              <a:buNone/>
              <a:defRPr sz="2000">
                <a:solidFill>
                  <a:schemeClr val="accent4"/>
                </a:solidFill>
                <a:latin typeface="+mj-lt"/>
              </a:defRPr>
            </a:lvl1pPr>
          </a:lstStyle>
          <a:p>
            <a:pPr lvl="0"/>
            <a:r>
              <a:rPr lang="en-US"/>
              <a:t>Bullet 2</a:t>
            </a:r>
            <a:endParaRPr lang="en-ZA"/>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911096" y="4773703"/>
            <a:ext cx="2286000" cy="1005840"/>
          </a:xfrm>
        </p:spPr>
        <p:txBody>
          <a:bodyPr/>
          <a:lstStyle>
            <a:lvl1pPr marL="0" indent="0" algn="ctr">
              <a:lnSpc>
                <a:spcPts val="2000"/>
              </a:lnSpc>
              <a:spcBef>
                <a:spcPts val="0"/>
              </a:spcBef>
              <a:buNone/>
              <a:defRPr sz="1400">
                <a:solidFill>
                  <a:schemeClr val="tx1">
                    <a:lumMod val="75000"/>
                    <a:lumOff val="25000"/>
                  </a:schemeClr>
                </a:solidFill>
              </a:defRPr>
            </a:lvl1pPr>
          </a:lstStyle>
          <a:p>
            <a:pPr lvl="0"/>
            <a:r>
              <a:rPr lang="en-US"/>
              <a:t>Bullet Description</a:t>
            </a:r>
            <a:endParaRPr lang="en-ZA"/>
          </a:p>
        </p:txBody>
      </p:sp>
      <p:sp>
        <p:nvSpPr>
          <p:cNvPr id="19" name="Picture Placeholder 15">
            <a:extLst>
              <a:ext uri="{FF2B5EF4-FFF2-40B4-BE49-F238E27FC236}">
                <a16:creationId xmlns:a16="http://schemas.microsoft.com/office/drawing/2014/main" id="{E63C0874-8701-4CED-B60A-61A655FB5A5F}"/>
              </a:ext>
            </a:extLst>
          </p:cNvPr>
          <p:cNvSpPr>
            <a:spLocks noGrp="1"/>
          </p:cNvSpPr>
          <p:nvPr>
            <p:ph type="pic" sz="quarter" idx="43"/>
          </p:nvPr>
        </p:nvSpPr>
        <p:spPr>
          <a:xfrm>
            <a:off x="4951917"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4956048" y="4311688"/>
            <a:ext cx="2286000" cy="360000"/>
          </a:xfrm>
        </p:spPr>
        <p:txBody>
          <a:bodyPr>
            <a:noAutofit/>
          </a:bodyPr>
          <a:lstStyle>
            <a:lvl1pPr marL="0" indent="0" algn="ctr">
              <a:buFont typeface="Arial" panose="020B0604020202020204" pitchFamily="34" charset="0"/>
              <a:buNone/>
              <a:defRPr sz="2000">
                <a:solidFill>
                  <a:schemeClr val="accent4"/>
                </a:solidFill>
                <a:latin typeface="+mj-lt"/>
              </a:defRPr>
            </a:lvl1pPr>
          </a:lstStyle>
          <a:p>
            <a:pPr lvl="0"/>
            <a:r>
              <a:rPr lang="en-US"/>
              <a:t>Bullet 3</a:t>
            </a:r>
            <a:endParaRPr lang="en-ZA"/>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956048" y="4773703"/>
            <a:ext cx="2286000" cy="1005840"/>
          </a:xfrm>
        </p:spPr>
        <p:txBody>
          <a:bodyPr/>
          <a:lstStyle>
            <a:lvl1pPr marL="0" indent="0" algn="ctr">
              <a:lnSpc>
                <a:spcPts val="2000"/>
              </a:lnSpc>
              <a:spcBef>
                <a:spcPts val="0"/>
              </a:spcBef>
              <a:buNone/>
              <a:defRPr sz="1400">
                <a:solidFill>
                  <a:schemeClr val="tx1">
                    <a:lumMod val="75000"/>
                    <a:lumOff val="25000"/>
                  </a:schemeClr>
                </a:solidFill>
              </a:defRPr>
            </a:lvl1pPr>
          </a:lstStyle>
          <a:p>
            <a:pPr lvl="0"/>
            <a:r>
              <a:rPr lang="en-US"/>
              <a:t>Bullet Description</a:t>
            </a:r>
            <a:endParaRPr lang="en-ZA"/>
          </a:p>
        </p:txBody>
      </p:sp>
      <p:sp>
        <p:nvSpPr>
          <p:cNvPr id="20" name="Picture Placeholder 15">
            <a:extLst>
              <a:ext uri="{FF2B5EF4-FFF2-40B4-BE49-F238E27FC236}">
                <a16:creationId xmlns:a16="http://schemas.microsoft.com/office/drawing/2014/main" id="{F223D9C7-A9C3-4D38-B4D8-9CAB3A19CF51}"/>
              </a:ext>
            </a:extLst>
          </p:cNvPr>
          <p:cNvSpPr>
            <a:spLocks noGrp="1"/>
          </p:cNvSpPr>
          <p:nvPr>
            <p:ph type="pic" sz="quarter" idx="44"/>
          </p:nvPr>
        </p:nvSpPr>
        <p:spPr>
          <a:xfrm>
            <a:off x="7993730"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991856" y="4311688"/>
            <a:ext cx="2286000" cy="360000"/>
          </a:xfrm>
        </p:spPr>
        <p:txBody>
          <a:bodyPr>
            <a:noAutofit/>
          </a:bodyPr>
          <a:lstStyle>
            <a:lvl1pPr marL="0" indent="0" algn="ctr">
              <a:buFont typeface="Arial" panose="020B0604020202020204" pitchFamily="34" charset="0"/>
              <a:buNone/>
              <a:defRPr sz="2000">
                <a:solidFill>
                  <a:schemeClr val="accent4"/>
                </a:solidFill>
                <a:latin typeface="+mj-lt"/>
              </a:defRPr>
            </a:lvl1pPr>
          </a:lstStyle>
          <a:p>
            <a:pPr lvl="0"/>
            <a:r>
              <a:rPr lang="en-US"/>
              <a:t>Bullet 4</a:t>
            </a:r>
            <a:endParaRPr lang="en-ZA"/>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991856" y="4773703"/>
            <a:ext cx="2286000" cy="1005840"/>
          </a:xfrm>
        </p:spPr>
        <p:txBody>
          <a:bodyPr/>
          <a:lstStyle>
            <a:lvl1pPr marL="0" indent="0" algn="ctr">
              <a:lnSpc>
                <a:spcPts val="2000"/>
              </a:lnSpc>
              <a:spcBef>
                <a:spcPts val="0"/>
              </a:spcBef>
              <a:buNone/>
              <a:defRPr sz="1400">
                <a:solidFill>
                  <a:schemeClr val="tx1">
                    <a:lumMod val="75000"/>
                    <a:lumOff val="25000"/>
                  </a:schemeClr>
                </a:solidFill>
              </a:defRPr>
            </a:lvl1pPr>
          </a:lstStyle>
          <a:p>
            <a:pPr lvl="0"/>
            <a:r>
              <a:rPr lang="en-US"/>
              <a:t>Bullet Description</a:t>
            </a:r>
            <a:endParaRPr lang="en-ZA"/>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a:t>TEAM SEVEN PDR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Tree>
    <p:extLst>
      <p:ext uri="{BB962C8B-B14F-4D97-AF65-F5344CB8AC3E}">
        <p14:creationId xmlns:p14="http://schemas.microsoft.com/office/powerpoint/2010/main" val="50068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162072" y="365125"/>
            <a:ext cx="10193315" cy="1325563"/>
          </a:xfrm>
        </p:spPr>
        <p:txBody>
          <a:bodyPr/>
          <a:lstStyle>
            <a:lvl1pPr algn="l">
              <a:defRPr/>
            </a:lvl1pPr>
          </a:lstStyle>
          <a:p>
            <a:r>
              <a:rPr lang="en-US"/>
              <a:t>Click to edit Master title style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162073" y="1853548"/>
            <a:ext cx="4572000" cy="640080"/>
          </a:xfrm>
        </p:spPr>
        <p:txBody>
          <a:bodyPr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1162073" y="2505075"/>
            <a:ext cx="4572000" cy="3200400"/>
          </a:xfrm>
        </p:spPr>
        <p:txBody>
          <a:bodyPr>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494485" y="1853548"/>
            <a:ext cx="4572000" cy="640080"/>
          </a:xfrm>
          <a:noFill/>
        </p:spPr>
        <p:txBody>
          <a:bodyPr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494485" y="2505075"/>
            <a:ext cx="4572000" cy="3200400"/>
          </a:xfrm>
        </p:spPr>
        <p:txBody>
          <a:bodyPr>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582C2B31-DB43-4AEF-AA1E-62866E69E584}"/>
              </a:ext>
            </a:extLst>
          </p:cNvPr>
          <p:cNvSpPr>
            <a:spLocks noGrp="1"/>
          </p:cNvSpPr>
          <p:nvPr>
            <p:ph type="pic" sz="quarter" idx="13"/>
          </p:nvPr>
        </p:nvSpPr>
        <p:spPr>
          <a:xfrm>
            <a:off x="1524" y="5943600"/>
            <a:ext cx="12188952" cy="914400"/>
          </a:xfrm>
          <a:solidFill>
            <a:schemeClr val="accent6"/>
          </a:solidFill>
        </p:spPr>
        <p:txBody>
          <a:bodyPr/>
          <a:lstStyle/>
          <a:p>
            <a:r>
              <a:rPr lang="en-US"/>
              <a:t>Click icon to add picture</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a:t>TEAM SEVEN PDR</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75009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r>
              <a:rPr lang="en-US"/>
              <a:t>TEAM SEVEN PDR</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84" r:id="rId3"/>
    <p:sldLayoutId id="2147483671" r:id="rId4"/>
    <p:sldLayoutId id="2147483683" r:id="rId5"/>
    <p:sldLayoutId id="2147483667" r:id="rId6"/>
    <p:sldLayoutId id="2147483688" r:id="rId7"/>
    <p:sldLayoutId id="2147483673" r:id="rId8"/>
    <p:sldLayoutId id="2147483672" r:id="rId9"/>
    <p:sldLayoutId id="2147483669" r:id="rId10"/>
    <p:sldLayoutId id="2147483682" r:id="rId11"/>
    <p:sldLayoutId id="2147483663" r:id="rId12"/>
    <p:sldLayoutId id="2147483677" r:id="rId13"/>
    <p:sldLayoutId id="2147483653" r:id="rId14"/>
    <p:sldLayoutId id="2147483678" r:id="rId15"/>
    <p:sldLayoutId id="2147483650" r:id="rId16"/>
    <p:sldLayoutId id="2147483654" r:id="rId17"/>
    <p:sldLayoutId id="2147483681" r:id="rId18"/>
    <p:sldLayoutId id="2147483686" r:id="rId19"/>
    <p:sldLayoutId id="2147483690" r:id="rId20"/>
    <p:sldLayoutId id="2147483676" r:id="rId21"/>
    <p:sldLayoutId id="2147483680" r:id="rId22"/>
    <p:sldLayoutId id="2147483675" r:id="rId23"/>
    <p:sldLayoutId id="2147483652" r:id="rId24"/>
    <p:sldLayoutId id="2147483665" r:id="rId25"/>
    <p:sldLayoutId id="2147483655" r:id="rId26"/>
    <p:sldLayoutId id="2147483656" r:id="rId27"/>
    <p:sldLayoutId id="2147483657" r:id="rId28"/>
  </p:sldLayoutIdLst>
  <p:hf hdr="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1920" userDrawn="1">
          <p15:clr>
            <a:srgbClr val="F26B43"/>
          </p15:clr>
        </p15:guide>
        <p15:guide id="4" pos="5760" userDrawn="1">
          <p15:clr>
            <a:srgbClr val="F26B43"/>
          </p15:clr>
        </p15:guide>
        <p15:guide id="5" pos="7248" userDrawn="1">
          <p15:clr>
            <a:srgbClr val="F26B43"/>
          </p15:clr>
        </p15:guide>
        <p15:guide id="6" pos="4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00_61E56C2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3D_5B98EF32.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3.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slide" Target="slide33.xml"/><Relationship Id="rId2" Type="http://schemas.microsoft.com/office/2018/10/relationships/comments" Target="../comments/modernComment_165_B982E2D3.xml"/><Relationship Id="rId1" Type="http://schemas.openxmlformats.org/officeDocument/2006/relationships/slideLayout" Target="../slideLayouts/slideLayout3.xml"/><Relationship Id="rId5" Type="http://schemas.openxmlformats.org/officeDocument/2006/relationships/slide" Target="slide36.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57_6F85BC11.xml"/><Relationship Id="rId1" Type="http://schemas.openxmlformats.org/officeDocument/2006/relationships/slideLayout" Target="../slideLayouts/slideLayout3.xml"/><Relationship Id="rId6" Type="http://schemas.openxmlformats.org/officeDocument/2006/relationships/slide" Target="slide37.xml"/><Relationship Id="rId5" Type="http://schemas.openxmlformats.org/officeDocument/2006/relationships/image" Target="../media/image1.png"/><Relationship Id="rId4" Type="http://schemas.openxmlformats.org/officeDocument/2006/relationships/slide" Target="slide33.xml"/></Relationships>
</file>

<file path=ppt/slides/_rels/slide1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 Target="slide33.xml"/><Relationship Id="rId2" Type="http://schemas.microsoft.com/office/2018/10/relationships/comments" Target="../comments/modernComment_141_8F618BB7.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3.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 Target="slide33.xml"/><Relationship Id="rId2" Type="http://schemas.microsoft.com/office/2018/10/relationships/comments" Target="../comments/modernComment_138_41CEA90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17A_290A68C1.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slide" Target="slide33.xml"/></Relationships>
</file>

<file path=ppt/slides/_rels/slide22.xml.rels><?xml version="1.0" encoding="UTF-8" standalone="yes"?>
<Relationships xmlns="http://schemas.openxmlformats.org/package/2006/relationships"><Relationship Id="rId3" Type="http://schemas.openxmlformats.org/officeDocument/2006/relationships/slide" Target="slide33.xml"/><Relationship Id="rId2" Type="http://schemas.microsoft.com/office/2018/10/relationships/comments" Target="../comments/modernComment_17B_6EC6A50E.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diagramData" Target="../diagrams/data1.xml"/><Relationship Id="rId7" Type="http://schemas.microsoft.com/office/2007/relationships/diagramDrawing" Target="../diagrams/drawing1.xml"/><Relationship Id="rId2" Type="http://schemas.microsoft.com/office/2018/10/relationships/comments" Target="../comments/modernComment_199_F549215E.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diagramData" Target="../diagrams/data2.xml"/><Relationship Id="rId7" Type="http://schemas.microsoft.com/office/2007/relationships/diagramDrawing" Target="../diagrams/drawing2.xml"/><Relationship Id="rId2" Type="http://schemas.microsoft.com/office/2018/10/relationships/comments" Target="../comments/modernComment_198_8475A81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 Target="slide33.xml"/><Relationship Id="rId2" Type="http://schemas.microsoft.com/office/2018/10/relationships/comments" Target="../comments/modernComment_17F_1A27B37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17C_3C491982.xml"/><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slide" Target="slide33.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3.xml"/><Relationship Id="rId1" Type="http://schemas.openxmlformats.org/officeDocument/2006/relationships/slideLayout" Target="../slideLayouts/slideLayout10.xml"/><Relationship Id="rId4" Type="http://schemas.openxmlformats.org/officeDocument/2006/relationships/slide" Target="slide59.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slide" Target="slide33.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2" Type="http://schemas.microsoft.com/office/2018/10/relationships/comments" Target="../comments/modernComment_152_A3DE2DF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png"/><Relationship Id="rId4" Type="http://schemas.openxmlformats.org/officeDocument/2006/relationships/slide" Target="slide3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3.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s://o365coloradoedu-my.sharepoint.com/:p:/g/personal/kepi1961_colorado_edu/Ef0ONuLKrblFtybDYDWrVbwBC8IS9KFccz3bp467w9UUBw?rtime=DBn5Ei6j2kg" TargetMode="External"/><Relationship Id="rId2" Type="http://schemas.microsoft.com/office/2018/10/relationships/comments" Target="../comments/modernComment_179_8B449995.xml"/><Relationship Id="rId1" Type="http://schemas.openxmlformats.org/officeDocument/2006/relationships/slideLayout" Target="../slideLayouts/slideLayout23.xml"/><Relationship Id="rId6" Type="http://schemas.openxmlformats.org/officeDocument/2006/relationships/slide" Target="slide58.xml"/><Relationship Id="rId5" Type="http://schemas.openxmlformats.org/officeDocument/2006/relationships/image" Target="../media/image1.png"/><Relationship Id="rId4" Type="http://schemas.openxmlformats.org/officeDocument/2006/relationships/slide" Target="slide33.xml"/></Relationships>
</file>

<file path=ppt/slides/_rels/slide32.xml.rels><?xml version="1.0" encoding="UTF-8" standalone="yes"?>
<Relationships xmlns="http://schemas.openxmlformats.org/package/2006/relationships"><Relationship Id="rId3" Type="http://schemas.openxmlformats.org/officeDocument/2006/relationships/slide" Target="slide33.xml"/><Relationship Id="rId2" Type="http://schemas.microsoft.com/office/2018/10/relationships/comments" Target="../comments/modernComment_1A0_AEBA2499.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3" Type="http://schemas.openxmlformats.org/officeDocument/2006/relationships/slide" Target="slide6.xml"/><Relationship Id="rId18" Type="http://schemas.openxmlformats.org/officeDocument/2006/relationships/slide" Target="slide11.xml"/><Relationship Id="rId26" Type="http://schemas.openxmlformats.org/officeDocument/2006/relationships/slide" Target="slide39.xml"/><Relationship Id="rId21" Type="http://schemas.openxmlformats.org/officeDocument/2006/relationships/slide" Target="slide30.xml"/><Relationship Id="rId34" Type="http://schemas.openxmlformats.org/officeDocument/2006/relationships/slide" Target="slide63.xml"/><Relationship Id="rId7" Type="http://schemas.openxmlformats.org/officeDocument/2006/relationships/slide" Target="slide3.xml"/><Relationship Id="rId12" Type="http://schemas.openxmlformats.org/officeDocument/2006/relationships/slide" Target="slide5.xml"/><Relationship Id="rId17" Type="http://schemas.openxmlformats.org/officeDocument/2006/relationships/slide" Target="slide2.xml"/><Relationship Id="rId25" Type="http://schemas.openxmlformats.org/officeDocument/2006/relationships/slide" Target="slide37.xml"/><Relationship Id="rId33" Type="http://schemas.openxmlformats.org/officeDocument/2006/relationships/slide" Target="slide60.xml"/><Relationship Id="rId38" Type="http://schemas.openxmlformats.org/officeDocument/2006/relationships/slide" Target="slide68.xml"/><Relationship Id="rId2" Type="http://schemas.microsoft.com/office/2018/10/relationships/comments" Target="../comments/modernComment_14E_F03C2D22.xml"/><Relationship Id="rId16" Type="http://schemas.openxmlformats.org/officeDocument/2006/relationships/image" Target="../media/image1.png"/><Relationship Id="rId20" Type="http://schemas.openxmlformats.org/officeDocument/2006/relationships/slide" Target="slide29.xml"/><Relationship Id="rId29" Type="http://schemas.openxmlformats.org/officeDocument/2006/relationships/slide" Target="slide48.xml"/><Relationship Id="rId1" Type="http://schemas.openxmlformats.org/officeDocument/2006/relationships/slideLayout" Target="../slideLayouts/slideLayout21.xml"/><Relationship Id="rId6" Type="http://schemas.openxmlformats.org/officeDocument/2006/relationships/slide" Target="slide27.xml"/><Relationship Id="rId11" Type="http://schemas.openxmlformats.org/officeDocument/2006/relationships/slide" Target="slide17.xml"/><Relationship Id="rId24" Type="http://schemas.openxmlformats.org/officeDocument/2006/relationships/slide" Target="slide35.xml"/><Relationship Id="rId32" Type="http://schemas.openxmlformats.org/officeDocument/2006/relationships/slide" Target="slide59.xml"/><Relationship Id="rId37" Type="http://schemas.openxmlformats.org/officeDocument/2006/relationships/slide" Target="slide67.xml"/><Relationship Id="rId5" Type="http://schemas.openxmlformats.org/officeDocument/2006/relationships/slide" Target="slide26.xml"/><Relationship Id="rId15" Type="http://schemas.openxmlformats.org/officeDocument/2006/relationships/slide" Target="slide8.xml"/><Relationship Id="rId23" Type="http://schemas.openxmlformats.org/officeDocument/2006/relationships/slide" Target="slide32.xml"/><Relationship Id="rId28" Type="http://schemas.openxmlformats.org/officeDocument/2006/relationships/slide" Target="slide45.xml"/><Relationship Id="rId36" Type="http://schemas.openxmlformats.org/officeDocument/2006/relationships/slide" Target="slide66.xml"/><Relationship Id="rId10" Type="http://schemas.openxmlformats.org/officeDocument/2006/relationships/slide" Target="slide14.xml"/><Relationship Id="rId19" Type="http://schemas.openxmlformats.org/officeDocument/2006/relationships/slide" Target="slide20.xml"/><Relationship Id="rId31" Type="http://schemas.openxmlformats.org/officeDocument/2006/relationships/slide" Target="slide58.xml"/><Relationship Id="rId4" Type="http://schemas.openxmlformats.org/officeDocument/2006/relationships/slide" Target="slide23.xml"/><Relationship Id="rId9" Type="http://schemas.openxmlformats.org/officeDocument/2006/relationships/slide" Target="slide13.xml"/><Relationship Id="rId14" Type="http://schemas.openxmlformats.org/officeDocument/2006/relationships/slide" Target="slide7.xml"/><Relationship Id="rId22" Type="http://schemas.openxmlformats.org/officeDocument/2006/relationships/slide" Target="slide31.xml"/><Relationship Id="rId27" Type="http://schemas.openxmlformats.org/officeDocument/2006/relationships/slide" Target="slide40.xml"/><Relationship Id="rId30" Type="http://schemas.openxmlformats.org/officeDocument/2006/relationships/slide" Target="slide57.xml"/><Relationship Id="rId35" Type="http://schemas.openxmlformats.org/officeDocument/2006/relationships/slide" Target="slide64.xml"/><Relationship Id="rId8" Type="http://schemas.openxmlformats.org/officeDocument/2006/relationships/slide" Target="slide12.xml"/><Relationship Id="rId3" Type="http://schemas.openxmlformats.org/officeDocument/2006/relationships/slide" Target="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microsoft.com/office/2018/10/relationships/comments" Target="../comments/modernComment_15B_FC2C4ED.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3.xml"/><Relationship Id="rId5" Type="http://schemas.openxmlformats.org/officeDocument/2006/relationships/slide" Target="slide33.xml"/><Relationship Id="rId4" Type="http://schemas.openxmlformats.org/officeDocument/2006/relationships/image" Target="../media/image20.jpe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slide" Target="slide33.xml"/><Relationship Id="rId2" Type="http://schemas.openxmlformats.org/officeDocument/2006/relationships/image" Target="../media/image21.png"/><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png"/><Relationship Id="rId1" Type="http://schemas.openxmlformats.org/officeDocument/2006/relationships/slideLayout" Target="../slideLayouts/slideLayout20.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slide" Target="slide33.xml"/><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slide" Target="slide33.xml"/><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3.xml"/><Relationship Id="rId6" Type="http://schemas.openxmlformats.org/officeDocument/2006/relationships/image" Target="../media/image45.png"/><Relationship Id="rId11" Type="http://schemas.openxmlformats.org/officeDocument/2006/relationships/slide" Target="slide33.xml"/><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23.xml"/><Relationship Id="rId5" Type="http://schemas.openxmlformats.org/officeDocument/2006/relationships/slide" Target="slide33.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2.jpe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3.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slide" Target="slide33.xml"/><Relationship Id="rId5" Type="http://schemas.openxmlformats.org/officeDocument/2006/relationships/image" Target="../media/image69.jpeg"/><Relationship Id="rId4" Type="http://schemas.openxmlformats.org/officeDocument/2006/relationships/image" Target="../media/image68.jpeg"/></Relationships>
</file>

<file path=ppt/slides/_rels/slide64.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slide" Target="slide33.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slide" Target="slide33.xml"/></Relationships>
</file>

<file path=ppt/slides/_rels/slide69.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slide" Target="slide33.xml"/><Relationship Id="rId2" Type="http://schemas.microsoft.com/office/2018/10/relationships/comments" Target="../comments/modernComment_155_B7B0CC9C.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6145966" y="1008063"/>
            <a:ext cx="5120640" cy="2054388"/>
          </a:xfrm>
        </p:spPr>
        <p:txBody>
          <a:bodyPr>
            <a:normAutofit fontScale="90000"/>
          </a:bodyPr>
          <a:lstStyle/>
          <a:p>
            <a:r>
              <a:rPr lang="en-US" dirty="0"/>
              <a:t>TEAM SEVEN Preliminary Design Review</a:t>
            </a:r>
          </a:p>
        </p:txBody>
      </p:sp>
      <p:pic>
        <p:nvPicPr>
          <p:cNvPr id="6" name="Picture 5">
            <a:extLst>
              <a:ext uri="{FF2B5EF4-FFF2-40B4-BE49-F238E27FC236}">
                <a16:creationId xmlns:a16="http://schemas.microsoft.com/office/drawing/2014/main" id="{6B4E9F6B-3AF2-F703-3CAB-C03214A41731}"/>
              </a:ext>
            </a:extLst>
          </p:cNvPr>
          <p:cNvPicPr>
            <a:picLocks noChangeAspect="1"/>
          </p:cNvPicPr>
          <p:nvPr/>
        </p:nvPicPr>
        <p:blipFill>
          <a:blip r:embed="rId3"/>
          <a:stretch>
            <a:fillRect/>
          </a:stretch>
        </p:blipFill>
        <p:spPr>
          <a:xfrm>
            <a:off x="11257022" y="0"/>
            <a:ext cx="934978" cy="868794"/>
          </a:xfrm>
          <a:prstGeom prst="rect">
            <a:avLst/>
          </a:prstGeom>
        </p:spPr>
      </p:pic>
      <p:sp>
        <p:nvSpPr>
          <p:cNvPr id="7" name="Rectangle 6">
            <a:extLst>
              <a:ext uri="{FF2B5EF4-FFF2-40B4-BE49-F238E27FC236}">
                <a16:creationId xmlns:a16="http://schemas.microsoft.com/office/drawing/2014/main" id="{646C672F-91BA-F026-D77A-2C9F47FCC054}"/>
              </a:ext>
            </a:extLst>
          </p:cNvPr>
          <p:cNvSpPr/>
          <p:nvPr/>
        </p:nvSpPr>
        <p:spPr>
          <a:xfrm>
            <a:off x="1" y="0"/>
            <a:ext cx="430915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80B0B0E-5968-9DA6-0535-636688C03D2F}"/>
              </a:ext>
            </a:extLst>
          </p:cNvPr>
          <p:cNvPicPr>
            <a:picLocks noChangeAspect="1"/>
          </p:cNvPicPr>
          <p:nvPr/>
        </p:nvPicPr>
        <p:blipFill>
          <a:blip r:embed="rId4"/>
          <a:stretch>
            <a:fillRect/>
          </a:stretch>
        </p:blipFill>
        <p:spPr>
          <a:xfrm>
            <a:off x="863592" y="1571576"/>
            <a:ext cx="5572271" cy="3714847"/>
          </a:xfrm>
          <a:prstGeom prst="rect">
            <a:avLst/>
          </a:prstGeom>
          <a:ln>
            <a:noFill/>
          </a:ln>
          <a:effectLst>
            <a:outerShdw blurRad="190500" algn="tl" rotWithShape="0">
              <a:srgbClr val="000000">
                <a:alpha val="70000"/>
              </a:srgbClr>
            </a:outerShdw>
          </a:effectLst>
        </p:spPr>
      </p:pic>
      <p:sp>
        <p:nvSpPr>
          <p:cNvPr id="16" name="Subtitle 15">
            <a:extLst>
              <a:ext uri="{FF2B5EF4-FFF2-40B4-BE49-F238E27FC236}">
                <a16:creationId xmlns:a16="http://schemas.microsoft.com/office/drawing/2014/main" id="{BC77EA5D-16A4-4E3B-EEE8-A8B056C5339F}"/>
              </a:ext>
            </a:extLst>
          </p:cNvPr>
          <p:cNvSpPr>
            <a:spLocks noGrp="1"/>
          </p:cNvSpPr>
          <p:nvPr>
            <p:ph type="subTitle" idx="1"/>
          </p:nvPr>
        </p:nvSpPr>
        <p:spPr>
          <a:xfrm>
            <a:off x="7188385" y="3105163"/>
            <a:ext cx="4078221" cy="899509"/>
          </a:xfrm>
        </p:spPr>
        <p:txBody>
          <a:bodyPr>
            <a:normAutofit/>
          </a:bodyPr>
          <a:lstStyle/>
          <a:p>
            <a:r>
              <a:rPr lang="en-US" dirty="0"/>
              <a:t>Trajectory Efficient Autonomous Mission for Surveillance, Endurance, and Vehicle Energy Needs</a:t>
            </a:r>
          </a:p>
        </p:txBody>
      </p:sp>
    </p:spTree>
    <p:extLst>
      <p:ext uri="{BB962C8B-B14F-4D97-AF65-F5344CB8AC3E}">
        <p14:creationId xmlns:p14="http://schemas.microsoft.com/office/powerpoint/2010/main" val="1642425379"/>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4640-B4F6-498B-396C-09C17955DED4}"/>
              </a:ext>
            </a:extLst>
          </p:cNvPr>
          <p:cNvSpPr>
            <a:spLocks noGrp="1"/>
          </p:cNvSpPr>
          <p:nvPr>
            <p:ph type="title"/>
          </p:nvPr>
        </p:nvSpPr>
        <p:spPr>
          <a:xfrm>
            <a:off x="6729211" y="86083"/>
            <a:ext cx="4602318" cy="1325563"/>
          </a:xfrm>
        </p:spPr>
        <p:txBody>
          <a:bodyPr/>
          <a:lstStyle/>
          <a:p>
            <a:r>
              <a:rPr lang="en-US"/>
              <a:t>Trade Overview</a:t>
            </a:r>
          </a:p>
        </p:txBody>
      </p:sp>
      <p:sp>
        <p:nvSpPr>
          <p:cNvPr id="3" name="Picture Placeholder 2">
            <a:extLst>
              <a:ext uri="{FF2B5EF4-FFF2-40B4-BE49-F238E27FC236}">
                <a16:creationId xmlns:a16="http://schemas.microsoft.com/office/drawing/2014/main" id="{FFB23DD7-9C00-B5D5-92EA-B54483D93D1B}"/>
              </a:ext>
            </a:extLst>
          </p:cNvPr>
          <p:cNvSpPr>
            <a:spLocks noGrp="1"/>
          </p:cNvSpPr>
          <p:nvPr>
            <p:ph type="pic" sz="quarter" idx="13"/>
          </p:nvPr>
        </p:nvSpPr>
        <p:spPr/>
      </p:sp>
      <p:sp>
        <p:nvSpPr>
          <p:cNvPr id="4" name="Text Placeholder 3">
            <a:extLst>
              <a:ext uri="{FF2B5EF4-FFF2-40B4-BE49-F238E27FC236}">
                <a16:creationId xmlns:a16="http://schemas.microsoft.com/office/drawing/2014/main" id="{4F9FF896-8B0E-1D4B-AF89-86CA50945DAB}"/>
              </a:ext>
            </a:extLst>
          </p:cNvPr>
          <p:cNvSpPr>
            <a:spLocks noGrp="1"/>
          </p:cNvSpPr>
          <p:nvPr>
            <p:ph type="body" sz="quarter" idx="3"/>
          </p:nvPr>
        </p:nvSpPr>
        <p:spPr>
          <a:xfrm>
            <a:off x="6879464" y="1691640"/>
            <a:ext cx="4264625" cy="273934"/>
          </a:xfrm>
        </p:spPr>
        <p:txBody>
          <a:bodyPr/>
          <a:lstStyle/>
          <a:p>
            <a:r>
              <a:rPr lang="en-US" sz="2400"/>
              <a:t>Levels of Closed Loop Energy Optimization</a:t>
            </a:r>
          </a:p>
        </p:txBody>
      </p:sp>
      <p:sp>
        <p:nvSpPr>
          <p:cNvPr id="5" name="Text Placeholder 4">
            <a:extLst>
              <a:ext uri="{FF2B5EF4-FFF2-40B4-BE49-F238E27FC236}">
                <a16:creationId xmlns:a16="http://schemas.microsoft.com/office/drawing/2014/main" id="{6C6A2D12-B910-3D26-6F57-1D0D90B994D9}"/>
              </a:ext>
            </a:extLst>
          </p:cNvPr>
          <p:cNvSpPr>
            <a:spLocks noGrp="1"/>
          </p:cNvSpPr>
          <p:nvPr>
            <p:ph type="body" sz="quarter" idx="15"/>
          </p:nvPr>
        </p:nvSpPr>
        <p:spPr>
          <a:xfrm>
            <a:off x="6858000" y="2093976"/>
            <a:ext cx="4572000" cy="1682814"/>
          </a:xfrm>
        </p:spPr>
        <p:txBody>
          <a:bodyPr vert="horz" lIns="91440" tIns="45720" rIns="91440" bIns="45720" rtlCol="0" anchor="t">
            <a:noAutofit/>
          </a:bodyPr>
          <a:lstStyle/>
          <a:p>
            <a:pPr marL="285750" indent="-285750">
              <a:buFont typeface="Arial" panose="020B0604020202020204" pitchFamily="34" charset="0"/>
              <a:buChar char="•"/>
            </a:pPr>
            <a:r>
              <a:rPr lang="en-US" sz="1600" dirty="0"/>
              <a:t>Determine key phases in which to focus efforts for mission management and planning</a:t>
            </a:r>
          </a:p>
          <a:p>
            <a:pPr marL="285750" indent="-285750">
              <a:buFont typeface="Arial" panose="020B0604020202020204" pitchFamily="34" charset="0"/>
              <a:buChar char="•"/>
            </a:pPr>
            <a:r>
              <a:rPr lang="en-US" sz="1600" dirty="0"/>
              <a:t>Explore the risks associated with energy management (</a:t>
            </a:r>
            <a:r>
              <a:rPr lang="en-US" sz="1600" b="1" dirty="0">
                <a:solidFill>
                  <a:schemeClr val="accent2"/>
                </a:solidFill>
                <a:latin typeface="+mj-lt"/>
              </a:rPr>
              <a:t>CPE 1</a:t>
            </a:r>
            <a:r>
              <a:rPr lang="en-US" sz="1600" dirty="0"/>
              <a:t>)</a:t>
            </a:r>
          </a:p>
          <a:p>
            <a:pPr marL="285750" indent="-285750">
              <a:buFont typeface="Arial" panose="020B0604020202020204" pitchFamily="34" charset="0"/>
              <a:buChar char="•"/>
            </a:pPr>
            <a:r>
              <a:rPr lang="en-US" sz="1600" dirty="0"/>
              <a:t>Fundamental trade to narrow scope</a:t>
            </a:r>
          </a:p>
          <a:p>
            <a:pPr marL="285750" indent="-285750">
              <a:buFont typeface="Arial" panose="020B0604020202020204" pitchFamily="34" charset="0"/>
              <a:buChar char="•"/>
            </a:pPr>
            <a:endParaRPr lang="en-US" dirty="0"/>
          </a:p>
        </p:txBody>
      </p:sp>
      <p:sp>
        <p:nvSpPr>
          <p:cNvPr id="12" name="Footer Placeholder 11">
            <a:extLst>
              <a:ext uri="{FF2B5EF4-FFF2-40B4-BE49-F238E27FC236}">
                <a16:creationId xmlns:a16="http://schemas.microsoft.com/office/drawing/2014/main" id="{38421D4E-DE6D-2B91-01A3-845F40F7F539}"/>
              </a:ext>
            </a:extLst>
          </p:cNvPr>
          <p:cNvSpPr>
            <a:spLocks noGrp="1"/>
          </p:cNvSpPr>
          <p:nvPr>
            <p:ph type="ftr" sz="quarter" idx="11"/>
          </p:nvPr>
        </p:nvSpPr>
        <p:spPr/>
        <p:txBody>
          <a:bodyPr/>
          <a:lstStyle/>
          <a:p>
            <a:r>
              <a:rPr lang="en-US"/>
              <a:t>TEAM SEVEN PDR</a:t>
            </a:r>
          </a:p>
        </p:txBody>
      </p:sp>
      <p:sp>
        <p:nvSpPr>
          <p:cNvPr id="13" name="Slide Number Placeholder 12">
            <a:extLst>
              <a:ext uri="{FF2B5EF4-FFF2-40B4-BE49-F238E27FC236}">
                <a16:creationId xmlns:a16="http://schemas.microsoft.com/office/drawing/2014/main" id="{43BF5F11-403D-E21F-0318-C3D522699B25}"/>
              </a:ext>
            </a:extLst>
          </p:cNvPr>
          <p:cNvSpPr>
            <a:spLocks noGrp="1"/>
          </p:cNvSpPr>
          <p:nvPr>
            <p:ph type="sldNum" sz="quarter" idx="12"/>
          </p:nvPr>
        </p:nvSpPr>
        <p:spPr/>
        <p:txBody>
          <a:bodyPr/>
          <a:lstStyle/>
          <a:p>
            <a:fld id="{B5CEABB6-07DC-46E8-9B57-56EC44A396E5}" type="slidenum">
              <a:rPr lang="en-US" smtClean="0"/>
              <a:t>10</a:t>
            </a:fld>
            <a:endParaRPr lang="en-US"/>
          </a:p>
        </p:txBody>
      </p:sp>
      <p:graphicFrame>
        <p:nvGraphicFramePr>
          <p:cNvPr id="16" name="Table 16">
            <a:extLst>
              <a:ext uri="{FF2B5EF4-FFF2-40B4-BE49-F238E27FC236}">
                <a16:creationId xmlns:a16="http://schemas.microsoft.com/office/drawing/2014/main" id="{9087214D-F7B6-9B3D-6B03-91485E0639A5}"/>
              </a:ext>
            </a:extLst>
          </p:cNvPr>
          <p:cNvGraphicFramePr>
            <a:graphicFrameLocks noGrp="1"/>
          </p:cNvGraphicFramePr>
          <p:nvPr>
            <p:extLst>
              <p:ext uri="{D42A27DB-BD31-4B8C-83A1-F6EECF244321}">
                <p14:modId xmlns:p14="http://schemas.microsoft.com/office/powerpoint/2010/main" val="2976855386"/>
              </p:ext>
            </p:extLst>
          </p:nvPr>
        </p:nvGraphicFramePr>
        <p:xfrm>
          <a:off x="328126" y="91545"/>
          <a:ext cx="5439747" cy="6143765"/>
        </p:xfrm>
        <a:graphic>
          <a:graphicData uri="http://schemas.openxmlformats.org/drawingml/2006/table">
            <a:tbl>
              <a:tblPr firstRow="1" bandRow="1">
                <a:tableStyleId>{5C22544A-7EE6-4342-B048-85BDC9FD1C3A}</a:tableStyleId>
              </a:tblPr>
              <a:tblGrid>
                <a:gridCol w="1749490">
                  <a:extLst>
                    <a:ext uri="{9D8B030D-6E8A-4147-A177-3AD203B41FA5}">
                      <a16:colId xmlns:a16="http://schemas.microsoft.com/office/drawing/2014/main" val="3356494192"/>
                    </a:ext>
                  </a:extLst>
                </a:gridCol>
                <a:gridCol w="2046515">
                  <a:extLst>
                    <a:ext uri="{9D8B030D-6E8A-4147-A177-3AD203B41FA5}">
                      <a16:colId xmlns:a16="http://schemas.microsoft.com/office/drawing/2014/main" val="3455988265"/>
                    </a:ext>
                  </a:extLst>
                </a:gridCol>
                <a:gridCol w="1643742">
                  <a:extLst>
                    <a:ext uri="{9D8B030D-6E8A-4147-A177-3AD203B41FA5}">
                      <a16:colId xmlns:a16="http://schemas.microsoft.com/office/drawing/2014/main" val="150672341"/>
                    </a:ext>
                  </a:extLst>
                </a:gridCol>
              </a:tblGrid>
              <a:tr h="745452">
                <a:tc>
                  <a:txBody>
                    <a:bodyPr/>
                    <a:lstStyle/>
                    <a:p>
                      <a:pPr algn="ctr"/>
                      <a:r>
                        <a:rPr lang="en-US"/>
                        <a:t>Trade Performed</a:t>
                      </a:r>
                    </a:p>
                  </a:txBody>
                  <a:tcPr anchor="ctr">
                    <a:solidFill>
                      <a:schemeClr val="tx2"/>
                    </a:solidFill>
                  </a:tcPr>
                </a:tc>
                <a:tc>
                  <a:txBody>
                    <a:bodyPr/>
                    <a:lstStyle/>
                    <a:p>
                      <a:pPr algn="ctr"/>
                      <a:r>
                        <a:rPr lang="en-US"/>
                        <a:t>Brief Description</a:t>
                      </a:r>
                    </a:p>
                  </a:txBody>
                  <a:tcPr anchor="ctr">
                    <a:solidFill>
                      <a:schemeClr val="tx2"/>
                    </a:solidFill>
                  </a:tcPr>
                </a:tc>
                <a:tc>
                  <a:txBody>
                    <a:bodyPr/>
                    <a:lstStyle/>
                    <a:p>
                      <a:pPr algn="ctr"/>
                      <a:r>
                        <a:rPr lang="en-US"/>
                        <a:t>Dependencies</a:t>
                      </a:r>
                    </a:p>
                  </a:txBody>
                  <a:tcPr anchor="ctr">
                    <a:solidFill>
                      <a:schemeClr val="tx2"/>
                    </a:solidFill>
                  </a:tcPr>
                </a:tc>
                <a:extLst>
                  <a:ext uri="{0D108BD9-81ED-4DB2-BD59-A6C34878D82A}">
                    <a16:rowId xmlns:a16="http://schemas.microsoft.com/office/drawing/2014/main" val="450341305"/>
                  </a:ext>
                </a:extLst>
              </a:tr>
              <a:tr h="848093">
                <a:tc>
                  <a:txBody>
                    <a:bodyPr/>
                    <a:lstStyle/>
                    <a:p>
                      <a:pPr algn="ctr"/>
                      <a:r>
                        <a:rPr lang="en-US" sz="1600"/>
                        <a:t>Levels of Closed Loop Energy Optimization</a:t>
                      </a:r>
                    </a:p>
                  </a:txBody>
                  <a:tcPr anchor="ctr">
                    <a:solidFill>
                      <a:srgbClr val="33CC33">
                        <a:alpha val="30980"/>
                      </a:srgbClr>
                    </a:solidFill>
                  </a:tcPr>
                </a:tc>
                <a:tc>
                  <a:txBody>
                    <a:bodyPr/>
                    <a:lstStyle/>
                    <a:p>
                      <a:pPr algn="ctr"/>
                      <a:r>
                        <a:rPr lang="en-US" sz="1600"/>
                        <a:t>Narrow which phases require focus</a:t>
                      </a:r>
                    </a:p>
                  </a:txBody>
                  <a:tcPr anchor="ctr">
                    <a:solidFill>
                      <a:srgbClr val="33CC33">
                        <a:alpha val="30980"/>
                      </a:srgbClr>
                    </a:solidFill>
                  </a:tcPr>
                </a:tc>
                <a:tc>
                  <a:txBody>
                    <a:bodyPr/>
                    <a:lstStyle/>
                    <a:p>
                      <a:pPr algn="ctr"/>
                      <a:r>
                        <a:rPr lang="en-US" sz="1600"/>
                        <a:t>Independent</a:t>
                      </a:r>
                    </a:p>
                  </a:txBody>
                  <a:tcPr anchor="ctr">
                    <a:solidFill>
                      <a:srgbClr val="33CC33">
                        <a:alpha val="30980"/>
                      </a:srgbClr>
                    </a:solidFill>
                  </a:tcPr>
                </a:tc>
                <a:extLst>
                  <a:ext uri="{0D108BD9-81ED-4DB2-BD59-A6C34878D82A}">
                    <a16:rowId xmlns:a16="http://schemas.microsoft.com/office/drawing/2014/main" val="2777968540"/>
                  </a:ext>
                </a:extLst>
              </a:tr>
              <a:tr h="745452">
                <a:tc>
                  <a:txBody>
                    <a:bodyPr/>
                    <a:lstStyle/>
                    <a:p>
                      <a:pPr algn="ctr"/>
                      <a:r>
                        <a:rPr lang="en-US" sz="1600"/>
                        <a:t>Path Generation</a:t>
                      </a:r>
                    </a:p>
                  </a:txBody>
                  <a:tcPr anchor="ctr"/>
                </a:tc>
                <a:tc>
                  <a:txBody>
                    <a:bodyPr/>
                    <a:lstStyle/>
                    <a:p>
                      <a:pPr algn="ctr"/>
                      <a:r>
                        <a:rPr lang="en-US" sz="1600" dirty="0"/>
                        <a:t>Which phase benefits most from generation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Independent</a:t>
                      </a:r>
                    </a:p>
                    <a:p>
                      <a:pPr algn="ctr"/>
                      <a:endParaRPr lang="en-US" sz="1600"/>
                    </a:p>
                  </a:txBody>
                  <a:tcPr anchor="ctr"/>
                </a:tc>
                <a:extLst>
                  <a:ext uri="{0D108BD9-81ED-4DB2-BD59-A6C34878D82A}">
                    <a16:rowId xmlns:a16="http://schemas.microsoft.com/office/drawing/2014/main" val="1121853017"/>
                  </a:ext>
                </a:extLst>
              </a:tr>
              <a:tr h="745452">
                <a:tc>
                  <a:txBody>
                    <a:bodyPr/>
                    <a:lstStyle/>
                    <a:p>
                      <a:pPr algn="ctr"/>
                      <a:r>
                        <a:rPr lang="en-US" sz="1600"/>
                        <a:t>Path Constraint</a:t>
                      </a:r>
                    </a:p>
                  </a:txBody>
                  <a:tcPr anchor="ctr"/>
                </a:tc>
                <a:tc>
                  <a:txBody>
                    <a:bodyPr/>
                    <a:lstStyle/>
                    <a:p>
                      <a:pPr algn="ctr"/>
                      <a:r>
                        <a:rPr lang="en-US" sz="1600" dirty="0"/>
                        <a:t>How to establish flight boundaries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Independent</a:t>
                      </a:r>
                    </a:p>
                    <a:p>
                      <a:pPr algn="ctr"/>
                      <a:endParaRPr lang="en-US" sz="1600"/>
                    </a:p>
                  </a:txBody>
                  <a:tcPr anchor="ctr"/>
                </a:tc>
                <a:extLst>
                  <a:ext uri="{0D108BD9-81ED-4DB2-BD59-A6C34878D82A}">
                    <a16:rowId xmlns:a16="http://schemas.microsoft.com/office/drawing/2014/main" val="1242156469"/>
                  </a:ext>
                </a:extLst>
              </a:tr>
              <a:tr h="745452">
                <a:tc>
                  <a:txBody>
                    <a:bodyPr/>
                    <a:lstStyle/>
                    <a:p>
                      <a:pPr algn="ctr"/>
                      <a:r>
                        <a:rPr lang="en-US" sz="1600" dirty="0"/>
                        <a:t>Control Theories</a:t>
                      </a:r>
                    </a:p>
                  </a:txBody>
                  <a:tcPr anchor="ctr">
                    <a:solidFill>
                      <a:schemeClr val="accent2"/>
                    </a:solidFill>
                  </a:tcPr>
                </a:tc>
                <a:tc>
                  <a:txBody>
                    <a:bodyPr/>
                    <a:lstStyle/>
                    <a:p>
                      <a:pPr algn="ctr"/>
                      <a:r>
                        <a:rPr lang="en-US" sz="1600" dirty="0"/>
                        <a:t>Which control architecture to use</a:t>
                      </a:r>
                    </a:p>
                  </a:txBody>
                  <a:tcPr anchor="ctr">
                    <a:solidFill>
                      <a:schemeClr val="accent2"/>
                    </a:solidFill>
                  </a:tcPr>
                </a:tc>
                <a:tc>
                  <a:txBody>
                    <a:bodyPr/>
                    <a:lstStyle/>
                    <a:p>
                      <a:pPr algn="ctr"/>
                      <a:r>
                        <a:rPr lang="en-US" sz="1600" dirty="0"/>
                        <a:t>Levels of Closed Loop Energy Optimization</a:t>
                      </a:r>
                    </a:p>
                  </a:txBody>
                  <a:tcPr anchor="ctr">
                    <a:solidFill>
                      <a:schemeClr val="accent2"/>
                    </a:solidFill>
                  </a:tcPr>
                </a:tc>
                <a:extLst>
                  <a:ext uri="{0D108BD9-81ED-4DB2-BD59-A6C34878D82A}">
                    <a16:rowId xmlns:a16="http://schemas.microsoft.com/office/drawing/2014/main" val="3915920243"/>
                  </a:ext>
                </a:extLst>
              </a:tr>
              <a:tr h="745452">
                <a:tc>
                  <a:txBody>
                    <a:bodyPr/>
                    <a:lstStyle/>
                    <a:p>
                      <a:pPr algn="ctr"/>
                      <a:r>
                        <a:rPr lang="en-US" sz="1600"/>
                        <a:t>Communication Devices</a:t>
                      </a:r>
                    </a:p>
                  </a:txBody>
                  <a:tcPr anchor="ctr"/>
                </a:tc>
                <a:tc>
                  <a:txBody>
                    <a:bodyPr/>
                    <a:lstStyle/>
                    <a:p>
                      <a:pPr algn="ctr"/>
                      <a:r>
                        <a:rPr lang="en-US" sz="1600"/>
                        <a:t>Explore different devices used for TX/RX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Independent</a:t>
                      </a:r>
                    </a:p>
                    <a:p>
                      <a:pPr algn="ctr"/>
                      <a:endParaRPr lang="en-US" sz="1600"/>
                    </a:p>
                  </a:txBody>
                  <a:tcPr anchor="ctr"/>
                </a:tc>
                <a:extLst>
                  <a:ext uri="{0D108BD9-81ED-4DB2-BD59-A6C34878D82A}">
                    <a16:rowId xmlns:a16="http://schemas.microsoft.com/office/drawing/2014/main" val="1916583978"/>
                  </a:ext>
                </a:extLst>
              </a:tr>
              <a:tr h="745452">
                <a:tc>
                  <a:txBody>
                    <a:bodyPr/>
                    <a:lstStyle/>
                    <a:p>
                      <a:pPr algn="ctr"/>
                      <a:r>
                        <a:rPr lang="en-US" sz="1600"/>
                        <a:t>Antenna Frequencies</a:t>
                      </a:r>
                    </a:p>
                  </a:txBody>
                  <a:tcPr anchor="ctr"/>
                </a:tc>
                <a:tc>
                  <a:txBody>
                    <a:bodyPr/>
                    <a:lstStyle/>
                    <a:p>
                      <a:pPr algn="ctr"/>
                      <a:r>
                        <a:rPr lang="en-US" sz="1600"/>
                        <a:t>Establishing a base in frequency analysis</a:t>
                      </a:r>
                    </a:p>
                  </a:txBody>
                  <a:tcPr anchor="ctr"/>
                </a:tc>
                <a:tc>
                  <a:txBody>
                    <a:bodyPr/>
                    <a:lstStyle/>
                    <a:p>
                      <a:pPr algn="ctr"/>
                      <a:r>
                        <a:rPr lang="en-US" sz="1600"/>
                        <a:t>Communication Devices</a:t>
                      </a:r>
                    </a:p>
                  </a:txBody>
                  <a:tcPr anchor="ctr"/>
                </a:tc>
                <a:extLst>
                  <a:ext uri="{0D108BD9-81ED-4DB2-BD59-A6C34878D82A}">
                    <a16:rowId xmlns:a16="http://schemas.microsoft.com/office/drawing/2014/main" val="3585310805"/>
                  </a:ext>
                </a:extLst>
              </a:tr>
              <a:tr h="745452">
                <a:tc>
                  <a:txBody>
                    <a:bodyPr/>
                    <a:lstStyle/>
                    <a:p>
                      <a:pPr algn="ctr"/>
                      <a:r>
                        <a:rPr lang="en-US" sz="1600"/>
                        <a:t>Flight Controller </a:t>
                      </a:r>
                    </a:p>
                  </a:txBody>
                  <a:tcPr anchor="ctr"/>
                </a:tc>
                <a:tc>
                  <a:txBody>
                    <a:bodyPr/>
                    <a:lstStyle/>
                    <a:p>
                      <a:pPr algn="ctr"/>
                      <a:r>
                        <a:rPr lang="en-US" sz="1600"/>
                        <a:t>Analyze commercial or in-house controllers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Independent</a:t>
                      </a:r>
                    </a:p>
                    <a:p>
                      <a:pPr algn="ctr"/>
                      <a:endParaRPr lang="en-US" sz="1600" dirty="0"/>
                    </a:p>
                  </a:txBody>
                  <a:tcPr anchor="ctr"/>
                </a:tc>
                <a:extLst>
                  <a:ext uri="{0D108BD9-81ED-4DB2-BD59-A6C34878D82A}">
                    <a16:rowId xmlns:a16="http://schemas.microsoft.com/office/drawing/2014/main" val="3752941376"/>
                  </a:ext>
                </a:extLst>
              </a:tr>
            </a:tbl>
          </a:graphicData>
        </a:graphic>
      </p:graphicFrame>
      <p:sp>
        <p:nvSpPr>
          <p:cNvPr id="17" name="Text Placeholder 3">
            <a:extLst>
              <a:ext uri="{FF2B5EF4-FFF2-40B4-BE49-F238E27FC236}">
                <a16:creationId xmlns:a16="http://schemas.microsoft.com/office/drawing/2014/main" id="{9BF0212D-1768-3B25-7F47-A0A6F1208194}"/>
              </a:ext>
            </a:extLst>
          </p:cNvPr>
          <p:cNvSpPr txBox="1">
            <a:spLocks/>
          </p:cNvSpPr>
          <p:nvPr/>
        </p:nvSpPr>
        <p:spPr>
          <a:xfrm>
            <a:off x="6888318" y="4150160"/>
            <a:ext cx="3931920" cy="33832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400"/>
              <a:t>Control Theories</a:t>
            </a:r>
          </a:p>
        </p:txBody>
      </p:sp>
      <p:sp>
        <p:nvSpPr>
          <p:cNvPr id="18" name="Text Placeholder 4">
            <a:extLst>
              <a:ext uri="{FF2B5EF4-FFF2-40B4-BE49-F238E27FC236}">
                <a16:creationId xmlns:a16="http://schemas.microsoft.com/office/drawing/2014/main" id="{3C1CA9AB-A28A-E8CB-BBC5-7FD92634F776}"/>
              </a:ext>
            </a:extLst>
          </p:cNvPr>
          <p:cNvSpPr txBox="1">
            <a:spLocks/>
          </p:cNvSpPr>
          <p:nvPr/>
        </p:nvSpPr>
        <p:spPr>
          <a:xfrm>
            <a:off x="6888318" y="4552496"/>
            <a:ext cx="4572000" cy="868794"/>
          </a:xfrm>
          <a:prstGeom prst="rect">
            <a:avLst/>
          </a:prstGeom>
        </p:spPr>
        <p:txBody>
          <a:bodyPr vert="horz" lIns="91440" tIns="45720" rIns="91440" bIns="45720" rtlCol="0" anchor="t">
            <a:noAutofit/>
          </a:bodyPr>
          <a:lstStyle>
            <a:lvl1pPr marL="0" indent="0" algn="l" defTabSz="914400" rtl="0" eaLnBrk="1" latinLnBrk="0" hangingPunct="1">
              <a:lnSpc>
                <a:spcPts val="2000"/>
              </a:lnSpc>
              <a:spcBef>
                <a:spcPts val="1000"/>
              </a:spcBef>
              <a:buFont typeface="Arial" panose="020B0604020202020204" pitchFamily="34" charset="0"/>
              <a:buNone/>
              <a:defRPr sz="1400" kern="1200">
                <a:solidFill>
                  <a:schemeClr val="tx1">
                    <a:lumMod val="65000"/>
                    <a:lumOff val="35000"/>
                  </a:schemeClr>
                </a:solidFill>
                <a:latin typeface="+mn-lt"/>
                <a:ea typeface="+mn-ea"/>
                <a:cs typeface="+mn-cs"/>
              </a:defRPr>
            </a:lvl1pPr>
            <a:lvl2pPr marL="457200" indent="0" algn="l" defTabSz="914400" rtl="0" eaLnBrk="1" latinLnBrk="0" hangingPunct="1">
              <a:lnSpc>
                <a:spcPts val="2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2pPr>
            <a:lvl3pPr marL="914400" indent="0" algn="l" defTabSz="914400" rtl="0" eaLnBrk="1" latinLnBrk="0" hangingPunct="1">
              <a:lnSpc>
                <a:spcPts val="2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3pPr>
            <a:lvl4pPr marL="1371600" indent="0" algn="l" defTabSz="914400" rtl="0" eaLnBrk="1" latinLnBrk="0" hangingPunct="1">
              <a:lnSpc>
                <a:spcPts val="2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4pPr>
            <a:lvl5pPr marL="1828800" indent="0" algn="l" defTabSz="914400" rtl="0" eaLnBrk="1" latinLnBrk="0" hangingPunct="1">
              <a:lnSpc>
                <a:spcPts val="2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Inconclusive trade</a:t>
            </a:r>
          </a:p>
          <a:p>
            <a:pPr marL="285750" indent="-285750">
              <a:buFont typeface="Arial" panose="020B0604020202020204" pitchFamily="34" charset="0"/>
              <a:buChar char="•"/>
            </a:pPr>
            <a:r>
              <a:rPr lang="en-US" sz="1600" dirty="0"/>
              <a:t>Motivated modeling/simulation framework</a:t>
            </a:r>
          </a:p>
          <a:p>
            <a:pPr marL="285750" indent="-285750">
              <a:buFont typeface="Arial" panose="020B0604020202020204" pitchFamily="34" charset="0"/>
              <a:buChar char="•"/>
            </a:pPr>
            <a:endParaRPr lang="en-US" dirty="0"/>
          </a:p>
        </p:txBody>
      </p:sp>
      <p:grpSp>
        <p:nvGrpSpPr>
          <p:cNvPr id="6" name="Group 5">
            <a:extLst>
              <a:ext uri="{FF2B5EF4-FFF2-40B4-BE49-F238E27FC236}">
                <a16:creationId xmlns:a16="http://schemas.microsoft.com/office/drawing/2014/main" id="{C3C69003-17B8-A9C6-8CFB-5F7350F59E0A}"/>
              </a:ext>
            </a:extLst>
          </p:cNvPr>
          <p:cNvGrpSpPr/>
          <p:nvPr/>
        </p:nvGrpSpPr>
        <p:grpSpPr>
          <a:xfrm>
            <a:off x="124195" y="6323610"/>
            <a:ext cx="4975688" cy="501650"/>
            <a:chOff x="124195" y="6323610"/>
            <a:chExt cx="4975688" cy="501650"/>
          </a:xfrm>
        </p:grpSpPr>
        <p:sp>
          <p:nvSpPr>
            <p:cNvPr id="7" name="Rectangle: Rounded Corners 6">
              <a:extLst>
                <a:ext uri="{FF2B5EF4-FFF2-40B4-BE49-F238E27FC236}">
                  <a16:creationId xmlns:a16="http://schemas.microsoft.com/office/drawing/2014/main" id="{2C874A24-C08C-7140-ABC8-E357A555F126}"/>
                </a:ext>
              </a:extLst>
            </p:cNvPr>
            <p:cNvSpPr/>
            <p:nvPr/>
          </p:nvSpPr>
          <p:spPr>
            <a:xfrm>
              <a:off x="124195"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B83D91A-4380-088D-AA97-14784093EC29}"/>
                </a:ext>
              </a:extLst>
            </p:cNvPr>
            <p:cNvSpPr/>
            <p:nvPr/>
          </p:nvSpPr>
          <p:spPr>
            <a:xfrm>
              <a:off x="211183" y="6388632"/>
              <a:ext cx="1096964"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Introduction</a:t>
              </a:r>
            </a:p>
          </p:txBody>
        </p:sp>
        <p:sp>
          <p:nvSpPr>
            <p:cNvPr id="9" name="Rectangle: Rounded Corners 8">
              <a:extLst>
                <a:ext uri="{FF2B5EF4-FFF2-40B4-BE49-F238E27FC236}">
                  <a16:creationId xmlns:a16="http://schemas.microsoft.com/office/drawing/2014/main" id="{C57A78CA-701D-8B6B-D3D4-34B5E90584A2}"/>
                </a:ext>
              </a:extLst>
            </p:cNvPr>
            <p:cNvSpPr/>
            <p:nvPr/>
          </p:nvSpPr>
          <p:spPr>
            <a:xfrm>
              <a:off x="1417653"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10" name="Rectangle: Rounded Corners 9">
              <a:extLst>
                <a:ext uri="{FF2B5EF4-FFF2-40B4-BE49-F238E27FC236}">
                  <a16:creationId xmlns:a16="http://schemas.microsoft.com/office/drawing/2014/main" id="{A69D68F4-EA3F-B593-5BC5-BC8E638648FD}"/>
                </a:ext>
              </a:extLst>
            </p:cNvPr>
            <p:cNvSpPr/>
            <p:nvPr/>
          </p:nvSpPr>
          <p:spPr>
            <a:xfrm>
              <a:off x="2628803"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11" name="Rectangle: Rounded Corners 10">
              <a:extLst>
                <a:ext uri="{FF2B5EF4-FFF2-40B4-BE49-F238E27FC236}">
                  <a16:creationId xmlns:a16="http://schemas.microsoft.com/office/drawing/2014/main" id="{31E088D2-44AC-8F4A-CB96-6CA2FA111D14}"/>
                </a:ext>
              </a:extLst>
            </p:cNvPr>
            <p:cNvSpPr/>
            <p:nvPr/>
          </p:nvSpPr>
          <p:spPr>
            <a:xfrm>
              <a:off x="3862472"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14" name="Picture 13">
            <a:hlinkClick r:id="rId2" action="ppaction://hlinksldjump"/>
            <a:extLst>
              <a:ext uri="{FF2B5EF4-FFF2-40B4-BE49-F238E27FC236}">
                <a16:creationId xmlns:a16="http://schemas.microsoft.com/office/drawing/2014/main" id="{BC208A3A-FC50-CBF3-4D9F-0B46F28B6436}"/>
              </a:ext>
            </a:extLst>
          </p:cNvPr>
          <p:cNvPicPr>
            <a:picLocks noChangeAspect="1"/>
          </p:cNvPicPr>
          <p:nvPr/>
        </p:nvPicPr>
        <p:blipFill>
          <a:blip r:embed="rId3"/>
          <a:stretch>
            <a:fillRect/>
          </a:stretch>
        </p:blipFill>
        <p:spPr>
          <a:xfrm>
            <a:off x="11257022" y="0"/>
            <a:ext cx="934978" cy="868794"/>
          </a:xfrm>
          <a:prstGeom prst="rect">
            <a:avLst/>
          </a:prstGeom>
        </p:spPr>
      </p:pic>
    </p:spTree>
    <p:extLst>
      <p:ext uri="{BB962C8B-B14F-4D97-AF65-F5344CB8AC3E}">
        <p14:creationId xmlns:p14="http://schemas.microsoft.com/office/powerpoint/2010/main" val="975891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4793D16-11E1-6B90-1ABA-B87A8231FB4E}"/>
              </a:ext>
            </a:extLst>
          </p:cNvPr>
          <p:cNvSpPr>
            <a:spLocks noGrp="1"/>
          </p:cNvSpPr>
          <p:nvPr>
            <p:ph type="ftr" sz="quarter" idx="11"/>
          </p:nvPr>
        </p:nvSpPr>
        <p:spPr/>
        <p:txBody>
          <a:bodyPr/>
          <a:lstStyle/>
          <a:p>
            <a:r>
              <a:rPr lang="en-US"/>
              <a:t>TEAM SEVEN PDR</a:t>
            </a:r>
          </a:p>
        </p:txBody>
      </p:sp>
      <p:sp>
        <p:nvSpPr>
          <p:cNvPr id="5" name="Slide Number Placeholder 4">
            <a:extLst>
              <a:ext uri="{FF2B5EF4-FFF2-40B4-BE49-F238E27FC236}">
                <a16:creationId xmlns:a16="http://schemas.microsoft.com/office/drawing/2014/main" id="{EBCFD6AD-F4AE-6B83-8777-D32EA6B03AC4}"/>
              </a:ext>
            </a:extLst>
          </p:cNvPr>
          <p:cNvSpPr>
            <a:spLocks noGrp="1"/>
          </p:cNvSpPr>
          <p:nvPr>
            <p:ph type="sldNum" sz="quarter" idx="12"/>
          </p:nvPr>
        </p:nvSpPr>
        <p:spPr/>
        <p:txBody>
          <a:bodyPr/>
          <a:lstStyle/>
          <a:p>
            <a:fld id="{B5CEABB6-07DC-46E8-9B57-56EC44A396E5}" type="slidenum">
              <a:rPr lang="en-US" smtClean="0"/>
              <a:t>11</a:t>
            </a:fld>
            <a:endParaRPr lang="en-US"/>
          </a:p>
        </p:txBody>
      </p:sp>
      <p:sp>
        <p:nvSpPr>
          <p:cNvPr id="6" name="Title 5">
            <a:extLst>
              <a:ext uri="{FF2B5EF4-FFF2-40B4-BE49-F238E27FC236}">
                <a16:creationId xmlns:a16="http://schemas.microsoft.com/office/drawing/2014/main" id="{87462A4C-3EBB-8BB6-0059-704F6070BB83}"/>
              </a:ext>
            </a:extLst>
          </p:cNvPr>
          <p:cNvSpPr>
            <a:spLocks noGrp="1"/>
          </p:cNvSpPr>
          <p:nvPr>
            <p:ph type="title"/>
          </p:nvPr>
        </p:nvSpPr>
        <p:spPr/>
        <p:txBody>
          <a:bodyPr>
            <a:normAutofit fontScale="90000"/>
          </a:bodyPr>
          <a:lstStyle/>
          <a:p>
            <a:r>
              <a:rPr lang="en-US"/>
              <a:t>Levels of Closed Loop Energy Optimization</a:t>
            </a:r>
          </a:p>
        </p:txBody>
      </p:sp>
      <p:sp>
        <p:nvSpPr>
          <p:cNvPr id="11" name="Text Placeholder 10">
            <a:extLst>
              <a:ext uri="{FF2B5EF4-FFF2-40B4-BE49-F238E27FC236}">
                <a16:creationId xmlns:a16="http://schemas.microsoft.com/office/drawing/2014/main" id="{BA24748F-6C61-EE95-D7F9-8F1A8C31F39B}"/>
              </a:ext>
            </a:extLst>
          </p:cNvPr>
          <p:cNvSpPr>
            <a:spLocks noGrp="1"/>
          </p:cNvSpPr>
          <p:nvPr>
            <p:ph type="body" sz="quarter" idx="14"/>
          </p:nvPr>
        </p:nvSpPr>
        <p:spPr>
          <a:xfrm>
            <a:off x="6857255" y="4640668"/>
            <a:ext cx="5029200" cy="2037205"/>
          </a:xfrm>
        </p:spPr>
        <p:txBody>
          <a:bodyPr/>
          <a:lstStyle/>
          <a:p>
            <a:pPr marL="285750" indent="-285750">
              <a:buChar char="•"/>
            </a:pPr>
            <a:r>
              <a:rPr lang="en-ZA" dirty="0">
                <a:ea typeface="+mn-lt"/>
                <a:cs typeface="+mn-lt"/>
              </a:rPr>
              <a:t>Explore the capabilities of implementing closed loop control for path optimization in different flight phases</a:t>
            </a:r>
            <a:endParaRPr lang="en-ZA" dirty="0"/>
          </a:p>
          <a:p>
            <a:pPr marL="285750" indent="-285750">
              <a:buChar char="•"/>
            </a:pPr>
            <a:r>
              <a:rPr lang="en-ZA" dirty="0"/>
              <a:t>Solutions and values partially determined by MATLAB flight performance model</a:t>
            </a:r>
            <a:r>
              <a:rPr lang="en-ZA"/>
              <a:t> using the Tempest aircraft</a:t>
            </a:r>
            <a:endParaRPr lang="en-ZA" dirty="0"/>
          </a:p>
        </p:txBody>
      </p:sp>
      <p:sp>
        <p:nvSpPr>
          <p:cNvPr id="7" name="Picture Placeholder 6">
            <a:extLst>
              <a:ext uri="{FF2B5EF4-FFF2-40B4-BE49-F238E27FC236}">
                <a16:creationId xmlns:a16="http://schemas.microsoft.com/office/drawing/2014/main" id="{A5F3CE6E-3CFA-0C6D-EB38-0A7856C1599B}"/>
              </a:ext>
            </a:extLst>
          </p:cNvPr>
          <p:cNvSpPr>
            <a:spLocks noGrp="1"/>
          </p:cNvSpPr>
          <p:nvPr>
            <p:ph type="pic" sz="quarter" idx="13"/>
          </p:nvPr>
        </p:nvSpPr>
        <p:spPr/>
      </p:sp>
      <p:pic>
        <p:nvPicPr>
          <p:cNvPr id="2" name="Picture 2">
            <a:extLst>
              <a:ext uri="{FF2B5EF4-FFF2-40B4-BE49-F238E27FC236}">
                <a16:creationId xmlns:a16="http://schemas.microsoft.com/office/drawing/2014/main" id="{BA049A75-9B7D-A813-E9DC-68414C43057C}"/>
              </a:ext>
            </a:extLst>
          </p:cNvPr>
          <p:cNvPicPr>
            <a:picLocks noChangeAspect="1"/>
          </p:cNvPicPr>
          <p:nvPr/>
        </p:nvPicPr>
        <p:blipFill>
          <a:blip r:embed="rId3"/>
          <a:stretch>
            <a:fillRect/>
          </a:stretch>
        </p:blipFill>
        <p:spPr>
          <a:xfrm>
            <a:off x="115230" y="644452"/>
            <a:ext cx="11961540" cy="3660004"/>
          </a:xfrm>
          <a:prstGeom prst="rect">
            <a:avLst/>
          </a:prstGeom>
        </p:spPr>
      </p:pic>
    </p:spTree>
    <p:extLst>
      <p:ext uri="{BB962C8B-B14F-4D97-AF65-F5344CB8AC3E}">
        <p14:creationId xmlns:p14="http://schemas.microsoft.com/office/powerpoint/2010/main" val="1536749362"/>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9C176-6455-806A-F448-0627828C5F86}"/>
              </a:ext>
            </a:extLst>
          </p:cNvPr>
          <p:cNvSpPr>
            <a:spLocks noGrp="1"/>
          </p:cNvSpPr>
          <p:nvPr>
            <p:ph type="title"/>
          </p:nvPr>
        </p:nvSpPr>
        <p:spPr/>
        <p:txBody>
          <a:bodyPr/>
          <a:lstStyle/>
          <a:p>
            <a:r>
              <a:rPr lang="en-US"/>
              <a:t>Key Requirements and Constraints</a:t>
            </a:r>
          </a:p>
        </p:txBody>
      </p:sp>
      <p:sp>
        <p:nvSpPr>
          <p:cNvPr id="3" name="Picture Placeholder 2">
            <a:extLst>
              <a:ext uri="{FF2B5EF4-FFF2-40B4-BE49-F238E27FC236}">
                <a16:creationId xmlns:a16="http://schemas.microsoft.com/office/drawing/2014/main" id="{9A422399-5E06-B730-C0E7-F4119795332D}"/>
              </a:ext>
            </a:extLst>
          </p:cNvPr>
          <p:cNvSpPr>
            <a:spLocks noGrp="1"/>
          </p:cNvSpPr>
          <p:nvPr>
            <p:ph type="pic" sz="quarter" idx="23"/>
          </p:nvPr>
        </p:nvSpPr>
        <p:spPr/>
      </p:sp>
      <p:sp>
        <p:nvSpPr>
          <p:cNvPr id="4" name="Text Placeholder 3">
            <a:extLst>
              <a:ext uri="{FF2B5EF4-FFF2-40B4-BE49-F238E27FC236}">
                <a16:creationId xmlns:a16="http://schemas.microsoft.com/office/drawing/2014/main" id="{281A59E4-2923-8945-1A55-14BA2AD046BD}"/>
              </a:ext>
            </a:extLst>
          </p:cNvPr>
          <p:cNvSpPr>
            <a:spLocks noGrp="1"/>
          </p:cNvSpPr>
          <p:nvPr>
            <p:ph type="body" sz="quarter" idx="13"/>
          </p:nvPr>
        </p:nvSpPr>
        <p:spPr>
          <a:xfrm>
            <a:off x="891677" y="1530369"/>
            <a:ext cx="4516128" cy="4659961"/>
          </a:xfrm>
          <a:ln>
            <a:solidFill>
              <a:schemeClr val="accent4"/>
            </a:solidFill>
          </a:ln>
        </p:spPr>
        <p:txBody>
          <a:bodyPr/>
          <a:lstStyle/>
          <a:p>
            <a:r>
              <a:rPr lang="en-US"/>
              <a:t>Key Requirements</a:t>
            </a:r>
          </a:p>
        </p:txBody>
      </p:sp>
      <p:sp>
        <p:nvSpPr>
          <p:cNvPr id="5" name="Text Placeholder 4">
            <a:extLst>
              <a:ext uri="{FF2B5EF4-FFF2-40B4-BE49-F238E27FC236}">
                <a16:creationId xmlns:a16="http://schemas.microsoft.com/office/drawing/2014/main" id="{C4C287A8-C057-0DE8-BB32-B75FBA419973}"/>
              </a:ext>
            </a:extLst>
          </p:cNvPr>
          <p:cNvSpPr>
            <a:spLocks noGrp="1"/>
          </p:cNvSpPr>
          <p:nvPr>
            <p:ph type="body" sz="quarter" idx="15"/>
          </p:nvPr>
        </p:nvSpPr>
        <p:spPr>
          <a:xfrm>
            <a:off x="1220245" y="2458260"/>
            <a:ext cx="3858992" cy="3658332"/>
          </a:xfrm>
        </p:spPr>
        <p:txBody>
          <a:bodyPr vert="horz" lIns="91440" tIns="45720" rIns="91440" bIns="45720" rtlCol="0" anchor="t">
            <a:normAutofit fontScale="92500" lnSpcReduction="20000"/>
          </a:bodyPr>
          <a:lstStyle/>
          <a:p>
            <a:r>
              <a:rPr lang="en-US" sz="1800">
                <a:solidFill>
                  <a:schemeClr val="accent4"/>
                </a:solidFill>
                <a:ea typeface="+mn-lt"/>
                <a:cs typeface="+mn-lt"/>
              </a:rPr>
              <a:t>Flight Endurance</a:t>
            </a:r>
          </a:p>
          <a:p>
            <a:pPr marL="285750" indent="-285750">
              <a:buFont typeface="Arial"/>
              <a:buChar char="•"/>
            </a:pPr>
            <a:r>
              <a:rPr lang="en-US" sz="1800">
                <a:ea typeface="+mn-lt"/>
                <a:cs typeface="+mn-lt"/>
              </a:rPr>
              <a:t>Levels of optimization</a:t>
            </a:r>
          </a:p>
          <a:p>
            <a:pPr marL="285750" indent="-285750">
              <a:buFont typeface="Arial"/>
              <a:buChar char="•"/>
            </a:pPr>
            <a:r>
              <a:rPr lang="en-US" sz="1800">
                <a:ea typeface="+mn-lt"/>
                <a:cs typeface="+mn-lt"/>
              </a:rPr>
              <a:t>Time, power, and energy spent in each phase</a:t>
            </a:r>
            <a:endParaRPr lang="en-US" sz="1800"/>
          </a:p>
          <a:p>
            <a:endParaRPr lang="en-US" sz="1800"/>
          </a:p>
          <a:p>
            <a:r>
              <a:rPr lang="en-US" sz="1800">
                <a:solidFill>
                  <a:schemeClr val="accent4"/>
                </a:solidFill>
              </a:rPr>
              <a:t>Feasibility</a:t>
            </a:r>
          </a:p>
          <a:p>
            <a:pPr marL="285750" indent="-285750">
              <a:buFont typeface="Arial,Sans-Serif"/>
              <a:buChar char="•"/>
            </a:pPr>
            <a:r>
              <a:rPr lang="en-US" sz="1800">
                <a:ea typeface="+mn-lt"/>
                <a:cs typeface="+mn-lt"/>
              </a:rPr>
              <a:t>Available open-source software</a:t>
            </a:r>
          </a:p>
          <a:p>
            <a:pPr marL="285750" indent="-285750">
              <a:buFont typeface="Arial,Sans-Serif"/>
              <a:buChar char="•"/>
            </a:pPr>
            <a:r>
              <a:rPr lang="en-US" sz="1800">
                <a:ea typeface="+mn-lt"/>
                <a:cs typeface="+mn-lt"/>
              </a:rPr>
              <a:t>Development time/cost</a:t>
            </a:r>
          </a:p>
          <a:p>
            <a:endParaRPr lang="en-US" sz="1800"/>
          </a:p>
          <a:p>
            <a:r>
              <a:rPr lang="en-US" sz="1800">
                <a:solidFill>
                  <a:schemeClr val="accent4"/>
                </a:solidFill>
              </a:rPr>
              <a:t>Safety</a:t>
            </a:r>
          </a:p>
          <a:p>
            <a:pPr marL="285750" indent="-285750">
              <a:buFont typeface="Arial,Sans-Serif"/>
              <a:buChar char="•"/>
            </a:pPr>
            <a:r>
              <a:rPr lang="en-US" sz="1800">
                <a:ea typeface="+mn-lt"/>
                <a:cs typeface="+mn-lt"/>
              </a:rPr>
              <a:t>Optimized paths are also safe</a:t>
            </a:r>
          </a:p>
          <a:p>
            <a:pPr marL="285750" indent="-285750">
              <a:buFont typeface="Arial,Sans-Serif"/>
              <a:buChar char="•"/>
            </a:pPr>
            <a:r>
              <a:rPr lang="en-US" sz="1800">
                <a:ea typeface="+mn-lt"/>
                <a:cs typeface="+mn-lt"/>
              </a:rPr>
              <a:t>Limit danger to environment/user</a:t>
            </a:r>
            <a:endParaRPr lang="en-US" sz="1800"/>
          </a:p>
        </p:txBody>
      </p:sp>
      <p:sp>
        <p:nvSpPr>
          <p:cNvPr id="8" name="Footer Placeholder 7">
            <a:extLst>
              <a:ext uri="{FF2B5EF4-FFF2-40B4-BE49-F238E27FC236}">
                <a16:creationId xmlns:a16="http://schemas.microsoft.com/office/drawing/2014/main" id="{CA5CC944-7AD3-BF96-7089-1AD8437A98C1}"/>
              </a:ext>
            </a:extLst>
          </p:cNvPr>
          <p:cNvSpPr>
            <a:spLocks noGrp="1"/>
          </p:cNvSpPr>
          <p:nvPr>
            <p:ph type="ftr" sz="quarter" idx="21"/>
          </p:nvPr>
        </p:nvSpPr>
        <p:spPr/>
        <p:txBody>
          <a:bodyPr/>
          <a:lstStyle/>
          <a:p>
            <a:r>
              <a:rPr lang="en-US"/>
              <a:t>TEAM SEVEN PDR</a:t>
            </a:r>
          </a:p>
        </p:txBody>
      </p:sp>
      <p:sp>
        <p:nvSpPr>
          <p:cNvPr id="9" name="Text Placeholder 8">
            <a:extLst>
              <a:ext uri="{FF2B5EF4-FFF2-40B4-BE49-F238E27FC236}">
                <a16:creationId xmlns:a16="http://schemas.microsoft.com/office/drawing/2014/main" id="{031A46D6-E2F3-4DD1-8838-939B7198B95B}"/>
              </a:ext>
            </a:extLst>
          </p:cNvPr>
          <p:cNvSpPr>
            <a:spLocks noGrp="1"/>
          </p:cNvSpPr>
          <p:nvPr>
            <p:ph type="body" sz="quarter" idx="26"/>
          </p:nvPr>
        </p:nvSpPr>
        <p:spPr>
          <a:xfrm>
            <a:off x="6657548" y="1530368"/>
            <a:ext cx="4696252" cy="4659962"/>
          </a:xfrm>
          <a:ln>
            <a:solidFill>
              <a:schemeClr val="accent4"/>
            </a:solidFill>
          </a:ln>
        </p:spPr>
        <p:txBody>
          <a:bodyPr/>
          <a:lstStyle/>
          <a:p>
            <a:r>
              <a:rPr lang="en-US"/>
              <a:t>Constraints</a:t>
            </a:r>
          </a:p>
        </p:txBody>
      </p:sp>
      <p:sp>
        <p:nvSpPr>
          <p:cNvPr id="11" name="Slide Number Placeholder 10">
            <a:extLst>
              <a:ext uri="{FF2B5EF4-FFF2-40B4-BE49-F238E27FC236}">
                <a16:creationId xmlns:a16="http://schemas.microsoft.com/office/drawing/2014/main" id="{91C14039-684F-7F0C-DDE1-83CEF8BAD7FA}"/>
              </a:ext>
            </a:extLst>
          </p:cNvPr>
          <p:cNvSpPr>
            <a:spLocks noGrp="1"/>
          </p:cNvSpPr>
          <p:nvPr>
            <p:ph type="sldNum" sz="quarter" idx="22"/>
          </p:nvPr>
        </p:nvSpPr>
        <p:spPr/>
        <p:txBody>
          <a:bodyPr/>
          <a:lstStyle/>
          <a:p>
            <a:fld id="{B5CEABB6-07DC-46E8-9B57-56EC44A396E5}" type="slidenum">
              <a:rPr lang="en-US" smtClean="0"/>
              <a:pPr/>
              <a:t>12</a:t>
            </a:fld>
            <a:endParaRPr lang="en-US"/>
          </a:p>
        </p:txBody>
      </p:sp>
      <p:sp>
        <p:nvSpPr>
          <p:cNvPr id="6" name="Text Placeholder 4">
            <a:extLst>
              <a:ext uri="{FF2B5EF4-FFF2-40B4-BE49-F238E27FC236}">
                <a16:creationId xmlns:a16="http://schemas.microsoft.com/office/drawing/2014/main" id="{C4D6F236-E8D4-B763-FDAF-74DD8EE8A6FD}"/>
              </a:ext>
            </a:extLst>
          </p:cNvPr>
          <p:cNvSpPr txBox="1">
            <a:spLocks/>
          </p:cNvSpPr>
          <p:nvPr/>
        </p:nvSpPr>
        <p:spPr>
          <a:xfrm>
            <a:off x="7076178" y="2458260"/>
            <a:ext cx="3858992" cy="365833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accent4"/>
                </a:solidFill>
                <a:ea typeface="+mn-lt"/>
                <a:cs typeface="+mn-lt"/>
              </a:rPr>
              <a:t>Degree of Optimization</a:t>
            </a:r>
          </a:p>
          <a:p>
            <a:pPr marL="285750" indent="-285750">
              <a:buFont typeface="Arial"/>
              <a:buChar char="•"/>
            </a:pPr>
            <a:r>
              <a:rPr lang="en-US" sz="1800">
                <a:ea typeface="+mn-lt"/>
                <a:cs typeface="+mn-lt"/>
              </a:rPr>
              <a:t>Few ways to optimize endurance</a:t>
            </a:r>
          </a:p>
          <a:p>
            <a:pPr marL="285750" indent="-285750">
              <a:buFont typeface="Arial"/>
              <a:buChar char="•"/>
            </a:pPr>
            <a:endParaRPr lang="en-US" sz="1800"/>
          </a:p>
          <a:p>
            <a:r>
              <a:rPr lang="en-US" sz="1800">
                <a:solidFill>
                  <a:schemeClr val="accent4"/>
                </a:solidFill>
              </a:rPr>
              <a:t>Related Work</a:t>
            </a:r>
          </a:p>
          <a:p>
            <a:pPr marL="285750" indent="-285750">
              <a:buFont typeface="Arial,Sans-Serif"/>
              <a:buChar char="•"/>
            </a:pPr>
            <a:r>
              <a:rPr lang="en-US" sz="1800">
                <a:ea typeface="+mn-lt"/>
                <a:cs typeface="+mn-lt"/>
              </a:rPr>
              <a:t>Previous information to reference</a:t>
            </a:r>
          </a:p>
          <a:p>
            <a:pPr marL="285750" indent="-285750">
              <a:buFont typeface="Arial,Sans-Serif"/>
              <a:buChar char="•"/>
            </a:pPr>
            <a:endParaRPr lang="en-US" sz="1800"/>
          </a:p>
          <a:p>
            <a:r>
              <a:rPr lang="en-US" sz="1800">
                <a:solidFill>
                  <a:schemeClr val="accent4"/>
                </a:solidFill>
              </a:rPr>
              <a:t>Solution Space</a:t>
            </a:r>
          </a:p>
          <a:p>
            <a:pPr marL="285750" indent="-285750">
              <a:buFont typeface="Arial,Sans-Serif"/>
              <a:buChar char="•"/>
            </a:pPr>
            <a:r>
              <a:rPr lang="en-US" sz="1800">
                <a:ea typeface="+mn-lt"/>
                <a:cs typeface="+mn-lt"/>
              </a:rPr>
              <a:t>Limited by safety requirements</a:t>
            </a:r>
          </a:p>
          <a:p>
            <a:pPr marL="285750" indent="-285750">
              <a:buFont typeface="Arial,Sans-Serif"/>
              <a:buChar char="•"/>
            </a:pPr>
            <a:r>
              <a:rPr lang="en-US" sz="1800"/>
              <a:t>Flight plans that maintain LOS, altitude, </a:t>
            </a:r>
            <a:r>
              <a:rPr lang="en-US" sz="1800" err="1"/>
              <a:t>etc</a:t>
            </a:r>
            <a:endParaRPr lang="en-US" sz="1800"/>
          </a:p>
        </p:txBody>
      </p:sp>
      <p:grpSp>
        <p:nvGrpSpPr>
          <p:cNvPr id="16" name="Group 15">
            <a:extLst>
              <a:ext uri="{FF2B5EF4-FFF2-40B4-BE49-F238E27FC236}">
                <a16:creationId xmlns:a16="http://schemas.microsoft.com/office/drawing/2014/main" id="{5124D53D-F5F3-C6EF-F76D-0AF67CCAEDB5}"/>
              </a:ext>
            </a:extLst>
          </p:cNvPr>
          <p:cNvGrpSpPr/>
          <p:nvPr/>
        </p:nvGrpSpPr>
        <p:grpSpPr>
          <a:xfrm>
            <a:off x="103549" y="6323610"/>
            <a:ext cx="4975688" cy="501650"/>
            <a:chOff x="103549" y="6323610"/>
            <a:chExt cx="4975688" cy="501650"/>
          </a:xfrm>
        </p:grpSpPr>
        <p:sp>
          <p:nvSpPr>
            <p:cNvPr id="10" name="Rectangle: Rounded Corners 9">
              <a:extLst>
                <a:ext uri="{FF2B5EF4-FFF2-40B4-BE49-F238E27FC236}">
                  <a16:creationId xmlns:a16="http://schemas.microsoft.com/office/drawing/2014/main" id="{97DADFE6-4B1E-765E-25E9-5B2D78A6145D}"/>
                </a:ext>
              </a:extLst>
            </p:cNvPr>
            <p:cNvSpPr/>
            <p:nvPr/>
          </p:nvSpPr>
          <p:spPr>
            <a:xfrm>
              <a:off x="103549"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D65174E-BEDF-204A-6AEF-FA84B71A61E2}"/>
                </a:ext>
              </a:extLst>
            </p:cNvPr>
            <p:cNvSpPr/>
            <p:nvPr/>
          </p:nvSpPr>
          <p:spPr>
            <a:xfrm>
              <a:off x="190537" y="6388632"/>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13" name="Rectangle: Rounded Corners 12">
              <a:extLst>
                <a:ext uri="{FF2B5EF4-FFF2-40B4-BE49-F238E27FC236}">
                  <a16:creationId xmlns:a16="http://schemas.microsoft.com/office/drawing/2014/main" id="{F46036B6-932C-F5CE-4BD6-3FDFC111D762}"/>
                </a:ext>
              </a:extLst>
            </p:cNvPr>
            <p:cNvSpPr/>
            <p:nvPr/>
          </p:nvSpPr>
          <p:spPr>
            <a:xfrm>
              <a:off x="1397007" y="6391873"/>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14" name="Rectangle: Rounded Corners 13">
              <a:extLst>
                <a:ext uri="{FF2B5EF4-FFF2-40B4-BE49-F238E27FC236}">
                  <a16:creationId xmlns:a16="http://schemas.microsoft.com/office/drawing/2014/main" id="{F605CB99-BAA5-07AE-860E-59FC70F29CED}"/>
                </a:ext>
              </a:extLst>
            </p:cNvPr>
            <p:cNvSpPr/>
            <p:nvPr/>
          </p:nvSpPr>
          <p:spPr>
            <a:xfrm>
              <a:off x="2608157"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15" name="Rectangle: Rounded Corners 14">
              <a:extLst>
                <a:ext uri="{FF2B5EF4-FFF2-40B4-BE49-F238E27FC236}">
                  <a16:creationId xmlns:a16="http://schemas.microsoft.com/office/drawing/2014/main" id="{F8224E3A-5B4A-20FE-2ACF-EA8EE23EF368}"/>
                </a:ext>
              </a:extLst>
            </p:cNvPr>
            <p:cNvSpPr/>
            <p:nvPr/>
          </p:nvSpPr>
          <p:spPr>
            <a:xfrm>
              <a:off x="3841826"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7" name="Picture 6">
            <a:hlinkClick r:id="rId2" action="ppaction://hlinksldjump"/>
            <a:extLst>
              <a:ext uri="{FF2B5EF4-FFF2-40B4-BE49-F238E27FC236}">
                <a16:creationId xmlns:a16="http://schemas.microsoft.com/office/drawing/2014/main" id="{5FBA3BD6-EFCD-8FE6-03F2-FDE2D6774FAB}"/>
              </a:ext>
            </a:extLst>
          </p:cNvPr>
          <p:cNvPicPr>
            <a:picLocks noChangeAspect="1"/>
          </p:cNvPicPr>
          <p:nvPr/>
        </p:nvPicPr>
        <p:blipFill>
          <a:blip r:embed="rId3"/>
          <a:stretch>
            <a:fillRect/>
          </a:stretch>
        </p:blipFill>
        <p:spPr>
          <a:xfrm>
            <a:off x="11257022" y="0"/>
            <a:ext cx="934978" cy="868794"/>
          </a:xfrm>
          <a:prstGeom prst="rect">
            <a:avLst/>
          </a:prstGeom>
        </p:spPr>
      </p:pic>
    </p:spTree>
    <p:extLst>
      <p:ext uri="{BB962C8B-B14F-4D97-AF65-F5344CB8AC3E}">
        <p14:creationId xmlns:p14="http://schemas.microsoft.com/office/powerpoint/2010/main" val="2175560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9C176-6455-806A-F448-0627828C5F86}"/>
              </a:ext>
            </a:extLst>
          </p:cNvPr>
          <p:cNvSpPr>
            <a:spLocks noGrp="1"/>
          </p:cNvSpPr>
          <p:nvPr>
            <p:ph type="title"/>
          </p:nvPr>
        </p:nvSpPr>
        <p:spPr/>
        <p:txBody>
          <a:bodyPr/>
          <a:lstStyle/>
          <a:p>
            <a:r>
              <a:rPr lang="en-US"/>
              <a:t>Design Risk and Assumptions</a:t>
            </a:r>
          </a:p>
        </p:txBody>
      </p:sp>
      <p:sp>
        <p:nvSpPr>
          <p:cNvPr id="3" name="Picture Placeholder 2">
            <a:extLst>
              <a:ext uri="{FF2B5EF4-FFF2-40B4-BE49-F238E27FC236}">
                <a16:creationId xmlns:a16="http://schemas.microsoft.com/office/drawing/2014/main" id="{9A422399-5E06-B730-C0E7-F4119795332D}"/>
              </a:ext>
            </a:extLst>
          </p:cNvPr>
          <p:cNvSpPr>
            <a:spLocks noGrp="1"/>
          </p:cNvSpPr>
          <p:nvPr>
            <p:ph type="pic" sz="quarter" idx="23"/>
          </p:nvPr>
        </p:nvSpPr>
        <p:spPr/>
      </p:sp>
      <p:sp>
        <p:nvSpPr>
          <p:cNvPr id="4" name="Text Placeholder 3">
            <a:extLst>
              <a:ext uri="{FF2B5EF4-FFF2-40B4-BE49-F238E27FC236}">
                <a16:creationId xmlns:a16="http://schemas.microsoft.com/office/drawing/2014/main" id="{281A59E4-2923-8945-1A55-14BA2AD046BD}"/>
              </a:ext>
            </a:extLst>
          </p:cNvPr>
          <p:cNvSpPr>
            <a:spLocks noGrp="1"/>
          </p:cNvSpPr>
          <p:nvPr>
            <p:ph type="body" sz="quarter" idx="13"/>
          </p:nvPr>
        </p:nvSpPr>
        <p:spPr>
          <a:xfrm>
            <a:off x="891677" y="1530369"/>
            <a:ext cx="4516128" cy="4659961"/>
          </a:xfrm>
          <a:ln>
            <a:solidFill>
              <a:schemeClr val="accent4"/>
            </a:solidFill>
          </a:ln>
        </p:spPr>
        <p:txBody>
          <a:bodyPr/>
          <a:lstStyle/>
          <a:p>
            <a:r>
              <a:rPr lang="en-US"/>
              <a:t>Risks</a:t>
            </a:r>
          </a:p>
        </p:txBody>
      </p:sp>
      <p:sp>
        <p:nvSpPr>
          <p:cNvPr id="5" name="Text Placeholder 4">
            <a:extLst>
              <a:ext uri="{FF2B5EF4-FFF2-40B4-BE49-F238E27FC236}">
                <a16:creationId xmlns:a16="http://schemas.microsoft.com/office/drawing/2014/main" id="{C4C287A8-C057-0DE8-BB32-B75FBA419973}"/>
              </a:ext>
            </a:extLst>
          </p:cNvPr>
          <p:cNvSpPr>
            <a:spLocks noGrp="1"/>
          </p:cNvSpPr>
          <p:nvPr>
            <p:ph type="body" sz="quarter" idx="15"/>
          </p:nvPr>
        </p:nvSpPr>
        <p:spPr>
          <a:xfrm>
            <a:off x="1220245" y="2458260"/>
            <a:ext cx="3858992" cy="3658332"/>
          </a:xfrm>
        </p:spPr>
        <p:txBody>
          <a:bodyPr vert="horz" lIns="91440" tIns="45720" rIns="91440" bIns="45720" rtlCol="0" anchor="t">
            <a:normAutofit/>
          </a:bodyPr>
          <a:lstStyle/>
          <a:p>
            <a:r>
              <a:rPr lang="en-US" sz="1800" dirty="0">
                <a:solidFill>
                  <a:schemeClr val="accent4"/>
                </a:solidFill>
                <a:ea typeface="+mn-lt"/>
                <a:cs typeface="+mn-lt"/>
              </a:rPr>
              <a:t>Optimization Failure</a:t>
            </a:r>
          </a:p>
          <a:p>
            <a:pPr marL="285750" indent="-285750" algn="l">
              <a:buFont typeface="Arial"/>
              <a:buChar char="•"/>
            </a:pPr>
            <a:r>
              <a:rPr lang="en-US" sz="1800" dirty="0">
                <a:ea typeface="+mn-lt"/>
                <a:cs typeface="+mn-lt"/>
              </a:rPr>
              <a:t>Diverging solutions impact UAS endurance</a:t>
            </a:r>
            <a:endParaRPr lang="en-US" sz="1800"/>
          </a:p>
          <a:p>
            <a:r>
              <a:rPr lang="en-US" sz="1800" dirty="0">
                <a:solidFill>
                  <a:schemeClr val="accent4"/>
                </a:solidFill>
              </a:rPr>
              <a:t>Complexity</a:t>
            </a:r>
          </a:p>
          <a:p>
            <a:pPr marL="285750" indent="-285750" algn="l">
              <a:buFont typeface="Arial,Sans-Serif"/>
              <a:buChar char="•"/>
            </a:pPr>
            <a:r>
              <a:rPr lang="en-US" sz="1800" dirty="0">
                <a:ea typeface="+mn-lt"/>
                <a:cs typeface="+mn-lt"/>
              </a:rPr>
              <a:t>Development time</a:t>
            </a:r>
            <a:endParaRPr lang="en-US" sz="1800">
              <a:ea typeface="+mn-lt"/>
              <a:cs typeface="+mn-lt"/>
            </a:endParaRPr>
          </a:p>
          <a:p>
            <a:pPr marL="285750" indent="-285750" algn="l">
              <a:buFont typeface="Arial,Sans-Serif"/>
              <a:buChar char="•"/>
            </a:pPr>
            <a:r>
              <a:rPr lang="en-US" sz="1800" dirty="0">
                <a:ea typeface="+mn-lt"/>
                <a:cs typeface="+mn-lt"/>
              </a:rPr>
              <a:t>Not enough resources</a:t>
            </a:r>
            <a:endParaRPr lang="en-US" sz="1800"/>
          </a:p>
          <a:p>
            <a:pPr marL="285750" indent="-285750" algn="l">
              <a:buFont typeface="Arial,Sans-Serif"/>
              <a:buChar char="•"/>
            </a:pPr>
            <a:r>
              <a:rPr lang="en-US" sz="1800" dirty="0"/>
              <a:t>Integration of custom software</a:t>
            </a:r>
            <a:endParaRPr lang="en-US" sz="1800"/>
          </a:p>
          <a:p>
            <a:pPr marL="285750" indent="-285750" algn="l">
              <a:buFont typeface="Arial,Sans-Serif"/>
              <a:buChar char="•"/>
            </a:pPr>
            <a:r>
              <a:rPr lang="en-US" sz="1800" dirty="0"/>
              <a:t>Implementation of optimization algorithms</a:t>
            </a:r>
            <a:endParaRPr lang="en-US" sz="1800"/>
          </a:p>
          <a:p>
            <a:endParaRPr lang="en-US" dirty="0"/>
          </a:p>
        </p:txBody>
      </p:sp>
      <p:sp>
        <p:nvSpPr>
          <p:cNvPr id="8" name="Footer Placeholder 7">
            <a:extLst>
              <a:ext uri="{FF2B5EF4-FFF2-40B4-BE49-F238E27FC236}">
                <a16:creationId xmlns:a16="http://schemas.microsoft.com/office/drawing/2014/main" id="{CA5CC944-7AD3-BF96-7089-1AD8437A98C1}"/>
              </a:ext>
            </a:extLst>
          </p:cNvPr>
          <p:cNvSpPr>
            <a:spLocks noGrp="1"/>
          </p:cNvSpPr>
          <p:nvPr>
            <p:ph type="ftr" sz="quarter" idx="21"/>
          </p:nvPr>
        </p:nvSpPr>
        <p:spPr/>
        <p:txBody>
          <a:bodyPr/>
          <a:lstStyle/>
          <a:p>
            <a:r>
              <a:rPr lang="en-US"/>
              <a:t>TEAM SEVEN PDR</a:t>
            </a:r>
          </a:p>
        </p:txBody>
      </p:sp>
      <p:sp>
        <p:nvSpPr>
          <p:cNvPr id="9" name="Text Placeholder 8">
            <a:extLst>
              <a:ext uri="{FF2B5EF4-FFF2-40B4-BE49-F238E27FC236}">
                <a16:creationId xmlns:a16="http://schemas.microsoft.com/office/drawing/2014/main" id="{031A46D6-E2F3-4DD1-8838-939B7198B95B}"/>
              </a:ext>
            </a:extLst>
          </p:cNvPr>
          <p:cNvSpPr>
            <a:spLocks noGrp="1"/>
          </p:cNvSpPr>
          <p:nvPr>
            <p:ph type="body" sz="quarter" idx="26"/>
          </p:nvPr>
        </p:nvSpPr>
        <p:spPr>
          <a:xfrm>
            <a:off x="6657548" y="1530368"/>
            <a:ext cx="4696252" cy="4659962"/>
          </a:xfrm>
          <a:ln>
            <a:solidFill>
              <a:schemeClr val="accent4"/>
            </a:solidFill>
          </a:ln>
        </p:spPr>
        <p:txBody>
          <a:bodyPr/>
          <a:lstStyle/>
          <a:p>
            <a:r>
              <a:rPr lang="en-US"/>
              <a:t>Assumptions</a:t>
            </a:r>
          </a:p>
        </p:txBody>
      </p:sp>
      <p:sp>
        <p:nvSpPr>
          <p:cNvPr id="11" name="Slide Number Placeholder 10">
            <a:extLst>
              <a:ext uri="{FF2B5EF4-FFF2-40B4-BE49-F238E27FC236}">
                <a16:creationId xmlns:a16="http://schemas.microsoft.com/office/drawing/2014/main" id="{91C14039-684F-7F0C-DDE1-83CEF8BAD7FA}"/>
              </a:ext>
            </a:extLst>
          </p:cNvPr>
          <p:cNvSpPr>
            <a:spLocks noGrp="1"/>
          </p:cNvSpPr>
          <p:nvPr>
            <p:ph type="sldNum" sz="quarter" idx="22"/>
          </p:nvPr>
        </p:nvSpPr>
        <p:spPr/>
        <p:txBody>
          <a:bodyPr/>
          <a:lstStyle/>
          <a:p>
            <a:fld id="{B5CEABB6-07DC-46E8-9B57-56EC44A396E5}" type="slidenum">
              <a:rPr lang="en-US" smtClean="0"/>
              <a:pPr/>
              <a:t>13</a:t>
            </a:fld>
            <a:endParaRPr lang="en-US"/>
          </a:p>
        </p:txBody>
      </p:sp>
      <p:grpSp>
        <p:nvGrpSpPr>
          <p:cNvPr id="12" name="Group 11">
            <a:extLst>
              <a:ext uri="{FF2B5EF4-FFF2-40B4-BE49-F238E27FC236}">
                <a16:creationId xmlns:a16="http://schemas.microsoft.com/office/drawing/2014/main" id="{E2C988A6-1BA0-B76A-09B2-621A64957341}"/>
              </a:ext>
            </a:extLst>
          </p:cNvPr>
          <p:cNvGrpSpPr/>
          <p:nvPr/>
        </p:nvGrpSpPr>
        <p:grpSpPr>
          <a:xfrm>
            <a:off x="103549" y="6323610"/>
            <a:ext cx="4975688" cy="501650"/>
            <a:chOff x="103549" y="6323610"/>
            <a:chExt cx="4975688" cy="501650"/>
          </a:xfrm>
        </p:grpSpPr>
        <p:sp>
          <p:nvSpPr>
            <p:cNvPr id="13" name="Rectangle: Rounded Corners 12">
              <a:extLst>
                <a:ext uri="{FF2B5EF4-FFF2-40B4-BE49-F238E27FC236}">
                  <a16:creationId xmlns:a16="http://schemas.microsoft.com/office/drawing/2014/main" id="{DDDA3351-DD38-62AC-04CE-9BD83B0CC3C8}"/>
                </a:ext>
              </a:extLst>
            </p:cNvPr>
            <p:cNvSpPr/>
            <p:nvPr/>
          </p:nvSpPr>
          <p:spPr>
            <a:xfrm>
              <a:off x="103549"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293553D-F835-F6CE-40F1-9088D7C5DACB}"/>
                </a:ext>
              </a:extLst>
            </p:cNvPr>
            <p:cNvSpPr/>
            <p:nvPr/>
          </p:nvSpPr>
          <p:spPr>
            <a:xfrm>
              <a:off x="190537" y="6388632"/>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15" name="Rectangle: Rounded Corners 14">
              <a:extLst>
                <a:ext uri="{FF2B5EF4-FFF2-40B4-BE49-F238E27FC236}">
                  <a16:creationId xmlns:a16="http://schemas.microsoft.com/office/drawing/2014/main" id="{E1E66FD0-0273-AF13-48B0-D8CEF2A93A33}"/>
                </a:ext>
              </a:extLst>
            </p:cNvPr>
            <p:cNvSpPr/>
            <p:nvPr/>
          </p:nvSpPr>
          <p:spPr>
            <a:xfrm>
              <a:off x="1397007" y="6391873"/>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16" name="Rectangle: Rounded Corners 15">
              <a:extLst>
                <a:ext uri="{FF2B5EF4-FFF2-40B4-BE49-F238E27FC236}">
                  <a16:creationId xmlns:a16="http://schemas.microsoft.com/office/drawing/2014/main" id="{EB8E59F1-0851-D694-91D5-5BC51E667887}"/>
                </a:ext>
              </a:extLst>
            </p:cNvPr>
            <p:cNvSpPr/>
            <p:nvPr/>
          </p:nvSpPr>
          <p:spPr>
            <a:xfrm>
              <a:off x="2608157"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17" name="Rectangle: Rounded Corners 16">
              <a:extLst>
                <a:ext uri="{FF2B5EF4-FFF2-40B4-BE49-F238E27FC236}">
                  <a16:creationId xmlns:a16="http://schemas.microsoft.com/office/drawing/2014/main" id="{04E7E6CE-C5C3-C238-4A2E-8EC17EB4483C}"/>
                </a:ext>
              </a:extLst>
            </p:cNvPr>
            <p:cNvSpPr/>
            <p:nvPr/>
          </p:nvSpPr>
          <p:spPr>
            <a:xfrm>
              <a:off x="3841826"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22" name="Picture 21">
            <a:hlinkClick r:id="rId2" action="ppaction://hlinksldjump"/>
            <a:extLst>
              <a:ext uri="{FF2B5EF4-FFF2-40B4-BE49-F238E27FC236}">
                <a16:creationId xmlns:a16="http://schemas.microsoft.com/office/drawing/2014/main" id="{2CF3F60B-EC47-C8AC-B7B1-BCFCCFD8D1A7}"/>
              </a:ext>
            </a:extLst>
          </p:cNvPr>
          <p:cNvPicPr>
            <a:picLocks noChangeAspect="1"/>
          </p:cNvPicPr>
          <p:nvPr/>
        </p:nvPicPr>
        <p:blipFill>
          <a:blip r:embed="rId3"/>
          <a:stretch>
            <a:fillRect/>
          </a:stretch>
        </p:blipFill>
        <p:spPr>
          <a:xfrm>
            <a:off x="11257022" y="0"/>
            <a:ext cx="934978" cy="868794"/>
          </a:xfrm>
          <a:prstGeom prst="rect">
            <a:avLst/>
          </a:prstGeom>
        </p:spPr>
      </p:pic>
      <p:sp>
        <p:nvSpPr>
          <p:cNvPr id="19" name="Text Placeholder 4">
            <a:extLst>
              <a:ext uri="{FF2B5EF4-FFF2-40B4-BE49-F238E27FC236}">
                <a16:creationId xmlns:a16="http://schemas.microsoft.com/office/drawing/2014/main" id="{578F0813-00E6-BB45-EA12-EADB684D5C68}"/>
              </a:ext>
            </a:extLst>
          </p:cNvPr>
          <p:cNvSpPr txBox="1">
            <a:spLocks/>
          </p:cNvSpPr>
          <p:nvPr/>
        </p:nvSpPr>
        <p:spPr>
          <a:xfrm>
            <a:off x="7243952" y="2532506"/>
            <a:ext cx="3526840" cy="449848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accent4"/>
                </a:solidFill>
                <a:ea typeface="+mn-lt"/>
                <a:cs typeface="+mn-lt"/>
              </a:rPr>
              <a:t>Agnostic of Flight Controller</a:t>
            </a:r>
          </a:p>
          <a:p>
            <a:pPr marL="285750" indent="-285750" algn="l">
              <a:buFont typeface="Arial"/>
              <a:buChar char="•"/>
            </a:pPr>
            <a:r>
              <a:rPr lang="en-US" sz="1800">
                <a:ea typeface="+mn-lt"/>
                <a:cs typeface="+mn-lt"/>
              </a:rPr>
              <a:t>Energy optimization will work independently of flight controller</a:t>
            </a:r>
            <a:endParaRPr lang="en-US" sz="1800"/>
          </a:p>
          <a:p>
            <a:r>
              <a:rPr lang="en-US" sz="1800">
                <a:solidFill>
                  <a:schemeClr val="accent4"/>
                </a:solidFill>
                <a:ea typeface="+mn-lt"/>
                <a:cs typeface="+mn-lt"/>
              </a:rPr>
              <a:t>Baseline Flight Plan</a:t>
            </a:r>
          </a:p>
          <a:p>
            <a:pPr marL="285750" indent="-285750" algn="l">
              <a:buChar char="•"/>
            </a:pPr>
            <a:r>
              <a:rPr lang="en-US" sz="1800">
                <a:solidFill>
                  <a:srgbClr val="000000"/>
                </a:solidFill>
              </a:rPr>
              <a:t>Standard flight plan is not updated / optimized during the mission</a:t>
            </a:r>
          </a:p>
          <a:p>
            <a:r>
              <a:rPr lang="en-US" sz="1800">
                <a:solidFill>
                  <a:schemeClr val="accent4"/>
                </a:solidFill>
              </a:rPr>
              <a:t>Automatic</a:t>
            </a:r>
          </a:p>
          <a:p>
            <a:pPr marL="285750" indent="-285750" algn="l">
              <a:buFont typeface="Arial,Sans-Serif"/>
              <a:buChar char="•"/>
            </a:pPr>
            <a:r>
              <a:rPr lang="en-US" sz="1800">
                <a:ea typeface="+mn-lt"/>
                <a:cs typeface="+mn-lt"/>
              </a:rPr>
              <a:t>Path optimization is automated</a:t>
            </a:r>
            <a:endParaRPr lang="en-US" sz="1800"/>
          </a:p>
          <a:p>
            <a:pPr marL="285750" indent="-285750" algn="l">
              <a:buFont typeface="Arial,Sans-Serif"/>
              <a:buChar char="•"/>
            </a:pPr>
            <a:r>
              <a:rPr lang="en-US" sz="1800"/>
              <a:t>Optimized path can be flown by user</a:t>
            </a:r>
          </a:p>
          <a:p>
            <a:endParaRPr lang="en-US"/>
          </a:p>
        </p:txBody>
      </p:sp>
    </p:spTree>
    <p:extLst>
      <p:ext uri="{BB962C8B-B14F-4D97-AF65-F5344CB8AC3E}">
        <p14:creationId xmlns:p14="http://schemas.microsoft.com/office/powerpoint/2010/main" val="1507150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B56FC-C153-3EDC-A1C1-98C4E6BE2F55}"/>
              </a:ext>
            </a:extLst>
          </p:cNvPr>
          <p:cNvSpPr>
            <a:spLocks noGrp="1"/>
          </p:cNvSpPr>
          <p:nvPr>
            <p:ph type="title"/>
          </p:nvPr>
        </p:nvSpPr>
        <p:spPr>
          <a:xfrm>
            <a:off x="4712" y="4178"/>
            <a:ext cx="9976956" cy="987969"/>
          </a:xfrm>
        </p:spPr>
        <p:txBody>
          <a:bodyPr/>
          <a:lstStyle/>
          <a:p>
            <a:r>
              <a:rPr lang="en-US"/>
              <a:t>Design Metrics &amp; Weightings</a:t>
            </a:r>
          </a:p>
        </p:txBody>
      </p:sp>
      <p:sp>
        <p:nvSpPr>
          <p:cNvPr id="11" name="Picture Placeholder 10">
            <a:extLst>
              <a:ext uri="{FF2B5EF4-FFF2-40B4-BE49-F238E27FC236}">
                <a16:creationId xmlns:a16="http://schemas.microsoft.com/office/drawing/2014/main" id="{C40594AE-4280-32BF-DF85-6AB0E3617C79}"/>
              </a:ext>
            </a:extLst>
          </p:cNvPr>
          <p:cNvSpPr>
            <a:spLocks noGrp="1"/>
          </p:cNvSpPr>
          <p:nvPr>
            <p:ph type="pic" sz="quarter" idx="13"/>
          </p:nvPr>
        </p:nvSpPr>
        <p:spPr/>
      </p:sp>
      <p:sp>
        <p:nvSpPr>
          <p:cNvPr id="12" name="Date Placeholder 11">
            <a:extLst>
              <a:ext uri="{FF2B5EF4-FFF2-40B4-BE49-F238E27FC236}">
                <a16:creationId xmlns:a16="http://schemas.microsoft.com/office/drawing/2014/main" id="{402FF7ED-C1C4-7F3C-8010-923A0FB1A51D}"/>
              </a:ext>
            </a:extLst>
          </p:cNvPr>
          <p:cNvSpPr>
            <a:spLocks noGrp="1"/>
          </p:cNvSpPr>
          <p:nvPr>
            <p:ph type="dt" sz="half" idx="4294967295"/>
          </p:nvPr>
        </p:nvSpPr>
        <p:spPr>
          <a:prstGeom prst="rect">
            <a:avLst/>
          </a:prstGeom>
        </p:spPr>
        <p:txBody>
          <a:bodyPr/>
          <a:lstStyle/>
          <a:p>
            <a:r>
              <a:rPr lang="en-US"/>
              <a:t> </a:t>
            </a:r>
          </a:p>
        </p:txBody>
      </p:sp>
      <p:sp>
        <p:nvSpPr>
          <p:cNvPr id="13" name="Footer Placeholder 12">
            <a:extLst>
              <a:ext uri="{FF2B5EF4-FFF2-40B4-BE49-F238E27FC236}">
                <a16:creationId xmlns:a16="http://schemas.microsoft.com/office/drawing/2014/main" id="{3F74FEDC-F883-51FD-3736-112F4EFEB6F1}"/>
              </a:ext>
            </a:extLst>
          </p:cNvPr>
          <p:cNvSpPr>
            <a:spLocks noGrp="1"/>
          </p:cNvSpPr>
          <p:nvPr>
            <p:ph type="ftr" sz="quarter" idx="11"/>
          </p:nvPr>
        </p:nvSpPr>
        <p:spPr/>
        <p:txBody>
          <a:bodyPr/>
          <a:lstStyle/>
          <a:p>
            <a:r>
              <a:rPr lang="en-US"/>
              <a:t>TEAM SEVEN PDR</a:t>
            </a:r>
          </a:p>
        </p:txBody>
      </p:sp>
      <p:sp>
        <p:nvSpPr>
          <p:cNvPr id="14" name="Slide Number Placeholder 13">
            <a:extLst>
              <a:ext uri="{FF2B5EF4-FFF2-40B4-BE49-F238E27FC236}">
                <a16:creationId xmlns:a16="http://schemas.microsoft.com/office/drawing/2014/main" id="{90015BA7-851A-FC83-D7B8-AA016DA6E5BB}"/>
              </a:ext>
            </a:extLst>
          </p:cNvPr>
          <p:cNvSpPr>
            <a:spLocks noGrp="1"/>
          </p:cNvSpPr>
          <p:nvPr>
            <p:ph type="sldNum" sz="quarter" idx="12"/>
          </p:nvPr>
        </p:nvSpPr>
        <p:spPr/>
        <p:txBody>
          <a:bodyPr/>
          <a:lstStyle/>
          <a:p>
            <a:fld id="{B5CEABB6-07DC-46E8-9B57-56EC44A396E5}" type="slidenum">
              <a:rPr lang="en-US" smtClean="0"/>
              <a:pPr/>
              <a:t>14</a:t>
            </a:fld>
            <a:endParaRPr lang="en-US"/>
          </a:p>
        </p:txBody>
      </p:sp>
      <p:sp>
        <p:nvSpPr>
          <p:cNvPr id="21" name="Rectangle 20">
            <a:extLst>
              <a:ext uri="{FF2B5EF4-FFF2-40B4-BE49-F238E27FC236}">
                <a16:creationId xmlns:a16="http://schemas.microsoft.com/office/drawing/2014/main" id="{9ABEB385-695E-3A4A-106D-7DB33519089A}"/>
              </a:ext>
            </a:extLst>
          </p:cNvPr>
          <p:cNvSpPr/>
          <p:nvPr/>
        </p:nvSpPr>
        <p:spPr>
          <a:xfrm>
            <a:off x="213668" y="6395115"/>
            <a:ext cx="1089039" cy="365125"/>
          </a:xfrm>
          <a:prstGeom prst="rect">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bg1"/>
                </a:solidFill>
              </a:rPr>
              <a:t>Introduction</a:t>
            </a:r>
          </a:p>
        </p:txBody>
      </p:sp>
      <p:sp>
        <p:nvSpPr>
          <p:cNvPr id="22" name="Rectangle 21">
            <a:extLst>
              <a:ext uri="{FF2B5EF4-FFF2-40B4-BE49-F238E27FC236}">
                <a16:creationId xmlns:a16="http://schemas.microsoft.com/office/drawing/2014/main" id="{06D30BBC-840B-1BF2-3BD9-63D99BABA5FD}"/>
              </a:ext>
            </a:extLst>
          </p:cNvPr>
          <p:cNvSpPr/>
          <p:nvPr/>
        </p:nvSpPr>
        <p:spPr>
          <a:xfrm>
            <a:off x="1417653" y="6395116"/>
            <a:ext cx="1089039" cy="365125"/>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t>Trades</a:t>
            </a:r>
          </a:p>
        </p:txBody>
      </p:sp>
      <p:sp>
        <p:nvSpPr>
          <p:cNvPr id="23" name="Rectangle 22">
            <a:extLst>
              <a:ext uri="{FF2B5EF4-FFF2-40B4-BE49-F238E27FC236}">
                <a16:creationId xmlns:a16="http://schemas.microsoft.com/office/drawing/2014/main" id="{F31B9C6A-265E-4B2E-F39A-299A31B8E4D2}"/>
              </a:ext>
            </a:extLst>
          </p:cNvPr>
          <p:cNvSpPr/>
          <p:nvPr/>
        </p:nvSpPr>
        <p:spPr>
          <a:xfrm>
            <a:off x="2621638" y="6395117"/>
            <a:ext cx="1089039" cy="3651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a:t>Current Design Space</a:t>
            </a:r>
          </a:p>
        </p:txBody>
      </p:sp>
      <p:sp>
        <p:nvSpPr>
          <p:cNvPr id="24" name="Rectangle 23">
            <a:extLst>
              <a:ext uri="{FF2B5EF4-FFF2-40B4-BE49-F238E27FC236}">
                <a16:creationId xmlns:a16="http://schemas.microsoft.com/office/drawing/2014/main" id="{A778788F-B3D8-021F-6CB1-07E0EBFC0048}"/>
              </a:ext>
            </a:extLst>
          </p:cNvPr>
          <p:cNvSpPr/>
          <p:nvPr/>
        </p:nvSpPr>
        <p:spPr>
          <a:xfrm>
            <a:off x="3839954" y="6395117"/>
            <a:ext cx="1089039" cy="3651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t>Future Work</a:t>
            </a:r>
          </a:p>
        </p:txBody>
      </p:sp>
      <p:graphicFrame>
        <p:nvGraphicFramePr>
          <p:cNvPr id="36" name="Table 36">
            <a:extLst>
              <a:ext uri="{FF2B5EF4-FFF2-40B4-BE49-F238E27FC236}">
                <a16:creationId xmlns:a16="http://schemas.microsoft.com/office/drawing/2014/main" id="{C7D20AFF-2B6B-A907-1732-351FB797F8F4}"/>
              </a:ext>
            </a:extLst>
          </p:cNvPr>
          <p:cNvGraphicFramePr>
            <a:graphicFrameLocks noGrp="1"/>
          </p:cNvGraphicFramePr>
          <p:nvPr>
            <p:extLst>
              <p:ext uri="{D42A27DB-BD31-4B8C-83A1-F6EECF244321}">
                <p14:modId xmlns:p14="http://schemas.microsoft.com/office/powerpoint/2010/main" val="3033400360"/>
              </p:ext>
            </p:extLst>
          </p:nvPr>
        </p:nvGraphicFramePr>
        <p:xfrm>
          <a:off x="15048" y="876705"/>
          <a:ext cx="12172239" cy="5080928"/>
        </p:xfrm>
        <a:graphic>
          <a:graphicData uri="http://schemas.openxmlformats.org/drawingml/2006/table">
            <a:tbl>
              <a:tblPr firstRow="1" bandRow="1">
                <a:tableStyleId>{073A0DAA-6AF3-43AB-8588-CEC1D06C72B9}</a:tableStyleId>
              </a:tblPr>
              <a:tblGrid>
                <a:gridCol w="3148055">
                  <a:extLst>
                    <a:ext uri="{9D8B030D-6E8A-4147-A177-3AD203B41FA5}">
                      <a16:colId xmlns:a16="http://schemas.microsoft.com/office/drawing/2014/main" val="1621882963"/>
                    </a:ext>
                  </a:extLst>
                </a:gridCol>
                <a:gridCol w="1526225">
                  <a:extLst>
                    <a:ext uri="{9D8B030D-6E8A-4147-A177-3AD203B41FA5}">
                      <a16:colId xmlns:a16="http://schemas.microsoft.com/office/drawing/2014/main" val="1372314845"/>
                    </a:ext>
                  </a:extLst>
                </a:gridCol>
                <a:gridCol w="1657385">
                  <a:extLst>
                    <a:ext uri="{9D8B030D-6E8A-4147-A177-3AD203B41FA5}">
                      <a16:colId xmlns:a16="http://schemas.microsoft.com/office/drawing/2014/main" val="1362544973"/>
                    </a:ext>
                  </a:extLst>
                </a:gridCol>
                <a:gridCol w="5840574">
                  <a:extLst>
                    <a:ext uri="{9D8B030D-6E8A-4147-A177-3AD203B41FA5}">
                      <a16:colId xmlns:a16="http://schemas.microsoft.com/office/drawing/2014/main" val="1431839449"/>
                    </a:ext>
                  </a:extLst>
                </a:gridCol>
              </a:tblGrid>
              <a:tr h="622802">
                <a:tc>
                  <a:txBody>
                    <a:bodyPr/>
                    <a:lstStyle/>
                    <a:p>
                      <a:pPr algn="ctr"/>
                      <a:r>
                        <a:rPr lang="en-US"/>
                        <a:t>Title</a:t>
                      </a:r>
                    </a:p>
                  </a:txBody>
                  <a:tcPr anchor="ctr">
                    <a:solidFill>
                      <a:schemeClr val="tx2"/>
                    </a:solidFill>
                  </a:tcPr>
                </a:tc>
                <a:tc>
                  <a:txBody>
                    <a:bodyPr/>
                    <a:lstStyle/>
                    <a:p>
                      <a:pPr algn="ctr"/>
                      <a:r>
                        <a:rPr lang="en-US"/>
                        <a:t>Functional Requirement</a:t>
                      </a:r>
                    </a:p>
                  </a:txBody>
                  <a:tcPr anchor="ctr">
                    <a:solidFill>
                      <a:schemeClr val="tx2"/>
                    </a:solidFill>
                  </a:tcPr>
                </a:tc>
                <a:tc>
                  <a:txBody>
                    <a:bodyPr/>
                    <a:lstStyle/>
                    <a:p>
                      <a:pPr algn="ctr"/>
                      <a:r>
                        <a:rPr lang="en-US"/>
                        <a:t>Weighting</a:t>
                      </a:r>
                    </a:p>
                  </a:txBody>
                  <a:tcPr anchor="ctr">
                    <a:solidFill>
                      <a:schemeClr val="tx2"/>
                    </a:solidFill>
                  </a:tcPr>
                </a:tc>
                <a:tc>
                  <a:txBody>
                    <a:bodyPr/>
                    <a:lstStyle/>
                    <a:p>
                      <a:pPr algn="ctr"/>
                      <a:r>
                        <a:rPr lang="en-US"/>
                        <a:t>Rationale</a:t>
                      </a:r>
                    </a:p>
                  </a:txBody>
                  <a:tcPr anchor="ctr">
                    <a:solidFill>
                      <a:schemeClr val="tx2"/>
                    </a:solidFill>
                  </a:tcPr>
                </a:tc>
                <a:extLst>
                  <a:ext uri="{0D108BD9-81ED-4DB2-BD59-A6C34878D82A}">
                    <a16:rowId xmlns:a16="http://schemas.microsoft.com/office/drawing/2014/main" val="1523711479"/>
                  </a:ext>
                </a:extLst>
              </a:tr>
              <a:tr h="1110212">
                <a:tc>
                  <a:txBody>
                    <a:bodyPr/>
                    <a:lstStyle/>
                    <a:p>
                      <a:pPr algn="ctr"/>
                      <a:r>
                        <a:rPr lang="en-US"/>
                        <a:t>Implementation Simplicity</a:t>
                      </a:r>
                    </a:p>
                  </a:txBody>
                  <a:tcPr/>
                </a:tc>
                <a:tc>
                  <a:txBody>
                    <a:bodyPr/>
                    <a:lstStyle/>
                    <a:p>
                      <a:pPr algn="ctr"/>
                      <a:r>
                        <a:rPr lang="en-US"/>
                        <a:t>All FRs</a:t>
                      </a:r>
                    </a:p>
                  </a:txBody>
                  <a:tcPr/>
                </a:tc>
                <a:tc>
                  <a:txBody>
                    <a:bodyPr/>
                    <a:lstStyle/>
                    <a:p>
                      <a:pPr algn="ctr"/>
                      <a:r>
                        <a:rPr lang="en-US"/>
                        <a:t>25%</a:t>
                      </a:r>
                    </a:p>
                  </a:txBody>
                  <a:tcPr/>
                </a:tc>
                <a:tc>
                  <a:txBody>
                    <a:bodyPr/>
                    <a:lstStyle/>
                    <a:p>
                      <a:pPr algn="ctr"/>
                      <a:r>
                        <a:rPr lang="en-US" dirty="0"/>
                        <a:t>The success of the project is largely dependent on our ability to learn and implement the solution.</a:t>
                      </a:r>
                    </a:p>
                  </a:txBody>
                  <a:tcPr/>
                </a:tc>
                <a:extLst>
                  <a:ext uri="{0D108BD9-81ED-4DB2-BD59-A6C34878D82A}">
                    <a16:rowId xmlns:a16="http://schemas.microsoft.com/office/drawing/2014/main" val="3968339277"/>
                  </a:ext>
                </a:extLst>
              </a:tr>
              <a:tr h="1110212">
                <a:tc>
                  <a:txBody>
                    <a:bodyPr/>
                    <a:lstStyle/>
                    <a:p>
                      <a:pPr lvl="0" algn="ctr">
                        <a:buNone/>
                      </a:pPr>
                      <a:r>
                        <a:rPr lang="en-US"/>
                        <a:t>Flight Endurance Improvement</a:t>
                      </a:r>
                    </a:p>
                  </a:txBody>
                  <a:tcPr/>
                </a:tc>
                <a:tc>
                  <a:txBody>
                    <a:bodyPr/>
                    <a:lstStyle/>
                    <a:p>
                      <a:pPr lvl="0" algn="ctr">
                        <a:buNone/>
                      </a:pPr>
                      <a:r>
                        <a:rPr lang="en-US"/>
                        <a:t>FR 2</a:t>
                      </a:r>
                    </a:p>
                  </a:txBody>
                  <a:tcPr/>
                </a:tc>
                <a:tc>
                  <a:txBody>
                    <a:bodyPr/>
                    <a:lstStyle/>
                    <a:p>
                      <a:pPr lvl="0" algn="ctr">
                        <a:buNone/>
                      </a:pPr>
                      <a:r>
                        <a:rPr lang="en-US"/>
                        <a:t>35%</a:t>
                      </a:r>
                    </a:p>
                  </a:txBody>
                  <a:tcPr/>
                </a:tc>
                <a:tc>
                  <a:txBody>
                    <a:bodyPr/>
                    <a:lstStyle/>
                    <a:p>
                      <a:pPr lvl="0" algn="ctr">
                        <a:buNone/>
                      </a:pPr>
                      <a:r>
                        <a:rPr lang="en-US" dirty="0"/>
                        <a:t>Improvement of the endurance of the UAS is a top functional requirement.</a:t>
                      </a:r>
                    </a:p>
                  </a:txBody>
                  <a:tcPr/>
                </a:tc>
                <a:extLst>
                  <a:ext uri="{0D108BD9-81ED-4DB2-BD59-A6C34878D82A}">
                    <a16:rowId xmlns:a16="http://schemas.microsoft.com/office/drawing/2014/main" val="1961969032"/>
                  </a:ext>
                </a:extLst>
              </a:tr>
              <a:tr h="1110212">
                <a:tc>
                  <a:txBody>
                    <a:bodyPr/>
                    <a:lstStyle/>
                    <a:p>
                      <a:pPr algn="ctr"/>
                      <a:r>
                        <a:rPr lang="en-US"/>
                        <a:t>Improvement on User Workload</a:t>
                      </a:r>
                    </a:p>
                  </a:txBody>
                  <a:tcPr/>
                </a:tc>
                <a:tc>
                  <a:txBody>
                    <a:bodyPr/>
                    <a:lstStyle/>
                    <a:p>
                      <a:pPr algn="ctr"/>
                      <a:r>
                        <a:rPr lang="en-US"/>
                        <a:t>FR 3</a:t>
                      </a:r>
                    </a:p>
                  </a:txBody>
                  <a:tcPr/>
                </a:tc>
                <a:tc>
                  <a:txBody>
                    <a:bodyPr/>
                    <a:lstStyle/>
                    <a:p>
                      <a:pPr algn="ctr"/>
                      <a:r>
                        <a:rPr lang="en-US"/>
                        <a:t>15%</a:t>
                      </a:r>
                    </a:p>
                  </a:txBody>
                  <a:tcPr/>
                </a:tc>
                <a:tc>
                  <a:txBody>
                    <a:bodyPr/>
                    <a:lstStyle/>
                    <a:p>
                      <a:pPr algn="ctr"/>
                      <a:r>
                        <a:rPr lang="en-US" dirty="0"/>
                        <a:t>Baseline solution assumes the user must manually optimize the path without a control system, which they may not try to do. Therefore, it is not weighted as much.</a:t>
                      </a:r>
                    </a:p>
                  </a:txBody>
                  <a:tcPr/>
                </a:tc>
                <a:extLst>
                  <a:ext uri="{0D108BD9-81ED-4DB2-BD59-A6C34878D82A}">
                    <a16:rowId xmlns:a16="http://schemas.microsoft.com/office/drawing/2014/main" val="2658999257"/>
                  </a:ext>
                </a:extLst>
              </a:tr>
              <a:tr h="1110212">
                <a:tc>
                  <a:txBody>
                    <a:bodyPr/>
                    <a:lstStyle/>
                    <a:p>
                      <a:pPr lvl="0" algn="ctr">
                        <a:buNone/>
                      </a:pPr>
                      <a:r>
                        <a:rPr lang="en-US"/>
                        <a:t>Safety</a:t>
                      </a:r>
                    </a:p>
                  </a:txBody>
                  <a:tcPr/>
                </a:tc>
                <a:tc>
                  <a:txBody>
                    <a:bodyPr/>
                    <a:lstStyle/>
                    <a:p>
                      <a:pPr lvl="0" algn="ctr">
                        <a:buNone/>
                      </a:pPr>
                      <a:r>
                        <a:rPr lang="en-US"/>
                        <a:t>FR 4</a:t>
                      </a:r>
                    </a:p>
                  </a:txBody>
                  <a:tcPr/>
                </a:tc>
                <a:tc>
                  <a:txBody>
                    <a:bodyPr/>
                    <a:lstStyle/>
                    <a:p>
                      <a:pPr lvl="0" algn="ctr">
                        <a:buNone/>
                      </a:pPr>
                      <a:r>
                        <a:rPr lang="en-US"/>
                        <a:t>25%</a:t>
                      </a:r>
                    </a:p>
                  </a:txBody>
                  <a:tcPr/>
                </a:tc>
                <a:tc>
                  <a:txBody>
                    <a:bodyPr/>
                    <a:lstStyle/>
                    <a:p>
                      <a:pPr lvl="0" algn="ctr">
                        <a:buNone/>
                      </a:pPr>
                      <a:r>
                        <a:rPr lang="en-US" dirty="0"/>
                        <a:t>Safety of the user, system, surrounding environment, and bystanders is extremely important. The system will not be used if it is not safe.</a:t>
                      </a:r>
                    </a:p>
                  </a:txBody>
                  <a:tcPr/>
                </a:tc>
                <a:extLst>
                  <a:ext uri="{0D108BD9-81ED-4DB2-BD59-A6C34878D82A}">
                    <a16:rowId xmlns:a16="http://schemas.microsoft.com/office/drawing/2014/main" val="2249762133"/>
                  </a:ext>
                </a:extLst>
              </a:tr>
            </a:tbl>
          </a:graphicData>
        </a:graphic>
      </p:graphicFrame>
      <p:grpSp>
        <p:nvGrpSpPr>
          <p:cNvPr id="3" name="Group 2">
            <a:extLst>
              <a:ext uri="{FF2B5EF4-FFF2-40B4-BE49-F238E27FC236}">
                <a16:creationId xmlns:a16="http://schemas.microsoft.com/office/drawing/2014/main" id="{0056CF51-B876-3C11-488E-C778630D31BC}"/>
              </a:ext>
            </a:extLst>
          </p:cNvPr>
          <p:cNvGrpSpPr/>
          <p:nvPr/>
        </p:nvGrpSpPr>
        <p:grpSpPr>
          <a:xfrm>
            <a:off x="103549" y="6323610"/>
            <a:ext cx="4975688" cy="501650"/>
            <a:chOff x="103549" y="6323610"/>
            <a:chExt cx="4975688" cy="501650"/>
          </a:xfrm>
        </p:grpSpPr>
        <p:sp>
          <p:nvSpPr>
            <p:cNvPr id="15" name="Rectangle: Rounded Corners 14">
              <a:extLst>
                <a:ext uri="{FF2B5EF4-FFF2-40B4-BE49-F238E27FC236}">
                  <a16:creationId xmlns:a16="http://schemas.microsoft.com/office/drawing/2014/main" id="{64756617-3D5F-B7E3-684E-FB95EF81ACCC}"/>
                </a:ext>
              </a:extLst>
            </p:cNvPr>
            <p:cNvSpPr/>
            <p:nvPr/>
          </p:nvSpPr>
          <p:spPr>
            <a:xfrm>
              <a:off x="103549"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BD92E11-7567-A0BE-037B-DAFFF5019B22}"/>
                </a:ext>
              </a:extLst>
            </p:cNvPr>
            <p:cNvSpPr/>
            <p:nvPr/>
          </p:nvSpPr>
          <p:spPr>
            <a:xfrm>
              <a:off x="190537" y="6388632"/>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17" name="Rectangle: Rounded Corners 16">
              <a:extLst>
                <a:ext uri="{FF2B5EF4-FFF2-40B4-BE49-F238E27FC236}">
                  <a16:creationId xmlns:a16="http://schemas.microsoft.com/office/drawing/2014/main" id="{318E9F6F-2186-7C6D-F63C-24349C4F4E59}"/>
                </a:ext>
              </a:extLst>
            </p:cNvPr>
            <p:cNvSpPr/>
            <p:nvPr/>
          </p:nvSpPr>
          <p:spPr>
            <a:xfrm>
              <a:off x="1397007" y="6391873"/>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18" name="Rectangle: Rounded Corners 17">
              <a:extLst>
                <a:ext uri="{FF2B5EF4-FFF2-40B4-BE49-F238E27FC236}">
                  <a16:creationId xmlns:a16="http://schemas.microsoft.com/office/drawing/2014/main" id="{EB11A239-A388-6791-90A8-DC880548AC11}"/>
                </a:ext>
              </a:extLst>
            </p:cNvPr>
            <p:cNvSpPr/>
            <p:nvPr/>
          </p:nvSpPr>
          <p:spPr>
            <a:xfrm>
              <a:off x="2608157"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19" name="Rectangle: Rounded Corners 18">
              <a:extLst>
                <a:ext uri="{FF2B5EF4-FFF2-40B4-BE49-F238E27FC236}">
                  <a16:creationId xmlns:a16="http://schemas.microsoft.com/office/drawing/2014/main" id="{96134077-1387-41A4-0173-09B6C1B7EC9D}"/>
                </a:ext>
              </a:extLst>
            </p:cNvPr>
            <p:cNvSpPr/>
            <p:nvPr/>
          </p:nvSpPr>
          <p:spPr>
            <a:xfrm>
              <a:off x="3841826"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20" name="Picture 19">
            <a:hlinkClick r:id="rId3" action="ppaction://hlinksldjump"/>
            <a:extLst>
              <a:ext uri="{FF2B5EF4-FFF2-40B4-BE49-F238E27FC236}">
                <a16:creationId xmlns:a16="http://schemas.microsoft.com/office/drawing/2014/main" id="{D144241C-37EC-3267-645A-86E787D12F56}"/>
              </a:ext>
            </a:extLst>
          </p:cNvPr>
          <p:cNvPicPr>
            <a:picLocks noChangeAspect="1"/>
          </p:cNvPicPr>
          <p:nvPr/>
        </p:nvPicPr>
        <p:blipFill>
          <a:blip r:embed="rId4"/>
          <a:stretch>
            <a:fillRect/>
          </a:stretch>
        </p:blipFill>
        <p:spPr>
          <a:xfrm>
            <a:off x="11257022" y="0"/>
            <a:ext cx="934978" cy="868794"/>
          </a:xfrm>
          <a:prstGeom prst="rect">
            <a:avLst/>
          </a:prstGeom>
        </p:spPr>
      </p:pic>
      <p:sp>
        <p:nvSpPr>
          <p:cNvPr id="4" name="TextBox 3">
            <a:extLst>
              <a:ext uri="{FF2B5EF4-FFF2-40B4-BE49-F238E27FC236}">
                <a16:creationId xmlns:a16="http://schemas.microsoft.com/office/drawing/2014/main" id="{CAEC4BD8-1A04-34CB-75E0-E741005DD5BC}"/>
              </a:ext>
            </a:extLst>
          </p:cNvPr>
          <p:cNvSpPr txBox="1"/>
          <p:nvPr/>
        </p:nvSpPr>
        <p:spPr>
          <a:xfrm>
            <a:off x="9981668" y="503418"/>
            <a:ext cx="1528449" cy="369332"/>
          </a:xfrm>
          <a:prstGeom prst="rect">
            <a:avLst/>
          </a:prstGeom>
          <a:noFill/>
        </p:spPr>
        <p:txBody>
          <a:bodyPr wrap="square" rtlCol="0">
            <a:spAutoFit/>
          </a:bodyPr>
          <a:lstStyle/>
          <a:p>
            <a:r>
              <a:rPr lang="en-US" dirty="0">
                <a:solidFill>
                  <a:schemeClr val="accent4"/>
                </a:solidFill>
                <a:hlinkClick r:id="rId5" action="ppaction://hlinksldjump">
                  <a:extLst>
                    <a:ext uri="{A12FA001-AC4F-418D-AE19-62706E023703}">
                      <ahyp:hlinkClr xmlns:ahyp="http://schemas.microsoft.com/office/drawing/2018/hyperlinkcolor" val="tx"/>
                    </a:ext>
                  </a:extLst>
                </a:hlinkClick>
              </a:rPr>
              <a:t>Metric Scoring</a:t>
            </a:r>
            <a:endParaRPr lang="en-US" dirty="0">
              <a:solidFill>
                <a:schemeClr val="accent4"/>
              </a:solidFill>
            </a:endParaRPr>
          </a:p>
        </p:txBody>
      </p:sp>
    </p:spTree>
    <p:extLst>
      <p:ext uri="{BB962C8B-B14F-4D97-AF65-F5344CB8AC3E}">
        <p14:creationId xmlns:p14="http://schemas.microsoft.com/office/powerpoint/2010/main" val="3112362707"/>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C5F5-81B3-FEC2-67B7-D514E3FAA54E}"/>
              </a:ext>
            </a:extLst>
          </p:cNvPr>
          <p:cNvSpPr>
            <a:spLocks noGrp="1"/>
          </p:cNvSpPr>
          <p:nvPr>
            <p:ph type="title"/>
          </p:nvPr>
        </p:nvSpPr>
        <p:spPr>
          <a:xfrm>
            <a:off x="73127" y="-385669"/>
            <a:ext cx="9986601" cy="1325563"/>
          </a:xfrm>
        </p:spPr>
        <p:txBody>
          <a:bodyPr>
            <a:normAutofit/>
          </a:bodyPr>
          <a:lstStyle/>
          <a:p>
            <a:r>
              <a:rPr lang="en-US" sz="4000"/>
              <a:t>Engineering Analysis</a:t>
            </a:r>
          </a:p>
        </p:txBody>
      </p:sp>
      <p:sp>
        <p:nvSpPr>
          <p:cNvPr id="14" name="Picture Placeholder 13">
            <a:extLst>
              <a:ext uri="{FF2B5EF4-FFF2-40B4-BE49-F238E27FC236}">
                <a16:creationId xmlns:a16="http://schemas.microsoft.com/office/drawing/2014/main" id="{B151600C-862D-1FFE-4157-9A78741C7915}"/>
              </a:ext>
            </a:extLst>
          </p:cNvPr>
          <p:cNvSpPr>
            <a:spLocks noGrp="1"/>
          </p:cNvSpPr>
          <p:nvPr>
            <p:ph type="pic" sz="quarter" idx="13"/>
          </p:nvPr>
        </p:nvSpPr>
        <p:spPr/>
      </p:sp>
      <p:sp>
        <p:nvSpPr>
          <p:cNvPr id="6" name="Footer Placeholder 5">
            <a:extLst>
              <a:ext uri="{FF2B5EF4-FFF2-40B4-BE49-F238E27FC236}">
                <a16:creationId xmlns:a16="http://schemas.microsoft.com/office/drawing/2014/main" id="{C8AA65AC-9053-4770-3310-D26AD625BDD3}"/>
              </a:ext>
            </a:extLst>
          </p:cNvPr>
          <p:cNvSpPr>
            <a:spLocks noGrp="1"/>
          </p:cNvSpPr>
          <p:nvPr>
            <p:ph type="ftr" sz="quarter" idx="11"/>
          </p:nvPr>
        </p:nvSpPr>
        <p:spPr/>
        <p:txBody>
          <a:bodyPr/>
          <a:lstStyle/>
          <a:p>
            <a:r>
              <a:rPr lang="en-US"/>
              <a:t>TEAM SEVEN PDR</a:t>
            </a:r>
          </a:p>
        </p:txBody>
      </p:sp>
      <p:sp>
        <p:nvSpPr>
          <p:cNvPr id="7" name="Slide Number Placeholder 6">
            <a:extLst>
              <a:ext uri="{FF2B5EF4-FFF2-40B4-BE49-F238E27FC236}">
                <a16:creationId xmlns:a16="http://schemas.microsoft.com/office/drawing/2014/main" id="{8BAAA417-F615-99E8-D6F4-431DF1F23A17}"/>
              </a:ext>
            </a:extLst>
          </p:cNvPr>
          <p:cNvSpPr>
            <a:spLocks noGrp="1"/>
          </p:cNvSpPr>
          <p:nvPr>
            <p:ph type="sldNum" sz="quarter" idx="12"/>
          </p:nvPr>
        </p:nvSpPr>
        <p:spPr/>
        <p:txBody>
          <a:bodyPr/>
          <a:lstStyle/>
          <a:p>
            <a:fld id="{B5CEABB6-07DC-46E8-9B57-56EC44A396E5}" type="slidenum">
              <a:rPr lang="en-US" smtClean="0"/>
              <a:t>15</a:t>
            </a:fld>
            <a:endParaRPr lang="en-US"/>
          </a:p>
        </p:txBody>
      </p:sp>
      <p:sp>
        <p:nvSpPr>
          <p:cNvPr id="5" name="Date Placeholder 4">
            <a:extLst>
              <a:ext uri="{FF2B5EF4-FFF2-40B4-BE49-F238E27FC236}">
                <a16:creationId xmlns:a16="http://schemas.microsoft.com/office/drawing/2014/main" id="{6A844EC7-6C21-43EE-CDAF-7B4698DD2794}"/>
              </a:ext>
            </a:extLst>
          </p:cNvPr>
          <p:cNvSpPr>
            <a:spLocks noGrp="1"/>
          </p:cNvSpPr>
          <p:nvPr>
            <p:ph type="dt" sz="half" idx="4294967295"/>
          </p:nvPr>
        </p:nvSpPr>
        <p:spPr>
          <a:xfrm>
            <a:off x="0" y="6356350"/>
            <a:ext cx="2743200" cy="365125"/>
          </a:xfrm>
          <a:prstGeom prst="rect">
            <a:avLst/>
          </a:prstGeom>
        </p:spPr>
        <p:txBody>
          <a:bodyPr/>
          <a:lstStyle/>
          <a:p>
            <a:r>
              <a:rPr lang="en-US"/>
              <a:t>20XX</a:t>
            </a:r>
          </a:p>
        </p:txBody>
      </p:sp>
      <p:sp>
        <p:nvSpPr>
          <p:cNvPr id="9" name="Rectangle 8">
            <a:extLst>
              <a:ext uri="{FF2B5EF4-FFF2-40B4-BE49-F238E27FC236}">
                <a16:creationId xmlns:a16="http://schemas.microsoft.com/office/drawing/2014/main" id="{3CC1E0CB-D93D-5FDE-EEE2-DB428A33E590}"/>
              </a:ext>
            </a:extLst>
          </p:cNvPr>
          <p:cNvSpPr/>
          <p:nvPr/>
        </p:nvSpPr>
        <p:spPr>
          <a:xfrm>
            <a:off x="213668" y="6395115"/>
            <a:ext cx="1089039" cy="365125"/>
          </a:xfrm>
          <a:prstGeom prst="rect">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bg1"/>
                </a:solidFill>
              </a:rPr>
              <a:t>Introduction</a:t>
            </a:r>
          </a:p>
        </p:txBody>
      </p:sp>
      <p:sp>
        <p:nvSpPr>
          <p:cNvPr id="10" name="Rectangle 9">
            <a:extLst>
              <a:ext uri="{FF2B5EF4-FFF2-40B4-BE49-F238E27FC236}">
                <a16:creationId xmlns:a16="http://schemas.microsoft.com/office/drawing/2014/main" id="{5AD5DE43-C426-4122-4F72-04EF1617390E}"/>
              </a:ext>
            </a:extLst>
          </p:cNvPr>
          <p:cNvSpPr/>
          <p:nvPr/>
        </p:nvSpPr>
        <p:spPr>
          <a:xfrm>
            <a:off x="1417653" y="6395116"/>
            <a:ext cx="1089039" cy="365125"/>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t>Trades</a:t>
            </a:r>
          </a:p>
        </p:txBody>
      </p:sp>
      <p:sp>
        <p:nvSpPr>
          <p:cNvPr id="11" name="Rectangle 10">
            <a:extLst>
              <a:ext uri="{FF2B5EF4-FFF2-40B4-BE49-F238E27FC236}">
                <a16:creationId xmlns:a16="http://schemas.microsoft.com/office/drawing/2014/main" id="{91C19E51-7D83-1F30-59EF-E2F78D8C4508}"/>
              </a:ext>
            </a:extLst>
          </p:cNvPr>
          <p:cNvSpPr/>
          <p:nvPr/>
        </p:nvSpPr>
        <p:spPr>
          <a:xfrm>
            <a:off x="2621638" y="6395117"/>
            <a:ext cx="1089039" cy="3651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a:t>Current Design Space</a:t>
            </a:r>
          </a:p>
        </p:txBody>
      </p:sp>
      <p:sp>
        <p:nvSpPr>
          <p:cNvPr id="12" name="Rectangle 11">
            <a:extLst>
              <a:ext uri="{FF2B5EF4-FFF2-40B4-BE49-F238E27FC236}">
                <a16:creationId xmlns:a16="http://schemas.microsoft.com/office/drawing/2014/main" id="{830455C4-CD30-1B5E-32CC-6B1C68A3D940}"/>
              </a:ext>
            </a:extLst>
          </p:cNvPr>
          <p:cNvSpPr/>
          <p:nvPr/>
        </p:nvSpPr>
        <p:spPr>
          <a:xfrm>
            <a:off x="3839954" y="6395117"/>
            <a:ext cx="1089039" cy="3651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t>Future Work</a:t>
            </a:r>
          </a:p>
        </p:txBody>
      </p:sp>
      <p:sp>
        <p:nvSpPr>
          <p:cNvPr id="24" name="Text Placeholder 5">
            <a:extLst>
              <a:ext uri="{FF2B5EF4-FFF2-40B4-BE49-F238E27FC236}">
                <a16:creationId xmlns:a16="http://schemas.microsoft.com/office/drawing/2014/main" id="{EC571515-9487-4D55-2C1B-E5F0DD0CD2B0}"/>
              </a:ext>
            </a:extLst>
          </p:cNvPr>
          <p:cNvSpPr>
            <a:spLocks noGrp="1"/>
          </p:cNvSpPr>
          <p:nvPr/>
        </p:nvSpPr>
        <p:spPr>
          <a:xfrm>
            <a:off x="89709" y="4158137"/>
            <a:ext cx="10504619" cy="3379781"/>
          </a:xfrm>
          <a:prstGeom prst="rect">
            <a:avLst/>
          </a:prstGeom>
        </p:spPr>
        <p:txBody>
          <a:bodyPr vert="horz" lIns="91440" tIns="45720" rIns="91440" bIns="45720" rtlCol="0" anchor="t">
            <a:noAutofit/>
          </a:bodyPr>
          <a:lstStyle>
            <a:lvl1pPr marL="0" indent="0" algn="l" defTabSz="914400" rtl="0" eaLnBrk="1" latinLnBrk="0" hangingPunct="1">
              <a:lnSpc>
                <a:spcPts val="2600"/>
              </a:lnSpc>
              <a:spcBef>
                <a:spcPts val="1000"/>
              </a:spcBef>
              <a:buFont typeface="Arial" panose="020B0604020202020204" pitchFamily="34" charset="0"/>
              <a:buNone/>
              <a:defRPr sz="1600" kern="1200">
                <a:solidFill>
                  <a:schemeClr val="tx1">
                    <a:lumMod val="65000"/>
                    <a:lumOff val="35000"/>
                  </a:schemeClr>
                </a:solidFill>
                <a:latin typeface="+mn-lt"/>
                <a:ea typeface="+mn-ea"/>
                <a:cs typeface="+mn-cs"/>
              </a:defRPr>
            </a:lvl1pPr>
            <a:lvl2pPr marL="4572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2pPr>
            <a:lvl3pPr marL="9144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3pPr>
            <a:lvl4pPr marL="13716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1"/>
                </a:solidFill>
              </a:rPr>
              <a:t>Tempest Aircraft Flight Performance Analysis</a:t>
            </a:r>
          </a:p>
          <a:p>
            <a:r>
              <a:rPr lang="en-US" b="1">
                <a:solidFill>
                  <a:schemeClr val="tx1"/>
                </a:solidFill>
              </a:rPr>
              <a:t>Parameters: </a:t>
            </a:r>
            <a:r>
              <a:rPr lang="en-US">
                <a:solidFill>
                  <a:schemeClr val="tx1"/>
                </a:solidFill>
              </a:rPr>
              <a:t>Launch</a:t>
            </a:r>
            <a:r>
              <a:rPr lang="en-US">
                <a:solidFill>
                  <a:schemeClr val="tx1"/>
                </a:solidFill>
                <a:ea typeface="+mn-lt"/>
                <a:cs typeface="+mn-lt"/>
              </a:rPr>
              <a:t> altitude: 5000 ft       Orbit Altitude: 10000ft       Target Distance: 10km         User Distance From Target: 15km </a:t>
            </a:r>
          </a:p>
          <a:p>
            <a:r>
              <a:rPr lang="en-US">
                <a:solidFill>
                  <a:schemeClr val="tx1"/>
                </a:solidFill>
                <a:ea typeface="+mn-lt"/>
                <a:cs typeface="+mn-lt"/>
              </a:rPr>
              <a:t>User Loiter: 5 min, 30m radius        Orbit: 1km radius      Takeoff Pitch: 30 deg      Climb Pitch: 20 deg</a:t>
            </a:r>
          </a:p>
          <a:p>
            <a:r>
              <a:rPr lang="en-US" b="1">
                <a:solidFill>
                  <a:schemeClr val="tx1"/>
                </a:solidFill>
                <a:ea typeface="+mn-lt"/>
                <a:cs typeface="+mn-lt"/>
              </a:rPr>
              <a:t>Assumptions: </a:t>
            </a:r>
            <a:r>
              <a:rPr lang="en-US">
                <a:solidFill>
                  <a:schemeClr val="tx1"/>
                </a:solidFill>
                <a:ea typeface="+mn-lt"/>
                <a:cs typeface="+mn-lt"/>
              </a:rPr>
              <a:t>Minimum Power Lift/Drag Coefficients and Velocities for all Flight Phases</a:t>
            </a:r>
            <a:endParaRPr lang="en-US">
              <a:solidFill>
                <a:schemeClr val="tx1"/>
              </a:solidFill>
            </a:endParaRPr>
          </a:p>
        </p:txBody>
      </p:sp>
      <p:pic>
        <p:nvPicPr>
          <p:cNvPr id="13" name="Picture 6" descr="Chart, bar chart&#10;&#10;Description automatically generated">
            <a:extLst>
              <a:ext uri="{FF2B5EF4-FFF2-40B4-BE49-F238E27FC236}">
                <a16:creationId xmlns:a16="http://schemas.microsoft.com/office/drawing/2014/main" id="{76CC5B5D-37FC-4A51-A44E-CC81B477BBEA}"/>
              </a:ext>
            </a:extLst>
          </p:cNvPr>
          <p:cNvPicPr>
            <a:picLocks noChangeAspect="1"/>
          </p:cNvPicPr>
          <p:nvPr/>
        </p:nvPicPr>
        <p:blipFill>
          <a:blip r:embed="rId3"/>
          <a:stretch>
            <a:fillRect/>
          </a:stretch>
        </p:blipFill>
        <p:spPr>
          <a:xfrm>
            <a:off x="4233" y="562652"/>
            <a:ext cx="12183533" cy="3732447"/>
          </a:xfrm>
          <a:prstGeom prst="rect">
            <a:avLst/>
          </a:prstGeom>
        </p:spPr>
      </p:pic>
      <p:grpSp>
        <p:nvGrpSpPr>
          <p:cNvPr id="3" name="Group 2">
            <a:extLst>
              <a:ext uri="{FF2B5EF4-FFF2-40B4-BE49-F238E27FC236}">
                <a16:creationId xmlns:a16="http://schemas.microsoft.com/office/drawing/2014/main" id="{D591A3D2-FE8D-4CCD-57B1-807AC6699494}"/>
              </a:ext>
            </a:extLst>
          </p:cNvPr>
          <p:cNvGrpSpPr/>
          <p:nvPr/>
        </p:nvGrpSpPr>
        <p:grpSpPr>
          <a:xfrm>
            <a:off x="103549" y="6323610"/>
            <a:ext cx="4975688" cy="501650"/>
            <a:chOff x="103549" y="6323610"/>
            <a:chExt cx="4975688" cy="501650"/>
          </a:xfrm>
        </p:grpSpPr>
        <p:sp>
          <p:nvSpPr>
            <p:cNvPr id="15" name="Rectangle: Rounded Corners 14">
              <a:extLst>
                <a:ext uri="{FF2B5EF4-FFF2-40B4-BE49-F238E27FC236}">
                  <a16:creationId xmlns:a16="http://schemas.microsoft.com/office/drawing/2014/main" id="{B584BCF4-2DF9-47A7-39A7-011481618224}"/>
                </a:ext>
              </a:extLst>
            </p:cNvPr>
            <p:cNvSpPr/>
            <p:nvPr/>
          </p:nvSpPr>
          <p:spPr>
            <a:xfrm>
              <a:off x="103549"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62C3A87-8A9E-879E-4E32-36AB975745A3}"/>
                </a:ext>
              </a:extLst>
            </p:cNvPr>
            <p:cNvSpPr/>
            <p:nvPr/>
          </p:nvSpPr>
          <p:spPr>
            <a:xfrm>
              <a:off x="190537" y="6388632"/>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18" name="Rectangle: Rounded Corners 17">
              <a:extLst>
                <a:ext uri="{FF2B5EF4-FFF2-40B4-BE49-F238E27FC236}">
                  <a16:creationId xmlns:a16="http://schemas.microsoft.com/office/drawing/2014/main" id="{DA7ABA8C-04F4-0485-4209-7A36D4A68011}"/>
                </a:ext>
              </a:extLst>
            </p:cNvPr>
            <p:cNvSpPr/>
            <p:nvPr/>
          </p:nvSpPr>
          <p:spPr>
            <a:xfrm>
              <a:off x="1397007" y="6391873"/>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19" name="Rectangle: Rounded Corners 18">
              <a:extLst>
                <a:ext uri="{FF2B5EF4-FFF2-40B4-BE49-F238E27FC236}">
                  <a16:creationId xmlns:a16="http://schemas.microsoft.com/office/drawing/2014/main" id="{943BAF94-C62E-AEA7-AD7B-A57A20A699C3}"/>
                </a:ext>
              </a:extLst>
            </p:cNvPr>
            <p:cNvSpPr/>
            <p:nvPr/>
          </p:nvSpPr>
          <p:spPr>
            <a:xfrm>
              <a:off x="2608157"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20" name="Rectangle: Rounded Corners 19">
              <a:extLst>
                <a:ext uri="{FF2B5EF4-FFF2-40B4-BE49-F238E27FC236}">
                  <a16:creationId xmlns:a16="http://schemas.microsoft.com/office/drawing/2014/main" id="{D15D5520-DA30-B2DE-EC59-A97F5B992EA4}"/>
                </a:ext>
              </a:extLst>
            </p:cNvPr>
            <p:cNvSpPr/>
            <p:nvPr/>
          </p:nvSpPr>
          <p:spPr>
            <a:xfrm>
              <a:off x="3841826"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32" name="Picture 31">
            <a:hlinkClick r:id="rId4" action="ppaction://hlinksldjump"/>
            <a:extLst>
              <a:ext uri="{FF2B5EF4-FFF2-40B4-BE49-F238E27FC236}">
                <a16:creationId xmlns:a16="http://schemas.microsoft.com/office/drawing/2014/main" id="{748D0705-572E-6A74-75FB-BA938438DB68}"/>
              </a:ext>
            </a:extLst>
          </p:cNvPr>
          <p:cNvPicPr>
            <a:picLocks noChangeAspect="1"/>
          </p:cNvPicPr>
          <p:nvPr/>
        </p:nvPicPr>
        <p:blipFill>
          <a:blip r:embed="rId5"/>
          <a:stretch>
            <a:fillRect/>
          </a:stretch>
        </p:blipFill>
        <p:spPr>
          <a:xfrm>
            <a:off x="11257022" y="0"/>
            <a:ext cx="934978" cy="868794"/>
          </a:xfrm>
          <a:prstGeom prst="rect">
            <a:avLst/>
          </a:prstGeom>
        </p:spPr>
      </p:pic>
      <p:sp>
        <p:nvSpPr>
          <p:cNvPr id="26" name="Title 1">
            <a:extLst>
              <a:ext uri="{FF2B5EF4-FFF2-40B4-BE49-F238E27FC236}">
                <a16:creationId xmlns:a16="http://schemas.microsoft.com/office/drawing/2014/main" id="{76B45D22-2DF2-DEE2-B1B5-D48C3C4D52AD}"/>
              </a:ext>
            </a:extLst>
          </p:cNvPr>
          <p:cNvSpPr txBox="1">
            <a:spLocks/>
          </p:cNvSpPr>
          <p:nvPr/>
        </p:nvSpPr>
        <p:spPr>
          <a:xfrm>
            <a:off x="9571732" y="153870"/>
            <a:ext cx="1882185" cy="817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a:lstStyle>
          <a:p>
            <a:r>
              <a:rPr lang="en-US" sz="1600" dirty="0">
                <a:solidFill>
                  <a:schemeClr val="accent4"/>
                </a:solidFill>
                <a:hlinkClick r:id="rId6" action="ppaction://hlinksldjump">
                  <a:extLst>
                    <a:ext uri="{A12FA001-AC4F-418D-AE19-62706E023703}">
                      <ahyp:hlinkClr xmlns:ahyp="http://schemas.microsoft.com/office/drawing/2018/hyperlinkcolor" val="tx"/>
                    </a:ext>
                  </a:extLst>
                </a:hlinkClick>
              </a:rPr>
              <a:t>Additional Analysis</a:t>
            </a:r>
            <a:endParaRPr lang="en-US" sz="1600" dirty="0">
              <a:solidFill>
                <a:schemeClr val="accent4"/>
              </a:solidFill>
            </a:endParaRPr>
          </a:p>
        </p:txBody>
      </p:sp>
    </p:spTree>
    <p:extLst>
      <p:ext uri="{BB962C8B-B14F-4D97-AF65-F5344CB8AC3E}">
        <p14:creationId xmlns:p14="http://schemas.microsoft.com/office/powerpoint/2010/main" val="1871035409"/>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B7856-7DE7-37DD-9936-8943B65E3CB6}"/>
              </a:ext>
            </a:extLst>
          </p:cNvPr>
          <p:cNvSpPr>
            <a:spLocks noGrp="1"/>
          </p:cNvSpPr>
          <p:nvPr>
            <p:ph type="title"/>
          </p:nvPr>
        </p:nvSpPr>
        <p:spPr>
          <a:xfrm>
            <a:off x="837772" y="-85133"/>
            <a:ext cx="10515600" cy="622041"/>
          </a:xfrm>
        </p:spPr>
        <p:txBody>
          <a:bodyPr>
            <a:normAutofit/>
          </a:bodyPr>
          <a:lstStyle/>
          <a:p>
            <a:r>
              <a:rPr lang="en-US" sz="3600" dirty="0"/>
              <a:t>Design Options</a:t>
            </a:r>
          </a:p>
        </p:txBody>
      </p:sp>
      <p:sp>
        <p:nvSpPr>
          <p:cNvPr id="4" name="Text Placeholder 3">
            <a:extLst>
              <a:ext uri="{FF2B5EF4-FFF2-40B4-BE49-F238E27FC236}">
                <a16:creationId xmlns:a16="http://schemas.microsoft.com/office/drawing/2014/main" id="{3EA12297-D74A-C5BE-456F-72748C3F8103}"/>
              </a:ext>
            </a:extLst>
          </p:cNvPr>
          <p:cNvSpPr>
            <a:spLocks noGrp="1"/>
          </p:cNvSpPr>
          <p:nvPr>
            <p:ph type="body" sz="quarter" idx="13"/>
          </p:nvPr>
        </p:nvSpPr>
        <p:spPr>
          <a:xfrm>
            <a:off x="883705" y="462198"/>
            <a:ext cx="3210331" cy="2832670"/>
          </a:xfrm>
          <a:ln>
            <a:solidFill>
              <a:schemeClr val="accent4"/>
            </a:solidFill>
          </a:ln>
        </p:spPr>
        <p:txBody>
          <a:bodyPr/>
          <a:lstStyle/>
          <a:p>
            <a:r>
              <a:rPr lang="en-US" sz="2400" dirty="0"/>
              <a:t>No Automatic Path Optimization</a:t>
            </a:r>
          </a:p>
        </p:txBody>
      </p:sp>
      <p:sp>
        <p:nvSpPr>
          <p:cNvPr id="5" name="Text Placeholder 4">
            <a:extLst>
              <a:ext uri="{FF2B5EF4-FFF2-40B4-BE49-F238E27FC236}">
                <a16:creationId xmlns:a16="http://schemas.microsoft.com/office/drawing/2014/main" id="{DBAFD441-AE84-7D0F-D900-5C507067EC85}"/>
              </a:ext>
            </a:extLst>
          </p:cNvPr>
          <p:cNvSpPr>
            <a:spLocks noGrp="1"/>
          </p:cNvSpPr>
          <p:nvPr>
            <p:ph type="body" sz="quarter" idx="15"/>
          </p:nvPr>
        </p:nvSpPr>
        <p:spPr>
          <a:xfrm>
            <a:off x="1117270" y="1617306"/>
            <a:ext cx="2743200" cy="1811694"/>
          </a:xfrm>
        </p:spPr>
        <p:txBody>
          <a:bodyPr>
            <a:normAutofit/>
          </a:bodyPr>
          <a:lstStyle/>
          <a:p>
            <a:pPr marL="285750" indent="-285750">
              <a:buFont typeface="Arial"/>
              <a:buChar char="•"/>
            </a:pPr>
            <a:r>
              <a:rPr lang="en-US" sz="1600" dirty="0"/>
              <a:t>Predetermined flight path is followed</a:t>
            </a:r>
          </a:p>
          <a:p>
            <a:pPr marL="285750" lvl="0" indent="-285750">
              <a:buFont typeface="Arial"/>
              <a:buChar char="•"/>
            </a:pPr>
            <a:r>
              <a:rPr lang="en-US" sz="1600" dirty="0"/>
              <a:t>Optimized path using aerodynamics</a:t>
            </a:r>
          </a:p>
          <a:p>
            <a:pPr marL="285750" lvl="0" indent="-285750">
              <a:buFont typeface="Arial"/>
              <a:buChar char="•"/>
            </a:pPr>
            <a:r>
              <a:rPr lang="en-US" sz="1600" dirty="0"/>
              <a:t>Baseline energy conservation</a:t>
            </a:r>
          </a:p>
        </p:txBody>
      </p:sp>
      <p:sp>
        <p:nvSpPr>
          <p:cNvPr id="6" name="Text Placeholder 5">
            <a:extLst>
              <a:ext uri="{FF2B5EF4-FFF2-40B4-BE49-F238E27FC236}">
                <a16:creationId xmlns:a16="http://schemas.microsoft.com/office/drawing/2014/main" id="{E80AA30A-05C6-813C-A9F4-27DFFE78F01F}"/>
              </a:ext>
            </a:extLst>
          </p:cNvPr>
          <p:cNvSpPr>
            <a:spLocks noGrp="1"/>
          </p:cNvSpPr>
          <p:nvPr>
            <p:ph type="body" sz="quarter" idx="24"/>
          </p:nvPr>
        </p:nvSpPr>
        <p:spPr>
          <a:xfrm>
            <a:off x="4491228" y="479954"/>
            <a:ext cx="3209544" cy="2832670"/>
          </a:xfrm>
          <a:ln>
            <a:solidFill>
              <a:schemeClr val="accent4"/>
            </a:solidFill>
          </a:ln>
        </p:spPr>
        <p:txBody>
          <a:bodyPr/>
          <a:lstStyle/>
          <a:p>
            <a:r>
              <a:rPr lang="en-US" sz="2400" dirty="0"/>
              <a:t>Automatic Orbit Path Optimization</a:t>
            </a:r>
          </a:p>
        </p:txBody>
      </p:sp>
      <p:sp>
        <p:nvSpPr>
          <p:cNvPr id="7" name="Text Placeholder 6">
            <a:extLst>
              <a:ext uri="{FF2B5EF4-FFF2-40B4-BE49-F238E27FC236}">
                <a16:creationId xmlns:a16="http://schemas.microsoft.com/office/drawing/2014/main" id="{08BF2FE0-8E88-ACEF-93E4-B72D4FC65A16}"/>
              </a:ext>
            </a:extLst>
          </p:cNvPr>
          <p:cNvSpPr>
            <a:spLocks noGrp="1"/>
          </p:cNvSpPr>
          <p:nvPr>
            <p:ph type="body" sz="quarter" idx="25"/>
          </p:nvPr>
        </p:nvSpPr>
        <p:spPr>
          <a:xfrm>
            <a:off x="4724400" y="1617306"/>
            <a:ext cx="2743200" cy="2255664"/>
          </a:xfrm>
        </p:spPr>
        <p:txBody>
          <a:bodyPr>
            <a:normAutofit/>
          </a:bodyPr>
          <a:lstStyle/>
          <a:p>
            <a:pPr marL="285750" indent="-285750">
              <a:buFont typeface="Arial"/>
              <a:buChar char="•"/>
            </a:pPr>
            <a:r>
              <a:rPr lang="en-US" sz="1600" dirty="0"/>
              <a:t>Orbit is the only flight phase with automatic path optimization</a:t>
            </a:r>
          </a:p>
          <a:p>
            <a:pPr marL="285750" lvl="0" indent="-285750">
              <a:buFont typeface="Arial"/>
              <a:buChar char="•"/>
            </a:pPr>
            <a:r>
              <a:rPr lang="en-US" sz="1600" dirty="0"/>
              <a:t>Orbit is 1st in energy consumption</a:t>
            </a:r>
          </a:p>
        </p:txBody>
      </p:sp>
      <p:sp>
        <p:nvSpPr>
          <p:cNvPr id="8" name="Footer Placeholder 7">
            <a:extLst>
              <a:ext uri="{FF2B5EF4-FFF2-40B4-BE49-F238E27FC236}">
                <a16:creationId xmlns:a16="http://schemas.microsoft.com/office/drawing/2014/main" id="{3C65A207-9508-D5E9-9E75-8767291281C3}"/>
              </a:ext>
            </a:extLst>
          </p:cNvPr>
          <p:cNvSpPr>
            <a:spLocks noGrp="1"/>
          </p:cNvSpPr>
          <p:nvPr>
            <p:ph type="ftr" sz="quarter" idx="21"/>
          </p:nvPr>
        </p:nvSpPr>
        <p:spPr>
          <a:xfrm>
            <a:off x="4038600" y="6417970"/>
            <a:ext cx="4114800" cy="365125"/>
          </a:xfrm>
        </p:spPr>
        <p:txBody>
          <a:bodyPr/>
          <a:lstStyle/>
          <a:p>
            <a:r>
              <a:rPr lang="en-US" dirty="0">
                <a:solidFill>
                  <a:schemeClr val="bg2">
                    <a:lumMod val="50000"/>
                  </a:schemeClr>
                </a:solidFill>
              </a:rPr>
              <a:t>TEAM SEVEN PDR</a:t>
            </a:r>
          </a:p>
        </p:txBody>
      </p:sp>
      <p:sp>
        <p:nvSpPr>
          <p:cNvPr id="11" name="Slide Number Placeholder 10">
            <a:extLst>
              <a:ext uri="{FF2B5EF4-FFF2-40B4-BE49-F238E27FC236}">
                <a16:creationId xmlns:a16="http://schemas.microsoft.com/office/drawing/2014/main" id="{A2ED88DC-C6C8-C80F-3006-BF24F39636AF}"/>
              </a:ext>
            </a:extLst>
          </p:cNvPr>
          <p:cNvSpPr>
            <a:spLocks noGrp="1"/>
          </p:cNvSpPr>
          <p:nvPr>
            <p:ph type="sldNum" sz="quarter" idx="22"/>
          </p:nvPr>
        </p:nvSpPr>
        <p:spPr/>
        <p:txBody>
          <a:bodyPr/>
          <a:lstStyle/>
          <a:p>
            <a:fld id="{B5CEABB6-07DC-46E8-9B57-56EC44A396E5}" type="slidenum">
              <a:rPr lang="en-US" smtClean="0">
                <a:solidFill>
                  <a:schemeClr val="bg2">
                    <a:lumMod val="50000"/>
                  </a:schemeClr>
                </a:solidFill>
              </a:rPr>
              <a:pPr/>
              <a:t>16</a:t>
            </a:fld>
            <a:endParaRPr lang="en-US" dirty="0">
              <a:solidFill>
                <a:schemeClr val="bg2">
                  <a:lumMod val="50000"/>
                </a:schemeClr>
              </a:solidFill>
            </a:endParaRPr>
          </a:p>
        </p:txBody>
      </p:sp>
      <p:sp>
        <p:nvSpPr>
          <p:cNvPr id="12" name="Text Placeholder 3">
            <a:extLst>
              <a:ext uri="{FF2B5EF4-FFF2-40B4-BE49-F238E27FC236}">
                <a16:creationId xmlns:a16="http://schemas.microsoft.com/office/drawing/2014/main" id="{11FACD2C-8DB8-FCB9-9E66-6F868C06DE11}"/>
              </a:ext>
            </a:extLst>
          </p:cNvPr>
          <p:cNvSpPr txBox="1">
            <a:spLocks/>
          </p:cNvSpPr>
          <p:nvPr/>
        </p:nvSpPr>
        <p:spPr>
          <a:xfrm>
            <a:off x="2648597" y="3469966"/>
            <a:ext cx="3210331" cy="2829997"/>
          </a:xfrm>
          <a:prstGeom prst="rect">
            <a:avLst/>
          </a:prstGeom>
          <a:solidFill>
            <a:schemeClr val="bg1"/>
          </a:solidFill>
          <a:ln w="12700">
            <a:solidFill>
              <a:schemeClr val="accent4"/>
            </a:solidFill>
          </a:ln>
        </p:spPr>
        <p:txBody>
          <a:bodyPr vert="horz" lIns="91440" tIns="45720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a:solidFill>
                  <a:schemeClr val="accent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Automatic Orbit, Climb, and Transit Optimization</a:t>
            </a:r>
          </a:p>
        </p:txBody>
      </p:sp>
      <p:sp>
        <p:nvSpPr>
          <p:cNvPr id="13" name="Text Placeholder 4">
            <a:extLst>
              <a:ext uri="{FF2B5EF4-FFF2-40B4-BE49-F238E27FC236}">
                <a16:creationId xmlns:a16="http://schemas.microsoft.com/office/drawing/2014/main" id="{8E40EEE1-2289-AD41-D245-EB4D787C5258}"/>
              </a:ext>
            </a:extLst>
          </p:cNvPr>
          <p:cNvSpPr txBox="1">
            <a:spLocks/>
          </p:cNvSpPr>
          <p:nvPr/>
        </p:nvSpPr>
        <p:spPr>
          <a:xfrm>
            <a:off x="2827450" y="5005672"/>
            <a:ext cx="2743200" cy="18986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pPr>
            <a:r>
              <a:rPr lang="en-US" sz="1600" dirty="0"/>
              <a:t>Orbit, climb, and transit use path optimization</a:t>
            </a:r>
          </a:p>
          <a:p>
            <a:pPr marL="285750" indent="-285750">
              <a:buFont typeface="Arial"/>
              <a:buChar char="•"/>
            </a:pPr>
            <a:r>
              <a:rPr lang="en-US" sz="1600" dirty="0"/>
              <a:t>Transit is 3rd in energy consumption</a:t>
            </a:r>
          </a:p>
        </p:txBody>
      </p:sp>
      <p:sp>
        <p:nvSpPr>
          <p:cNvPr id="14" name="Text Placeholder 8">
            <a:extLst>
              <a:ext uri="{FF2B5EF4-FFF2-40B4-BE49-F238E27FC236}">
                <a16:creationId xmlns:a16="http://schemas.microsoft.com/office/drawing/2014/main" id="{743305A4-663C-3E38-E146-0C95539D93AF}"/>
              </a:ext>
            </a:extLst>
          </p:cNvPr>
          <p:cNvSpPr txBox="1">
            <a:spLocks/>
          </p:cNvSpPr>
          <p:nvPr/>
        </p:nvSpPr>
        <p:spPr>
          <a:xfrm>
            <a:off x="6306196" y="3470555"/>
            <a:ext cx="3209544" cy="2832670"/>
          </a:xfrm>
          <a:prstGeom prst="rect">
            <a:avLst/>
          </a:prstGeom>
          <a:solidFill>
            <a:schemeClr val="bg1"/>
          </a:solidFill>
          <a:ln w="12700">
            <a:solidFill>
              <a:schemeClr val="accent4"/>
            </a:solidFill>
          </a:ln>
        </p:spPr>
        <p:txBody>
          <a:bodyPr vert="horz" lIns="91440" tIns="45720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a:solidFill>
                  <a:schemeClr val="accent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Automatic Orbit, Climb, Transit, and Takeoff Optimization</a:t>
            </a:r>
          </a:p>
        </p:txBody>
      </p:sp>
      <p:sp>
        <p:nvSpPr>
          <p:cNvPr id="15" name="Text Placeholder 9">
            <a:extLst>
              <a:ext uri="{FF2B5EF4-FFF2-40B4-BE49-F238E27FC236}">
                <a16:creationId xmlns:a16="http://schemas.microsoft.com/office/drawing/2014/main" id="{896D49D4-7CFA-9F78-C145-0CE7203C24B9}"/>
              </a:ext>
            </a:extLst>
          </p:cNvPr>
          <p:cNvSpPr txBox="1">
            <a:spLocks/>
          </p:cNvSpPr>
          <p:nvPr/>
        </p:nvSpPr>
        <p:spPr>
          <a:xfrm>
            <a:off x="6539368" y="5013167"/>
            <a:ext cx="2743200" cy="18911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pPr>
            <a:r>
              <a:rPr lang="en-US" sz="1600" dirty="0"/>
              <a:t>Orbit, climb, transit, and takeoff use path optimization</a:t>
            </a:r>
          </a:p>
          <a:p>
            <a:pPr marL="285750" indent="-285750">
              <a:buFont typeface="Arial"/>
              <a:buChar char="•"/>
            </a:pPr>
            <a:r>
              <a:rPr lang="en-US" sz="1600" dirty="0"/>
              <a:t>Takeoff is 4th in energy consumption</a:t>
            </a:r>
          </a:p>
        </p:txBody>
      </p:sp>
      <p:grpSp>
        <p:nvGrpSpPr>
          <p:cNvPr id="22" name="Group 21">
            <a:extLst>
              <a:ext uri="{FF2B5EF4-FFF2-40B4-BE49-F238E27FC236}">
                <a16:creationId xmlns:a16="http://schemas.microsoft.com/office/drawing/2014/main" id="{5F2AD24B-6F93-2BBC-A1A4-2445A2ABE8F0}"/>
              </a:ext>
            </a:extLst>
          </p:cNvPr>
          <p:cNvGrpSpPr/>
          <p:nvPr/>
        </p:nvGrpSpPr>
        <p:grpSpPr>
          <a:xfrm>
            <a:off x="103549" y="6323610"/>
            <a:ext cx="4975688" cy="501650"/>
            <a:chOff x="103549" y="6323610"/>
            <a:chExt cx="4975688" cy="501650"/>
          </a:xfrm>
        </p:grpSpPr>
        <p:sp>
          <p:nvSpPr>
            <p:cNvPr id="23" name="Rectangle: Rounded Corners 22">
              <a:extLst>
                <a:ext uri="{FF2B5EF4-FFF2-40B4-BE49-F238E27FC236}">
                  <a16:creationId xmlns:a16="http://schemas.microsoft.com/office/drawing/2014/main" id="{344B3D49-9FD1-CB10-32B3-34559D329EB5}"/>
                </a:ext>
              </a:extLst>
            </p:cNvPr>
            <p:cNvSpPr/>
            <p:nvPr/>
          </p:nvSpPr>
          <p:spPr>
            <a:xfrm>
              <a:off x="103549"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BBD9321A-17D6-B91C-BAEE-371FF2BF0319}"/>
                </a:ext>
              </a:extLst>
            </p:cNvPr>
            <p:cNvSpPr/>
            <p:nvPr/>
          </p:nvSpPr>
          <p:spPr>
            <a:xfrm>
              <a:off x="190537" y="6388632"/>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25" name="Rectangle: Rounded Corners 24">
              <a:extLst>
                <a:ext uri="{FF2B5EF4-FFF2-40B4-BE49-F238E27FC236}">
                  <a16:creationId xmlns:a16="http://schemas.microsoft.com/office/drawing/2014/main" id="{DBF218D2-72EC-4162-371E-A649EF6C4905}"/>
                </a:ext>
              </a:extLst>
            </p:cNvPr>
            <p:cNvSpPr/>
            <p:nvPr/>
          </p:nvSpPr>
          <p:spPr>
            <a:xfrm>
              <a:off x="1397007" y="6391873"/>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26" name="Rectangle: Rounded Corners 25">
              <a:extLst>
                <a:ext uri="{FF2B5EF4-FFF2-40B4-BE49-F238E27FC236}">
                  <a16:creationId xmlns:a16="http://schemas.microsoft.com/office/drawing/2014/main" id="{0A7BFBCE-B130-1BCB-9ECD-B4520828D52A}"/>
                </a:ext>
              </a:extLst>
            </p:cNvPr>
            <p:cNvSpPr/>
            <p:nvPr/>
          </p:nvSpPr>
          <p:spPr>
            <a:xfrm>
              <a:off x="2608157"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27" name="Rectangle: Rounded Corners 26">
              <a:extLst>
                <a:ext uri="{FF2B5EF4-FFF2-40B4-BE49-F238E27FC236}">
                  <a16:creationId xmlns:a16="http://schemas.microsoft.com/office/drawing/2014/main" id="{27D62F58-5E83-0B3F-0405-002FDB1B3EA2}"/>
                </a:ext>
              </a:extLst>
            </p:cNvPr>
            <p:cNvSpPr/>
            <p:nvPr/>
          </p:nvSpPr>
          <p:spPr>
            <a:xfrm>
              <a:off x="3841826"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30" name="Picture 29">
            <a:hlinkClick r:id="rId3" action="ppaction://hlinksldjump"/>
            <a:extLst>
              <a:ext uri="{FF2B5EF4-FFF2-40B4-BE49-F238E27FC236}">
                <a16:creationId xmlns:a16="http://schemas.microsoft.com/office/drawing/2014/main" id="{95D6B655-A973-DD7D-C22F-CFF5FCF4DF4E}"/>
              </a:ext>
            </a:extLst>
          </p:cNvPr>
          <p:cNvPicPr>
            <a:picLocks noChangeAspect="1"/>
          </p:cNvPicPr>
          <p:nvPr/>
        </p:nvPicPr>
        <p:blipFill>
          <a:blip r:embed="rId4"/>
          <a:stretch>
            <a:fillRect/>
          </a:stretch>
        </p:blipFill>
        <p:spPr>
          <a:xfrm>
            <a:off x="11257022" y="0"/>
            <a:ext cx="934978" cy="868794"/>
          </a:xfrm>
          <a:prstGeom prst="rect">
            <a:avLst/>
          </a:prstGeom>
        </p:spPr>
      </p:pic>
      <p:sp>
        <p:nvSpPr>
          <p:cNvPr id="9" name="Text Placeholder 8">
            <a:extLst>
              <a:ext uri="{FF2B5EF4-FFF2-40B4-BE49-F238E27FC236}">
                <a16:creationId xmlns:a16="http://schemas.microsoft.com/office/drawing/2014/main" id="{DA5344A7-6E0E-C9CA-EFC3-3DEFAEFC9500}"/>
              </a:ext>
            </a:extLst>
          </p:cNvPr>
          <p:cNvSpPr>
            <a:spLocks noGrp="1"/>
          </p:cNvSpPr>
          <p:nvPr>
            <p:ph type="body" sz="quarter" idx="26"/>
          </p:nvPr>
        </p:nvSpPr>
        <p:spPr>
          <a:xfrm>
            <a:off x="8098751" y="479954"/>
            <a:ext cx="3209544" cy="2832670"/>
          </a:xfrm>
          <a:ln>
            <a:solidFill>
              <a:schemeClr val="accent4"/>
            </a:solidFill>
          </a:ln>
        </p:spPr>
        <p:txBody>
          <a:bodyPr/>
          <a:lstStyle/>
          <a:p>
            <a:r>
              <a:rPr lang="en-US" sz="2400" dirty="0"/>
              <a:t>Automatic Orbit and Climb Optimization</a:t>
            </a:r>
          </a:p>
        </p:txBody>
      </p:sp>
      <p:sp>
        <p:nvSpPr>
          <p:cNvPr id="10" name="Text Placeholder 9">
            <a:extLst>
              <a:ext uri="{FF2B5EF4-FFF2-40B4-BE49-F238E27FC236}">
                <a16:creationId xmlns:a16="http://schemas.microsoft.com/office/drawing/2014/main" id="{F7F6220B-3E8B-D7FC-37DE-9C6192FAA7BB}"/>
              </a:ext>
            </a:extLst>
          </p:cNvPr>
          <p:cNvSpPr>
            <a:spLocks noGrp="1"/>
          </p:cNvSpPr>
          <p:nvPr>
            <p:ph type="body" sz="quarter" idx="27"/>
          </p:nvPr>
        </p:nvSpPr>
        <p:spPr>
          <a:xfrm>
            <a:off x="8331923" y="1617306"/>
            <a:ext cx="2743200" cy="2255664"/>
          </a:xfrm>
        </p:spPr>
        <p:txBody>
          <a:bodyPr/>
          <a:lstStyle/>
          <a:p>
            <a:pPr marL="285750" indent="-285750">
              <a:buFont typeface="Arial"/>
              <a:buChar char="•"/>
            </a:pPr>
            <a:r>
              <a:rPr lang="en-US" sz="1600" dirty="0"/>
              <a:t>Orbit and climb are the only phases with automatic path optimization</a:t>
            </a:r>
          </a:p>
          <a:p>
            <a:pPr marL="285750" lvl="0" indent="-285750">
              <a:buFont typeface="Arial"/>
              <a:buChar char="•"/>
            </a:pPr>
            <a:r>
              <a:rPr lang="en-US" sz="1600" dirty="0"/>
              <a:t>Climb is 2nd in energy consumption</a:t>
            </a:r>
          </a:p>
          <a:p>
            <a:endParaRPr lang="en-US" dirty="0"/>
          </a:p>
        </p:txBody>
      </p:sp>
    </p:spTree>
    <p:extLst>
      <p:ext uri="{BB962C8B-B14F-4D97-AF65-F5344CB8AC3E}">
        <p14:creationId xmlns:p14="http://schemas.microsoft.com/office/powerpoint/2010/main" val="2248396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ED8D0-61A8-3E99-84C2-7761782BEDD6}"/>
              </a:ext>
            </a:extLst>
          </p:cNvPr>
          <p:cNvSpPr>
            <a:spLocks noGrp="1"/>
          </p:cNvSpPr>
          <p:nvPr>
            <p:ph type="title"/>
          </p:nvPr>
        </p:nvSpPr>
        <p:spPr>
          <a:xfrm>
            <a:off x="-965" y="85403"/>
            <a:ext cx="10515600" cy="804703"/>
          </a:xfrm>
        </p:spPr>
        <p:txBody>
          <a:bodyPr/>
          <a:lstStyle/>
          <a:p>
            <a:r>
              <a:rPr lang="en-US"/>
              <a:t>Final Trade Matrix</a:t>
            </a:r>
          </a:p>
        </p:txBody>
      </p:sp>
      <p:sp>
        <p:nvSpPr>
          <p:cNvPr id="3" name="Date Placeholder 2">
            <a:extLst>
              <a:ext uri="{FF2B5EF4-FFF2-40B4-BE49-F238E27FC236}">
                <a16:creationId xmlns:a16="http://schemas.microsoft.com/office/drawing/2014/main" id="{07281E4D-0B5E-2A9A-918C-61DB9933B142}"/>
              </a:ext>
            </a:extLst>
          </p:cNvPr>
          <p:cNvSpPr>
            <a:spLocks noGrp="1"/>
          </p:cNvSpPr>
          <p:nvPr>
            <p:ph type="dt" sz="half" idx="4294967295"/>
          </p:nvPr>
        </p:nvSpPr>
        <p:spPr>
          <a:xfrm>
            <a:off x="0" y="6356350"/>
            <a:ext cx="2743200" cy="365125"/>
          </a:xfrm>
          <a:prstGeom prst="rect">
            <a:avLst/>
          </a:prstGeom>
        </p:spPr>
        <p:txBody>
          <a:bodyPr/>
          <a:lstStyle/>
          <a:p>
            <a:r>
              <a:rPr lang="en-US"/>
              <a:t>2022</a:t>
            </a:r>
          </a:p>
        </p:txBody>
      </p:sp>
      <p:sp>
        <p:nvSpPr>
          <p:cNvPr id="5" name="Slide Number Placeholder 4">
            <a:extLst>
              <a:ext uri="{FF2B5EF4-FFF2-40B4-BE49-F238E27FC236}">
                <a16:creationId xmlns:a16="http://schemas.microsoft.com/office/drawing/2014/main" id="{B783ED7C-DC0A-E7D9-E2F2-6B65B47117D8}"/>
              </a:ext>
            </a:extLst>
          </p:cNvPr>
          <p:cNvSpPr>
            <a:spLocks noGrp="1"/>
          </p:cNvSpPr>
          <p:nvPr>
            <p:ph type="sldNum" sz="quarter" idx="12"/>
          </p:nvPr>
        </p:nvSpPr>
        <p:spPr/>
        <p:txBody>
          <a:bodyPr/>
          <a:lstStyle/>
          <a:p>
            <a:fld id="{B5CEABB6-07DC-46E8-9B57-56EC44A396E5}" type="slidenum">
              <a:rPr lang="en-US" smtClean="0"/>
              <a:t>17</a:t>
            </a:fld>
            <a:endParaRPr lang="en-US"/>
          </a:p>
        </p:txBody>
      </p:sp>
      <p:sp>
        <p:nvSpPr>
          <p:cNvPr id="4" name="Footer Placeholder 3">
            <a:extLst>
              <a:ext uri="{FF2B5EF4-FFF2-40B4-BE49-F238E27FC236}">
                <a16:creationId xmlns:a16="http://schemas.microsoft.com/office/drawing/2014/main" id="{34828363-BE52-319D-7FAF-809CAA77A7A8}"/>
              </a:ext>
            </a:extLst>
          </p:cNvPr>
          <p:cNvSpPr>
            <a:spLocks noGrp="1"/>
          </p:cNvSpPr>
          <p:nvPr>
            <p:ph type="ftr" sz="quarter" idx="11"/>
          </p:nvPr>
        </p:nvSpPr>
        <p:spPr/>
        <p:txBody>
          <a:bodyPr/>
          <a:lstStyle/>
          <a:p>
            <a:r>
              <a:rPr lang="en-US"/>
              <a:t>TEAM SEVEN PDR</a:t>
            </a:r>
          </a:p>
        </p:txBody>
      </p:sp>
      <p:sp>
        <p:nvSpPr>
          <p:cNvPr id="7" name="Rectangle 6">
            <a:extLst>
              <a:ext uri="{FF2B5EF4-FFF2-40B4-BE49-F238E27FC236}">
                <a16:creationId xmlns:a16="http://schemas.microsoft.com/office/drawing/2014/main" id="{DD47944D-D827-0EE8-C658-74DAACA5E0C1}"/>
              </a:ext>
            </a:extLst>
          </p:cNvPr>
          <p:cNvSpPr/>
          <p:nvPr/>
        </p:nvSpPr>
        <p:spPr>
          <a:xfrm>
            <a:off x="213668" y="6395115"/>
            <a:ext cx="1089039" cy="365125"/>
          </a:xfrm>
          <a:prstGeom prst="rect">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bg1"/>
                </a:solidFill>
              </a:rPr>
              <a:t>Introduction</a:t>
            </a:r>
          </a:p>
        </p:txBody>
      </p:sp>
      <p:sp>
        <p:nvSpPr>
          <p:cNvPr id="8" name="Rectangle 7">
            <a:extLst>
              <a:ext uri="{FF2B5EF4-FFF2-40B4-BE49-F238E27FC236}">
                <a16:creationId xmlns:a16="http://schemas.microsoft.com/office/drawing/2014/main" id="{B4B07696-39AF-C3A0-4E92-B6A4B8EDB4D0}"/>
              </a:ext>
            </a:extLst>
          </p:cNvPr>
          <p:cNvSpPr/>
          <p:nvPr/>
        </p:nvSpPr>
        <p:spPr>
          <a:xfrm>
            <a:off x="1417653" y="6395116"/>
            <a:ext cx="1089039" cy="365125"/>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t>Trades</a:t>
            </a:r>
          </a:p>
        </p:txBody>
      </p:sp>
      <p:sp>
        <p:nvSpPr>
          <p:cNvPr id="9" name="Rectangle 8">
            <a:extLst>
              <a:ext uri="{FF2B5EF4-FFF2-40B4-BE49-F238E27FC236}">
                <a16:creationId xmlns:a16="http://schemas.microsoft.com/office/drawing/2014/main" id="{FB3A2AEC-2BC6-526C-F7C3-F3CFA972AF1C}"/>
              </a:ext>
            </a:extLst>
          </p:cNvPr>
          <p:cNvSpPr/>
          <p:nvPr/>
        </p:nvSpPr>
        <p:spPr>
          <a:xfrm>
            <a:off x="2621638" y="6395117"/>
            <a:ext cx="1089039" cy="3651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a:t>Current Design Space</a:t>
            </a:r>
          </a:p>
        </p:txBody>
      </p:sp>
      <p:sp>
        <p:nvSpPr>
          <p:cNvPr id="10" name="Rectangle 9">
            <a:extLst>
              <a:ext uri="{FF2B5EF4-FFF2-40B4-BE49-F238E27FC236}">
                <a16:creationId xmlns:a16="http://schemas.microsoft.com/office/drawing/2014/main" id="{7955C548-EF51-3454-7F8C-06B2F4DC832F}"/>
              </a:ext>
            </a:extLst>
          </p:cNvPr>
          <p:cNvSpPr/>
          <p:nvPr/>
        </p:nvSpPr>
        <p:spPr>
          <a:xfrm>
            <a:off x="3839954" y="6395117"/>
            <a:ext cx="1089039" cy="3651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t>Future Work</a:t>
            </a:r>
          </a:p>
        </p:txBody>
      </p:sp>
      <p:graphicFrame>
        <p:nvGraphicFramePr>
          <p:cNvPr id="17" name="Table 16">
            <a:extLst>
              <a:ext uri="{FF2B5EF4-FFF2-40B4-BE49-F238E27FC236}">
                <a16:creationId xmlns:a16="http://schemas.microsoft.com/office/drawing/2014/main" id="{A72C89A7-441F-51C9-F1C1-263C912CD077}"/>
              </a:ext>
            </a:extLst>
          </p:cNvPr>
          <p:cNvGraphicFramePr>
            <a:graphicFrameLocks noGrp="1"/>
          </p:cNvGraphicFramePr>
          <p:nvPr>
            <p:extLst>
              <p:ext uri="{D42A27DB-BD31-4B8C-83A1-F6EECF244321}">
                <p14:modId xmlns:p14="http://schemas.microsoft.com/office/powerpoint/2010/main" val="1422942831"/>
              </p:ext>
            </p:extLst>
          </p:nvPr>
        </p:nvGraphicFramePr>
        <p:xfrm>
          <a:off x="9645" y="945265"/>
          <a:ext cx="12175980" cy="5300526"/>
        </p:xfrm>
        <a:graphic>
          <a:graphicData uri="http://schemas.openxmlformats.org/drawingml/2006/table">
            <a:tbl>
              <a:tblPr firstRow="1" bandRow="1">
                <a:tableStyleId>{073A0DAA-6AF3-43AB-8588-CEC1D06C72B9}</a:tableStyleId>
              </a:tblPr>
              <a:tblGrid>
                <a:gridCol w="1431073">
                  <a:extLst>
                    <a:ext uri="{9D8B030D-6E8A-4147-A177-3AD203B41FA5}">
                      <a16:colId xmlns:a16="http://schemas.microsoft.com/office/drawing/2014/main" val="2614304271"/>
                    </a:ext>
                  </a:extLst>
                </a:gridCol>
                <a:gridCol w="735154">
                  <a:extLst>
                    <a:ext uri="{9D8B030D-6E8A-4147-A177-3AD203B41FA5}">
                      <a16:colId xmlns:a16="http://schemas.microsoft.com/office/drawing/2014/main" val="4226324449"/>
                    </a:ext>
                  </a:extLst>
                </a:gridCol>
                <a:gridCol w="1892427">
                  <a:extLst>
                    <a:ext uri="{9D8B030D-6E8A-4147-A177-3AD203B41FA5}">
                      <a16:colId xmlns:a16="http://schemas.microsoft.com/office/drawing/2014/main" val="3845984732"/>
                    </a:ext>
                  </a:extLst>
                </a:gridCol>
                <a:gridCol w="2029324">
                  <a:extLst>
                    <a:ext uri="{9D8B030D-6E8A-4147-A177-3AD203B41FA5}">
                      <a16:colId xmlns:a16="http://schemas.microsoft.com/office/drawing/2014/main" val="3248381577"/>
                    </a:ext>
                  </a:extLst>
                </a:gridCol>
                <a:gridCol w="2029334">
                  <a:extLst>
                    <a:ext uri="{9D8B030D-6E8A-4147-A177-3AD203B41FA5}">
                      <a16:colId xmlns:a16="http://schemas.microsoft.com/office/drawing/2014/main" val="3978119424"/>
                    </a:ext>
                  </a:extLst>
                </a:gridCol>
                <a:gridCol w="2029334">
                  <a:extLst>
                    <a:ext uri="{9D8B030D-6E8A-4147-A177-3AD203B41FA5}">
                      <a16:colId xmlns:a16="http://schemas.microsoft.com/office/drawing/2014/main" val="2826578867"/>
                    </a:ext>
                  </a:extLst>
                </a:gridCol>
                <a:gridCol w="2029334">
                  <a:extLst>
                    <a:ext uri="{9D8B030D-6E8A-4147-A177-3AD203B41FA5}">
                      <a16:colId xmlns:a16="http://schemas.microsoft.com/office/drawing/2014/main" val="2100799587"/>
                    </a:ext>
                  </a:extLst>
                </a:gridCol>
              </a:tblGrid>
              <a:tr h="1109292">
                <a:tc>
                  <a:txBody>
                    <a:bodyPr/>
                    <a:lstStyle/>
                    <a:p>
                      <a:pPr algn="ctr" rtl="0" fontAlgn="b"/>
                      <a:r>
                        <a:rPr lang="en-US" sz="1600" b="1">
                          <a:effectLst/>
                        </a:rPr>
                        <a:t>Metrics</a:t>
                      </a:r>
                    </a:p>
                  </a:txBody>
                  <a:tcPr marL="28575" marR="28575" marT="19050" marB="19050" anchor="ctr">
                    <a:solidFill>
                      <a:schemeClr val="tx2"/>
                    </a:solidFill>
                  </a:tcPr>
                </a:tc>
                <a:tc>
                  <a:txBody>
                    <a:bodyPr/>
                    <a:lstStyle/>
                    <a:p>
                      <a:pPr lvl="0" algn="ctr" rtl="0">
                        <a:buNone/>
                      </a:pPr>
                      <a:r>
                        <a:rPr lang="en-US" sz="1600" dirty="0">
                          <a:effectLst/>
                        </a:rPr>
                        <a:t>Weight</a:t>
                      </a:r>
                    </a:p>
                  </a:txBody>
                  <a:tcPr marL="28575" marR="28575" marT="19050" marB="19050" anchor="ctr">
                    <a:solidFill>
                      <a:schemeClr val="tx2"/>
                    </a:solidFill>
                  </a:tcPr>
                </a:tc>
                <a:tc>
                  <a:txBody>
                    <a:bodyPr/>
                    <a:lstStyle/>
                    <a:p>
                      <a:pPr algn="ctr" rtl="0" fontAlgn="b"/>
                      <a:r>
                        <a:rPr lang="en-US" sz="1600">
                          <a:effectLst/>
                        </a:rPr>
                        <a:t>No Automatic Path Optimization</a:t>
                      </a:r>
                    </a:p>
                  </a:txBody>
                  <a:tcPr marL="28575" marR="28575" marT="19050" marB="19050" anchor="ctr">
                    <a:solidFill>
                      <a:schemeClr val="tx2"/>
                    </a:solidFill>
                  </a:tcPr>
                </a:tc>
                <a:tc>
                  <a:txBody>
                    <a:bodyPr/>
                    <a:lstStyle/>
                    <a:p>
                      <a:pPr algn="ctr" rtl="0" fontAlgn="b"/>
                      <a:r>
                        <a:rPr lang="en-US" sz="1600">
                          <a:effectLst/>
                        </a:rPr>
                        <a:t>Automatic Orbit Path Optimization</a:t>
                      </a:r>
                    </a:p>
                  </a:txBody>
                  <a:tcPr marL="28575" marR="28575" marT="19050" marB="19050" anchor="ctr">
                    <a:solidFill>
                      <a:schemeClr val="tx2"/>
                    </a:solidFill>
                  </a:tcPr>
                </a:tc>
                <a:tc>
                  <a:txBody>
                    <a:bodyPr/>
                    <a:lstStyle/>
                    <a:p>
                      <a:pPr algn="ctr" rtl="0" fontAlgn="b"/>
                      <a:r>
                        <a:rPr lang="en-US" sz="1600">
                          <a:effectLst/>
                        </a:rPr>
                        <a:t>Automatic Orbit and Climb Path Optimization</a:t>
                      </a:r>
                    </a:p>
                  </a:txBody>
                  <a:tcPr marL="28575" marR="28575" marT="19050" marB="19050" anchor="ctr">
                    <a:solidFill>
                      <a:schemeClr val="tx2"/>
                    </a:solidFill>
                  </a:tcPr>
                </a:tc>
                <a:tc>
                  <a:txBody>
                    <a:bodyPr/>
                    <a:lstStyle/>
                    <a:p>
                      <a:pPr algn="ctr" rtl="0" fontAlgn="b"/>
                      <a:r>
                        <a:rPr lang="en-US" sz="1600">
                          <a:effectLst/>
                        </a:rPr>
                        <a:t>Automatic Orbit, Climb, and Transit Path Optimization</a:t>
                      </a:r>
                    </a:p>
                  </a:txBody>
                  <a:tcPr marL="28575" marR="28575" marT="19050" marB="19050" anchor="ctr">
                    <a:solidFill>
                      <a:schemeClr val="tx2"/>
                    </a:solidFill>
                  </a:tcPr>
                </a:tc>
                <a:tc>
                  <a:txBody>
                    <a:bodyPr/>
                    <a:lstStyle/>
                    <a:p>
                      <a:pPr algn="ctr" rtl="0" fontAlgn="b"/>
                      <a:r>
                        <a:rPr lang="en-US" sz="1600">
                          <a:effectLst/>
                        </a:rPr>
                        <a:t>Automatic Orbit, Climb, Transit, and Takeoff Path Optimization</a:t>
                      </a:r>
                    </a:p>
                  </a:txBody>
                  <a:tcPr marL="28575" marR="28575" marT="19050" marB="19050" anchor="ctr">
                    <a:solidFill>
                      <a:schemeClr val="tx2"/>
                    </a:solidFill>
                  </a:tcPr>
                </a:tc>
                <a:extLst>
                  <a:ext uri="{0D108BD9-81ED-4DB2-BD59-A6C34878D82A}">
                    <a16:rowId xmlns:a16="http://schemas.microsoft.com/office/drawing/2014/main" val="4193899649"/>
                  </a:ext>
                </a:extLst>
              </a:tr>
              <a:tr h="421842">
                <a:tc>
                  <a:txBody>
                    <a:bodyPr/>
                    <a:lstStyle/>
                    <a:p>
                      <a:endParaRPr lang="en-US"/>
                    </a:p>
                  </a:txBody>
                  <a:tcPr marL="28575" marR="28575" marT="19050" marB="19050" anchor="ctr">
                    <a:solidFill>
                      <a:schemeClr val="bg2"/>
                    </a:solidFill>
                  </a:tcPr>
                </a:tc>
                <a:tc>
                  <a:txBody>
                    <a:bodyPr/>
                    <a:lstStyle/>
                    <a:p>
                      <a:endParaRPr lang="en-US" dirty="0"/>
                    </a:p>
                  </a:txBody>
                  <a:tcPr marL="28575" marR="28575" marT="19050" marB="19050"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1600" dirty="0">
                          <a:effectLst/>
                        </a:rPr>
                        <a:t>Value</a:t>
                      </a:r>
                    </a:p>
                  </a:txBody>
                  <a:tcPr marL="28575" marR="28575" marT="19050" marB="19050" anchor="b">
                    <a:lnL w="28575" cap="flat" cmpd="sng" algn="ctr">
                      <a:solidFill>
                        <a:schemeClr val="bg1"/>
                      </a:solidFill>
                      <a:prstDash val="solid"/>
                      <a:round/>
                      <a:headEnd type="none" w="med" len="med"/>
                      <a:tailEnd type="none" w="med" len="med"/>
                    </a:lnL>
                  </a:tcPr>
                </a:tc>
                <a:tc>
                  <a:txBody>
                    <a:bodyPr/>
                    <a:lstStyle/>
                    <a:p>
                      <a:pPr algn="ctr" rtl="0" fontAlgn="b"/>
                      <a:r>
                        <a:rPr lang="en-US" sz="1600">
                          <a:effectLst/>
                        </a:rPr>
                        <a:t>Value</a:t>
                      </a:r>
                      <a:endParaRPr lang="en-US" sz="1600" b="1">
                        <a:effectLst/>
                      </a:endParaRPr>
                    </a:p>
                  </a:txBody>
                  <a:tcPr marL="28575" marR="28575" marT="19050" marB="19050" anchor="b"/>
                </a:tc>
                <a:tc>
                  <a:txBody>
                    <a:bodyPr/>
                    <a:lstStyle/>
                    <a:p>
                      <a:pPr algn="ctr" rtl="0" fontAlgn="b"/>
                      <a:r>
                        <a:rPr lang="en-US" sz="1600">
                          <a:effectLst/>
                        </a:rPr>
                        <a:t>Value</a:t>
                      </a:r>
                      <a:endParaRPr lang="en-US" sz="1600" b="1">
                        <a:effectLst/>
                      </a:endParaRPr>
                    </a:p>
                  </a:txBody>
                  <a:tcPr marL="28575" marR="28575" marT="19050" marB="19050" anchor="b"/>
                </a:tc>
                <a:tc>
                  <a:txBody>
                    <a:bodyPr/>
                    <a:lstStyle/>
                    <a:p>
                      <a:pPr algn="ctr" rtl="0" fontAlgn="b"/>
                      <a:r>
                        <a:rPr lang="en-US" sz="1600">
                          <a:effectLst/>
                        </a:rPr>
                        <a:t>Value</a:t>
                      </a:r>
                      <a:endParaRPr lang="en-US" sz="1600" b="1">
                        <a:effectLst/>
                      </a:endParaRPr>
                    </a:p>
                  </a:txBody>
                  <a:tcPr marL="28575" marR="28575" marT="19050" marB="19050" anchor="b"/>
                </a:tc>
                <a:tc>
                  <a:txBody>
                    <a:bodyPr/>
                    <a:lstStyle/>
                    <a:p>
                      <a:pPr algn="ctr" rtl="0" fontAlgn="b"/>
                      <a:r>
                        <a:rPr lang="en-US" sz="1600">
                          <a:effectLst/>
                        </a:rPr>
                        <a:t>Value</a:t>
                      </a:r>
                      <a:endParaRPr lang="en-US" sz="1600" b="1">
                        <a:effectLst/>
                      </a:endParaRPr>
                    </a:p>
                  </a:txBody>
                  <a:tcPr marL="28575" marR="28575" marT="19050" marB="19050" anchor="b"/>
                </a:tc>
                <a:extLst>
                  <a:ext uri="{0D108BD9-81ED-4DB2-BD59-A6C34878D82A}">
                    <a16:rowId xmlns:a16="http://schemas.microsoft.com/office/drawing/2014/main" val="2725543861"/>
                  </a:ext>
                </a:extLst>
              </a:tr>
              <a:tr h="749943">
                <a:tc>
                  <a:txBody>
                    <a:bodyPr/>
                    <a:lstStyle/>
                    <a:p>
                      <a:pPr algn="ctr" rtl="0" fontAlgn="t"/>
                      <a:r>
                        <a:rPr lang="en-US" sz="1600">
                          <a:effectLst/>
                        </a:rPr>
                        <a:t> Implementation Simplicity </a:t>
                      </a:r>
                    </a:p>
                  </a:txBody>
                  <a:tcPr marL="28575" marR="28575" marT="19050" marB="19050" anchor="ctr"/>
                </a:tc>
                <a:tc>
                  <a:txBody>
                    <a:bodyPr/>
                    <a:lstStyle/>
                    <a:p>
                      <a:pPr algn="ctr" rtl="0" fontAlgn="b"/>
                      <a:r>
                        <a:rPr lang="en-US" sz="1600">
                          <a:effectLst/>
                        </a:rPr>
                        <a:t>25.00%</a:t>
                      </a:r>
                    </a:p>
                  </a:txBody>
                  <a:tcPr marL="28575" marR="28575" marT="19050" marB="19050" anchor="ctr">
                    <a:lnT w="28575" cap="flat" cmpd="sng" algn="ctr">
                      <a:solidFill>
                        <a:schemeClr val="bg1"/>
                      </a:solidFill>
                      <a:prstDash val="solid"/>
                      <a:round/>
                      <a:headEnd type="none" w="med" len="med"/>
                      <a:tailEnd type="none" w="med" len="med"/>
                    </a:lnT>
                  </a:tcPr>
                </a:tc>
                <a:tc>
                  <a:txBody>
                    <a:bodyPr/>
                    <a:lstStyle/>
                    <a:p>
                      <a:pPr algn="ctr" rtl="0" fontAlgn="b"/>
                      <a:r>
                        <a:rPr lang="en-US" sz="1600">
                          <a:effectLst/>
                        </a:rPr>
                        <a:t>5</a:t>
                      </a:r>
                    </a:p>
                  </a:txBody>
                  <a:tcPr marL="28575" marR="28575" marT="19050" marB="19050" anchor="ctr"/>
                </a:tc>
                <a:tc>
                  <a:txBody>
                    <a:bodyPr/>
                    <a:lstStyle/>
                    <a:p>
                      <a:pPr algn="ctr" rtl="0" fontAlgn="b"/>
                      <a:r>
                        <a:rPr lang="en-US" sz="1600">
                          <a:effectLst/>
                        </a:rPr>
                        <a:t>4</a:t>
                      </a:r>
                    </a:p>
                  </a:txBody>
                  <a:tcPr marL="28575" marR="28575" marT="19050" marB="19050" anchor="ctr"/>
                </a:tc>
                <a:tc>
                  <a:txBody>
                    <a:bodyPr/>
                    <a:lstStyle/>
                    <a:p>
                      <a:pPr algn="ctr" rtl="0" fontAlgn="b"/>
                      <a:r>
                        <a:rPr lang="en-US" sz="1600">
                          <a:effectLst/>
                        </a:rPr>
                        <a:t>3</a:t>
                      </a:r>
                    </a:p>
                  </a:txBody>
                  <a:tcPr marL="28575" marR="28575" marT="19050" marB="19050" anchor="ctr"/>
                </a:tc>
                <a:tc>
                  <a:txBody>
                    <a:bodyPr/>
                    <a:lstStyle/>
                    <a:p>
                      <a:pPr algn="ctr" rtl="0" fontAlgn="b"/>
                      <a:r>
                        <a:rPr lang="en-US" sz="1600">
                          <a:effectLst/>
                        </a:rPr>
                        <a:t>3</a:t>
                      </a:r>
                    </a:p>
                  </a:txBody>
                  <a:tcPr marL="28575" marR="28575" marT="19050" marB="19050" anchor="ctr"/>
                </a:tc>
                <a:tc>
                  <a:txBody>
                    <a:bodyPr/>
                    <a:lstStyle/>
                    <a:p>
                      <a:pPr algn="ctr" rtl="0" fontAlgn="b"/>
                      <a:r>
                        <a:rPr lang="en-US" sz="1600">
                          <a:effectLst/>
                        </a:rPr>
                        <a:t>1</a:t>
                      </a:r>
                    </a:p>
                  </a:txBody>
                  <a:tcPr marL="28575" marR="28575" marT="19050" marB="19050" anchor="ctr"/>
                </a:tc>
                <a:extLst>
                  <a:ext uri="{0D108BD9-81ED-4DB2-BD59-A6C34878D82A}">
                    <a16:rowId xmlns:a16="http://schemas.microsoft.com/office/drawing/2014/main" val="3404032209"/>
                  </a:ext>
                </a:extLst>
              </a:tr>
              <a:tr h="828062">
                <a:tc>
                  <a:txBody>
                    <a:bodyPr/>
                    <a:lstStyle/>
                    <a:p>
                      <a:pPr algn="ctr" rtl="0" fontAlgn="t"/>
                      <a:r>
                        <a:rPr lang="en-US" sz="1600">
                          <a:effectLst/>
                        </a:rPr>
                        <a:t>Effect on Flight Endurance</a:t>
                      </a:r>
                    </a:p>
                  </a:txBody>
                  <a:tcPr marL="28575" marR="28575" marT="19050" marB="19050" anchor="ctr"/>
                </a:tc>
                <a:tc>
                  <a:txBody>
                    <a:bodyPr/>
                    <a:lstStyle/>
                    <a:p>
                      <a:pPr algn="ctr" rtl="0" fontAlgn="b"/>
                      <a:r>
                        <a:rPr lang="en-US" sz="1600">
                          <a:effectLst/>
                        </a:rPr>
                        <a:t>35.00%</a:t>
                      </a:r>
                    </a:p>
                  </a:txBody>
                  <a:tcPr marL="28575" marR="28575" marT="19050" marB="19050" anchor="ctr"/>
                </a:tc>
                <a:tc>
                  <a:txBody>
                    <a:bodyPr/>
                    <a:lstStyle/>
                    <a:p>
                      <a:pPr algn="ctr" rtl="0" fontAlgn="b"/>
                      <a:r>
                        <a:rPr lang="en-US" sz="1600">
                          <a:effectLst/>
                        </a:rPr>
                        <a:t>1</a:t>
                      </a:r>
                    </a:p>
                  </a:txBody>
                  <a:tcPr marL="28575" marR="28575" marT="19050" marB="19050" anchor="ctr"/>
                </a:tc>
                <a:tc>
                  <a:txBody>
                    <a:bodyPr/>
                    <a:lstStyle/>
                    <a:p>
                      <a:pPr algn="ctr" rtl="0" fontAlgn="b"/>
                      <a:r>
                        <a:rPr lang="en-US" sz="1600">
                          <a:effectLst/>
                        </a:rPr>
                        <a:t>3</a:t>
                      </a:r>
                    </a:p>
                  </a:txBody>
                  <a:tcPr marL="28575" marR="28575" marT="19050" marB="19050" anchor="ctr"/>
                </a:tc>
                <a:tc>
                  <a:txBody>
                    <a:bodyPr/>
                    <a:lstStyle/>
                    <a:p>
                      <a:pPr algn="ctr" rtl="0" fontAlgn="b"/>
                      <a:r>
                        <a:rPr lang="en-US" sz="1600">
                          <a:effectLst/>
                        </a:rPr>
                        <a:t>4</a:t>
                      </a:r>
                    </a:p>
                  </a:txBody>
                  <a:tcPr marL="28575" marR="28575" marT="19050" marB="19050" anchor="ctr"/>
                </a:tc>
                <a:tc>
                  <a:txBody>
                    <a:bodyPr/>
                    <a:lstStyle/>
                    <a:p>
                      <a:pPr algn="ctr" rtl="0" fontAlgn="b"/>
                      <a:r>
                        <a:rPr lang="en-US" sz="1600">
                          <a:effectLst/>
                        </a:rPr>
                        <a:t>5</a:t>
                      </a:r>
                    </a:p>
                  </a:txBody>
                  <a:tcPr marL="28575" marR="28575" marT="19050" marB="19050" anchor="ctr"/>
                </a:tc>
                <a:tc>
                  <a:txBody>
                    <a:bodyPr/>
                    <a:lstStyle/>
                    <a:p>
                      <a:pPr algn="ctr" rtl="0" fontAlgn="b"/>
                      <a:r>
                        <a:rPr lang="en-US" sz="1600">
                          <a:effectLst/>
                        </a:rPr>
                        <a:t>5</a:t>
                      </a:r>
                    </a:p>
                  </a:txBody>
                  <a:tcPr marL="28575" marR="28575" marT="19050" marB="19050" anchor="ctr"/>
                </a:tc>
                <a:extLst>
                  <a:ext uri="{0D108BD9-81ED-4DB2-BD59-A6C34878D82A}">
                    <a16:rowId xmlns:a16="http://schemas.microsoft.com/office/drawing/2014/main" val="1508995829"/>
                  </a:ext>
                </a:extLst>
              </a:tr>
              <a:tr h="749943">
                <a:tc>
                  <a:txBody>
                    <a:bodyPr/>
                    <a:lstStyle/>
                    <a:p>
                      <a:pPr algn="ctr" rtl="0" fontAlgn="t"/>
                      <a:r>
                        <a:rPr lang="en-US" sz="1600">
                          <a:effectLst/>
                        </a:rPr>
                        <a:t>Improvement on User Workload </a:t>
                      </a:r>
                    </a:p>
                  </a:txBody>
                  <a:tcPr marL="28575" marR="28575" marT="19050" marB="19050" anchor="ctr"/>
                </a:tc>
                <a:tc>
                  <a:txBody>
                    <a:bodyPr/>
                    <a:lstStyle/>
                    <a:p>
                      <a:pPr algn="ctr" rtl="0" fontAlgn="b"/>
                      <a:r>
                        <a:rPr lang="en-US" sz="1600">
                          <a:effectLst/>
                        </a:rPr>
                        <a:t>15.00%</a:t>
                      </a:r>
                    </a:p>
                  </a:txBody>
                  <a:tcPr marL="28575" marR="28575" marT="19050" marB="19050" anchor="ctr"/>
                </a:tc>
                <a:tc>
                  <a:txBody>
                    <a:bodyPr/>
                    <a:lstStyle/>
                    <a:p>
                      <a:pPr algn="ctr" rtl="0" fontAlgn="b"/>
                      <a:r>
                        <a:rPr lang="en-US" sz="1600">
                          <a:effectLst/>
                        </a:rPr>
                        <a:t>1</a:t>
                      </a:r>
                    </a:p>
                  </a:txBody>
                  <a:tcPr marL="28575" marR="28575" marT="19050" marB="19050" anchor="ctr"/>
                </a:tc>
                <a:tc>
                  <a:txBody>
                    <a:bodyPr/>
                    <a:lstStyle/>
                    <a:p>
                      <a:pPr algn="ctr" rtl="0" fontAlgn="b"/>
                      <a:r>
                        <a:rPr lang="en-US" sz="1600">
                          <a:effectLst/>
                        </a:rPr>
                        <a:t>4</a:t>
                      </a:r>
                    </a:p>
                  </a:txBody>
                  <a:tcPr marL="28575" marR="28575" marT="19050" marB="19050" anchor="ctr"/>
                </a:tc>
                <a:tc>
                  <a:txBody>
                    <a:bodyPr/>
                    <a:lstStyle/>
                    <a:p>
                      <a:pPr algn="ctr" rtl="0" fontAlgn="b"/>
                      <a:r>
                        <a:rPr lang="en-US" sz="1600">
                          <a:effectLst/>
                        </a:rPr>
                        <a:t>5</a:t>
                      </a:r>
                    </a:p>
                  </a:txBody>
                  <a:tcPr marL="28575" marR="28575" marT="19050" marB="19050" anchor="ctr"/>
                </a:tc>
                <a:tc>
                  <a:txBody>
                    <a:bodyPr/>
                    <a:lstStyle/>
                    <a:p>
                      <a:pPr algn="ctr" rtl="0" fontAlgn="b"/>
                      <a:r>
                        <a:rPr lang="en-US" sz="1600">
                          <a:effectLst/>
                        </a:rPr>
                        <a:t>5</a:t>
                      </a:r>
                    </a:p>
                  </a:txBody>
                  <a:tcPr marL="28575" marR="28575" marT="19050" marB="19050" anchor="ctr"/>
                </a:tc>
                <a:tc>
                  <a:txBody>
                    <a:bodyPr/>
                    <a:lstStyle/>
                    <a:p>
                      <a:pPr algn="ctr" rtl="0" fontAlgn="b"/>
                      <a:r>
                        <a:rPr lang="en-US" sz="1600">
                          <a:effectLst/>
                        </a:rPr>
                        <a:t>5</a:t>
                      </a:r>
                    </a:p>
                  </a:txBody>
                  <a:tcPr marL="28575" marR="28575" marT="19050" marB="19050" anchor="ctr"/>
                </a:tc>
                <a:extLst>
                  <a:ext uri="{0D108BD9-81ED-4DB2-BD59-A6C34878D82A}">
                    <a16:rowId xmlns:a16="http://schemas.microsoft.com/office/drawing/2014/main" val="3239532540"/>
                  </a:ext>
                </a:extLst>
              </a:tr>
              <a:tr h="671824">
                <a:tc>
                  <a:txBody>
                    <a:bodyPr/>
                    <a:lstStyle/>
                    <a:p>
                      <a:pPr algn="ctr" rtl="0" fontAlgn="t"/>
                      <a:r>
                        <a:rPr lang="en-US" sz="1600">
                          <a:effectLst/>
                        </a:rPr>
                        <a:t>Safety </a:t>
                      </a:r>
                    </a:p>
                  </a:txBody>
                  <a:tcPr marL="28575" marR="28575" marT="19050" marB="19050" anchor="ctr"/>
                </a:tc>
                <a:tc>
                  <a:txBody>
                    <a:bodyPr/>
                    <a:lstStyle/>
                    <a:p>
                      <a:pPr algn="ctr" rtl="0" fontAlgn="b"/>
                      <a:r>
                        <a:rPr lang="en-US" sz="1600">
                          <a:effectLst/>
                        </a:rPr>
                        <a:t>25.00%</a:t>
                      </a:r>
                    </a:p>
                  </a:txBody>
                  <a:tcPr marL="28575" marR="28575" marT="19050" marB="19050" anchor="ctr"/>
                </a:tc>
                <a:tc>
                  <a:txBody>
                    <a:bodyPr/>
                    <a:lstStyle/>
                    <a:p>
                      <a:pPr algn="ctr" rtl="0" fontAlgn="b"/>
                      <a:r>
                        <a:rPr lang="en-US" sz="1600">
                          <a:effectLst/>
                        </a:rPr>
                        <a:t>4</a:t>
                      </a:r>
                    </a:p>
                  </a:txBody>
                  <a:tcPr marL="28575" marR="28575" marT="19050" marB="19050" anchor="ctr"/>
                </a:tc>
                <a:tc>
                  <a:txBody>
                    <a:bodyPr/>
                    <a:lstStyle/>
                    <a:p>
                      <a:pPr algn="ctr" rtl="0" fontAlgn="b"/>
                      <a:r>
                        <a:rPr lang="en-US" sz="1600">
                          <a:effectLst/>
                        </a:rPr>
                        <a:t>4</a:t>
                      </a:r>
                    </a:p>
                  </a:txBody>
                  <a:tcPr marL="28575" marR="28575" marT="19050" marB="19050" anchor="ctr"/>
                </a:tc>
                <a:tc>
                  <a:txBody>
                    <a:bodyPr/>
                    <a:lstStyle/>
                    <a:p>
                      <a:pPr algn="ctr" rtl="0" fontAlgn="b"/>
                      <a:r>
                        <a:rPr lang="en-US" sz="1600">
                          <a:effectLst/>
                        </a:rPr>
                        <a:t>4</a:t>
                      </a:r>
                    </a:p>
                  </a:txBody>
                  <a:tcPr marL="28575" marR="28575" marT="19050" marB="19050" anchor="ctr"/>
                </a:tc>
                <a:tc>
                  <a:txBody>
                    <a:bodyPr/>
                    <a:lstStyle/>
                    <a:p>
                      <a:pPr algn="ctr" rtl="0" fontAlgn="b"/>
                      <a:r>
                        <a:rPr lang="en-US" sz="1600">
                          <a:effectLst/>
                        </a:rPr>
                        <a:t>3</a:t>
                      </a:r>
                    </a:p>
                  </a:txBody>
                  <a:tcPr marL="28575" marR="28575" marT="19050" marB="19050" anchor="ctr"/>
                </a:tc>
                <a:tc>
                  <a:txBody>
                    <a:bodyPr/>
                    <a:lstStyle/>
                    <a:p>
                      <a:pPr algn="ctr" rtl="0" fontAlgn="b"/>
                      <a:r>
                        <a:rPr lang="en-US" sz="1600">
                          <a:effectLst/>
                        </a:rPr>
                        <a:t>2</a:t>
                      </a:r>
                    </a:p>
                  </a:txBody>
                  <a:tcPr marL="28575" marR="28575" marT="19050" marB="19050" anchor="ctr"/>
                </a:tc>
                <a:extLst>
                  <a:ext uri="{0D108BD9-81ED-4DB2-BD59-A6C34878D82A}">
                    <a16:rowId xmlns:a16="http://schemas.microsoft.com/office/drawing/2014/main" val="2726764802"/>
                  </a:ext>
                </a:extLst>
              </a:tr>
              <a:tr h="749943">
                <a:tc>
                  <a:txBody>
                    <a:bodyPr/>
                    <a:lstStyle/>
                    <a:p>
                      <a:pPr algn="ctr" rtl="0" fontAlgn="b"/>
                      <a:r>
                        <a:rPr lang="en-US" sz="1600" b="1">
                          <a:effectLst/>
                        </a:rPr>
                        <a:t>Score Total</a:t>
                      </a:r>
                    </a:p>
                  </a:txBody>
                  <a:tcPr marL="28575" marR="28575" marT="19050" marB="19050" anchor="ctr"/>
                </a:tc>
                <a:tc>
                  <a:txBody>
                    <a:bodyPr/>
                    <a:lstStyle/>
                    <a:p>
                      <a:pPr algn="ctr" rtl="0" fontAlgn="b"/>
                      <a:r>
                        <a:rPr lang="en-US" sz="1600" b="1">
                          <a:effectLst/>
                        </a:rPr>
                        <a:t>100%</a:t>
                      </a:r>
                    </a:p>
                  </a:txBody>
                  <a:tcPr marL="28575" marR="28575" marT="19050" marB="19050" anchor="ctr"/>
                </a:tc>
                <a:tc>
                  <a:txBody>
                    <a:bodyPr/>
                    <a:lstStyle/>
                    <a:p>
                      <a:pPr lvl="0" algn="ctr" rtl="0">
                        <a:buNone/>
                      </a:pPr>
                      <a:r>
                        <a:rPr lang="en-US" sz="1600" b="1">
                          <a:effectLst/>
                        </a:rPr>
                        <a:t>2.75</a:t>
                      </a:r>
                      <a:endParaRPr lang="en-US"/>
                    </a:p>
                  </a:txBody>
                  <a:tcPr marL="28575" marR="28575" marT="19050" marB="19050" anchor="ctr"/>
                </a:tc>
                <a:tc>
                  <a:txBody>
                    <a:bodyPr/>
                    <a:lstStyle/>
                    <a:p>
                      <a:pPr lvl="0" algn="ctr" rtl="0">
                        <a:buNone/>
                      </a:pPr>
                      <a:r>
                        <a:rPr lang="en-US" sz="1600" b="1">
                          <a:effectLst/>
                        </a:rPr>
                        <a:t>3.65</a:t>
                      </a:r>
                      <a:endParaRPr lang="en-US"/>
                    </a:p>
                  </a:txBody>
                  <a:tcPr marL="28575" marR="28575" marT="19050" marB="19050" anchor="ctr"/>
                </a:tc>
                <a:tc>
                  <a:txBody>
                    <a:bodyPr/>
                    <a:lstStyle/>
                    <a:p>
                      <a:pPr lvl="0" algn="ctr" rtl="0">
                        <a:buNone/>
                      </a:pPr>
                      <a:r>
                        <a:rPr lang="en-US" sz="1600" b="1">
                          <a:effectLst/>
                        </a:rPr>
                        <a:t>3.9</a:t>
                      </a:r>
                      <a:endParaRPr lang="en-US"/>
                    </a:p>
                  </a:txBody>
                  <a:tcPr marL="28575" marR="28575" marT="19050" marB="19050" anchor="ctr"/>
                </a:tc>
                <a:tc>
                  <a:txBody>
                    <a:bodyPr/>
                    <a:lstStyle/>
                    <a:p>
                      <a:pPr lvl="0" algn="ctr" rtl="0">
                        <a:buNone/>
                      </a:pPr>
                      <a:r>
                        <a:rPr lang="en-US" sz="1600" b="1">
                          <a:effectLst/>
                        </a:rPr>
                        <a:t>4</a:t>
                      </a:r>
                      <a:endParaRPr lang="en-US"/>
                    </a:p>
                  </a:txBody>
                  <a:tcPr marL="28575" marR="28575" marT="19050" marB="19050" anchor="ctr"/>
                </a:tc>
                <a:tc>
                  <a:txBody>
                    <a:bodyPr/>
                    <a:lstStyle/>
                    <a:p>
                      <a:pPr lvl="0" algn="ctr" rtl="0">
                        <a:buNone/>
                      </a:pPr>
                      <a:r>
                        <a:rPr lang="en-US" sz="1600" b="1" dirty="0">
                          <a:effectLst/>
                        </a:rPr>
                        <a:t>3.25</a:t>
                      </a:r>
                      <a:endParaRPr lang="en-US" dirty="0"/>
                    </a:p>
                  </a:txBody>
                  <a:tcPr marL="28575" marR="28575" marT="19050" marB="19050" anchor="ctr"/>
                </a:tc>
                <a:extLst>
                  <a:ext uri="{0D108BD9-81ED-4DB2-BD59-A6C34878D82A}">
                    <a16:rowId xmlns:a16="http://schemas.microsoft.com/office/drawing/2014/main" val="1383072401"/>
                  </a:ext>
                </a:extLst>
              </a:tr>
            </a:tbl>
          </a:graphicData>
        </a:graphic>
      </p:graphicFrame>
      <p:grpSp>
        <p:nvGrpSpPr>
          <p:cNvPr id="11" name="Group 10">
            <a:extLst>
              <a:ext uri="{FF2B5EF4-FFF2-40B4-BE49-F238E27FC236}">
                <a16:creationId xmlns:a16="http://schemas.microsoft.com/office/drawing/2014/main" id="{19544509-A749-4726-DD79-F279A03E4AB1}"/>
              </a:ext>
            </a:extLst>
          </p:cNvPr>
          <p:cNvGrpSpPr/>
          <p:nvPr/>
        </p:nvGrpSpPr>
        <p:grpSpPr>
          <a:xfrm>
            <a:off x="103549" y="6323610"/>
            <a:ext cx="4975688" cy="501650"/>
            <a:chOff x="103549" y="6323610"/>
            <a:chExt cx="4975688" cy="501650"/>
          </a:xfrm>
        </p:grpSpPr>
        <p:sp>
          <p:nvSpPr>
            <p:cNvPr id="12" name="Rectangle: Rounded Corners 11">
              <a:extLst>
                <a:ext uri="{FF2B5EF4-FFF2-40B4-BE49-F238E27FC236}">
                  <a16:creationId xmlns:a16="http://schemas.microsoft.com/office/drawing/2014/main" id="{A1D49F0D-3B2A-8F9F-7E11-4D9CFFB49F86}"/>
                </a:ext>
              </a:extLst>
            </p:cNvPr>
            <p:cNvSpPr/>
            <p:nvPr/>
          </p:nvSpPr>
          <p:spPr>
            <a:xfrm>
              <a:off x="103549"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C0FFC88-E511-DB8B-A9BF-73CF9F4A9C93}"/>
                </a:ext>
              </a:extLst>
            </p:cNvPr>
            <p:cNvSpPr/>
            <p:nvPr/>
          </p:nvSpPr>
          <p:spPr>
            <a:xfrm>
              <a:off x="190537" y="6388632"/>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14" name="Rectangle: Rounded Corners 13">
              <a:extLst>
                <a:ext uri="{FF2B5EF4-FFF2-40B4-BE49-F238E27FC236}">
                  <a16:creationId xmlns:a16="http://schemas.microsoft.com/office/drawing/2014/main" id="{EF22E26A-2A74-92C7-E839-59BF1AB8E051}"/>
                </a:ext>
              </a:extLst>
            </p:cNvPr>
            <p:cNvSpPr/>
            <p:nvPr/>
          </p:nvSpPr>
          <p:spPr>
            <a:xfrm>
              <a:off x="1397007" y="6391873"/>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15" name="Rectangle: Rounded Corners 14">
              <a:extLst>
                <a:ext uri="{FF2B5EF4-FFF2-40B4-BE49-F238E27FC236}">
                  <a16:creationId xmlns:a16="http://schemas.microsoft.com/office/drawing/2014/main" id="{F733951A-E07C-7DA5-5026-C5574A6654B1}"/>
                </a:ext>
              </a:extLst>
            </p:cNvPr>
            <p:cNvSpPr/>
            <p:nvPr/>
          </p:nvSpPr>
          <p:spPr>
            <a:xfrm>
              <a:off x="2608157"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16" name="Rectangle: Rounded Corners 15">
              <a:extLst>
                <a:ext uri="{FF2B5EF4-FFF2-40B4-BE49-F238E27FC236}">
                  <a16:creationId xmlns:a16="http://schemas.microsoft.com/office/drawing/2014/main" id="{7A78E7D1-C96F-EB21-F81C-6E29DBE8A46F}"/>
                </a:ext>
              </a:extLst>
            </p:cNvPr>
            <p:cNvSpPr/>
            <p:nvPr/>
          </p:nvSpPr>
          <p:spPr>
            <a:xfrm>
              <a:off x="3841826"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23" name="Picture 22">
            <a:hlinkClick r:id="rId3" action="ppaction://hlinksldjump"/>
            <a:extLst>
              <a:ext uri="{FF2B5EF4-FFF2-40B4-BE49-F238E27FC236}">
                <a16:creationId xmlns:a16="http://schemas.microsoft.com/office/drawing/2014/main" id="{D08EBECB-C9EE-DA0A-F57E-5B38C35FC18D}"/>
              </a:ext>
            </a:extLst>
          </p:cNvPr>
          <p:cNvPicPr>
            <a:picLocks noChangeAspect="1"/>
          </p:cNvPicPr>
          <p:nvPr/>
        </p:nvPicPr>
        <p:blipFill>
          <a:blip r:embed="rId4"/>
          <a:stretch>
            <a:fillRect/>
          </a:stretch>
        </p:blipFill>
        <p:spPr>
          <a:xfrm>
            <a:off x="11257022" y="0"/>
            <a:ext cx="934978" cy="868794"/>
          </a:xfrm>
          <a:prstGeom prst="rect">
            <a:avLst/>
          </a:prstGeom>
        </p:spPr>
      </p:pic>
    </p:spTree>
    <p:extLst>
      <p:ext uri="{BB962C8B-B14F-4D97-AF65-F5344CB8AC3E}">
        <p14:creationId xmlns:p14="http://schemas.microsoft.com/office/powerpoint/2010/main" val="2405534647"/>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B4F7E4B-9AE0-8E7D-A34A-CAF47E98DFDD}"/>
              </a:ext>
            </a:extLst>
          </p:cNvPr>
          <p:cNvSpPr>
            <a:spLocks noGrp="1"/>
          </p:cNvSpPr>
          <p:nvPr>
            <p:ph type="dt" sz="half" idx="4294967295"/>
          </p:nvPr>
        </p:nvSpPr>
        <p:spPr>
          <a:xfrm>
            <a:off x="838200" y="6356350"/>
            <a:ext cx="2743200" cy="365125"/>
          </a:xfrm>
          <a:prstGeom prst="rect">
            <a:avLst/>
          </a:prstGeom>
        </p:spPr>
        <p:txBody>
          <a:bodyPr/>
          <a:lstStyle/>
          <a:p>
            <a:r>
              <a:rPr lang="en-US"/>
              <a:t>2022</a:t>
            </a:r>
          </a:p>
        </p:txBody>
      </p:sp>
      <p:sp>
        <p:nvSpPr>
          <p:cNvPr id="6" name="Footer Placeholder 5">
            <a:extLst>
              <a:ext uri="{FF2B5EF4-FFF2-40B4-BE49-F238E27FC236}">
                <a16:creationId xmlns:a16="http://schemas.microsoft.com/office/drawing/2014/main" id="{C659F778-17FE-DA8C-683F-8E087E7CE242}"/>
              </a:ext>
            </a:extLst>
          </p:cNvPr>
          <p:cNvSpPr>
            <a:spLocks noGrp="1"/>
          </p:cNvSpPr>
          <p:nvPr>
            <p:ph type="ftr" sz="quarter" idx="11"/>
          </p:nvPr>
        </p:nvSpPr>
        <p:spPr/>
        <p:txBody>
          <a:bodyPr/>
          <a:lstStyle/>
          <a:p>
            <a:r>
              <a:rPr lang="en-US"/>
              <a:t>TEAM SEVEN PDR</a:t>
            </a:r>
          </a:p>
        </p:txBody>
      </p:sp>
      <p:sp>
        <p:nvSpPr>
          <p:cNvPr id="7" name="Slide Number Placeholder 6">
            <a:extLst>
              <a:ext uri="{FF2B5EF4-FFF2-40B4-BE49-F238E27FC236}">
                <a16:creationId xmlns:a16="http://schemas.microsoft.com/office/drawing/2014/main" id="{4B78EF31-858F-285C-FF9F-37551E6D2B68}"/>
              </a:ext>
            </a:extLst>
          </p:cNvPr>
          <p:cNvSpPr>
            <a:spLocks noGrp="1"/>
          </p:cNvSpPr>
          <p:nvPr>
            <p:ph type="sldNum" sz="quarter" idx="12"/>
          </p:nvPr>
        </p:nvSpPr>
        <p:spPr/>
        <p:txBody>
          <a:bodyPr/>
          <a:lstStyle/>
          <a:p>
            <a:fld id="{B5CEABB6-07DC-46E8-9B57-56EC44A396E5}" type="slidenum">
              <a:rPr lang="en-US" smtClean="0"/>
              <a:t>18</a:t>
            </a:fld>
            <a:endParaRPr lang="en-US"/>
          </a:p>
        </p:txBody>
      </p:sp>
      <p:pic>
        <p:nvPicPr>
          <p:cNvPr id="18" name="Picture 17" descr="Chart, box and whisker chart&#10;&#10;Description automatically generated">
            <a:extLst>
              <a:ext uri="{FF2B5EF4-FFF2-40B4-BE49-F238E27FC236}">
                <a16:creationId xmlns:a16="http://schemas.microsoft.com/office/drawing/2014/main" id="{68F15B5D-4C2E-41EE-C9FA-433AA94C234D}"/>
              </a:ext>
            </a:extLst>
          </p:cNvPr>
          <p:cNvPicPr>
            <a:picLocks noChangeAspect="1"/>
          </p:cNvPicPr>
          <p:nvPr/>
        </p:nvPicPr>
        <p:blipFill>
          <a:blip r:embed="rId2"/>
          <a:stretch>
            <a:fillRect/>
          </a:stretch>
        </p:blipFill>
        <p:spPr>
          <a:xfrm>
            <a:off x="3401992" y="1163763"/>
            <a:ext cx="8491125" cy="5123905"/>
          </a:xfrm>
          <a:prstGeom prst="rect">
            <a:avLst/>
          </a:prstGeom>
        </p:spPr>
      </p:pic>
      <p:sp>
        <p:nvSpPr>
          <p:cNvPr id="26" name="TextBox 25">
            <a:extLst>
              <a:ext uri="{FF2B5EF4-FFF2-40B4-BE49-F238E27FC236}">
                <a16:creationId xmlns:a16="http://schemas.microsoft.com/office/drawing/2014/main" id="{C204EB76-DE07-12E5-0038-20408084C147}"/>
              </a:ext>
            </a:extLst>
          </p:cNvPr>
          <p:cNvSpPr txBox="1"/>
          <p:nvPr/>
        </p:nvSpPr>
        <p:spPr>
          <a:xfrm>
            <a:off x="54348" y="1230962"/>
            <a:ext cx="2919521" cy="43960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200"/>
              </a:spcBef>
              <a:spcAft>
                <a:spcPts val="200"/>
              </a:spcAft>
              <a:buFont typeface="Arial"/>
              <a:buChar char="•"/>
            </a:pPr>
            <a:r>
              <a:rPr lang="en-US" sz="2000" dirty="0">
                <a:solidFill>
                  <a:schemeClr val="bg1"/>
                </a:solidFill>
              </a:rPr>
              <a:t>10,000 trials were performed</a:t>
            </a:r>
            <a:endParaRPr lang="en-US" dirty="0">
              <a:solidFill>
                <a:schemeClr val="bg1"/>
              </a:solidFill>
            </a:endParaRPr>
          </a:p>
          <a:p>
            <a:pPr marL="285750" indent="-285750">
              <a:spcBef>
                <a:spcPts val="200"/>
              </a:spcBef>
              <a:spcAft>
                <a:spcPts val="200"/>
              </a:spcAft>
              <a:buFont typeface="Arial"/>
              <a:buChar char="•"/>
            </a:pPr>
            <a:endParaRPr lang="en-US" sz="2000" dirty="0">
              <a:solidFill>
                <a:schemeClr val="bg1"/>
              </a:solidFill>
            </a:endParaRPr>
          </a:p>
          <a:p>
            <a:pPr marL="285750" indent="-285750">
              <a:spcBef>
                <a:spcPts val="200"/>
              </a:spcBef>
              <a:spcAft>
                <a:spcPts val="200"/>
              </a:spcAft>
              <a:buFont typeface="Arial"/>
              <a:buChar char="•"/>
            </a:pPr>
            <a:r>
              <a:rPr lang="en-US" sz="2000" dirty="0">
                <a:solidFill>
                  <a:schemeClr val="bg1"/>
                </a:solidFill>
              </a:rPr>
              <a:t>Trials were varied within one metric (20%)</a:t>
            </a:r>
          </a:p>
          <a:p>
            <a:pPr marL="285750" indent="-285750">
              <a:spcBef>
                <a:spcPts val="200"/>
              </a:spcBef>
              <a:spcAft>
                <a:spcPts val="200"/>
              </a:spcAft>
              <a:buFont typeface="Arial"/>
              <a:buChar char="•"/>
            </a:pPr>
            <a:endParaRPr lang="en-US" sz="2000" dirty="0">
              <a:solidFill>
                <a:schemeClr val="bg1"/>
              </a:solidFill>
            </a:endParaRPr>
          </a:p>
          <a:p>
            <a:pPr marL="285750" indent="-285750">
              <a:spcBef>
                <a:spcPts val="200"/>
              </a:spcBef>
              <a:spcAft>
                <a:spcPts val="200"/>
              </a:spcAft>
              <a:buFont typeface="Arial"/>
              <a:buChar char="•"/>
            </a:pPr>
            <a:r>
              <a:rPr lang="en-US" sz="2000" dirty="0">
                <a:solidFill>
                  <a:schemeClr val="bg1"/>
                </a:solidFill>
              </a:rPr>
              <a:t>All Calculated values were within 1 STD</a:t>
            </a:r>
          </a:p>
          <a:p>
            <a:pPr marL="285750" indent="-285750">
              <a:spcBef>
                <a:spcPts val="200"/>
              </a:spcBef>
              <a:spcAft>
                <a:spcPts val="200"/>
              </a:spcAft>
              <a:buFont typeface="Arial"/>
              <a:buChar char="•"/>
            </a:pPr>
            <a:endParaRPr lang="en-US" sz="2000" dirty="0">
              <a:solidFill>
                <a:schemeClr val="bg1"/>
              </a:solidFill>
            </a:endParaRPr>
          </a:p>
          <a:p>
            <a:pPr marL="285750" indent="-285750">
              <a:spcBef>
                <a:spcPts val="200"/>
              </a:spcBef>
              <a:spcAft>
                <a:spcPts val="200"/>
              </a:spcAft>
              <a:buFont typeface="Arial"/>
              <a:buChar char="•"/>
            </a:pPr>
            <a:r>
              <a:rPr lang="en-US" sz="2000" dirty="0">
                <a:solidFill>
                  <a:schemeClr val="bg1"/>
                </a:solidFill>
              </a:rPr>
              <a:t>Same results were derived from average of trials</a:t>
            </a:r>
            <a:endParaRPr lang="en-US" dirty="0">
              <a:solidFill>
                <a:srgbClr val="FFFFFF"/>
              </a:solidFill>
            </a:endParaRPr>
          </a:p>
          <a:p>
            <a:pPr marL="285750" indent="-285750">
              <a:buFont typeface="Arial"/>
              <a:buChar char="•"/>
            </a:pPr>
            <a:endParaRPr lang="en-US" dirty="0">
              <a:solidFill>
                <a:srgbClr val="FFFFFF"/>
              </a:solidFill>
            </a:endParaRPr>
          </a:p>
        </p:txBody>
      </p:sp>
      <p:grpSp>
        <p:nvGrpSpPr>
          <p:cNvPr id="2" name="Group 1">
            <a:extLst>
              <a:ext uri="{FF2B5EF4-FFF2-40B4-BE49-F238E27FC236}">
                <a16:creationId xmlns:a16="http://schemas.microsoft.com/office/drawing/2014/main" id="{007D9799-3060-74E1-DB45-1504B0891268}"/>
              </a:ext>
            </a:extLst>
          </p:cNvPr>
          <p:cNvGrpSpPr/>
          <p:nvPr/>
        </p:nvGrpSpPr>
        <p:grpSpPr>
          <a:xfrm>
            <a:off x="103549" y="6323610"/>
            <a:ext cx="4975688" cy="501650"/>
            <a:chOff x="103549" y="6323610"/>
            <a:chExt cx="4975688" cy="501650"/>
          </a:xfrm>
        </p:grpSpPr>
        <p:sp>
          <p:nvSpPr>
            <p:cNvPr id="12" name="Rectangle: Rounded Corners 11">
              <a:extLst>
                <a:ext uri="{FF2B5EF4-FFF2-40B4-BE49-F238E27FC236}">
                  <a16:creationId xmlns:a16="http://schemas.microsoft.com/office/drawing/2014/main" id="{5D0D2B39-6D1F-AF9F-9AC5-81F4FDB7B9DF}"/>
                </a:ext>
              </a:extLst>
            </p:cNvPr>
            <p:cNvSpPr/>
            <p:nvPr/>
          </p:nvSpPr>
          <p:spPr>
            <a:xfrm>
              <a:off x="103549"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43D6F70-99AD-8BBD-5170-25323832913B}"/>
                </a:ext>
              </a:extLst>
            </p:cNvPr>
            <p:cNvSpPr/>
            <p:nvPr/>
          </p:nvSpPr>
          <p:spPr>
            <a:xfrm>
              <a:off x="190537" y="6388632"/>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14" name="Rectangle: Rounded Corners 13">
              <a:extLst>
                <a:ext uri="{FF2B5EF4-FFF2-40B4-BE49-F238E27FC236}">
                  <a16:creationId xmlns:a16="http://schemas.microsoft.com/office/drawing/2014/main" id="{78213013-37F2-DEC8-5905-38F25BA19137}"/>
                </a:ext>
              </a:extLst>
            </p:cNvPr>
            <p:cNvSpPr/>
            <p:nvPr/>
          </p:nvSpPr>
          <p:spPr>
            <a:xfrm>
              <a:off x="1397007" y="6391873"/>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15" name="Rectangle: Rounded Corners 14">
              <a:extLst>
                <a:ext uri="{FF2B5EF4-FFF2-40B4-BE49-F238E27FC236}">
                  <a16:creationId xmlns:a16="http://schemas.microsoft.com/office/drawing/2014/main" id="{7BB79B31-C5CE-3C94-E17F-06EB184F2439}"/>
                </a:ext>
              </a:extLst>
            </p:cNvPr>
            <p:cNvSpPr/>
            <p:nvPr/>
          </p:nvSpPr>
          <p:spPr>
            <a:xfrm>
              <a:off x="2608157"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16" name="Rectangle: Rounded Corners 15">
              <a:extLst>
                <a:ext uri="{FF2B5EF4-FFF2-40B4-BE49-F238E27FC236}">
                  <a16:creationId xmlns:a16="http://schemas.microsoft.com/office/drawing/2014/main" id="{26E1FFC9-CAD0-A74B-B30C-81600113D5BB}"/>
                </a:ext>
              </a:extLst>
            </p:cNvPr>
            <p:cNvSpPr/>
            <p:nvPr/>
          </p:nvSpPr>
          <p:spPr>
            <a:xfrm>
              <a:off x="3841826"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19" name="Picture 18">
            <a:hlinkClick r:id="rId3" action="ppaction://hlinksldjump"/>
            <a:extLst>
              <a:ext uri="{FF2B5EF4-FFF2-40B4-BE49-F238E27FC236}">
                <a16:creationId xmlns:a16="http://schemas.microsoft.com/office/drawing/2014/main" id="{1AE4FD1B-051D-1F7F-2BA1-B6390C4D041A}"/>
              </a:ext>
            </a:extLst>
          </p:cNvPr>
          <p:cNvPicPr>
            <a:picLocks noChangeAspect="1"/>
          </p:cNvPicPr>
          <p:nvPr/>
        </p:nvPicPr>
        <p:blipFill>
          <a:blip r:embed="rId4"/>
          <a:stretch>
            <a:fillRect/>
          </a:stretch>
        </p:blipFill>
        <p:spPr>
          <a:xfrm>
            <a:off x="11257022" y="0"/>
            <a:ext cx="934978" cy="868794"/>
          </a:xfrm>
          <a:prstGeom prst="rect">
            <a:avLst/>
          </a:prstGeom>
        </p:spPr>
      </p:pic>
      <p:sp>
        <p:nvSpPr>
          <p:cNvPr id="17" name="Title 1">
            <a:extLst>
              <a:ext uri="{FF2B5EF4-FFF2-40B4-BE49-F238E27FC236}">
                <a16:creationId xmlns:a16="http://schemas.microsoft.com/office/drawing/2014/main" id="{62371BE6-3B39-5C86-C577-1D1217216B79}"/>
              </a:ext>
            </a:extLst>
          </p:cNvPr>
          <p:cNvSpPr>
            <a:spLocks noGrp="1"/>
          </p:cNvSpPr>
          <p:nvPr/>
        </p:nvSpPr>
        <p:spPr>
          <a:xfrm>
            <a:off x="3074705" y="95995"/>
            <a:ext cx="8582025" cy="71897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a:lstStyle>
          <a:p>
            <a:r>
              <a:rPr lang="en-US" dirty="0"/>
              <a:t>Final Trade Matrix – Sensitivity Analysis</a:t>
            </a:r>
          </a:p>
        </p:txBody>
      </p:sp>
    </p:spTree>
    <p:extLst>
      <p:ext uri="{BB962C8B-B14F-4D97-AF65-F5344CB8AC3E}">
        <p14:creationId xmlns:p14="http://schemas.microsoft.com/office/powerpoint/2010/main" val="9736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B875E-8513-F840-6458-882BF0746ADE}"/>
              </a:ext>
            </a:extLst>
          </p:cNvPr>
          <p:cNvSpPr>
            <a:spLocks noGrp="1"/>
          </p:cNvSpPr>
          <p:nvPr>
            <p:ph type="title"/>
          </p:nvPr>
        </p:nvSpPr>
        <p:spPr>
          <a:xfrm>
            <a:off x="4119055" y="54816"/>
            <a:ext cx="3953890" cy="1325563"/>
          </a:xfrm>
        </p:spPr>
        <p:txBody>
          <a:bodyPr/>
          <a:lstStyle/>
          <a:p>
            <a:r>
              <a:rPr lang="en-US" dirty="0"/>
              <a:t>Final Selection</a:t>
            </a:r>
          </a:p>
        </p:txBody>
      </p:sp>
      <p:sp>
        <p:nvSpPr>
          <p:cNvPr id="3" name="Footer Placeholder 2">
            <a:extLst>
              <a:ext uri="{FF2B5EF4-FFF2-40B4-BE49-F238E27FC236}">
                <a16:creationId xmlns:a16="http://schemas.microsoft.com/office/drawing/2014/main" id="{B10A594A-B286-0D91-A362-435B28BAB308}"/>
              </a:ext>
            </a:extLst>
          </p:cNvPr>
          <p:cNvSpPr>
            <a:spLocks noGrp="1"/>
          </p:cNvSpPr>
          <p:nvPr>
            <p:ph type="ftr" sz="quarter" idx="11"/>
          </p:nvPr>
        </p:nvSpPr>
        <p:spPr/>
        <p:txBody>
          <a:bodyPr/>
          <a:lstStyle/>
          <a:p>
            <a:r>
              <a:rPr lang="en-US"/>
              <a:t>TEAM SEVEN PDR</a:t>
            </a:r>
          </a:p>
        </p:txBody>
      </p:sp>
      <p:sp>
        <p:nvSpPr>
          <p:cNvPr id="4" name="Slide Number Placeholder 3">
            <a:extLst>
              <a:ext uri="{FF2B5EF4-FFF2-40B4-BE49-F238E27FC236}">
                <a16:creationId xmlns:a16="http://schemas.microsoft.com/office/drawing/2014/main" id="{EA8FEA02-5D69-716B-5FDE-AB22F7AEC802}"/>
              </a:ext>
            </a:extLst>
          </p:cNvPr>
          <p:cNvSpPr>
            <a:spLocks noGrp="1"/>
          </p:cNvSpPr>
          <p:nvPr>
            <p:ph type="sldNum" sz="quarter" idx="12"/>
          </p:nvPr>
        </p:nvSpPr>
        <p:spPr/>
        <p:txBody>
          <a:bodyPr/>
          <a:lstStyle/>
          <a:p>
            <a:fld id="{B5CEABB6-07DC-46E8-9B57-56EC44A396E5}" type="slidenum">
              <a:rPr lang="en-US" smtClean="0"/>
              <a:t>19</a:t>
            </a:fld>
            <a:endParaRPr lang="en-US"/>
          </a:p>
        </p:txBody>
      </p:sp>
      <p:pic>
        <p:nvPicPr>
          <p:cNvPr id="5" name="Picture 4">
            <a:hlinkClick r:id="rId2" action="ppaction://hlinksldjump"/>
            <a:extLst>
              <a:ext uri="{FF2B5EF4-FFF2-40B4-BE49-F238E27FC236}">
                <a16:creationId xmlns:a16="http://schemas.microsoft.com/office/drawing/2014/main" id="{7075D529-1D6A-6387-8E7C-150A7A45F604}"/>
              </a:ext>
            </a:extLst>
          </p:cNvPr>
          <p:cNvPicPr>
            <a:picLocks noChangeAspect="1"/>
          </p:cNvPicPr>
          <p:nvPr/>
        </p:nvPicPr>
        <p:blipFill>
          <a:blip r:embed="rId3"/>
          <a:stretch>
            <a:fillRect/>
          </a:stretch>
        </p:blipFill>
        <p:spPr>
          <a:xfrm>
            <a:off x="11257022" y="0"/>
            <a:ext cx="934978" cy="868794"/>
          </a:xfrm>
          <a:prstGeom prst="rect">
            <a:avLst/>
          </a:prstGeom>
        </p:spPr>
      </p:pic>
      <p:sp>
        <p:nvSpPr>
          <p:cNvPr id="6" name="Rectangle 5">
            <a:extLst>
              <a:ext uri="{FF2B5EF4-FFF2-40B4-BE49-F238E27FC236}">
                <a16:creationId xmlns:a16="http://schemas.microsoft.com/office/drawing/2014/main" id="{741A935C-3A88-2AC3-1C0E-4709E820573F}"/>
              </a:ext>
            </a:extLst>
          </p:cNvPr>
          <p:cNvSpPr/>
          <p:nvPr/>
        </p:nvSpPr>
        <p:spPr>
          <a:xfrm>
            <a:off x="5212578" y="3578309"/>
            <a:ext cx="2049059" cy="2376105"/>
          </a:xfrm>
          <a:prstGeom prst="rect">
            <a:avLst/>
          </a:prstGeom>
          <a:solidFill>
            <a:srgbClr val="00B050">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6AD680E-D2B3-20C8-8993-46343EE95637}"/>
              </a:ext>
            </a:extLst>
          </p:cNvPr>
          <p:cNvSpPr/>
          <p:nvPr/>
        </p:nvSpPr>
        <p:spPr>
          <a:xfrm>
            <a:off x="3557316" y="3578310"/>
            <a:ext cx="1234774" cy="2376105"/>
          </a:xfrm>
          <a:prstGeom prst="rect">
            <a:avLst/>
          </a:prstGeom>
          <a:solidFill>
            <a:srgbClr val="00B050">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57A17ED-E8E8-BE44-1BC6-0E4795ECC198}"/>
              </a:ext>
            </a:extLst>
          </p:cNvPr>
          <p:cNvSpPr/>
          <p:nvPr/>
        </p:nvSpPr>
        <p:spPr>
          <a:xfrm>
            <a:off x="2666436" y="1212392"/>
            <a:ext cx="6676616" cy="1599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AD6E6D2-5653-A030-B51D-C1B02A85A0D6}"/>
              </a:ext>
            </a:extLst>
          </p:cNvPr>
          <p:cNvGrpSpPr/>
          <p:nvPr/>
        </p:nvGrpSpPr>
        <p:grpSpPr>
          <a:xfrm>
            <a:off x="103549" y="6323610"/>
            <a:ext cx="4975688" cy="501650"/>
            <a:chOff x="103549" y="6323610"/>
            <a:chExt cx="4975688" cy="501650"/>
          </a:xfrm>
        </p:grpSpPr>
        <p:sp>
          <p:nvSpPr>
            <p:cNvPr id="10" name="Rectangle: Rounded Corners 9">
              <a:extLst>
                <a:ext uri="{FF2B5EF4-FFF2-40B4-BE49-F238E27FC236}">
                  <a16:creationId xmlns:a16="http://schemas.microsoft.com/office/drawing/2014/main" id="{2B026DCF-D0ED-E8D1-B3BF-338ACEBEC2AC}"/>
                </a:ext>
              </a:extLst>
            </p:cNvPr>
            <p:cNvSpPr/>
            <p:nvPr/>
          </p:nvSpPr>
          <p:spPr>
            <a:xfrm>
              <a:off x="103549"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41E09DF-34A0-0442-7CFE-71304B960583}"/>
                </a:ext>
              </a:extLst>
            </p:cNvPr>
            <p:cNvSpPr/>
            <p:nvPr/>
          </p:nvSpPr>
          <p:spPr>
            <a:xfrm>
              <a:off x="190537" y="6388632"/>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12" name="Rectangle: Rounded Corners 11">
              <a:extLst>
                <a:ext uri="{FF2B5EF4-FFF2-40B4-BE49-F238E27FC236}">
                  <a16:creationId xmlns:a16="http://schemas.microsoft.com/office/drawing/2014/main" id="{40DDA9F7-67B8-9A99-B15F-8E7E9679CDDA}"/>
                </a:ext>
              </a:extLst>
            </p:cNvPr>
            <p:cNvSpPr/>
            <p:nvPr/>
          </p:nvSpPr>
          <p:spPr>
            <a:xfrm>
              <a:off x="1397007" y="6391873"/>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13" name="Rectangle: Rounded Corners 12">
              <a:extLst>
                <a:ext uri="{FF2B5EF4-FFF2-40B4-BE49-F238E27FC236}">
                  <a16:creationId xmlns:a16="http://schemas.microsoft.com/office/drawing/2014/main" id="{BED16DFD-5883-EDC7-3A0C-8AAE483BF4E5}"/>
                </a:ext>
              </a:extLst>
            </p:cNvPr>
            <p:cNvSpPr/>
            <p:nvPr/>
          </p:nvSpPr>
          <p:spPr>
            <a:xfrm>
              <a:off x="2608157"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14" name="Rectangle: Rounded Corners 13">
              <a:extLst>
                <a:ext uri="{FF2B5EF4-FFF2-40B4-BE49-F238E27FC236}">
                  <a16:creationId xmlns:a16="http://schemas.microsoft.com/office/drawing/2014/main" id="{DD2AF9E6-1F00-8B7A-6F26-E1A395CC80DE}"/>
                </a:ext>
              </a:extLst>
            </p:cNvPr>
            <p:cNvSpPr/>
            <p:nvPr/>
          </p:nvSpPr>
          <p:spPr>
            <a:xfrm>
              <a:off x="3841826"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cxnSp>
        <p:nvCxnSpPr>
          <p:cNvPr id="15" name="Straight Connector 14">
            <a:extLst>
              <a:ext uri="{FF2B5EF4-FFF2-40B4-BE49-F238E27FC236}">
                <a16:creationId xmlns:a16="http://schemas.microsoft.com/office/drawing/2014/main" id="{D87E6216-EB5A-9D16-48DE-49DC6D09EB66}"/>
              </a:ext>
            </a:extLst>
          </p:cNvPr>
          <p:cNvCxnSpPr>
            <a:cxnSpLocks/>
          </p:cNvCxnSpPr>
          <p:nvPr/>
        </p:nvCxnSpPr>
        <p:spPr>
          <a:xfrm flipV="1">
            <a:off x="2322542" y="5308781"/>
            <a:ext cx="1234774" cy="934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4B0F6D6-3E6F-2399-50A2-512A3B265942}"/>
              </a:ext>
            </a:extLst>
          </p:cNvPr>
          <p:cNvCxnSpPr/>
          <p:nvPr/>
        </p:nvCxnSpPr>
        <p:spPr>
          <a:xfrm flipV="1">
            <a:off x="3557316" y="3993914"/>
            <a:ext cx="1234774" cy="131486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CB796E-1A24-07AA-37DC-1D9D5ABCD61B}"/>
              </a:ext>
            </a:extLst>
          </p:cNvPr>
          <p:cNvCxnSpPr/>
          <p:nvPr/>
        </p:nvCxnSpPr>
        <p:spPr>
          <a:xfrm>
            <a:off x="4792090" y="3993914"/>
            <a:ext cx="4204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B20B2EB-7881-6667-DC7F-1475C816F3AD}"/>
              </a:ext>
            </a:extLst>
          </p:cNvPr>
          <p:cNvSpPr/>
          <p:nvPr/>
        </p:nvSpPr>
        <p:spPr>
          <a:xfrm>
            <a:off x="5212577" y="3934493"/>
            <a:ext cx="2049059" cy="13309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2D2D120-4141-7FF8-5381-EDC6DDFB6BEA}"/>
              </a:ext>
            </a:extLst>
          </p:cNvPr>
          <p:cNvCxnSpPr>
            <a:stCxn id="18" idx="6"/>
            <a:endCxn id="24" idx="3"/>
          </p:cNvCxnSpPr>
          <p:nvPr/>
        </p:nvCxnSpPr>
        <p:spPr>
          <a:xfrm>
            <a:off x="7261636" y="4001039"/>
            <a:ext cx="1234776" cy="765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91E7F0A-876E-BD4F-2E3A-A970C03B4633}"/>
              </a:ext>
            </a:extLst>
          </p:cNvPr>
          <p:cNvSpPr/>
          <p:nvPr/>
        </p:nvSpPr>
        <p:spPr>
          <a:xfrm>
            <a:off x="8496411" y="4737874"/>
            <a:ext cx="569791" cy="6654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7234A377-386D-4F91-9779-762F8B16EFD2}"/>
              </a:ext>
            </a:extLst>
          </p:cNvPr>
          <p:cNvCxnSpPr>
            <a:stCxn id="26" idx="1"/>
          </p:cNvCxnSpPr>
          <p:nvPr/>
        </p:nvCxnSpPr>
        <p:spPr>
          <a:xfrm>
            <a:off x="9066203" y="4784122"/>
            <a:ext cx="664981" cy="6181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F71073C-FB26-DBE7-7620-BF49D4B4B0D6}"/>
              </a:ext>
            </a:extLst>
          </p:cNvPr>
          <p:cNvSpPr/>
          <p:nvPr/>
        </p:nvSpPr>
        <p:spPr>
          <a:xfrm>
            <a:off x="2322542" y="3581554"/>
            <a:ext cx="1234774" cy="2376105"/>
          </a:xfrm>
          <a:prstGeom prst="rect">
            <a:avLst/>
          </a:prstGeom>
          <a:solidFill>
            <a:srgbClr val="5F5F5F">
              <a:alpha val="5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C0469A4-2678-C79A-E290-7354F96F0E82}"/>
              </a:ext>
            </a:extLst>
          </p:cNvPr>
          <p:cNvSpPr/>
          <p:nvPr/>
        </p:nvSpPr>
        <p:spPr>
          <a:xfrm>
            <a:off x="4792090" y="3581554"/>
            <a:ext cx="420489" cy="2376105"/>
          </a:xfrm>
          <a:prstGeom prst="rect">
            <a:avLst/>
          </a:prstGeom>
          <a:solidFill>
            <a:srgbClr val="5F5F5F">
              <a:alpha val="5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4D9C1B-B213-5189-033E-E3CF3569C493}"/>
              </a:ext>
            </a:extLst>
          </p:cNvPr>
          <p:cNvSpPr/>
          <p:nvPr/>
        </p:nvSpPr>
        <p:spPr>
          <a:xfrm>
            <a:off x="7261638" y="3578308"/>
            <a:ext cx="1234774" cy="2376105"/>
          </a:xfrm>
          <a:prstGeom prst="rect">
            <a:avLst/>
          </a:prstGeom>
          <a:solidFill>
            <a:srgbClr val="5F5F5F">
              <a:alpha val="5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4F09162-5B48-753D-7783-79E52D3B3225}"/>
              </a:ext>
            </a:extLst>
          </p:cNvPr>
          <p:cNvSpPr/>
          <p:nvPr/>
        </p:nvSpPr>
        <p:spPr>
          <a:xfrm>
            <a:off x="8496412" y="3578309"/>
            <a:ext cx="569791" cy="2376105"/>
          </a:xfrm>
          <a:prstGeom prst="rect">
            <a:avLst/>
          </a:prstGeom>
          <a:solidFill>
            <a:srgbClr val="5F5F5F">
              <a:alpha val="5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DA152C1-1745-4F89-77DB-0E9B83B20E71}"/>
              </a:ext>
            </a:extLst>
          </p:cNvPr>
          <p:cNvSpPr/>
          <p:nvPr/>
        </p:nvSpPr>
        <p:spPr>
          <a:xfrm>
            <a:off x="9066203" y="3596069"/>
            <a:ext cx="664981" cy="2376105"/>
          </a:xfrm>
          <a:prstGeom prst="rect">
            <a:avLst/>
          </a:prstGeom>
          <a:solidFill>
            <a:srgbClr val="5F5F5F">
              <a:alpha val="5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Process 26">
            <a:extLst>
              <a:ext uri="{FF2B5EF4-FFF2-40B4-BE49-F238E27FC236}">
                <a16:creationId xmlns:a16="http://schemas.microsoft.com/office/drawing/2014/main" id="{1501A72F-51DE-8525-A5C9-D6C5EBF0F66D}"/>
              </a:ext>
            </a:extLst>
          </p:cNvPr>
          <p:cNvSpPr/>
          <p:nvPr/>
        </p:nvSpPr>
        <p:spPr>
          <a:xfrm>
            <a:off x="2268826" y="3497411"/>
            <a:ext cx="7546345" cy="119287"/>
          </a:xfrm>
          <a:prstGeom prst="flowChartProcess">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Flowchart: Process 27">
            <a:extLst>
              <a:ext uri="{FF2B5EF4-FFF2-40B4-BE49-F238E27FC236}">
                <a16:creationId xmlns:a16="http://schemas.microsoft.com/office/drawing/2014/main" id="{7729A607-CDFE-3CAB-8507-56FFEA9D66B6}"/>
              </a:ext>
            </a:extLst>
          </p:cNvPr>
          <p:cNvSpPr/>
          <p:nvPr/>
        </p:nvSpPr>
        <p:spPr>
          <a:xfrm>
            <a:off x="2277230" y="5912531"/>
            <a:ext cx="7546345" cy="119287"/>
          </a:xfrm>
          <a:prstGeom prst="flowChartProcess">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aphicFrame>
        <p:nvGraphicFramePr>
          <p:cNvPr id="31" name="Table 18">
            <a:extLst>
              <a:ext uri="{FF2B5EF4-FFF2-40B4-BE49-F238E27FC236}">
                <a16:creationId xmlns:a16="http://schemas.microsoft.com/office/drawing/2014/main" id="{A0BF0AC3-CB71-DA1B-5866-392A758ECEE2}"/>
              </a:ext>
            </a:extLst>
          </p:cNvPr>
          <p:cNvGraphicFramePr>
            <a:graphicFrameLocks noGrp="1"/>
          </p:cNvGraphicFramePr>
          <p:nvPr>
            <p:extLst>
              <p:ext uri="{D42A27DB-BD31-4B8C-83A1-F6EECF244321}">
                <p14:modId xmlns:p14="http://schemas.microsoft.com/office/powerpoint/2010/main" val="1477973129"/>
              </p:ext>
            </p:extLst>
          </p:nvPr>
        </p:nvGraphicFramePr>
        <p:xfrm>
          <a:off x="3262616" y="1481545"/>
          <a:ext cx="5484256" cy="1066800"/>
        </p:xfrm>
        <a:graphic>
          <a:graphicData uri="http://schemas.openxmlformats.org/drawingml/2006/table">
            <a:tbl>
              <a:tblPr firstRow="1" bandRow="1">
                <a:tableStyleId>{72833802-FEF1-4C79-8D5D-14CF1EAF98D9}</a:tableStyleId>
              </a:tblPr>
              <a:tblGrid>
                <a:gridCol w="5484256">
                  <a:extLst>
                    <a:ext uri="{9D8B030D-6E8A-4147-A177-3AD203B41FA5}">
                      <a16:colId xmlns:a16="http://schemas.microsoft.com/office/drawing/2014/main" val="3097718540"/>
                    </a:ext>
                  </a:extLst>
                </a:gridCol>
              </a:tblGrid>
              <a:tr h="9690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Automatic Orbit and Climb Path Optimization</a:t>
                      </a:r>
                    </a:p>
                  </a:txBody>
                  <a:tcPr/>
                </a:tc>
                <a:extLst>
                  <a:ext uri="{0D108BD9-81ED-4DB2-BD59-A6C34878D82A}">
                    <a16:rowId xmlns:a16="http://schemas.microsoft.com/office/drawing/2014/main" val="3861777598"/>
                  </a:ext>
                </a:extLst>
              </a:tr>
            </a:tbl>
          </a:graphicData>
        </a:graphic>
      </p:graphicFrame>
      <p:sp>
        <p:nvSpPr>
          <p:cNvPr id="32" name="TextBox 31">
            <a:extLst>
              <a:ext uri="{FF2B5EF4-FFF2-40B4-BE49-F238E27FC236}">
                <a16:creationId xmlns:a16="http://schemas.microsoft.com/office/drawing/2014/main" id="{8052420F-3365-8171-2D3E-632E94F393D3}"/>
              </a:ext>
            </a:extLst>
          </p:cNvPr>
          <p:cNvSpPr txBox="1"/>
          <p:nvPr/>
        </p:nvSpPr>
        <p:spPr>
          <a:xfrm>
            <a:off x="2460816" y="5852120"/>
            <a:ext cx="877163" cy="369332"/>
          </a:xfrm>
          <a:prstGeom prst="rect">
            <a:avLst/>
          </a:prstGeom>
          <a:noFill/>
        </p:spPr>
        <p:txBody>
          <a:bodyPr wrap="none" rtlCol="0">
            <a:spAutoFit/>
          </a:bodyPr>
          <a:lstStyle/>
          <a:p>
            <a:r>
              <a:rPr lang="en-US" dirty="0"/>
              <a:t>Launch</a:t>
            </a:r>
          </a:p>
        </p:txBody>
      </p:sp>
      <p:sp>
        <p:nvSpPr>
          <p:cNvPr id="33" name="TextBox 32">
            <a:extLst>
              <a:ext uri="{FF2B5EF4-FFF2-40B4-BE49-F238E27FC236}">
                <a16:creationId xmlns:a16="http://schemas.microsoft.com/office/drawing/2014/main" id="{B79F76AC-B363-0B52-6FB4-55240DF5FF95}"/>
              </a:ext>
            </a:extLst>
          </p:cNvPr>
          <p:cNvSpPr txBox="1"/>
          <p:nvPr/>
        </p:nvSpPr>
        <p:spPr>
          <a:xfrm>
            <a:off x="3704353" y="5840548"/>
            <a:ext cx="734496" cy="369332"/>
          </a:xfrm>
          <a:prstGeom prst="rect">
            <a:avLst/>
          </a:prstGeom>
          <a:noFill/>
        </p:spPr>
        <p:txBody>
          <a:bodyPr wrap="none" rtlCol="0">
            <a:spAutoFit/>
          </a:bodyPr>
          <a:lstStyle/>
          <a:p>
            <a:r>
              <a:rPr lang="en-US" dirty="0"/>
              <a:t>Climb</a:t>
            </a:r>
          </a:p>
        </p:txBody>
      </p:sp>
      <p:sp>
        <p:nvSpPr>
          <p:cNvPr id="34" name="TextBox 33">
            <a:extLst>
              <a:ext uri="{FF2B5EF4-FFF2-40B4-BE49-F238E27FC236}">
                <a16:creationId xmlns:a16="http://schemas.microsoft.com/office/drawing/2014/main" id="{A11CA5F6-45CA-594D-DAE5-8213753463AB}"/>
              </a:ext>
            </a:extLst>
          </p:cNvPr>
          <p:cNvSpPr txBox="1"/>
          <p:nvPr/>
        </p:nvSpPr>
        <p:spPr>
          <a:xfrm>
            <a:off x="4570058" y="5824098"/>
            <a:ext cx="833883" cy="369332"/>
          </a:xfrm>
          <a:prstGeom prst="rect">
            <a:avLst/>
          </a:prstGeom>
          <a:noFill/>
        </p:spPr>
        <p:txBody>
          <a:bodyPr wrap="none" rtlCol="0">
            <a:spAutoFit/>
          </a:bodyPr>
          <a:lstStyle/>
          <a:p>
            <a:r>
              <a:rPr lang="en-US" dirty="0"/>
              <a:t>Transit</a:t>
            </a:r>
          </a:p>
        </p:txBody>
      </p:sp>
      <p:sp>
        <p:nvSpPr>
          <p:cNvPr id="35" name="TextBox 34">
            <a:extLst>
              <a:ext uri="{FF2B5EF4-FFF2-40B4-BE49-F238E27FC236}">
                <a16:creationId xmlns:a16="http://schemas.microsoft.com/office/drawing/2014/main" id="{0B26FDD1-E814-0518-1748-D90CBC5720D3}"/>
              </a:ext>
            </a:extLst>
          </p:cNvPr>
          <p:cNvSpPr txBox="1"/>
          <p:nvPr/>
        </p:nvSpPr>
        <p:spPr>
          <a:xfrm>
            <a:off x="5849851" y="5829700"/>
            <a:ext cx="659155" cy="369332"/>
          </a:xfrm>
          <a:prstGeom prst="rect">
            <a:avLst/>
          </a:prstGeom>
          <a:noFill/>
        </p:spPr>
        <p:txBody>
          <a:bodyPr wrap="none" rtlCol="0">
            <a:spAutoFit/>
          </a:bodyPr>
          <a:lstStyle/>
          <a:p>
            <a:r>
              <a:rPr lang="en-US" dirty="0"/>
              <a:t>Orbit</a:t>
            </a:r>
          </a:p>
        </p:txBody>
      </p:sp>
      <p:sp>
        <p:nvSpPr>
          <p:cNvPr id="36" name="TextBox 35">
            <a:extLst>
              <a:ext uri="{FF2B5EF4-FFF2-40B4-BE49-F238E27FC236}">
                <a16:creationId xmlns:a16="http://schemas.microsoft.com/office/drawing/2014/main" id="{58DFE351-D27D-045A-E1EB-C47175A21A2C}"/>
              </a:ext>
            </a:extLst>
          </p:cNvPr>
          <p:cNvSpPr txBox="1"/>
          <p:nvPr/>
        </p:nvSpPr>
        <p:spPr>
          <a:xfrm>
            <a:off x="7426768" y="5838867"/>
            <a:ext cx="941283" cy="369332"/>
          </a:xfrm>
          <a:prstGeom prst="rect">
            <a:avLst/>
          </a:prstGeom>
          <a:noFill/>
        </p:spPr>
        <p:txBody>
          <a:bodyPr wrap="none" rtlCol="0">
            <a:spAutoFit/>
          </a:bodyPr>
          <a:lstStyle/>
          <a:p>
            <a:r>
              <a:rPr lang="en-US" dirty="0"/>
              <a:t>Descent</a:t>
            </a:r>
          </a:p>
        </p:txBody>
      </p:sp>
      <p:sp>
        <p:nvSpPr>
          <p:cNvPr id="37" name="TextBox 36">
            <a:extLst>
              <a:ext uri="{FF2B5EF4-FFF2-40B4-BE49-F238E27FC236}">
                <a16:creationId xmlns:a16="http://schemas.microsoft.com/office/drawing/2014/main" id="{E4B73BF0-2F1D-D7A4-DA9E-95A3D2076819}"/>
              </a:ext>
            </a:extLst>
          </p:cNvPr>
          <p:cNvSpPr txBox="1"/>
          <p:nvPr/>
        </p:nvSpPr>
        <p:spPr>
          <a:xfrm>
            <a:off x="8454239" y="5833506"/>
            <a:ext cx="635110" cy="369332"/>
          </a:xfrm>
          <a:prstGeom prst="rect">
            <a:avLst/>
          </a:prstGeom>
          <a:noFill/>
        </p:spPr>
        <p:txBody>
          <a:bodyPr wrap="none" rtlCol="0">
            <a:spAutoFit/>
          </a:bodyPr>
          <a:lstStyle/>
          <a:p>
            <a:r>
              <a:rPr lang="en-US" dirty="0"/>
              <a:t>Hold</a:t>
            </a:r>
          </a:p>
        </p:txBody>
      </p:sp>
      <p:sp>
        <p:nvSpPr>
          <p:cNvPr id="38" name="TextBox 37">
            <a:extLst>
              <a:ext uri="{FF2B5EF4-FFF2-40B4-BE49-F238E27FC236}">
                <a16:creationId xmlns:a16="http://schemas.microsoft.com/office/drawing/2014/main" id="{6CF49438-FEAA-8E97-13D3-0EDD65F81443}"/>
              </a:ext>
            </a:extLst>
          </p:cNvPr>
          <p:cNvSpPr txBox="1"/>
          <p:nvPr/>
        </p:nvSpPr>
        <p:spPr>
          <a:xfrm>
            <a:off x="8970093" y="5824098"/>
            <a:ext cx="942887" cy="369332"/>
          </a:xfrm>
          <a:prstGeom prst="rect">
            <a:avLst/>
          </a:prstGeom>
          <a:noFill/>
        </p:spPr>
        <p:txBody>
          <a:bodyPr wrap="none" rtlCol="0">
            <a:spAutoFit/>
          </a:bodyPr>
          <a:lstStyle/>
          <a:p>
            <a:r>
              <a:rPr lang="en-US" dirty="0"/>
              <a:t>Landing</a:t>
            </a:r>
          </a:p>
        </p:txBody>
      </p:sp>
      <p:sp>
        <p:nvSpPr>
          <p:cNvPr id="39" name="Rectangle 38">
            <a:extLst>
              <a:ext uri="{FF2B5EF4-FFF2-40B4-BE49-F238E27FC236}">
                <a16:creationId xmlns:a16="http://schemas.microsoft.com/office/drawing/2014/main" id="{58D68B7F-EB64-F234-9457-E47A26DF7090}"/>
              </a:ext>
            </a:extLst>
          </p:cNvPr>
          <p:cNvSpPr/>
          <p:nvPr/>
        </p:nvSpPr>
        <p:spPr>
          <a:xfrm>
            <a:off x="2322542" y="3343900"/>
            <a:ext cx="7408642" cy="272798"/>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Flight Profile</a:t>
            </a:r>
          </a:p>
        </p:txBody>
      </p:sp>
      <p:sp>
        <p:nvSpPr>
          <p:cNvPr id="40" name="Rectangle: Rounded Corners 39">
            <a:extLst>
              <a:ext uri="{FF2B5EF4-FFF2-40B4-BE49-F238E27FC236}">
                <a16:creationId xmlns:a16="http://schemas.microsoft.com/office/drawing/2014/main" id="{CD95B8AD-3BE4-7921-FC0D-9E48E1B49F2D}"/>
              </a:ext>
            </a:extLst>
          </p:cNvPr>
          <p:cNvSpPr/>
          <p:nvPr/>
        </p:nvSpPr>
        <p:spPr>
          <a:xfrm>
            <a:off x="10170367" y="3459670"/>
            <a:ext cx="292360" cy="27279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A9F4A0D6-27DC-2077-484C-14798F103B90}"/>
              </a:ext>
            </a:extLst>
          </p:cNvPr>
          <p:cNvSpPr/>
          <p:nvPr/>
        </p:nvSpPr>
        <p:spPr>
          <a:xfrm>
            <a:off x="10170367" y="3993914"/>
            <a:ext cx="292360" cy="27279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21D4CCE-1A1B-63DF-650A-CE5BD0A4CC8D}"/>
              </a:ext>
            </a:extLst>
          </p:cNvPr>
          <p:cNvSpPr txBox="1"/>
          <p:nvPr/>
        </p:nvSpPr>
        <p:spPr>
          <a:xfrm>
            <a:off x="10681180" y="3411403"/>
            <a:ext cx="1491114" cy="369332"/>
          </a:xfrm>
          <a:prstGeom prst="rect">
            <a:avLst/>
          </a:prstGeom>
          <a:noFill/>
        </p:spPr>
        <p:txBody>
          <a:bodyPr wrap="none" rtlCol="0">
            <a:spAutoFit/>
          </a:bodyPr>
          <a:lstStyle/>
          <a:p>
            <a:r>
              <a:rPr lang="en-US" dirty="0"/>
              <a:t>Focus Phases</a:t>
            </a:r>
          </a:p>
        </p:txBody>
      </p:sp>
      <p:sp>
        <p:nvSpPr>
          <p:cNvPr id="43" name="TextBox 42">
            <a:extLst>
              <a:ext uri="{FF2B5EF4-FFF2-40B4-BE49-F238E27FC236}">
                <a16:creationId xmlns:a16="http://schemas.microsoft.com/office/drawing/2014/main" id="{1EAE16DB-BBA8-0D64-A548-0BC0E535E764}"/>
              </a:ext>
            </a:extLst>
          </p:cNvPr>
          <p:cNvSpPr txBox="1"/>
          <p:nvPr/>
        </p:nvSpPr>
        <p:spPr>
          <a:xfrm>
            <a:off x="10679263" y="3898953"/>
            <a:ext cx="1290738" cy="646331"/>
          </a:xfrm>
          <a:prstGeom prst="rect">
            <a:avLst/>
          </a:prstGeom>
          <a:noFill/>
        </p:spPr>
        <p:txBody>
          <a:bodyPr wrap="none" rtlCol="0">
            <a:spAutoFit/>
          </a:bodyPr>
          <a:lstStyle/>
          <a:p>
            <a:r>
              <a:rPr lang="en-US" dirty="0"/>
              <a:t>Less Critical</a:t>
            </a:r>
          </a:p>
          <a:p>
            <a:r>
              <a:rPr lang="en-US" dirty="0"/>
              <a:t>Phases</a:t>
            </a:r>
          </a:p>
        </p:txBody>
      </p:sp>
    </p:spTree>
    <p:extLst>
      <p:ext uri="{BB962C8B-B14F-4D97-AF65-F5344CB8AC3E}">
        <p14:creationId xmlns:p14="http://schemas.microsoft.com/office/powerpoint/2010/main" val="3762142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1009-A574-D51E-6BE2-C7503C9DB67C}"/>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9F954DC8-3618-46F5-28C1-A5E078A10692}"/>
              </a:ext>
            </a:extLst>
          </p:cNvPr>
          <p:cNvSpPr>
            <a:spLocks noGrp="1"/>
          </p:cNvSpPr>
          <p:nvPr>
            <p:ph type="body" idx="1"/>
          </p:nvPr>
        </p:nvSpPr>
        <p:spPr/>
        <p:txBody>
          <a:bodyPr>
            <a:normAutofit/>
          </a:bodyPr>
          <a:lstStyle/>
          <a:p>
            <a:r>
              <a:rPr lang="en-US" sz="2400" dirty="0"/>
              <a:t>01 Introduction</a:t>
            </a:r>
          </a:p>
        </p:txBody>
      </p:sp>
      <p:sp>
        <p:nvSpPr>
          <p:cNvPr id="4" name="Text Placeholder 3">
            <a:extLst>
              <a:ext uri="{FF2B5EF4-FFF2-40B4-BE49-F238E27FC236}">
                <a16:creationId xmlns:a16="http://schemas.microsoft.com/office/drawing/2014/main" id="{0412EBC9-3BDA-3AC6-56B2-7E88DE287065}"/>
              </a:ext>
            </a:extLst>
          </p:cNvPr>
          <p:cNvSpPr>
            <a:spLocks noGrp="1"/>
          </p:cNvSpPr>
          <p:nvPr>
            <p:ph type="body" sz="quarter" idx="3"/>
          </p:nvPr>
        </p:nvSpPr>
        <p:spPr/>
        <p:txBody>
          <a:bodyPr>
            <a:normAutofit/>
          </a:bodyPr>
          <a:lstStyle/>
          <a:p>
            <a:r>
              <a:rPr lang="en-US" sz="2400" dirty="0"/>
              <a:t>02 Trades</a:t>
            </a:r>
          </a:p>
        </p:txBody>
      </p:sp>
      <p:sp>
        <p:nvSpPr>
          <p:cNvPr id="5" name="Text Placeholder 4">
            <a:extLst>
              <a:ext uri="{FF2B5EF4-FFF2-40B4-BE49-F238E27FC236}">
                <a16:creationId xmlns:a16="http://schemas.microsoft.com/office/drawing/2014/main" id="{256FBF86-7C3D-ADB6-107D-15EF2D0BB72D}"/>
              </a:ext>
            </a:extLst>
          </p:cNvPr>
          <p:cNvSpPr>
            <a:spLocks noGrp="1"/>
          </p:cNvSpPr>
          <p:nvPr>
            <p:ph type="body" sz="quarter" idx="14"/>
          </p:nvPr>
        </p:nvSpPr>
        <p:spPr/>
        <p:txBody>
          <a:bodyPr vert="horz" lIns="91440" tIns="45720" rIns="91440" bIns="45720" rtlCol="0" anchor="t">
            <a:noAutofit/>
          </a:bodyPr>
          <a:lstStyle/>
          <a:p>
            <a:r>
              <a:rPr lang="en-US" dirty="0"/>
              <a:t>Provide a holistic view of the problem and what must be accomplished</a:t>
            </a:r>
          </a:p>
        </p:txBody>
      </p:sp>
      <p:sp>
        <p:nvSpPr>
          <p:cNvPr id="6" name="Text Placeholder 5">
            <a:extLst>
              <a:ext uri="{FF2B5EF4-FFF2-40B4-BE49-F238E27FC236}">
                <a16:creationId xmlns:a16="http://schemas.microsoft.com/office/drawing/2014/main" id="{6011D860-0B0A-B6BE-FFAF-1410C8E2809D}"/>
              </a:ext>
            </a:extLst>
          </p:cNvPr>
          <p:cNvSpPr>
            <a:spLocks noGrp="1"/>
          </p:cNvSpPr>
          <p:nvPr>
            <p:ph type="body" sz="quarter" idx="15"/>
          </p:nvPr>
        </p:nvSpPr>
        <p:spPr/>
        <p:txBody>
          <a:bodyPr/>
          <a:lstStyle/>
          <a:p>
            <a:r>
              <a:rPr lang="en-US" dirty="0"/>
              <a:t>Levels of closed loop flight control trade study</a:t>
            </a:r>
          </a:p>
        </p:txBody>
      </p:sp>
      <p:sp>
        <p:nvSpPr>
          <p:cNvPr id="7" name="Text Placeholder 6">
            <a:extLst>
              <a:ext uri="{FF2B5EF4-FFF2-40B4-BE49-F238E27FC236}">
                <a16:creationId xmlns:a16="http://schemas.microsoft.com/office/drawing/2014/main" id="{C4EA3932-7D89-9370-69C2-AE89D4C78D5B}"/>
              </a:ext>
            </a:extLst>
          </p:cNvPr>
          <p:cNvSpPr>
            <a:spLocks noGrp="1"/>
          </p:cNvSpPr>
          <p:nvPr>
            <p:ph type="body" idx="16"/>
          </p:nvPr>
        </p:nvSpPr>
        <p:spPr/>
        <p:txBody>
          <a:bodyPr>
            <a:normAutofit/>
          </a:bodyPr>
          <a:lstStyle/>
          <a:p>
            <a:r>
              <a:rPr lang="en-US" sz="2400" dirty="0"/>
              <a:t>03 Future Work</a:t>
            </a:r>
          </a:p>
        </p:txBody>
      </p:sp>
      <p:sp>
        <p:nvSpPr>
          <p:cNvPr id="8" name="Text Placeholder 7">
            <a:extLst>
              <a:ext uri="{FF2B5EF4-FFF2-40B4-BE49-F238E27FC236}">
                <a16:creationId xmlns:a16="http://schemas.microsoft.com/office/drawing/2014/main" id="{D1D4CD29-0FBE-AC6C-2CEE-21FD2589AE23}"/>
              </a:ext>
            </a:extLst>
          </p:cNvPr>
          <p:cNvSpPr>
            <a:spLocks noGrp="1"/>
          </p:cNvSpPr>
          <p:nvPr>
            <p:ph type="body" sz="quarter" idx="17"/>
          </p:nvPr>
        </p:nvSpPr>
        <p:spPr/>
        <p:txBody>
          <a:bodyPr>
            <a:normAutofit/>
          </a:bodyPr>
          <a:lstStyle/>
          <a:p>
            <a:r>
              <a:rPr lang="en-US" sz="2400" dirty="0"/>
              <a:t>04 Current Design Space</a:t>
            </a:r>
          </a:p>
        </p:txBody>
      </p:sp>
      <p:sp>
        <p:nvSpPr>
          <p:cNvPr id="9" name="Text Placeholder 8">
            <a:extLst>
              <a:ext uri="{FF2B5EF4-FFF2-40B4-BE49-F238E27FC236}">
                <a16:creationId xmlns:a16="http://schemas.microsoft.com/office/drawing/2014/main" id="{D27656DA-FBBF-62AC-B23D-0FF7F7180355}"/>
              </a:ext>
            </a:extLst>
          </p:cNvPr>
          <p:cNvSpPr>
            <a:spLocks noGrp="1"/>
          </p:cNvSpPr>
          <p:nvPr>
            <p:ph type="body" sz="quarter" idx="18"/>
          </p:nvPr>
        </p:nvSpPr>
        <p:spPr/>
        <p:txBody>
          <a:bodyPr/>
          <a:lstStyle/>
          <a:p>
            <a:r>
              <a:rPr lang="en-US" dirty="0"/>
              <a:t>Discuss plans for developing high-fidelity simulations</a:t>
            </a:r>
          </a:p>
        </p:txBody>
      </p:sp>
      <p:sp>
        <p:nvSpPr>
          <p:cNvPr id="10" name="Text Placeholder 9">
            <a:extLst>
              <a:ext uri="{FF2B5EF4-FFF2-40B4-BE49-F238E27FC236}">
                <a16:creationId xmlns:a16="http://schemas.microsoft.com/office/drawing/2014/main" id="{B3E3B3D6-2C54-8D13-8354-728124A6B7F6}"/>
              </a:ext>
            </a:extLst>
          </p:cNvPr>
          <p:cNvSpPr>
            <a:spLocks noGrp="1"/>
          </p:cNvSpPr>
          <p:nvPr>
            <p:ph type="body" sz="quarter" idx="19"/>
          </p:nvPr>
        </p:nvSpPr>
        <p:spPr/>
        <p:txBody>
          <a:bodyPr vert="horz" lIns="91440" tIns="45720" rIns="91440" bIns="45720" rtlCol="0" anchor="t">
            <a:noAutofit/>
          </a:bodyPr>
          <a:lstStyle/>
          <a:p>
            <a:r>
              <a:rPr lang="en-US" dirty="0"/>
              <a:t>Review how trades have contributed to narrowing the design space and highlight some possible design architectures</a:t>
            </a:r>
          </a:p>
        </p:txBody>
      </p:sp>
      <p:sp>
        <p:nvSpPr>
          <p:cNvPr id="11" name="Picture Placeholder 10">
            <a:extLst>
              <a:ext uri="{FF2B5EF4-FFF2-40B4-BE49-F238E27FC236}">
                <a16:creationId xmlns:a16="http://schemas.microsoft.com/office/drawing/2014/main" id="{ACFA23B3-2397-65FC-46D3-6D6A7420F05D}"/>
              </a:ext>
            </a:extLst>
          </p:cNvPr>
          <p:cNvSpPr>
            <a:spLocks noGrp="1"/>
          </p:cNvSpPr>
          <p:nvPr>
            <p:ph type="pic" sz="quarter" idx="13"/>
          </p:nvPr>
        </p:nvSpPr>
        <p:spPr/>
      </p:sp>
      <p:sp>
        <p:nvSpPr>
          <p:cNvPr id="13" name="Footer Placeholder 12">
            <a:extLst>
              <a:ext uri="{FF2B5EF4-FFF2-40B4-BE49-F238E27FC236}">
                <a16:creationId xmlns:a16="http://schemas.microsoft.com/office/drawing/2014/main" id="{A84B9407-7252-85F5-0E97-B01E3D02830E}"/>
              </a:ext>
            </a:extLst>
          </p:cNvPr>
          <p:cNvSpPr>
            <a:spLocks noGrp="1"/>
          </p:cNvSpPr>
          <p:nvPr>
            <p:ph type="ftr" sz="quarter" idx="11"/>
          </p:nvPr>
        </p:nvSpPr>
        <p:spPr/>
        <p:txBody>
          <a:bodyPr/>
          <a:lstStyle/>
          <a:p>
            <a:r>
              <a:rPr lang="en-US" dirty="0"/>
              <a:t>TEAM SEVEN PDR</a:t>
            </a:r>
          </a:p>
        </p:txBody>
      </p:sp>
      <p:sp>
        <p:nvSpPr>
          <p:cNvPr id="14" name="Slide Number Placeholder 13">
            <a:extLst>
              <a:ext uri="{FF2B5EF4-FFF2-40B4-BE49-F238E27FC236}">
                <a16:creationId xmlns:a16="http://schemas.microsoft.com/office/drawing/2014/main" id="{5B6E6B4B-7EB8-B132-543A-A263ED638954}"/>
              </a:ext>
            </a:extLst>
          </p:cNvPr>
          <p:cNvSpPr>
            <a:spLocks noGrp="1"/>
          </p:cNvSpPr>
          <p:nvPr>
            <p:ph type="sldNum" sz="quarter" idx="12"/>
          </p:nvPr>
        </p:nvSpPr>
        <p:spPr/>
        <p:txBody>
          <a:bodyPr/>
          <a:lstStyle/>
          <a:p>
            <a:fld id="{B5CEABB6-07DC-46E8-9B57-56EC44A396E5}" type="slidenum">
              <a:rPr lang="en-US" smtClean="0"/>
              <a:pPr/>
              <a:t>2</a:t>
            </a:fld>
            <a:endParaRPr lang="en-US" dirty="0"/>
          </a:p>
        </p:txBody>
      </p:sp>
      <p:sp>
        <p:nvSpPr>
          <p:cNvPr id="16" name="Rectangle: Rounded Corners 15">
            <a:extLst>
              <a:ext uri="{FF2B5EF4-FFF2-40B4-BE49-F238E27FC236}">
                <a16:creationId xmlns:a16="http://schemas.microsoft.com/office/drawing/2014/main" id="{0237FEE4-CAD2-E5FB-826C-E9FA1C927D36}"/>
              </a:ext>
            </a:extLst>
          </p:cNvPr>
          <p:cNvSpPr/>
          <p:nvPr/>
        </p:nvSpPr>
        <p:spPr>
          <a:xfrm>
            <a:off x="6511986" y="1852731"/>
            <a:ext cx="476739" cy="492369"/>
          </a:xfrm>
          <a:prstGeom prst="roundRect">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latin typeface="+mj-lt"/>
              </a:rPr>
              <a:t>02</a:t>
            </a:r>
          </a:p>
        </p:txBody>
      </p:sp>
      <p:sp>
        <p:nvSpPr>
          <p:cNvPr id="17" name="Rectangle: Rounded Corners 16">
            <a:extLst>
              <a:ext uri="{FF2B5EF4-FFF2-40B4-BE49-F238E27FC236}">
                <a16:creationId xmlns:a16="http://schemas.microsoft.com/office/drawing/2014/main" id="{7DA7CC72-8C7E-BED5-7B53-12D639DCC708}"/>
              </a:ext>
            </a:extLst>
          </p:cNvPr>
          <p:cNvSpPr/>
          <p:nvPr/>
        </p:nvSpPr>
        <p:spPr>
          <a:xfrm>
            <a:off x="1422400" y="1857253"/>
            <a:ext cx="476739" cy="492369"/>
          </a:xfrm>
          <a:prstGeom prst="roundRect">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latin typeface="+mj-lt"/>
              </a:rPr>
              <a:t>01</a:t>
            </a:r>
          </a:p>
        </p:txBody>
      </p:sp>
      <p:sp>
        <p:nvSpPr>
          <p:cNvPr id="18" name="Rectangle: Rounded Corners 17">
            <a:extLst>
              <a:ext uri="{FF2B5EF4-FFF2-40B4-BE49-F238E27FC236}">
                <a16:creationId xmlns:a16="http://schemas.microsoft.com/office/drawing/2014/main" id="{FA37ECDD-5AD1-ED5D-0864-77654D1D33B3}"/>
              </a:ext>
            </a:extLst>
          </p:cNvPr>
          <p:cNvSpPr/>
          <p:nvPr/>
        </p:nvSpPr>
        <p:spPr>
          <a:xfrm>
            <a:off x="1422399" y="3536330"/>
            <a:ext cx="476739" cy="492369"/>
          </a:xfrm>
          <a:prstGeom prst="roundRect">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latin typeface="+mj-lt"/>
              </a:rPr>
              <a:t>03</a:t>
            </a:r>
          </a:p>
        </p:txBody>
      </p:sp>
      <p:sp>
        <p:nvSpPr>
          <p:cNvPr id="19" name="Rectangle: Rounded Corners 18">
            <a:extLst>
              <a:ext uri="{FF2B5EF4-FFF2-40B4-BE49-F238E27FC236}">
                <a16:creationId xmlns:a16="http://schemas.microsoft.com/office/drawing/2014/main" id="{C0FFD17D-8E18-151F-07FB-FB34D93BCB38}"/>
              </a:ext>
            </a:extLst>
          </p:cNvPr>
          <p:cNvSpPr/>
          <p:nvPr/>
        </p:nvSpPr>
        <p:spPr>
          <a:xfrm>
            <a:off x="6511985" y="3536330"/>
            <a:ext cx="476739" cy="492369"/>
          </a:xfrm>
          <a:prstGeom prst="roundRect">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latin typeface="+mj-lt"/>
              </a:rPr>
              <a:t>04</a:t>
            </a:r>
          </a:p>
        </p:txBody>
      </p:sp>
      <p:pic>
        <p:nvPicPr>
          <p:cNvPr id="20" name="Picture 19">
            <a:hlinkClick r:id="rId3" action="ppaction://hlinksldjump"/>
            <a:extLst>
              <a:ext uri="{FF2B5EF4-FFF2-40B4-BE49-F238E27FC236}">
                <a16:creationId xmlns:a16="http://schemas.microsoft.com/office/drawing/2014/main" id="{9DB6A94E-5572-A993-0615-4BD2BCDDC191}"/>
              </a:ext>
            </a:extLst>
          </p:cNvPr>
          <p:cNvPicPr>
            <a:picLocks noChangeAspect="1"/>
          </p:cNvPicPr>
          <p:nvPr/>
        </p:nvPicPr>
        <p:blipFill>
          <a:blip r:embed="rId4"/>
          <a:stretch>
            <a:fillRect/>
          </a:stretch>
        </p:blipFill>
        <p:spPr>
          <a:xfrm>
            <a:off x="11257022" y="0"/>
            <a:ext cx="934978" cy="868794"/>
          </a:xfrm>
          <a:prstGeom prst="rect">
            <a:avLst/>
          </a:prstGeom>
        </p:spPr>
      </p:pic>
      <p:grpSp>
        <p:nvGrpSpPr>
          <p:cNvPr id="21" name="Group 20">
            <a:extLst>
              <a:ext uri="{FF2B5EF4-FFF2-40B4-BE49-F238E27FC236}">
                <a16:creationId xmlns:a16="http://schemas.microsoft.com/office/drawing/2014/main" id="{42EEF507-7A38-F9F2-A7BF-56F9B7F9EA72}"/>
              </a:ext>
            </a:extLst>
          </p:cNvPr>
          <p:cNvGrpSpPr/>
          <p:nvPr/>
        </p:nvGrpSpPr>
        <p:grpSpPr>
          <a:xfrm>
            <a:off x="124195" y="6323610"/>
            <a:ext cx="4975688" cy="501650"/>
            <a:chOff x="124195" y="6323610"/>
            <a:chExt cx="4975688" cy="501650"/>
          </a:xfrm>
        </p:grpSpPr>
        <p:sp>
          <p:nvSpPr>
            <p:cNvPr id="22" name="Rectangle: Rounded Corners 21">
              <a:extLst>
                <a:ext uri="{FF2B5EF4-FFF2-40B4-BE49-F238E27FC236}">
                  <a16:creationId xmlns:a16="http://schemas.microsoft.com/office/drawing/2014/main" id="{25115454-85CD-0598-5126-1C376158C386}"/>
                </a:ext>
              </a:extLst>
            </p:cNvPr>
            <p:cNvSpPr/>
            <p:nvPr/>
          </p:nvSpPr>
          <p:spPr>
            <a:xfrm>
              <a:off x="124195"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6D51952F-96C7-C73B-DC30-073934B734B0}"/>
                </a:ext>
              </a:extLst>
            </p:cNvPr>
            <p:cNvSpPr/>
            <p:nvPr/>
          </p:nvSpPr>
          <p:spPr>
            <a:xfrm>
              <a:off x="211183" y="6388632"/>
              <a:ext cx="1096964"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24" name="Rectangle: Rounded Corners 23">
              <a:extLst>
                <a:ext uri="{FF2B5EF4-FFF2-40B4-BE49-F238E27FC236}">
                  <a16:creationId xmlns:a16="http://schemas.microsoft.com/office/drawing/2014/main" id="{2ACEB94E-B75D-EA6B-8C6F-D1C77FD78568}"/>
                </a:ext>
              </a:extLst>
            </p:cNvPr>
            <p:cNvSpPr/>
            <p:nvPr/>
          </p:nvSpPr>
          <p:spPr>
            <a:xfrm>
              <a:off x="1417653"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25" name="Rectangle: Rounded Corners 24">
              <a:extLst>
                <a:ext uri="{FF2B5EF4-FFF2-40B4-BE49-F238E27FC236}">
                  <a16:creationId xmlns:a16="http://schemas.microsoft.com/office/drawing/2014/main" id="{89D71872-1173-9C08-684E-E2DAB00EFAE8}"/>
                </a:ext>
              </a:extLst>
            </p:cNvPr>
            <p:cNvSpPr/>
            <p:nvPr/>
          </p:nvSpPr>
          <p:spPr>
            <a:xfrm>
              <a:off x="2628803"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26" name="Rectangle: Rounded Corners 25">
              <a:extLst>
                <a:ext uri="{FF2B5EF4-FFF2-40B4-BE49-F238E27FC236}">
                  <a16:creationId xmlns:a16="http://schemas.microsoft.com/office/drawing/2014/main" id="{E3A0B1A0-6464-2525-CDDF-250A3A821719}"/>
                </a:ext>
              </a:extLst>
            </p:cNvPr>
            <p:cNvSpPr/>
            <p:nvPr/>
          </p:nvSpPr>
          <p:spPr>
            <a:xfrm>
              <a:off x="3862472"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spTree>
    <p:extLst>
      <p:ext uri="{BB962C8B-B14F-4D97-AF65-F5344CB8AC3E}">
        <p14:creationId xmlns:p14="http://schemas.microsoft.com/office/powerpoint/2010/main" val="1104062725"/>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34ACC22-878E-7FE3-2E99-BD8E7085E8EA}"/>
              </a:ext>
            </a:extLst>
          </p:cNvPr>
          <p:cNvSpPr>
            <a:spLocks noGrp="1"/>
          </p:cNvSpPr>
          <p:nvPr>
            <p:ph type="pic" sz="quarter" idx="13"/>
          </p:nvPr>
        </p:nvSpPr>
        <p:spPr/>
      </p:sp>
      <p:sp>
        <p:nvSpPr>
          <p:cNvPr id="4" name="Footer Placeholder 3">
            <a:extLst>
              <a:ext uri="{FF2B5EF4-FFF2-40B4-BE49-F238E27FC236}">
                <a16:creationId xmlns:a16="http://schemas.microsoft.com/office/drawing/2014/main" id="{6BFA11C9-904E-B5B6-97EE-825EE7B96A3F}"/>
              </a:ext>
            </a:extLst>
          </p:cNvPr>
          <p:cNvSpPr>
            <a:spLocks noGrp="1"/>
          </p:cNvSpPr>
          <p:nvPr>
            <p:ph type="ftr" sz="quarter" idx="11"/>
          </p:nvPr>
        </p:nvSpPr>
        <p:spPr/>
        <p:txBody>
          <a:bodyPr/>
          <a:lstStyle/>
          <a:p>
            <a:r>
              <a:rPr lang="en-US"/>
              <a:t>TEAM SEVEN</a:t>
            </a:r>
          </a:p>
        </p:txBody>
      </p:sp>
      <p:sp>
        <p:nvSpPr>
          <p:cNvPr id="5" name="Slide Number Placeholder 4">
            <a:extLst>
              <a:ext uri="{FF2B5EF4-FFF2-40B4-BE49-F238E27FC236}">
                <a16:creationId xmlns:a16="http://schemas.microsoft.com/office/drawing/2014/main" id="{CFF31300-F15E-ECDF-A6F1-1768692FECB5}"/>
              </a:ext>
            </a:extLst>
          </p:cNvPr>
          <p:cNvSpPr>
            <a:spLocks noGrp="1"/>
          </p:cNvSpPr>
          <p:nvPr>
            <p:ph type="sldNum" sz="quarter" idx="12"/>
          </p:nvPr>
        </p:nvSpPr>
        <p:spPr/>
        <p:txBody>
          <a:bodyPr/>
          <a:lstStyle/>
          <a:p>
            <a:fld id="{B5CEABB6-07DC-46E8-9B57-56EC44A396E5}" type="slidenum">
              <a:rPr lang="en-US" smtClean="0"/>
              <a:t>20</a:t>
            </a:fld>
            <a:endParaRPr lang="en-US"/>
          </a:p>
        </p:txBody>
      </p:sp>
      <p:sp>
        <p:nvSpPr>
          <p:cNvPr id="6" name="Title 5">
            <a:extLst>
              <a:ext uri="{FF2B5EF4-FFF2-40B4-BE49-F238E27FC236}">
                <a16:creationId xmlns:a16="http://schemas.microsoft.com/office/drawing/2014/main" id="{0E79F84A-7815-4DE6-D58C-ED6AF9201BC8}"/>
              </a:ext>
            </a:extLst>
          </p:cNvPr>
          <p:cNvSpPr>
            <a:spLocks noGrp="1"/>
          </p:cNvSpPr>
          <p:nvPr>
            <p:ph type="title"/>
          </p:nvPr>
        </p:nvSpPr>
        <p:spPr/>
        <p:txBody>
          <a:bodyPr/>
          <a:lstStyle/>
          <a:p>
            <a:r>
              <a:rPr lang="en-US" dirty="0"/>
              <a:t>Future Work</a:t>
            </a:r>
          </a:p>
        </p:txBody>
      </p:sp>
    </p:spTree>
    <p:extLst>
      <p:ext uri="{BB962C8B-B14F-4D97-AF65-F5344CB8AC3E}">
        <p14:creationId xmlns:p14="http://schemas.microsoft.com/office/powerpoint/2010/main" val="440357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67EA-B354-AD26-E721-050C92FD6264}"/>
              </a:ext>
            </a:extLst>
          </p:cNvPr>
          <p:cNvSpPr>
            <a:spLocks noGrp="1"/>
          </p:cNvSpPr>
          <p:nvPr>
            <p:ph type="title"/>
          </p:nvPr>
        </p:nvSpPr>
        <p:spPr/>
        <p:txBody>
          <a:bodyPr>
            <a:normAutofit/>
          </a:bodyPr>
          <a:lstStyle/>
          <a:p>
            <a:r>
              <a:rPr lang="en-US"/>
              <a:t>Simulation and Modelling</a:t>
            </a:r>
          </a:p>
        </p:txBody>
      </p:sp>
      <p:sp>
        <p:nvSpPr>
          <p:cNvPr id="3" name="Picture Placeholder 2">
            <a:extLst>
              <a:ext uri="{FF2B5EF4-FFF2-40B4-BE49-F238E27FC236}">
                <a16:creationId xmlns:a16="http://schemas.microsoft.com/office/drawing/2014/main" id="{05160B23-195B-DFD6-B23F-380B24E47A69}"/>
              </a:ext>
            </a:extLst>
          </p:cNvPr>
          <p:cNvSpPr>
            <a:spLocks noGrp="1"/>
          </p:cNvSpPr>
          <p:nvPr>
            <p:ph type="pic" sz="quarter" idx="13"/>
          </p:nvPr>
        </p:nvSpPr>
        <p:spPr/>
      </p:sp>
      <p:sp>
        <p:nvSpPr>
          <p:cNvPr id="4" name="Text Placeholder 3">
            <a:extLst>
              <a:ext uri="{FF2B5EF4-FFF2-40B4-BE49-F238E27FC236}">
                <a16:creationId xmlns:a16="http://schemas.microsoft.com/office/drawing/2014/main" id="{6E89786E-E655-F671-2EB4-EC9A5F9A94F4}"/>
              </a:ext>
            </a:extLst>
          </p:cNvPr>
          <p:cNvSpPr>
            <a:spLocks noGrp="1"/>
          </p:cNvSpPr>
          <p:nvPr>
            <p:ph type="body" sz="quarter" idx="3"/>
          </p:nvPr>
        </p:nvSpPr>
        <p:spPr/>
        <p:txBody>
          <a:bodyPr/>
          <a:lstStyle/>
          <a:p>
            <a:r>
              <a:rPr lang="en-US"/>
              <a:t>Planned Simulations</a:t>
            </a:r>
          </a:p>
        </p:txBody>
      </p:sp>
      <p:sp>
        <p:nvSpPr>
          <p:cNvPr id="5" name="Text Placeholder 4">
            <a:extLst>
              <a:ext uri="{FF2B5EF4-FFF2-40B4-BE49-F238E27FC236}">
                <a16:creationId xmlns:a16="http://schemas.microsoft.com/office/drawing/2014/main" id="{3AD93D45-A15C-2B6D-5DB1-E10D52A07182}"/>
              </a:ext>
            </a:extLst>
          </p:cNvPr>
          <p:cNvSpPr>
            <a:spLocks noGrp="1"/>
          </p:cNvSpPr>
          <p:nvPr>
            <p:ph type="body" sz="quarter" idx="15"/>
          </p:nvPr>
        </p:nvSpPr>
        <p:spPr>
          <a:xfrm>
            <a:off x="6863255" y="2027167"/>
            <a:ext cx="4572000" cy="758857"/>
          </a:xfrm>
        </p:spPr>
        <p:txBody>
          <a:bodyPr vert="horz" lIns="91440" tIns="45720" rIns="91440" bIns="45720" rtlCol="0" anchor="t">
            <a:noAutofit/>
          </a:bodyPr>
          <a:lstStyle/>
          <a:p>
            <a:pPr marL="285750" indent="-285750">
              <a:buChar char="•"/>
            </a:pPr>
            <a:r>
              <a:rPr lang="en-US" sz="1600"/>
              <a:t>Nonlinear Flight Model</a:t>
            </a:r>
          </a:p>
          <a:p>
            <a:pPr marL="285750" indent="-285750">
              <a:buChar char="•"/>
            </a:pPr>
            <a:r>
              <a:rPr lang="en-US" sz="1600"/>
              <a:t>Control Architecture Models</a:t>
            </a:r>
          </a:p>
        </p:txBody>
      </p:sp>
      <p:sp>
        <p:nvSpPr>
          <p:cNvPr id="6" name="Text Placeholder 5">
            <a:extLst>
              <a:ext uri="{FF2B5EF4-FFF2-40B4-BE49-F238E27FC236}">
                <a16:creationId xmlns:a16="http://schemas.microsoft.com/office/drawing/2014/main" id="{28B7AB9E-6F2E-23C4-BEB1-3BAA5D833EFA}"/>
              </a:ext>
            </a:extLst>
          </p:cNvPr>
          <p:cNvSpPr>
            <a:spLocks noGrp="1"/>
          </p:cNvSpPr>
          <p:nvPr>
            <p:ph type="body" sz="quarter" idx="17"/>
          </p:nvPr>
        </p:nvSpPr>
        <p:spPr>
          <a:xfrm>
            <a:off x="6869791" y="2941282"/>
            <a:ext cx="3931920" cy="338328"/>
          </a:xfrm>
        </p:spPr>
        <p:txBody>
          <a:bodyPr/>
          <a:lstStyle/>
          <a:p>
            <a:r>
              <a:rPr lang="en-US"/>
              <a:t>Prospective Results</a:t>
            </a:r>
          </a:p>
        </p:txBody>
      </p:sp>
      <p:sp>
        <p:nvSpPr>
          <p:cNvPr id="7" name="Text Placeholder 6">
            <a:extLst>
              <a:ext uri="{FF2B5EF4-FFF2-40B4-BE49-F238E27FC236}">
                <a16:creationId xmlns:a16="http://schemas.microsoft.com/office/drawing/2014/main" id="{85E8A3C0-8457-1088-62D1-0FF8400082F2}"/>
              </a:ext>
            </a:extLst>
          </p:cNvPr>
          <p:cNvSpPr>
            <a:spLocks noGrp="1"/>
          </p:cNvSpPr>
          <p:nvPr>
            <p:ph type="body" sz="quarter" idx="19"/>
          </p:nvPr>
        </p:nvSpPr>
        <p:spPr>
          <a:xfrm>
            <a:off x="6865070" y="3289651"/>
            <a:ext cx="4988719" cy="1298701"/>
          </a:xfrm>
        </p:spPr>
        <p:txBody>
          <a:bodyPr vert="horz" lIns="91440" tIns="45720" rIns="91440" bIns="45720" rtlCol="0" anchor="t">
            <a:noAutofit/>
          </a:bodyPr>
          <a:lstStyle/>
          <a:p>
            <a:pPr marL="285750" indent="-285750">
              <a:buChar char="•"/>
            </a:pPr>
            <a:r>
              <a:rPr lang="en-US" sz="1600" dirty="0"/>
              <a:t>Nonlinear flight model will be utilized to simulate and verify control loops and implementation</a:t>
            </a:r>
          </a:p>
          <a:p>
            <a:pPr marL="285750" indent="-285750">
              <a:buChar char="•"/>
            </a:pPr>
            <a:r>
              <a:rPr lang="en-US" sz="1600" dirty="0"/>
              <a:t>Control architecture models will provide first-steps to implementation and inform an architecture trade</a:t>
            </a:r>
          </a:p>
        </p:txBody>
      </p:sp>
      <p:sp>
        <p:nvSpPr>
          <p:cNvPr id="10" name="Text Placeholder 9">
            <a:extLst>
              <a:ext uri="{FF2B5EF4-FFF2-40B4-BE49-F238E27FC236}">
                <a16:creationId xmlns:a16="http://schemas.microsoft.com/office/drawing/2014/main" id="{8C90DD5D-0DA2-68CF-72B0-252F5F99AE1A}"/>
              </a:ext>
            </a:extLst>
          </p:cNvPr>
          <p:cNvSpPr>
            <a:spLocks noGrp="1"/>
          </p:cNvSpPr>
          <p:nvPr>
            <p:ph type="body" sz="quarter" idx="22"/>
          </p:nvPr>
        </p:nvSpPr>
        <p:spPr>
          <a:xfrm>
            <a:off x="6870354" y="4589241"/>
            <a:ext cx="3931920" cy="338328"/>
          </a:xfrm>
        </p:spPr>
        <p:txBody>
          <a:bodyPr/>
          <a:lstStyle/>
          <a:p>
            <a:r>
              <a:rPr lang="en-US"/>
              <a:t>Risk Buy Down</a:t>
            </a:r>
          </a:p>
        </p:txBody>
      </p:sp>
      <p:sp>
        <p:nvSpPr>
          <p:cNvPr id="11" name="Text Placeholder 10">
            <a:extLst>
              <a:ext uri="{FF2B5EF4-FFF2-40B4-BE49-F238E27FC236}">
                <a16:creationId xmlns:a16="http://schemas.microsoft.com/office/drawing/2014/main" id="{A76EEED7-2DD1-C245-54D7-AAE281929732}"/>
              </a:ext>
            </a:extLst>
          </p:cNvPr>
          <p:cNvSpPr>
            <a:spLocks noGrp="1"/>
          </p:cNvSpPr>
          <p:nvPr>
            <p:ph type="body" sz="quarter" idx="23"/>
          </p:nvPr>
        </p:nvSpPr>
        <p:spPr>
          <a:xfrm>
            <a:off x="6861174" y="4920804"/>
            <a:ext cx="4598298" cy="1201023"/>
          </a:xfrm>
        </p:spPr>
        <p:txBody>
          <a:bodyPr vert="horz" lIns="91440" tIns="45720" rIns="91440" bIns="45720" rtlCol="0" anchor="t">
            <a:noAutofit/>
          </a:bodyPr>
          <a:lstStyle/>
          <a:p>
            <a:pPr marL="285750" indent="-285750">
              <a:buChar char="•"/>
            </a:pPr>
            <a:r>
              <a:rPr lang="en-US" sz="1600" dirty="0"/>
              <a:t>Nonlinear flight model helps verify functionality of aircraft trajectories in real world dynamics</a:t>
            </a:r>
          </a:p>
          <a:p>
            <a:pPr marL="285750" indent="-285750">
              <a:buChar char="•"/>
            </a:pPr>
            <a:r>
              <a:rPr lang="en-US" sz="1600" dirty="0"/>
              <a:t>Control Architecture Models demonstrate human and computational resources required for implementation</a:t>
            </a:r>
          </a:p>
          <a:p>
            <a:pPr marL="285750" indent="-285750">
              <a:buChar char="•"/>
            </a:pPr>
            <a:endParaRPr lang="en-US" dirty="0"/>
          </a:p>
          <a:p>
            <a:pPr marL="285750" indent="-285750">
              <a:buChar char="•"/>
            </a:pPr>
            <a:endParaRPr lang="en-US" dirty="0"/>
          </a:p>
        </p:txBody>
      </p:sp>
      <p:sp>
        <p:nvSpPr>
          <p:cNvPr id="12" name="Footer Placeholder 11">
            <a:extLst>
              <a:ext uri="{FF2B5EF4-FFF2-40B4-BE49-F238E27FC236}">
                <a16:creationId xmlns:a16="http://schemas.microsoft.com/office/drawing/2014/main" id="{C768BDC8-1F9C-19BF-C248-8B641C0D111B}"/>
              </a:ext>
            </a:extLst>
          </p:cNvPr>
          <p:cNvSpPr>
            <a:spLocks noGrp="1"/>
          </p:cNvSpPr>
          <p:nvPr>
            <p:ph type="ftr" sz="quarter" idx="11"/>
          </p:nvPr>
        </p:nvSpPr>
        <p:spPr/>
        <p:txBody>
          <a:bodyPr/>
          <a:lstStyle/>
          <a:p>
            <a:r>
              <a:rPr lang="en-US"/>
              <a:t>TEAM SEVEN PDR</a:t>
            </a:r>
          </a:p>
        </p:txBody>
      </p:sp>
      <p:sp>
        <p:nvSpPr>
          <p:cNvPr id="13" name="Slide Number Placeholder 12">
            <a:extLst>
              <a:ext uri="{FF2B5EF4-FFF2-40B4-BE49-F238E27FC236}">
                <a16:creationId xmlns:a16="http://schemas.microsoft.com/office/drawing/2014/main" id="{3FCE8532-88CD-41B5-0327-6A2B8B22D804}"/>
              </a:ext>
            </a:extLst>
          </p:cNvPr>
          <p:cNvSpPr>
            <a:spLocks noGrp="1"/>
          </p:cNvSpPr>
          <p:nvPr>
            <p:ph type="sldNum" sz="quarter" idx="12"/>
          </p:nvPr>
        </p:nvSpPr>
        <p:spPr/>
        <p:txBody>
          <a:bodyPr/>
          <a:lstStyle/>
          <a:p>
            <a:fld id="{B5CEABB6-07DC-46E8-9B57-56EC44A396E5}" type="slidenum">
              <a:rPr lang="en-US" smtClean="0"/>
              <a:t>21</a:t>
            </a:fld>
            <a:endParaRPr lang="en-US"/>
          </a:p>
        </p:txBody>
      </p:sp>
      <p:sp>
        <p:nvSpPr>
          <p:cNvPr id="14" name="Rectangle 13">
            <a:extLst>
              <a:ext uri="{FF2B5EF4-FFF2-40B4-BE49-F238E27FC236}">
                <a16:creationId xmlns:a16="http://schemas.microsoft.com/office/drawing/2014/main" id="{4519F428-9365-7109-E224-3FD45707D46E}"/>
              </a:ext>
            </a:extLst>
          </p:cNvPr>
          <p:cNvSpPr/>
          <p:nvPr/>
        </p:nvSpPr>
        <p:spPr>
          <a:xfrm>
            <a:off x="213668" y="6395115"/>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tx1"/>
                </a:solidFill>
              </a:rPr>
              <a:t>Introduction</a:t>
            </a:r>
          </a:p>
        </p:txBody>
      </p:sp>
      <p:sp>
        <p:nvSpPr>
          <p:cNvPr id="15" name="Rectangle 14">
            <a:extLst>
              <a:ext uri="{FF2B5EF4-FFF2-40B4-BE49-F238E27FC236}">
                <a16:creationId xmlns:a16="http://schemas.microsoft.com/office/drawing/2014/main" id="{4A760DDC-1DD5-93A0-3209-E36FFA61B59F}"/>
              </a:ext>
            </a:extLst>
          </p:cNvPr>
          <p:cNvSpPr/>
          <p:nvPr/>
        </p:nvSpPr>
        <p:spPr>
          <a:xfrm>
            <a:off x="1417653" y="6395116"/>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tx1"/>
                </a:solidFill>
              </a:rPr>
              <a:t>Trades</a:t>
            </a:r>
          </a:p>
        </p:txBody>
      </p:sp>
      <p:sp>
        <p:nvSpPr>
          <p:cNvPr id="16" name="Rectangle 15">
            <a:extLst>
              <a:ext uri="{FF2B5EF4-FFF2-40B4-BE49-F238E27FC236}">
                <a16:creationId xmlns:a16="http://schemas.microsoft.com/office/drawing/2014/main" id="{B8875567-9804-F4FE-9E2D-184BE0D1BF5E}"/>
              </a:ext>
            </a:extLst>
          </p:cNvPr>
          <p:cNvSpPr/>
          <p:nvPr/>
        </p:nvSpPr>
        <p:spPr>
          <a:xfrm>
            <a:off x="2621638" y="6395117"/>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b="1">
                <a:solidFill>
                  <a:schemeClr val="tx1"/>
                </a:solidFill>
              </a:rPr>
              <a:t>Current Design Space</a:t>
            </a:r>
          </a:p>
        </p:txBody>
      </p:sp>
      <p:sp>
        <p:nvSpPr>
          <p:cNvPr id="17" name="Rectangle 16">
            <a:extLst>
              <a:ext uri="{FF2B5EF4-FFF2-40B4-BE49-F238E27FC236}">
                <a16:creationId xmlns:a16="http://schemas.microsoft.com/office/drawing/2014/main" id="{87CD9320-E010-6B9A-7E2B-1AB14C9A4B85}"/>
              </a:ext>
            </a:extLst>
          </p:cNvPr>
          <p:cNvSpPr/>
          <p:nvPr/>
        </p:nvSpPr>
        <p:spPr>
          <a:xfrm>
            <a:off x="3839954" y="6395117"/>
            <a:ext cx="1089039" cy="365125"/>
          </a:xfrm>
          <a:prstGeom prst="rect">
            <a:avLst/>
          </a:prstGeom>
          <a:solidFill>
            <a:schemeClr val="accent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tx1"/>
                </a:solidFill>
              </a:rPr>
              <a:t>Future Work</a:t>
            </a:r>
          </a:p>
        </p:txBody>
      </p:sp>
      <p:pic>
        <p:nvPicPr>
          <p:cNvPr id="19" name="Picture 10" descr="Diagram&#10;&#10;Description automatically generated">
            <a:extLst>
              <a:ext uri="{FF2B5EF4-FFF2-40B4-BE49-F238E27FC236}">
                <a16:creationId xmlns:a16="http://schemas.microsoft.com/office/drawing/2014/main" id="{08493BC8-5FB8-0CDE-C4FA-2BD5D81D8708}"/>
              </a:ext>
            </a:extLst>
          </p:cNvPr>
          <p:cNvPicPr>
            <a:picLocks noChangeAspect="1"/>
          </p:cNvPicPr>
          <p:nvPr/>
        </p:nvPicPr>
        <p:blipFill>
          <a:blip r:embed="rId3"/>
          <a:stretch>
            <a:fillRect/>
          </a:stretch>
        </p:blipFill>
        <p:spPr>
          <a:xfrm>
            <a:off x="234177" y="1171742"/>
            <a:ext cx="5619740" cy="4209512"/>
          </a:xfrm>
          <a:prstGeom prst="rect">
            <a:avLst/>
          </a:prstGeom>
          <a:ln>
            <a:noFill/>
          </a:ln>
          <a:effectLst>
            <a:outerShdw blurRad="190500" algn="tl" rotWithShape="0">
              <a:srgbClr val="000000">
                <a:alpha val="70000"/>
              </a:srgbClr>
            </a:outerShdw>
          </a:effectLst>
        </p:spPr>
      </p:pic>
      <p:grpSp>
        <p:nvGrpSpPr>
          <p:cNvPr id="23" name="Group 22">
            <a:extLst>
              <a:ext uri="{FF2B5EF4-FFF2-40B4-BE49-F238E27FC236}">
                <a16:creationId xmlns:a16="http://schemas.microsoft.com/office/drawing/2014/main" id="{18127AA7-C10B-4B42-B3ED-4D9CEB78A0A6}"/>
              </a:ext>
            </a:extLst>
          </p:cNvPr>
          <p:cNvGrpSpPr/>
          <p:nvPr/>
        </p:nvGrpSpPr>
        <p:grpSpPr>
          <a:xfrm>
            <a:off x="103549" y="6323610"/>
            <a:ext cx="4975688" cy="501650"/>
            <a:chOff x="103549" y="6323610"/>
            <a:chExt cx="4975688" cy="501650"/>
          </a:xfrm>
        </p:grpSpPr>
        <p:sp>
          <p:nvSpPr>
            <p:cNvPr id="9" name="Rectangle: Rounded Corners 8">
              <a:extLst>
                <a:ext uri="{FF2B5EF4-FFF2-40B4-BE49-F238E27FC236}">
                  <a16:creationId xmlns:a16="http://schemas.microsoft.com/office/drawing/2014/main" id="{95317F45-D9EB-46BC-711B-C5A036AD5A6E}"/>
                </a:ext>
              </a:extLst>
            </p:cNvPr>
            <p:cNvSpPr/>
            <p:nvPr/>
          </p:nvSpPr>
          <p:spPr>
            <a:xfrm>
              <a:off x="103549"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105153F1-4EAC-AE02-CE1E-0E8BF7D2D8FE}"/>
                </a:ext>
              </a:extLst>
            </p:cNvPr>
            <p:cNvSpPr/>
            <p:nvPr/>
          </p:nvSpPr>
          <p:spPr>
            <a:xfrm>
              <a:off x="190537" y="6388632"/>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20" name="Rectangle: Rounded Corners 19">
              <a:extLst>
                <a:ext uri="{FF2B5EF4-FFF2-40B4-BE49-F238E27FC236}">
                  <a16:creationId xmlns:a16="http://schemas.microsoft.com/office/drawing/2014/main" id="{4A1ED9FA-34C6-2616-50C5-82C817644929}"/>
                </a:ext>
              </a:extLst>
            </p:cNvPr>
            <p:cNvSpPr/>
            <p:nvPr/>
          </p:nvSpPr>
          <p:spPr>
            <a:xfrm>
              <a:off x="1397007"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21" name="Rectangle: Rounded Corners 20">
              <a:extLst>
                <a:ext uri="{FF2B5EF4-FFF2-40B4-BE49-F238E27FC236}">
                  <a16:creationId xmlns:a16="http://schemas.microsoft.com/office/drawing/2014/main" id="{3AB7E273-EFCC-6811-53E3-9D6E67F712C4}"/>
                </a:ext>
              </a:extLst>
            </p:cNvPr>
            <p:cNvSpPr/>
            <p:nvPr/>
          </p:nvSpPr>
          <p:spPr>
            <a:xfrm>
              <a:off x="2608157" y="6395114"/>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22" name="Rectangle: Rounded Corners 21">
              <a:extLst>
                <a:ext uri="{FF2B5EF4-FFF2-40B4-BE49-F238E27FC236}">
                  <a16:creationId xmlns:a16="http://schemas.microsoft.com/office/drawing/2014/main" id="{6B9B9608-E8FE-D0AD-B53C-9F314BE3237E}"/>
                </a:ext>
              </a:extLst>
            </p:cNvPr>
            <p:cNvSpPr/>
            <p:nvPr/>
          </p:nvSpPr>
          <p:spPr>
            <a:xfrm>
              <a:off x="3841826"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8" name="Picture 7">
            <a:hlinkClick r:id="rId4" action="ppaction://hlinksldjump"/>
            <a:extLst>
              <a:ext uri="{FF2B5EF4-FFF2-40B4-BE49-F238E27FC236}">
                <a16:creationId xmlns:a16="http://schemas.microsoft.com/office/drawing/2014/main" id="{21485512-BC41-8991-25CC-0FBB50233B94}"/>
              </a:ext>
            </a:extLst>
          </p:cNvPr>
          <p:cNvPicPr>
            <a:picLocks noChangeAspect="1"/>
          </p:cNvPicPr>
          <p:nvPr/>
        </p:nvPicPr>
        <p:blipFill>
          <a:blip r:embed="rId5"/>
          <a:stretch>
            <a:fillRect/>
          </a:stretch>
        </p:blipFill>
        <p:spPr>
          <a:xfrm>
            <a:off x="11257022" y="0"/>
            <a:ext cx="934978" cy="868794"/>
          </a:xfrm>
          <a:prstGeom prst="rect">
            <a:avLst/>
          </a:prstGeom>
        </p:spPr>
      </p:pic>
    </p:spTree>
    <p:extLst>
      <p:ext uri="{BB962C8B-B14F-4D97-AF65-F5344CB8AC3E}">
        <p14:creationId xmlns:p14="http://schemas.microsoft.com/office/powerpoint/2010/main" val="688548033"/>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16A1E-F430-30E8-F104-DF2C99BC4C04}"/>
              </a:ext>
            </a:extLst>
          </p:cNvPr>
          <p:cNvSpPr>
            <a:spLocks noGrp="1"/>
          </p:cNvSpPr>
          <p:nvPr>
            <p:ph type="title"/>
          </p:nvPr>
        </p:nvSpPr>
        <p:spPr/>
        <p:txBody>
          <a:bodyPr/>
          <a:lstStyle/>
          <a:p>
            <a:r>
              <a:rPr lang="en-US"/>
              <a:t>Simulation Benefits</a:t>
            </a:r>
          </a:p>
        </p:txBody>
      </p:sp>
      <p:sp>
        <p:nvSpPr>
          <p:cNvPr id="3" name="Text Placeholder 2">
            <a:extLst>
              <a:ext uri="{FF2B5EF4-FFF2-40B4-BE49-F238E27FC236}">
                <a16:creationId xmlns:a16="http://schemas.microsoft.com/office/drawing/2014/main" id="{62E7B3FA-CC29-1A83-024A-183FBD017455}"/>
              </a:ext>
            </a:extLst>
          </p:cNvPr>
          <p:cNvSpPr>
            <a:spLocks noGrp="1"/>
          </p:cNvSpPr>
          <p:nvPr>
            <p:ph type="body" idx="1"/>
          </p:nvPr>
        </p:nvSpPr>
        <p:spPr/>
        <p:txBody>
          <a:bodyPr/>
          <a:lstStyle/>
          <a:p>
            <a:r>
              <a:rPr lang="en-US"/>
              <a:t>Verification</a:t>
            </a:r>
            <a:endParaRPr lang="en-US" strike="sngStrike" err="1"/>
          </a:p>
        </p:txBody>
      </p:sp>
      <p:sp>
        <p:nvSpPr>
          <p:cNvPr id="4" name="Text Placeholder 3">
            <a:extLst>
              <a:ext uri="{FF2B5EF4-FFF2-40B4-BE49-F238E27FC236}">
                <a16:creationId xmlns:a16="http://schemas.microsoft.com/office/drawing/2014/main" id="{62E126AC-7046-498A-3532-1EBBC4C541F9}"/>
              </a:ext>
            </a:extLst>
          </p:cNvPr>
          <p:cNvSpPr>
            <a:spLocks noGrp="1"/>
          </p:cNvSpPr>
          <p:nvPr>
            <p:ph type="body" sz="quarter" idx="3"/>
          </p:nvPr>
        </p:nvSpPr>
        <p:spPr/>
        <p:txBody>
          <a:bodyPr/>
          <a:lstStyle/>
          <a:p>
            <a:r>
              <a:rPr lang="en-US"/>
              <a:t>Specificity</a:t>
            </a:r>
          </a:p>
        </p:txBody>
      </p:sp>
      <p:sp>
        <p:nvSpPr>
          <p:cNvPr id="5" name="Text Placeholder 4">
            <a:extLst>
              <a:ext uri="{FF2B5EF4-FFF2-40B4-BE49-F238E27FC236}">
                <a16:creationId xmlns:a16="http://schemas.microsoft.com/office/drawing/2014/main" id="{ACE2AB68-7A81-92A1-54A3-6ADE6D460C21}"/>
              </a:ext>
            </a:extLst>
          </p:cNvPr>
          <p:cNvSpPr>
            <a:spLocks noGrp="1"/>
          </p:cNvSpPr>
          <p:nvPr>
            <p:ph type="body" sz="quarter" idx="14"/>
          </p:nvPr>
        </p:nvSpPr>
        <p:spPr/>
        <p:txBody>
          <a:bodyPr vert="horz" lIns="91440" tIns="45720" rIns="91440" bIns="45720" rtlCol="0" anchor="t">
            <a:noAutofit/>
          </a:bodyPr>
          <a:lstStyle/>
          <a:p>
            <a:r>
              <a:rPr lang="en-US"/>
              <a:t>Testing our control models with the nonlinear flight model will help verify that they perform in nonlinear environments</a:t>
            </a:r>
          </a:p>
        </p:txBody>
      </p:sp>
      <p:sp>
        <p:nvSpPr>
          <p:cNvPr id="6" name="Text Placeholder 5">
            <a:extLst>
              <a:ext uri="{FF2B5EF4-FFF2-40B4-BE49-F238E27FC236}">
                <a16:creationId xmlns:a16="http://schemas.microsoft.com/office/drawing/2014/main" id="{9ADBDC05-6E83-C9C3-4907-F403EF146E42}"/>
              </a:ext>
            </a:extLst>
          </p:cNvPr>
          <p:cNvSpPr>
            <a:spLocks noGrp="1"/>
          </p:cNvSpPr>
          <p:nvPr>
            <p:ph type="body" sz="quarter" idx="15"/>
          </p:nvPr>
        </p:nvSpPr>
        <p:spPr/>
        <p:txBody>
          <a:bodyPr vert="horz" lIns="91440" tIns="45720" rIns="91440" bIns="45720" rtlCol="0" anchor="t">
            <a:noAutofit/>
          </a:bodyPr>
          <a:lstStyle/>
          <a:p>
            <a:r>
              <a:rPr lang="en-US"/>
              <a:t>Control architecture models will enable gain tuning by mathematical methods</a:t>
            </a:r>
          </a:p>
        </p:txBody>
      </p:sp>
      <p:sp>
        <p:nvSpPr>
          <p:cNvPr id="7" name="Text Placeholder 6">
            <a:extLst>
              <a:ext uri="{FF2B5EF4-FFF2-40B4-BE49-F238E27FC236}">
                <a16:creationId xmlns:a16="http://schemas.microsoft.com/office/drawing/2014/main" id="{B7FAD97F-FA2C-B70C-97E9-916B61AEB95E}"/>
              </a:ext>
            </a:extLst>
          </p:cNvPr>
          <p:cNvSpPr>
            <a:spLocks noGrp="1"/>
          </p:cNvSpPr>
          <p:nvPr>
            <p:ph type="body" idx="16"/>
          </p:nvPr>
        </p:nvSpPr>
        <p:spPr/>
        <p:txBody>
          <a:bodyPr/>
          <a:lstStyle/>
          <a:p>
            <a:r>
              <a:rPr lang="en-US"/>
              <a:t>Comparison</a:t>
            </a:r>
          </a:p>
        </p:txBody>
      </p:sp>
      <p:sp>
        <p:nvSpPr>
          <p:cNvPr id="9" name="Text Placeholder 8">
            <a:extLst>
              <a:ext uri="{FF2B5EF4-FFF2-40B4-BE49-F238E27FC236}">
                <a16:creationId xmlns:a16="http://schemas.microsoft.com/office/drawing/2014/main" id="{8159C4D4-9CDF-FCE7-427A-05B608CB3BBC}"/>
              </a:ext>
            </a:extLst>
          </p:cNvPr>
          <p:cNvSpPr>
            <a:spLocks noGrp="1"/>
          </p:cNvSpPr>
          <p:nvPr>
            <p:ph type="body" sz="quarter" idx="18"/>
          </p:nvPr>
        </p:nvSpPr>
        <p:spPr>
          <a:xfrm>
            <a:off x="1509507" y="4066276"/>
            <a:ext cx="4114800" cy="1327532"/>
          </a:xfrm>
        </p:spPr>
        <p:txBody>
          <a:bodyPr vert="horz" lIns="91440" tIns="45720" rIns="91440" bIns="45720" rtlCol="0" anchor="t">
            <a:noAutofit/>
          </a:bodyPr>
          <a:lstStyle/>
          <a:p>
            <a:r>
              <a:rPr lang="en-US"/>
              <a:t>Quantitatively calculating performance metrics related to control driven flight will help inform control architecture trades and performance metrics</a:t>
            </a:r>
          </a:p>
        </p:txBody>
      </p:sp>
      <p:sp>
        <p:nvSpPr>
          <p:cNvPr id="11" name="Picture Placeholder 10">
            <a:extLst>
              <a:ext uri="{FF2B5EF4-FFF2-40B4-BE49-F238E27FC236}">
                <a16:creationId xmlns:a16="http://schemas.microsoft.com/office/drawing/2014/main" id="{797D8545-27EF-7A74-81C1-8F07B82CC98F}"/>
              </a:ext>
            </a:extLst>
          </p:cNvPr>
          <p:cNvSpPr>
            <a:spLocks noGrp="1"/>
          </p:cNvSpPr>
          <p:nvPr>
            <p:ph type="pic" sz="quarter" idx="13"/>
          </p:nvPr>
        </p:nvSpPr>
        <p:spPr/>
      </p:sp>
      <p:sp>
        <p:nvSpPr>
          <p:cNvPr id="12" name="Footer Placeholder 11">
            <a:extLst>
              <a:ext uri="{FF2B5EF4-FFF2-40B4-BE49-F238E27FC236}">
                <a16:creationId xmlns:a16="http://schemas.microsoft.com/office/drawing/2014/main" id="{6938A41A-1549-8921-2F58-1BB80A6C11A1}"/>
              </a:ext>
            </a:extLst>
          </p:cNvPr>
          <p:cNvSpPr>
            <a:spLocks noGrp="1"/>
          </p:cNvSpPr>
          <p:nvPr>
            <p:ph type="ftr" sz="quarter" idx="11"/>
          </p:nvPr>
        </p:nvSpPr>
        <p:spPr/>
        <p:txBody>
          <a:bodyPr/>
          <a:lstStyle/>
          <a:p>
            <a:r>
              <a:rPr lang="en-US"/>
              <a:t>TEAM SEVEN PDR</a:t>
            </a:r>
          </a:p>
        </p:txBody>
      </p:sp>
      <p:sp>
        <p:nvSpPr>
          <p:cNvPr id="13" name="Slide Number Placeholder 12">
            <a:extLst>
              <a:ext uri="{FF2B5EF4-FFF2-40B4-BE49-F238E27FC236}">
                <a16:creationId xmlns:a16="http://schemas.microsoft.com/office/drawing/2014/main" id="{36D64181-3FF6-4EA2-F5D5-F1479F98163D}"/>
              </a:ext>
            </a:extLst>
          </p:cNvPr>
          <p:cNvSpPr>
            <a:spLocks noGrp="1"/>
          </p:cNvSpPr>
          <p:nvPr>
            <p:ph type="sldNum" sz="quarter" idx="12"/>
          </p:nvPr>
        </p:nvSpPr>
        <p:spPr/>
        <p:txBody>
          <a:bodyPr/>
          <a:lstStyle/>
          <a:p>
            <a:fld id="{B5CEABB6-07DC-46E8-9B57-56EC44A396E5}" type="slidenum">
              <a:rPr lang="en-US" smtClean="0"/>
              <a:pPr/>
              <a:t>22</a:t>
            </a:fld>
            <a:endParaRPr lang="en-US"/>
          </a:p>
        </p:txBody>
      </p:sp>
      <p:sp>
        <p:nvSpPr>
          <p:cNvPr id="16" name="Rectangle 15">
            <a:extLst>
              <a:ext uri="{FF2B5EF4-FFF2-40B4-BE49-F238E27FC236}">
                <a16:creationId xmlns:a16="http://schemas.microsoft.com/office/drawing/2014/main" id="{35B50041-D1FB-20DE-1B4A-04F0F750F26D}"/>
              </a:ext>
            </a:extLst>
          </p:cNvPr>
          <p:cNvSpPr/>
          <p:nvPr/>
        </p:nvSpPr>
        <p:spPr>
          <a:xfrm>
            <a:off x="2621638" y="6395117"/>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b="1">
                <a:solidFill>
                  <a:schemeClr val="tx1"/>
                </a:solidFill>
              </a:rPr>
              <a:t>Current Design Space</a:t>
            </a:r>
          </a:p>
        </p:txBody>
      </p:sp>
      <p:sp>
        <p:nvSpPr>
          <p:cNvPr id="17" name="Rectangle 16">
            <a:extLst>
              <a:ext uri="{FF2B5EF4-FFF2-40B4-BE49-F238E27FC236}">
                <a16:creationId xmlns:a16="http://schemas.microsoft.com/office/drawing/2014/main" id="{6A341F00-40F0-F832-FB74-B071C9C2FF4D}"/>
              </a:ext>
            </a:extLst>
          </p:cNvPr>
          <p:cNvSpPr/>
          <p:nvPr/>
        </p:nvSpPr>
        <p:spPr>
          <a:xfrm>
            <a:off x="3839954" y="6395117"/>
            <a:ext cx="1089039" cy="365125"/>
          </a:xfrm>
          <a:prstGeom prst="rect">
            <a:avLst/>
          </a:prstGeom>
          <a:solidFill>
            <a:schemeClr val="accent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tx1"/>
                </a:solidFill>
              </a:rPr>
              <a:t>Future Work</a:t>
            </a:r>
          </a:p>
        </p:txBody>
      </p:sp>
      <p:sp>
        <p:nvSpPr>
          <p:cNvPr id="10" name="Text Placeholder 3">
            <a:extLst>
              <a:ext uri="{FF2B5EF4-FFF2-40B4-BE49-F238E27FC236}">
                <a16:creationId xmlns:a16="http://schemas.microsoft.com/office/drawing/2014/main" id="{E5C1ACD7-7266-07C3-932D-F22C8FEBA9E0}"/>
              </a:ext>
            </a:extLst>
          </p:cNvPr>
          <p:cNvSpPr txBox="1">
            <a:spLocks/>
          </p:cNvSpPr>
          <p:nvPr/>
        </p:nvSpPr>
        <p:spPr>
          <a:xfrm>
            <a:off x="6570220" y="3606323"/>
            <a:ext cx="4114800" cy="45720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Optimization</a:t>
            </a:r>
          </a:p>
        </p:txBody>
      </p:sp>
      <p:sp>
        <p:nvSpPr>
          <p:cNvPr id="19" name="Text Placeholder 5">
            <a:extLst>
              <a:ext uri="{FF2B5EF4-FFF2-40B4-BE49-F238E27FC236}">
                <a16:creationId xmlns:a16="http://schemas.microsoft.com/office/drawing/2014/main" id="{ED690FA7-3606-7E90-7FBA-93FE135981F7}"/>
              </a:ext>
            </a:extLst>
          </p:cNvPr>
          <p:cNvSpPr txBox="1">
            <a:spLocks/>
          </p:cNvSpPr>
          <p:nvPr/>
        </p:nvSpPr>
        <p:spPr>
          <a:xfrm>
            <a:off x="6570220" y="4069226"/>
            <a:ext cx="4114800" cy="914400"/>
          </a:xfrm>
          <a:prstGeom prst="rect">
            <a:avLst/>
          </a:prstGeom>
        </p:spPr>
        <p:txBody>
          <a:bodyPr vert="horz" lIns="91440" tIns="45720" rIns="91440" bIns="45720" rtlCol="0" anchor="t">
            <a:noAutofit/>
          </a:bodyPr>
          <a:lstStyle>
            <a:lvl1pPr marL="0" indent="0" algn="l" defTabSz="914400" rtl="0" eaLnBrk="1" latinLnBrk="0" hangingPunct="1">
              <a:lnSpc>
                <a:spcPts val="2600"/>
              </a:lnSpc>
              <a:spcBef>
                <a:spcPts val="1000"/>
              </a:spcBef>
              <a:buFont typeface="Arial" panose="020B0604020202020204" pitchFamily="34" charset="0"/>
              <a:buNone/>
              <a:defRPr sz="1600" kern="1200">
                <a:solidFill>
                  <a:schemeClr val="tx1">
                    <a:lumMod val="65000"/>
                    <a:lumOff val="35000"/>
                  </a:schemeClr>
                </a:solidFill>
                <a:latin typeface="+mn-lt"/>
                <a:ea typeface="+mn-ea"/>
                <a:cs typeface="+mn-cs"/>
              </a:defRPr>
            </a:lvl1pPr>
            <a:lvl2pPr marL="4572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2pPr>
            <a:lvl3pPr marL="9144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3pPr>
            <a:lvl4pPr marL="13716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Nonlinear and control architecture models will help determine energy optimization efficacy</a:t>
            </a:r>
          </a:p>
        </p:txBody>
      </p:sp>
      <p:grpSp>
        <p:nvGrpSpPr>
          <p:cNvPr id="8" name="Group 7">
            <a:extLst>
              <a:ext uri="{FF2B5EF4-FFF2-40B4-BE49-F238E27FC236}">
                <a16:creationId xmlns:a16="http://schemas.microsoft.com/office/drawing/2014/main" id="{30EC3FBB-46D4-46F1-1CD0-418C9286B346}"/>
              </a:ext>
            </a:extLst>
          </p:cNvPr>
          <p:cNvGrpSpPr/>
          <p:nvPr/>
        </p:nvGrpSpPr>
        <p:grpSpPr>
          <a:xfrm>
            <a:off x="103549" y="6323610"/>
            <a:ext cx="4975688" cy="501650"/>
            <a:chOff x="103549" y="6323610"/>
            <a:chExt cx="4975688" cy="501650"/>
          </a:xfrm>
        </p:grpSpPr>
        <p:sp>
          <p:nvSpPr>
            <p:cNvPr id="18" name="Rectangle: Rounded Corners 17">
              <a:extLst>
                <a:ext uri="{FF2B5EF4-FFF2-40B4-BE49-F238E27FC236}">
                  <a16:creationId xmlns:a16="http://schemas.microsoft.com/office/drawing/2014/main" id="{C8036783-A853-99DC-BD87-5745A2A909E1}"/>
                </a:ext>
              </a:extLst>
            </p:cNvPr>
            <p:cNvSpPr/>
            <p:nvPr/>
          </p:nvSpPr>
          <p:spPr>
            <a:xfrm>
              <a:off x="103549"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47BA45B-74A7-E6FE-8116-B5449593367E}"/>
                </a:ext>
              </a:extLst>
            </p:cNvPr>
            <p:cNvSpPr/>
            <p:nvPr/>
          </p:nvSpPr>
          <p:spPr>
            <a:xfrm>
              <a:off x="190537" y="6388632"/>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21" name="Rectangle: Rounded Corners 20">
              <a:extLst>
                <a:ext uri="{FF2B5EF4-FFF2-40B4-BE49-F238E27FC236}">
                  <a16:creationId xmlns:a16="http://schemas.microsoft.com/office/drawing/2014/main" id="{E90A22F8-A870-F93E-176B-F4C08FA82D87}"/>
                </a:ext>
              </a:extLst>
            </p:cNvPr>
            <p:cNvSpPr/>
            <p:nvPr/>
          </p:nvSpPr>
          <p:spPr>
            <a:xfrm>
              <a:off x="1397007"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22" name="Rectangle: Rounded Corners 21">
              <a:extLst>
                <a:ext uri="{FF2B5EF4-FFF2-40B4-BE49-F238E27FC236}">
                  <a16:creationId xmlns:a16="http://schemas.microsoft.com/office/drawing/2014/main" id="{080C6D1E-AE06-CC9B-4673-A9FAAABA9F1D}"/>
                </a:ext>
              </a:extLst>
            </p:cNvPr>
            <p:cNvSpPr/>
            <p:nvPr/>
          </p:nvSpPr>
          <p:spPr>
            <a:xfrm>
              <a:off x="2608157" y="6395114"/>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23" name="Rectangle: Rounded Corners 22">
              <a:extLst>
                <a:ext uri="{FF2B5EF4-FFF2-40B4-BE49-F238E27FC236}">
                  <a16:creationId xmlns:a16="http://schemas.microsoft.com/office/drawing/2014/main" id="{26440C45-0598-2D74-95E3-98FB0244BE5E}"/>
                </a:ext>
              </a:extLst>
            </p:cNvPr>
            <p:cNvSpPr/>
            <p:nvPr/>
          </p:nvSpPr>
          <p:spPr>
            <a:xfrm>
              <a:off x="3841826"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24" name="Picture 23">
            <a:hlinkClick r:id="rId3" action="ppaction://hlinksldjump"/>
            <a:extLst>
              <a:ext uri="{FF2B5EF4-FFF2-40B4-BE49-F238E27FC236}">
                <a16:creationId xmlns:a16="http://schemas.microsoft.com/office/drawing/2014/main" id="{877C32A2-46DF-FDDE-A1A6-91F8795FC10C}"/>
              </a:ext>
            </a:extLst>
          </p:cNvPr>
          <p:cNvPicPr>
            <a:picLocks noChangeAspect="1"/>
          </p:cNvPicPr>
          <p:nvPr/>
        </p:nvPicPr>
        <p:blipFill>
          <a:blip r:embed="rId4"/>
          <a:stretch>
            <a:fillRect/>
          </a:stretch>
        </p:blipFill>
        <p:spPr>
          <a:xfrm>
            <a:off x="11257022" y="0"/>
            <a:ext cx="934978" cy="868794"/>
          </a:xfrm>
          <a:prstGeom prst="rect">
            <a:avLst/>
          </a:prstGeom>
        </p:spPr>
      </p:pic>
    </p:spTree>
    <p:extLst>
      <p:ext uri="{BB962C8B-B14F-4D97-AF65-F5344CB8AC3E}">
        <p14:creationId xmlns:p14="http://schemas.microsoft.com/office/powerpoint/2010/main" val="1858512142"/>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16A1E-F430-30E8-F104-DF2C99BC4C04}"/>
              </a:ext>
            </a:extLst>
          </p:cNvPr>
          <p:cNvSpPr>
            <a:spLocks noGrp="1"/>
          </p:cNvSpPr>
          <p:nvPr>
            <p:ph type="title"/>
          </p:nvPr>
        </p:nvSpPr>
        <p:spPr/>
        <p:txBody>
          <a:bodyPr/>
          <a:lstStyle/>
          <a:p>
            <a:r>
              <a:rPr lang="en-US"/>
              <a:t>Nonlinear Flight Model Milestones</a:t>
            </a:r>
            <a:br>
              <a:rPr lang="en-US"/>
            </a:br>
            <a:r>
              <a:rPr lang="en-US" sz="2800"/>
              <a:t>Before CDR</a:t>
            </a:r>
            <a:endParaRPr lang="en-US"/>
          </a:p>
        </p:txBody>
      </p:sp>
      <p:sp>
        <p:nvSpPr>
          <p:cNvPr id="11" name="Picture Placeholder 10">
            <a:extLst>
              <a:ext uri="{FF2B5EF4-FFF2-40B4-BE49-F238E27FC236}">
                <a16:creationId xmlns:a16="http://schemas.microsoft.com/office/drawing/2014/main" id="{797D8545-27EF-7A74-81C1-8F07B82CC98F}"/>
              </a:ext>
            </a:extLst>
          </p:cNvPr>
          <p:cNvSpPr>
            <a:spLocks noGrp="1"/>
          </p:cNvSpPr>
          <p:nvPr>
            <p:ph type="pic" sz="quarter" idx="13"/>
          </p:nvPr>
        </p:nvSpPr>
        <p:spPr/>
      </p:sp>
      <p:sp>
        <p:nvSpPr>
          <p:cNvPr id="12" name="Footer Placeholder 11">
            <a:extLst>
              <a:ext uri="{FF2B5EF4-FFF2-40B4-BE49-F238E27FC236}">
                <a16:creationId xmlns:a16="http://schemas.microsoft.com/office/drawing/2014/main" id="{6938A41A-1549-8921-2F58-1BB80A6C11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ource Sans Pro Light"/>
                <a:ea typeface="+mn-ea"/>
                <a:cs typeface="+mn-cs"/>
              </a:rPr>
              <a:t>TEAM SEVEN PDR</a:t>
            </a:r>
          </a:p>
        </p:txBody>
      </p:sp>
      <p:sp>
        <p:nvSpPr>
          <p:cNvPr id="13" name="Slide Number Placeholder 12">
            <a:extLst>
              <a:ext uri="{FF2B5EF4-FFF2-40B4-BE49-F238E27FC236}">
                <a16:creationId xmlns:a16="http://schemas.microsoft.com/office/drawing/2014/main" id="{36D64181-3FF6-4EA2-F5D5-F1479F981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200" b="0" i="0" u="none" strike="noStrike" kern="1200" cap="none" spc="0" normalizeH="0" baseline="0" noProof="0" smtClean="0">
                <a:ln>
                  <a:noFill/>
                </a:ln>
                <a:solidFill>
                  <a:prstClr val="white"/>
                </a:solidFill>
                <a:effectLst/>
                <a:uLnTx/>
                <a:uFillTx/>
                <a:latin typeface="Source Sans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14" name="Rectangle 13">
            <a:extLst>
              <a:ext uri="{FF2B5EF4-FFF2-40B4-BE49-F238E27FC236}">
                <a16:creationId xmlns:a16="http://schemas.microsoft.com/office/drawing/2014/main" id="{147142B0-6398-6134-8199-2439C84D785D}"/>
              </a:ext>
            </a:extLst>
          </p:cNvPr>
          <p:cNvSpPr/>
          <p:nvPr/>
        </p:nvSpPr>
        <p:spPr>
          <a:xfrm>
            <a:off x="213668" y="6395115"/>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Light"/>
                <a:ea typeface="+mn-ea"/>
                <a:cs typeface="+mn-cs"/>
              </a:rPr>
              <a:t>Introduction</a:t>
            </a:r>
          </a:p>
        </p:txBody>
      </p:sp>
      <p:sp>
        <p:nvSpPr>
          <p:cNvPr id="15" name="Rectangle 14">
            <a:extLst>
              <a:ext uri="{FF2B5EF4-FFF2-40B4-BE49-F238E27FC236}">
                <a16:creationId xmlns:a16="http://schemas.microsoft.com/office/drawing/2014/main" id="{10A00FFC-D9E6-7652-8E93-574509785EBE}"/>
              </a:ext>
            </a:extLst>
          </p:cNvPr>
          <p:cNvSpPr/>
          <p:nvPr/>
        </p:nvSpPr>
        <p:spPr>
          <a:xfrm>
            <a:off x="1417653" y="6395116"/>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Light"/>
                <a:ea typeface="+mn-ea"/>
                <a:cs typeface="+mn-cs"/>
              </a:rPr>
              <a:t>Trades</a:t>
            </a:r>
          </a:p>
        </p:txBody>
      </p:sp>
      <p:sp>
        <p:nvSpPr>
          <p:cNvPr id="16" name="Rectangle 15">
            <a:extLst>
              <a:ext uri="{FF2B5EF4-FFF2-40B4-BE49-F238E27FC236}">
                <a16:creationId xmlns:a16="http://schemas.microsoft.com/office/drawing/2014/main" id="{35B50041-D1FB-20DE-1B4A-04F0F750F26D}"/>
              </a:ext>
            </a:extLst>
          </p:cNvPr>
          <p:cNvSpPr/>
          <p:nvPr/>
        </p:nvSpPr>
        <p:spPr>
          <a:xfrm>
            <a:off x="2621638" y="6395117"/>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ource Sans Pro Light"/>
                <a:ea typeface="+mn-ea"/>
                <a:cs typeface="+mn-cs"/>
              </a:rPr>
              <a:t>Current Design Space</a:t>
            </a:r>
          </a:p>
        </p:txBody>
      </p:sp>
      <p:sp>
        <p:nvSpPr>
          <p:cNvPr id="17" name="Rectangle 16">
            <a:extLst>
              <a:ext uri="{FF2B5EF4-FFF2-40B4-BE49-F238E27FC236}">
                <a16:creationId xmlns:a16="http://schemas.microsoft.com/office/drawing/2014/main" id="{6A341F00-40F0-F832-FB74-B071C9C2FF4D}"/>
              </a:ext>
            </a:extLst>
          </p:cNvPr>
          <p:cNvSpPr/>
          <p:nvPr/>
        </p:nvSpPr>
        <p:spPr>
          <a:xfrm>
            <a:off x="3839954" y="6395117"/>
            <a:ext cx="1089039" cy="365125"/>
          </a:xfrm>
          <a:prstGeom prst="rect">
            <a:avLst/>
          </a:prstGeom>
          <a:solidFill>
            <a:schemeClr val="accent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Light"/>
                <a:ea typeface="+mn-ea"/>
                <a:cs typeface="+mn-cs"/>
              </a:rPr>
              <a:t>Future Work</a:t>
            </a:r>
          </a:p>
        </p:txBody>
      </p:sp>
      <p:graphicFrame>
        <p:nvGraphicFramePr>
          <p:cNvPr id="22" name="Diagram 21">
            <a:extLst>
              <a:ext uri="{FF2B5EF4-FFF2-40B4-BE49-F238E27FC236}">
                <a16:creationId xmlns:a16="http://schemas.microsoft.com/office/drawing/2014/main" id="{60E0293F-1209-BF7E-4876-295CD8F01028}"/>
              </a:ext>
            </a:extLst>
          </p:cNvPr>
          <p:cNvGraphicFramePr/>
          <p:nvPr>
            <p:extLst>
              <p:ext uri="{D42A27DB-BD31-4B8C-83A1-F6EECF244321}">
                <p14:modId xmlns:p14="http://schemas.microsoft.com/office/powerpoint/2010/main" val="3462023240"/>
              </p:ext>
            </p:extLst>
          </p:nvPr>
        </p:nvGraphicFramePr>
        <p:xfrm>
          <a:off x="450190" y="2231550"/>
          <a:ext cx="11291620" cy="2451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FC1C01F7-9BA3-170B-4CB9-D812732B00D2}"/>
              </a:ext>
            </a:extLst>
          </p:cNvPr>
          <p:cNvGrpSpPr/>
          <p:nvPr/>
        </p:nvGrpSpPr>
        <p:grpSpPr>
          <a:xfrm>
            <a:off x="103549" y="6323610"/>
            <a:ext cx="4975688" cy="501650"/>
            <a:chOff x="103549" y="6323610"/>
            <a:chExt cx="4975688" cy="501650"/>
          </a:xfrm>
        </p:grpSpPr>
        <p:sp>
          <p:nvSpPr>
            <p:cNvPr id="4" name="Rectangle: Rounded Corners 3">
              <a:extLst>
                <a:ext uri="{FF2B5EF4-FFF2-40B4-BE49-F238E27FC236}">
                  <a16:creationId xmlns:a16="http://schemas.microsoft.com/office/drawing/2014/main" id="{C7627A58-BD91-8B96-3289-DEC8EFF3B462}"/>
                </a:ext>
              </a:extLst>
            </p:cNvPr>
            <p:cNvSpPr/>
            <p:nvPr/>
          </p:nvSpPr>
          <p:spPr>
            <a:xfrm>
              <a:off x="103549"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973CBCB-F97B-3400-65F0-ADA1ACC0B072}"/>
                </a:ext>
              </a:extLst>
            </p:cNvPr>
            <p:cNvSpPr/>
            <p:nvPr/>
          </p:nvSpPr>
          <p:spPr>
            <a:xfrm>
              <a:off x="190537" y="6388632"/>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6" name="Rectangle: Rounded Corners 5">
              <a:extLst>
                <a:ext uri="{FF2B5EF4-FFF2-40B4-BE49-F238E27FC236}">
                  <a16:creationId xmlns:a16="http://schemas.microsoft.com/office/drawing/2014/main" id="{5FC131A2-B253-6766-9CE2-82685B6EB907}"/>
                </a:ext>
              </a:extLst>
            </p:cNvPr>
            <p:cNvSpPr/>
            <p:nvPr/>
          </p:nvSpPr>
          <p:spPr>
            <a:xfrm>
              <a:off x="1397007"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7" name="Rectangle: Rounded Corners 6">
              <a:extLst>
                <a:ext uri="{FF2B5EF4-FFF2-40B4-BE49-F238E27FC236}">
                  <a16:creationId xmlns:a16="http://schemas.microsoft.com/office/drawing/2014/main" id="{F4839D7C-97E5-7B58-5717-EDA35EADBCB6}"/>
                </a:ext>
              </a:extLst>
            </p:cNvPr>
            <p:cNvSpPr/>
            <p:nvPr/>
          </p:nvSpPr>
          <p:spPr>
            <a:xfrm>
              <a:off x="2608157" y="6395114"/>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8" name="Rectangle: Rounded Corners 7">
              <a:extLst>
                <a:ext uri="{FF2B5EF4-FFF2-40B4-BE49-F238E27FC236}">
                  <a16:creationId xmlns:a16="http://schemas.microsoft.com/office/drawing/2014/main" id="{78AD6A4C-97DC-A700-E28F-64B683AC9852}"/>
                </a:ext>
              </a:extLst>
            </p:cNvPr>
            <p:cNvSpPr/>
            <p:nvPr/>
          </p:nvSpPr>
          <p:spPr>
            <a:xfrm>
              <a:off x="3841826"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9" name="Picture 8">
            <a:hlinkClick r:id="rId8" action="ppaction://hlinksldjump"/>
            <a:extLst>
              <a:ext uri="{FF2B5EF4-FFF2-40B4-BE49-F238E27FC236}">
                <a16:creationId xmlns:a16="http://schemas.microsoft.com/office/drawing/2014/main" id="{8369E328-54E0-C68C-144A-F4AC9E8B4F13}"/>
              </a:ext>
            </a:extLst>
          </p:cNvPr>
          <p:cNvPicPr>
            <a:picLocks noChangeAspect="1"/>
          </p:cNvPicPr>
          <p:nvPr/>
        </p:nvPicPr>
        <p:blipFill>
          <a:blip r:embed="rId9"/>
          <a:stretch>
            <a:fillRect/>
          </a:stretch>
        </p:blipFill>
        <p:spPr>
          <a:xfrm>
            <a:off x="11257022" y="0"/>
            <a:ext cx="934978" cy="868794"/>
          </a:xfrm>
          <a:prstGeom prst="rect">
            <a:avLst/>
          </a:prstGeom>
        </p:spPr>
      </p:pic>
    </p:spTree>
    <p:extLst>
      <p:ext uri="{BB962C8B-B14F-4D97-AF65-F5344CB8AC3E}">
        <p14:creationId xmlns:p14="http://schemas.microsoft.com/office/powerpoint/2010/main" val="4115210590"/>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16A1E-F430-30E8-F104-DF2C99BC4C04}"/>
              </a:ext>
            </a:extLst>
          </p:cNvPr>
          <p:cNvSpPr>
            <a:spLocks noGrp="1"/>
          </p:cNvSpPr>
          <p:nvPr>
            <p:ph type="title"/>
          </p:nvPr>
        </p:nvSpPr>
        <p:spPr/>
        <p:txBody>
          <a:bodyPr/>
          <a:lstStyle/>
          <a:p>
            <a:r>
              <a:rPr lang="en-US"/>
              <a:t>Control Architecture Model Milestones</a:t>
            </a:r>
            <a:br>
              <a:rPr lang="en-US"/>
            </a:br>
            <a:r>
              <a:rPr lang="en-US" sz="2800"/>
              <a:t>Before CDR</a:t>
            </a:r>
            <a:endParaRPr lang="en-US"/>
          </a:p>
        </p:txBody>
      </p:sp>
      <p:sp>
        <p:nvSpPr>
          <p:cNvPr id="11" name="Picture Placeholder 10">
            <a:extLst>
              <a:ext uri="{FF2B5EF4-FFF2-40B4-BE49-F238E27FC236}">
                <a16:creationId xmlns:a16="http://schemas.microsoft.com/office/drawing/2014/main" id="{797D8545-27EF-7A74-81C1-8F07B82CC98F}"/>
              </a:ext>
            </a:extLst>
          </p:cNvPr>
          <p:cNvSpPr>
            <a:spLocks noGrp="1"/>
          </p:cNvSpPr>
          <p:nvPr>
            <p:ph type="pic" sz="quarter" idx="13"/>
          </p:nvPr>
        </p:nvSpPr>
        <p:spPr/>
      </p:sp>
      <p:sp>
        <p:nvSpPr>
          <p:cNvPr id="12" name="Footer Placeholder 11">
            <a:extLst>
              <a:ext uri="{FF2B5EF4-FFF2-40B4-BE49-F238E27FC236}">
                <a16:creationId xmlns:a16="http://schemas.microsoft.com/office/drawing/2014/main" id="{6938A41A-1549-8921-2F58-1BB80A6C11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ource Sans Pro Light"/>
                <a:ea typeface="+mn-ea"/>
                <a:cs typeface="+mn-cs"/>
              </a:rPr>
              <a:t>TEAM SEVEN PDR</a:t>
            </a:r>
          </a:p>
        </p:txBody>
      </p:sp>
      <p:sp>
        <p:nvSpPr>
          <p:cNvPr id="13" name="Slide Number Placeholder 12">
            <a:extLst>
              <a:ext uri="{FF2B5EF4-FFF2-40B4-BE49-F238E27FC236}">
                <a16:creationId xmlns:a16="http://schemas.microsoft.com/office/drawing/2014/main" id="{36D64181-3FF6-4EA2-F5D5-F1479F981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200" b="0" i="0" u="none" strike="noStrike" kern="1200" cap="none" spc="0" normalizeH="0" baseline="0" noProof="0" smtClean="0">
                <a:ln>
                  <a:noFill/>
                </a:ln>
                <a:solidFill>
                  <a:prstClr val="white"/>
                </a:solidFill>
                <a:effectLst/>
                <a:uLnTx/>
                <a:uFillTx/>
                <a:latin typeface="Source Sans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14" name="Rectangle 13">
            <a:extLst>
              <a:ext uri="{FF2B5EF4-FFF2-40B4-BE49-F238E27FC236}">
                <a16:creationId xmlns:a16="http://schemas.microsoft.com/office/drawing/2014/main" id="{147142B0-6398-6134-8199-2439C84D785D}"/>
              </a:ext>
            </a:extLst>
          </p:cNvPr>
          <p:cNvSpPr/>
          <p:nvPr/>
        </p:nvSpPr>
        <p:spPr>
          <a:xfrm>
            <a:off x="213668" y="6395115"/>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Light"/>
                <a:ea typeface="+mn-ea"/>
                <a:cs typeface="+mn-cs"/>
              </a:rPr>
              <a:t>Introduction</a:t>
            </a:r>
          </a:p>
        </p:txBody>
      </p:sp>
      <p:sp>
        <p:nvSpPr>
          <p:cNvPr id="15" name="Rectangle 14">
            <a:extLst>
              <a:ext uri="{FF2B5EF4-FFF2-40B4-BE49-F238E27FC236}">
                <a16:creationId xmlns:a16="http://schemas.microsoft.com/office/drawing/2014/main" id="{10A00FFC-D9E6-7652-8E93-574509785EBE}"/>
              </a:ext>
            </a:extLst>
          </p:cNvPr>
          <p:cNvSpPr/>
          <p:nvPr/>
        </p:nvSpPr>
        <p:spPr>
          <a:xfrm>
            <a:off x="1417653" y="6395116"/>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Light"/>
                <a:ea typeface="+mn-ea"/>
                <a:cs typeface="+mn-cs"/>
              </a:rPr>
              <a:t>Trades</a:t>
            </a:r>
          </a:p>
        </p:txBody>
      </p:sp>
      <p:sp>
        <p:nvSpPr>
          <p:cNvPr id="16" name="Rectangle 15">
            <a:extLst>
              <a:ext uri="{FF2B5EF4-FFF2-40B4-BE49-F238E27FC236}">
                <a16:creationId xmlns:a16="http://schemas.microsoft.com/office/drawing/2014/main" id="{35B50041-D1FB-20DE-1B4A-04F0F750F26D}"/>
              </a:ext>
            </a:extLst>
          </p:cNvPr>
          <p:cNvSpPr/>
          <p:nvPr/>
        </p:nvSpPr>
        <p:spPr>
          <a:xfrm>
            <a:off x="2621638" y="6395117"/>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ource Sans Pro Light"/>
                <a:ea typeface="+mn-ea"/>
                <a:cs typeface="+mn-cs"/>
              </a:rPr>
              <a:t>Current Design Space</a:t>
            </a:r>
          </a:p>
        </p:txBody>
      </p:sp>
      <p:sp>
        <p:nvSpPr>
          <p:cNvPr id="17" name="Rectangle 16">
            <a:extLst>
              <a:ext uri="{FF2B5EF4-FFF2-40B4-BE49-F238E27FC236}">
                <a16:creationId xmlns:a16="http://schemas.microsoft.com/office/drawing/2014/main" id="{6A341F00-40F0-F832-FB74-B071C9C2FF4D}"/>
              </a:ext>
            </a:extLst>
          </p:cNvPr>
          <p:cNvSpPr/>
          <p:nvPr/>
        </p:nvSpPr>
        <p:spPr>
          <a:xfrm>
            <a:off x="3839954" y="6395117"/>
            <a:ext cx="1089039" cy="365125"/>
          </a:xfrm>
          <a:prstGeom prst="rect">
            <a:avLst/>
          </a:prstGeom>
          <a:solidFill>
            <a:schemeClr val="accent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Light"/>
                <a:ea typeface="+mn-ea"/>
                <a:cs typeface="+mn-cs"/>
              </a:rPr>
              <a:t>Future Work</a:t>
            </a:r>
          </a:p>
        </p:txBody>
      </p:sp>
      <p:graphicFrame>
        <p:nvGraphicFramePr>
          <p:cNvPr id="22" name="Diagram 21">
            <a:extLst>
              <a:ext uri="{FF2B5EF4-FFF2-40B4-BE49-F238E27FC236}">
                <a16:creationId xmlns:a16="http://schemas.microsoft.com/office/drawing/2014/main" id="{60E0293F-1209-BF7E-4876-295CD8F01028}"/>
              </a:ext>
            </a:extLst>
          </p:cNvPr>
          <p:cNvGraphicFramePr/>
          <p:nvPr>
            <p:extLst>
              <p:ext uri="{D42A27DB-BD31-4B8C-83A1-F6EECF244321}">
                <p14:modId xmlns:p14="http://schemas.microsoft.com/office/powerpoint/2010/main" val="2037596475"/>
              </p:ext>
            </p:extLst>
          </p:nvPr>
        </p:nvGraphicFramePr>
        <p:xfrm>
          <a:off x="210302" y="2231550"/>
          <a:ext cx="11891341" cy="2451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DB24CDBB-B181-5C49-2E0A-E371111D46A9}"/>
              </a:ext>
            </a:extLst>
          </p:cNvPr>
          <p:cNvGrpSpPr/>
          <p:nvPr/>
        </p:nvGrpSpPr>
        <p:grpSpPr>
          <a:xfrm>
            <a:off x="103549" y="6323610"/>
            <a:ext cx="4975688" cy="501650"/>
            <a:chOff x="103549" y="6323610"/>
            <a:chExt cx="4975688" cy="501650"/>
          </a:xfrm>
        </p:grpSpPr>
        <p:sp>
          <p:nvSpPr>
            <p:cNvPr id="4" name="Rectangle: Rounded Corners 3">
              <a:extLst>
                <a:ext uri="{FF2B5EF4-FFF2-40B4-BE49-F238E27FC236}">
                  <a16:creationId xmlns:a16="http://schemas.microsoft.com/office/drawing/2014/main" id="{C434A534-28C4-6837-BE5B-BDFAD54698A2}"/>
                </a:ext>
              </a:extLst>
            </p:cNvPr>
            <p:cNvSpPr/>
            <p:nvPr/>
          </p:nvSpPr>
          <p:spPr>
            <a:xfrm>
              <a:off x="103549"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C1B3493-605C-B0CE-1A5D-1C120AE51B7B}"/>
                </a:ext>
              </a:extLst>
            </p:cNvPr>
            <p:cNvSpPr/>
            <p:nvPr/>
          </p:nvSpPr>
          <p:spPr>
            <a:xfrm>
              <a:off x="190537" y="6388632"/>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6" name="Rectangle: Rounded Corners 5">
              <a:extLst>
                <a:ext uri="{FF2B5EF4-FFF2-40B4-BE49-F238E27FC236}">
                  <a16:creationId xmlns:a16="http://schemas.microsoft.com/office/drawing/2014/main" id="{B83DA94D-72D7-BD06-D0E3-C50909DF6311}"/>
                </a:ext>
              </a:extLst>
            </p:cNvPr>
            <p:cNvSpPr/>
            <p:nvPr/>
          </p:nvSpPr>
          <p:spPr>
            <a:xfrm>
              <a:off x="1397007"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7" name="Rectangle: Rounded Corners 6">
              <a:extLst>
                <a:ext uri="{FF2B5EF4-FFF2-40B4-BE49-F238E27FC236}">
                  <a16:creationId xmlns:a16="http://schemas.microsoft.com/office/drawing/2014/main" id="{28EF0038-9C2B-B301-DD25-80C602F4CE27}"/>
                </a:ext>
              </a:extLst>
            </p:cNvPr>
            <p:cNvSpPr/>
            <p:nvPr/>
          </p:nvSpPr>
          <p:spPr>
            <a:xfrm>
              <a:off x="2608157" y="6395114"/>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8" name="Rectangle: Rounded Corners 7">
              <a:extLst>
                <a:ext uri="{FF2B5EF4-FFF2-40B4-BE49-F238E27FC236}">
                  <a16:creationId xmlns:a16="http://schemas.microsoft.com/office/drawing/2014/main" id="{02802976-C55A-8B52-6B71-90BD2DF0ACCC}"/>
                </a:ext>
              </a:extLst>
            </p:cNvPr>
            <p:cNvSpPr/>
            <p:nvPr/>
          </p:nvSpPr>
          <p:spPr>
            <a:xfrm>
              <a:off x="3841826"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9" name="Picture 8">
            <a:hlinkClick r:id="rId8" action="ppaction://hlinksldjump"/>
            <a:extLst>
              <a:ext uri="{FF2B5EF4-FFF2-40B4-BE49-F238E27FC236}">
                <a16:creationId xmlns:a16="http://schemas.microsoft.com/office/drawing/2014/main" id="{7DDEE84B-616E-4137-C42D-714CFA2D8138}"/>
              </a:ext>
            </a:extLst>
          </p:cNvPr>
          <p:cNvPicPr>
            <a:picLocks noChangeAspect="1"/>
          </p:cNvPicPr>
          <p:nvPr/>
        </p:nvPicPr>
        <p:blipFill>
          <a:blip r:embed="rId9"/>
          <a:stretch>
            <a:fillRect/>
          </a:stretch>
        </p:blipFill>
        <p:spPr>
          <a:xfrm>
            <a:off x="11257022" y="0"/>
            <a:ext cx="934978" cy="868794"/>
          </a:xfrm>
          <a:prstGeom prst="rect">
            <a:avLst/>
          </a:prstGeom>
        </p:spPr>
      </p:pic>
    </p:spTree>
    <p:extLst>
      <p:ext uri="{BB962C8B-B14F-4D97-AF65-F5344CB8AC3E}">
        <p14:creationId xmlns:p14="http://schemas.microsoft.com/office/powerpoint/2010/main" val="2222303250"/>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FC8BD-7863-DCFB-EBB7-EE2FA9BBED82}"/>
              </a:ext>
            </a:extLst>
          </p:cNvPr>
          <p:cNvSpPr>
            <a:spLocks noGrp="1"/>
          </p:cNvSpPr>
          <p:nvPr>
            <p:ph type="title"/>
          </p:nvPr>
        </p:nvSpPr>
        <p:spPr/>
        <p:txBody>
          <a:bodyPr/>
          <a:lstStyle/>
          <a:p>
            <a:r>
              <a:rPr lang="en-US"/>
              <a:t>Prototyping Tools</a:t>
            </a:r>
          </a:p>
        </p:txBody>
      </p:sp>
      <p:sp>
        <p:nvSpPr>
          <p:cNvPr id="3" name="Text Placeholder 2">
            <a:extLst>
              <a:ext uri="{FF2B5EF4-FFF2-40B4-BE49-F238E27FC236}">
                <a16:creationId xmlns:a16="http://schemas.microsoft.com/office/drawing/2014/main" id="{B45DA5DF-FFA1-077E-4113-EC708D6FBE86}"/>
              </a:ext>
            </a:extLst>
          </p:cNvPr>
          <p:cNvSpPr>
            <a:spLocks noGrp="1"/>
          </p:cNvSpPr>
          <p:nvPr>
            <p:ph type="body" idx="1"/>
          </p:nvPr>
        </p:nvSpPr>
        <p:spPr>
          <a:xfrm>
            <a:off x="95817" y="1559117"/>
            <a:ext cx="1415142" cy="457200"/>
          </a:xfrm>
        </p:spPr>
        <p:txBody>
          <a:bodyPr>
            <a:noAutofit/>
          </a:bodyPr>
          <a:lstStyle/>
          <a:p>
            <a:pPr algn="ctr"/>
            <a:r>
              <a:rPr lang="en-US" sz="2400"/>
              <a:t>Simulink</a:t>
            </a:r>
          </a:p>
        </p:txBody>
      </p:sp>
      <p:sp>
        <p:nvSpPr>
          <p:cNvPr id="5" name="Text Placeholder 4">
            <a:extLst>
              <a:ext uri="{FF2B5EF4-FFF2-40B4-BE49-F238E27FC236}">
                <a16:creationId xmlns:a16="http://schemas.microsoft.com/office/drawing/2014/main" id="{8ED1CB42-FED8-022D-27ED-83D0E12775CD}"/>
              </a:ext>
            </a:extLst>
          </p:cNvPr>
          <p:cNvSpPr>
            <a:spLocks noGrp="1"/>
          </p:cNvSpPr>
          <p:nvPr>
            <p:ph type="body" sz="quarter" idx="14"/>
          </p:nvPr>
        </p:nvSpPr>
        <p:spPr>
          <a:xfrm>
            <a:off x="95816" y="1919941"/>
            <a:ext cx="5769769" cy="2989674"/>
          </a:xfrm>
        </p:spPr>
        <p:txBody>
          <a:bodyPr vert="horz" lIns="91440" tIns="45720" rIns="91440" bIns="45720" rtlCol="0" anchor="t">
            <a:noAutofit/>
          </a:bodyPr>
          <a:lstStyle/>
          <a:p>
            <a:r>
              <a:rPr lang="en-US" sz="1800"/>
              <a:t>Allows for rapid prototyping and comparison of control architectures</a:t>
            </a:r>
          </a:p>
          <a:p>
            <a:pPr marL="285750" indent="-285750">
              <a:buChar char="•"/>
            </a:pPr>
            <a:r>
              <a:rPr lang="en-US" sz="1800"/>
              <a:t>Provides platform to quickly change control loops and system parameters to inform a first-order trade</a:t>
            </a:r>
          </a:p>
          <a:p>
            <a:pPr marL="285750" indent="-285750">
              <a:buChar char="•"/>
            </a:pPr>
            <a:r>
              <a:rPr lang="en-US" sz="1800"/>
              <a:t>Parallelize investigation of Simulink modelling feasibility with flight control modelling</a:t>
            </a:r>
          </a:p>
          <a:p>
            <a:pPr marL="285750" indent="-285750">
              <a:buChar char="•"/>
            </a:pPr>
            <a:r>
              <a:rPr lang="en-US" sz="1800"/>
              <a:t>Low cost to schedule due to the </a:t>
            </a:r>
            <a:r>
              <a:rPr lang="en-US" sz="1800">
                <a:ea typeface="+mn-lt"/>
                <a:cs typeface="+mn-lt"/>
              </a:rPr>
              <a:t>support </a:t>
            </a:r>
            <a:r>
              <a:rPr lang="en-US" sz="1800"/>
              <a:t>of Simulink within MATLAB</a:t>
            </a:r>
          </a:p>
        </p:txBody>
      </p:sp>
      <p:sp>
        <p:nvSpPr>
          <p:cNvPr id="7" name="Text Placeholder 6">
            <a:extLst>
              <a:ext uri="{FF2B5EF4-FFF2-40B4-BE49-F238E27FC236}">
                <a16:creationId xmlns:a16="http://schemas.microsoft.com/office/drawing/2014/main" id="{CB1CE4D0-8857-C99A-3016-6176A61813A9}"/>
              </a:ext>
            </a:extLst>
          </p:cNvPr>
          <p:cNvSpPr>
            <a:spLocks noGrp="1"/>
          </p:cNvSpPr>
          <p:nvPr>
            <p:ph type="body" idx="16"/>
          </p:nvPr>
        </p:nvSpPr>
        <p:spPr>
          <a:xfrm>
            <a:off x="6399057" y="1560845"/>
            <a:ext cx="1467214" cy="457200"/>
          </a:xfrm>
        </p:spPr>
        <p:txBody>
          <a:bodyPr>
            <a:noAutofit/>
          </a:bodyPr>
          <a:lstStyle/>
          <a:p>
            <a:pPr algn="ctr"/>
            <a:r>
              <a:rPr lang="en-US" sz="2400"/>
              <a:t>MATLAB</a:t>
            </a:r>
          </a:p>
        </p:txBody>
      </p:sp>
      <p:sp>
        <p:nvSpPr>
          <p:cNvPr id="9" name="Text Placeholder 8">
            <a:extLst>
              <a:ext uri="{FF2B5EF4-FFF2-40B4-BE49-F238E27FC236}">
                <a16:creationId xmlns:a16="http://schemas.microsoft.com/office/drawing/2014/main" id="{EED98F53-6A17-D42A-72CE-F12DE838D951}"/>
              </a:ext>
            </a:extLst>
          </p:cNvPr>
          <p:cNvSpPr>
            <a:spLocks noGrp="1"/>
          </p:cNvSpPr>
          <p:nvPr>
            <p:ph type="body" sz="quarter" idx="18"/>
          </p:nvPr>
        </p:nvSpPr>
        <p:spPr>
          <a:xfrm>
            <a:off x="6285420" y="1921668"/>
            <a:ext cx="5912642" cy="2653443"/>
          </a:xfrm>
        </p:spPr>
        <p:txBody>
          <a:bodyPr vert="horz" lIns="91440" tIns="45720" rIns="91440" bIns="45720" rtlCol="0" anchor="t">
            <a:noAutofit/>
          </a:bodyPr>
          <a:lstStyle/>
          <a:p>
            <a:r>
              <a:rPr lang="en-US" sz="1800"/>
              <a:t>Allows for full simulation and calculation of energy use of controlled non-linear aircraft dynamics</a:t>
            </a:r>
          </a:p>
          <a:p>
            <a:pPr marL="285750" indent="-285750">
              <a:buFont typeface="Arial,Sans-Serif"/>
              <a:buChar char="•"/>
            </a:pPr>
            <a:r>
              <a:rPr lang="en-US" sz="1800"/>
              <a:t>Primary tool for nonlinear simulation; provides functionality for state-space modeling of complex systems</a:t>
            </a:r>
          </a:p>
          <a:p>
            <a:pPr marL="285750" indent="-285750">
              <a:buFont typeface="Arial,Sans-Serif"/>
              <a:buChar char="•"/>
            </a:pPr>
            <a:r>
              <a:rPr lang="en-US" sz="1800"/>
              <a:t>Large number of resources and examples of control loops in MATLAB to facilitate learning and implementation</a:t>
            </a:r>
          </a:p>
        </p:txBody>
      </p:sp>
      <p:sp>
        <p:nvSpPr>
          <p:cNvPr id="11" name="Picture Placeholder 10">
            <a:extLst>
              <a:ext uri="{FF2B5EF4-FFF2-40B4-BE49-F238E27FC236}">
                <a16:creationId xmlns:a16="http://schemas.microsoft.com/office/drawing/2014/main" id="{CC3B309D-A11A-70E0-D711-B57C8F1EFD08}"/>
              </a:ext>
            </a:extLst>
          </p:cNvPr>
          <p:cNvSpPr>
            <a:spLocks noGrp="1"/>
          </p:cNvSpPr>
          <p:nvPr>
            <p:ph type="pic" sz="quarter" idx="13"/>
          </p:nvPr>
        </p:nvSpPr>
        <p:spPr/>
      </p:sp>
      <p:sp>
        <p:nvSpPr>
          <p:cNvPr id="12" name="Footer Placeholder 11">
            <a:extLst>
              <a:ext uri="{FF2B5EF4-FFF2-40B4-BE49-F238E27FC236}">
                <a16:creationId xmlns:a16="http://schemas.microsoft.com/office/drawing/2014/main" id="{D6D29B0E-8CFE-47B5-1294-BBDF0CFA5ED8}"/>
              </a:ext>
            </a:extLst>
          </p:cNvPr>
          <p:cNvSpPr>
            <a:spLocks noGrp="1"/>
          </p:cNvSpPr>
          <p:nvPr>
            <p:ph type="ftr" sz="quarter" idx="11"/>
          </p:nvPr>
        </p:nvSpPr>
        <p:spPr/>
        <p:txBody>
          <a:bodyPr/>
          <a:lstStyle/>
          <a:p>
            <a:r>
              <a:rPr lang="en-US"/>
              <a:t>TEAM SEVEN PDR</a:t>
            </a:r>
          </a:p>
        </p:txBody>
      </p:sp>
      <p:sp>
        <p:nvSpPr>
          <p:cNvPr id="13" name="Slide Number Placeholder 12">
            <a:extLst>
              <a:ext uri="{FF2B5EF4-FFF2-40B4-BE49-F238E27FC236}">
                <a16:creationId xmlns:a16="http://schemas.microsoft.com/office/drawing/2014/main" id="{4D1F8878-4DEF-0568-8A12-C7DA2D1AAE1F}"/>
              </a:ext>
            </a:extLst>
          </p:cNvPr>
          <p:cNvSpPr>
            <a:spLocks noGrp="1"/>
          </p:cNvSpPr>
          <p:nvPr>
            <p:ph type="sldNum" sz="quarter" idx="12"/>
          </p:nvPr>
        </p:nvSpPr>
        <p:spPr/>
        <p:txBody>
          <a:bodyPr/>
          <a:lstStyle/>
          <a:p>
            <a:fld id="{B5CEABB6-07DC-46E8-9B57-56EC44A396E5}" type="slidenum">
              <a:rPr lang="en-US" smtClean="0"/>
              <a:pPr/>
              <a:t>25</a:t>
            </a:fld>
            <a:endParaRPr lang="en-US"/>
          </a:p>
        </p:txBody>
      </p:sp>
      <p:sp>
        <p:nvSpPr>
          <p:cNvPr id="14" name="Rectangle 13">
            <a:extLst>
              <a:ext uri="{FF2B5EF4-FFF2-40B4-BE49-F238E27FC236}">
                <a16:creationId xmlns:a16="http://schemas.microsoft.com/office/drawing/2014/main" id="{D66E4A59-82F5-1E05-4477-86B6EA506511}"/>
              </a:ext>
            </a:extLst>
          </p:cNvPr>
          <p:cNvSpPr/>
          <p:nvPr/>
        </p:nvSpPr>
        <p:spPr>
          <a:xfrm>
            <a:off x="213668" y="6395115"/>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tx1"/>
                </a:solidFill>
              </a:rPr>
              <a:t>Introduction</a:t>
            </a:r>
          </a:p>
        </p:txBody>
      </p:sp>
      <p:sp>
        <p:nvSpPr>
          <p:cNvPr id="15" name="Rectangle 14">
            <a:extLst>
              <a:ext uri="{FF2B5EF4-FFF2-40B4-BE49-F238E27FC236}">
                <a16:creationId xmlns:a16="http://schemas.microsoft.com/office/drawing/2014/main" id="{721A1302-C3F6-7678-457B-AD2DB7F56310}"/>
              </a:ext>
            </a:extLst>
          </p:cNvPr>
          <p:cNvSpPr/>
          <p:nvPr/>
        </p:nvSpPr>
        <p:spPr>
          <a:xfrm>
            <a:off x="1417653" y="6395116"/>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tx1"/>
                </a:solidFill>
              </a:rPr>
              <a:t>Trades</a:t>
            </a:r>
          </a:p>
        </p:txBody>
      </p:sp>
      <p:sp>
        <p:nvSpPr>
          <p:cNvPr id="16" name="Rectangle 15">
            <a:extLst>
              <a:ext uri="{FF2B5EF4-FFF2-40B4-BE49-F238E27FC236}">
                <a16:creationId xmlns:a16="http://schemas.microsoft.com/office/drawing/2014/main" id="{96790418-2945-C843-34DF-458EC1365D0E}"/>
              </a:ext>
            </a:extLst>
          </p:cNvPr>
          <p:cNvSpPr/>
          <p:nvPr/>
        </p:nvSpPr>
        <p:spPr>
          <a:xfrm>
            <a:off x="2621638" y="6395117"/>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b="1">
                <a:solidFill>
                  <a:schemeClr val="tx1"/>
                </a:solidFill>
              </a:rPr>
              <a:t>Current Design Space</a:t>
            </a:r>
          </a:p>
        </p:txBody>
      </p:sp>
      <p:sp>
        <p:nvSpPr>
          <p:cNvPr id="17" name="Rectangle 16">
            <a:extLst>
              <a:ext uri="{FF2B5EF4-FFF2-40B4-BE49-F238E27FC236}">
                <a16:creationId xmlns:a16="http://schemas.microsoft.com/office/drawing/2014/main" id="{F901464B-2646-9F9C-A772-FA41C334F68A}"/>
              </a:ext>
            </a:extLst>
          </p:cNvPr>
          <p:cNvSpPr/>
          <p:nvPr/>
        </p:nvSpPr>
        <p:spPr>
          <a:xfrm>
            <a:off x="3839954" y="6395117"/>
            <a:ext cx="1089039" cy="365125"/>
          </a:xfrm>
          <a:prstGeom prst="rect">
            <a:avLst/>
          </a:prstGeom>
          <a:solidFill>
            <a:schemeClr val="accent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tx1"/>
                </a:solidFill>
              </a:rPr>
              <a:t>Future Work</a:t>
            </a:r>
          </a:p>
        </p:txBody>
      </p:sp>
      <p:grpSp>
        <p:nvGrpSpPr>
          <p:cNvPr id="4" name="Group 3">
            <a:extLst>
              <a:ext uri="{FF2B5EF4-FFF2-40B4-BE49-F238E27FC236}">
                <a16:creationId xmlns:a16="http://schemas.microsoft.com/office/drawing/2014/main" id="{A11AE7B7-EC84-CEC6-F969-8D9EB1B20779}"/>
              </a:ext>
            </a:extLst>
          </p:cNvPr>
          <p:cNvGrpSpPr/>
          <p:nvPr/>
        </p:nvGrpSpPr>
        <p:grpSpPr>
          <a:xfrm>
            <a:off x="103549" y="6323610"/>
            <a:ext cx="4975688" cy="501650"/>
            <a:chOff x="103549" y="6323610"/>
            <a:chExt cx="4975688" cy="501650"/>
          </a:xfrm>
        </p:grpSpPr>
        <p:sp>
          <p:nvSpPr>
            <p:cNvPr id="6" name="Rectangle: Rounded Corners 5">
              <a:extLst>
                <a:ext uri="{FF2B5EF4-FFF2-40B4-BE49-F238E27FC236}">
                  <a16:creationId xmlns:a16="http://schemas.microsoft.com/office/drawing/2014/main" id="{A5AF7995-A3C3-DD36-59C6-1C9682008CC5}"/>
                </a:ext>
              </a:extLst>
            </p:cNvPr>
            <p:cNvSpPr/>
            <p:nvPr/>
          </p:nvSpPr>
          <p:spPr>
            <a:xfrm>
              <a:off x="103549"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214B686-53F7-4D4F-1495-C83944D6B905}"/>
                </a:ext>
              </a:extLst>
            </p:cNvPr>
            <p:cNvSpPr/>
            <p:nvPr/>
          </p:nvSpPr>
          <p:spPr>
            <a:xfrm>
              <a:off x="190537" y="6388632"/>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10" name="Rectangle: Rounded Corners 9">
              <a:extLst>
                <a:ext uri="{FF2B5EF4-FFF2-40B4-BE49-F238E27FC236}">
                  <a16:creationId xmlns:a16="http://schemas.microsoft.com/office/drawing/2014/main" id="{8553A237-247C-3947-4644-3546DA48C1A6}"/>
                </a:ext>
              </a:extLst>
            </p:cNvPr>
            <p:cNvSpPr/>
            <p:nvPr/>
          </p:nvSpPr>
          <p:spPr>
            <a:xfrm>
              <a:off x="1397007"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18" name="Rectangle: Rounded Corners 17">
              <a:extLst>
                <a:ext uri="{FF2B5EF4-FFF2-40B4-BE49-F238E27FC236}">
                  <a16:creationId xmlns:a16="http://schemas.microsoft.com/office/drawing/2014/main" id="{44D525FB-CABC-C4D8-036E-A5B7FB91C2CB}"/>
                </a:ext>
              </a:extLst>
            </p:cNvPr>
            <p:cNvSpPr/>
            <p:nvPr/>
          </p:nvSpPr>
          <p:spPr>
            <a:xfrm>
              <a:off x="2608157" y="6395114"/>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19" name="Rectangle: Rounded Corners 18">
              <a:extLst>
                <a:ext uri="{FF2B5EF4-FFF2-40B4-BE49-F238E27FC236}">
                  <a16:creationId xmlns:a16="http://schemas.microsoft.com/office/drawing/2014/main" id="{80FF98C0-05D0-8316-9580-08E9ABDBF268}"/>
                </a:ext>
              </a:extLst>
            </p:cNvPr>
            <p:cNvSpPr/>
            <p:nvPr/>
          </p:nvSpPr>
          <p:spPr>
            <a:xfrm>
              <a:off x="3841826"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20" name="Picture 19">
            <a:hlinkClick r:id="rId3" action="ppaction://hlinksldjump"/>
            <a:extLst>
              <a:ext uri="{FF2B5EF4-FFF2-40B4-BE49-F238E27FC236}">
                <a16:creationId xmlns:a16="http://schemas.microsoft.com/office/drawing/2014/main" id="{BF1F593F-329D-AC01-0353-CBEF0584E4BE}"/>
              </a:ext>
            </a:extLst>
          </p:cNvPr>
          <p:cNvPicPr>
            <a:picLocks noChangeAspect="1"/>
          </p:cNvPicPr>
          <p:nvPr/>
        </p:nvPicPr>
        <p:blipFill>
          <a:blip r:embed="rId4"/>
          <a:stretch>
            <a:fillRect/>
          </a:stretch>
        </p:blipFill>
        <p:spPr>
          <a:xfrm>
            <a:off x="11257022" y="0"/>
            <a:ext cx="934978" cy="868794"/>
          </a:xfrm>
          <a:prstGeom prst="rect">
            <a:avLst/>
          </a:prstGeom>
        </p:spPr>
      </p:pic>
    </p:spTree>
    <p:extLst>
      <p:ext uri="{BB962C8B-B14F-4D97-AF65-F5344CB8AC3E}">
        <p14:creationId xmlns:p14="http://schemas.microsoft.com/office/powerpoint/2010/main" val="438809464"/>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C36A0-3320-2626-393D-BE227D31198C}"/>
              </a:ext>
            </a:extLst>
          </p:cNvPr>
          <p:cNvSpPr>
            <a:spLocks noGrp="1"/>
          </p:cNvSpPr>
          <p:nvPr>
            <p:ph type="title"/>
          </p:nvPr>
        </p:nvSpPr>
        <p:spPr>
          <a:xfrm>
            <a:off x="758187" y="249164"/>
            <a:ext cx="10515600" cy="682408"/>
          </a:xfrm>
        </p:spPr>
        <p:txBody>
          <a:bodyPr>
            <a:normAutofit fontScale="90000"/>
          </a:bodyPr>
          <a:lstStyle/>
          <a:p>
            <a:r>
              <a:rPr lang="en-US" dirty="0"/>
              <a:t>Nonlinear Flight </a:t>
            </a:r>
            <a:br>
              <a:rPr lang="en-US" dirty="0"/>
            </a:br>
            <a:r>
              <a:rPr lang="en-US" dirty="0"/>
              <a:t>Model – Progress</a:t>
            </a:r>
          </a:p>
        </p:txBody>
      </p:sp>
      <p:sp>
        <p:nvSpPr>
          <p:cNvPr id="4" name="Text Placeholder 3">
            <a:extLst>
              <a:ext uri="{FF2B5EF4-FFF2-40B4-BE49-F238E27FC236}">
                <a16:creationId xmlns:a16="http://schemas.microsoft.com/office/drawing/2014/main" id="{29298F00-039F-FBC1-8994-2050DBDC74B6}"/>
              </a:ext>
            </a:extLst>
          </p:cNvPr>
          <p:cNvSpPr>
            <a:spLocks noGrp="1"/>
          </p:cNvSpPr>
          <p:nvPr>
            <p:ph sz="half" idx="1"/>
          </p:nvPr>
        </p:nvSpPr>
        <p:spPr>
          <a:xfrm>
            <a:off x="677411" y="1259368"/>
            <a:ext cx="4356683" cy="5134311"/>
          </a:xfrm>
        </p:spPr>
        <p:txBody>
          <a:bodyPr vert="horz" lIns="91440" tIns="45720" rIns="91440" bIns="45720" rtlCol="0" anchor="t">
            <a:normAutofit/>
          </a:bodyPr>
          <a:lstStyle/>
          <a:p>
            <a:pPr marL="0" indent="0">
              <a:buNone/>
            </a:pPr>
            <a:r>
              <a:rPr lang="en-US" sz="1800" b="1" dirty="0">
                <a:solidFill>
                  <a:schemeClr val="accent4"/>
                </a:solidFill>
                <a:latin typeface="Source Sans Pro Light"/>
              </a:rPr>
              <a:t>Capabilities</a:t>
            </a:r>
            <a:endParaRPr lang="en-US" sz="2000" b="1" dirty="0">
              <a:solidFill>
                <a:schemeClr val="accent4"/>
              </a:solidFill>
              <a:latin typeface="Bodoni MT"/>
            </a:endParaRPr>
          </a:p>
          <a:p>
            <a:pPr marL="800100" lvl="1" indent="-342900">
              <a:buChar char="•"/>
            </a:pPr>
            <a:r>
              <a:rPr lang="en-US" sz="1800" dirty="0">
                <a:latin typeface="Source Sans Pro Light"/>
              </a:rPr>
              <a:t>Discrete mission plan</a:t>
            </a:r>
          </a:p>
          <a:p>
            <a:pPr marL="800100" lvl="1" indent="-342900"/>
            <a:r>
              <a:rPr lang="en-US" sz="1800" dirty="0">
                <a:latin typeface="Source Sans Pro Light"/>
              </a:rPr>
              <a:t>Nonlinear simulation following plan</a:t>
            </a:r>
          </a:p>
          <a:p>
            <a:pPr marL="800100" lvl="1" indent="-342900">
              <a:buChar char="•"/>
            </a:pPr>
            <a:r>
              <a:rPr lang="en-US" sz="1800" dirty="0">
                <a:latin typeface="Source Sans Pro Light"/>
              </a:rPr>
              <a:t>Measure control inputs and state</a:t>
            </a:r>
          </a:p>
          <a:p>
            <a:pPr marL="800100" lvl="1" indent="-342900">
              <a:buChar char="•"/>
            </a:pPr>
            <a:r>
              <a:rPr lang="en-US" sz="1800" dirty="0">
                <a:latin typeface="Source Sans Pro Light"/>
              </a:rPr>
              <a:t>Calculate total energy consumption</a:t>
            </a:r>
          </a:p>
          <a:p>
            <a:pPr marL="0" indent="0">
              <a:buNone/>
            </a:pPr>
            <a:r>
              <a:rPr lang="en-US" sz="1800" b="1" dirty="0">
                <a:solidFill>
                  <a:schemeClr val="accent4"/>
                </a:solidFill>
                <a:latin typeface="Source Sans Pro Light"/>
              </a:rPr>
              <a:t>Limitations</a:t>
            </a:r>
          </a:p>
          <a:p>
            <a:pPr marL="742950" lvl="1" indent="-285750">
              <a:buChar char="•"/>
            </a:pPr>
            <a:r>
              <a:rPr lang="en-US" sz="1800" dirty="0">
                <a:latin typeface="Source Sans Pro Light"/>
              </a:rPr>
              <a:t>Manual Mission Planning</a:t>
            </a:r>
          </a:p>
          <a:p>
            <a:pPr marL="742950" lvl="1" indent="-285750">
              <a:buChar char="•"/>
            </a:pPr>
            <a:r>
              <a:rPr lang="en-US" sz="1800" dirty="0">
                <a:latin typeface="Source Sans Pro Light"/>
              </a:rPr>
              <a:t>Control surface power estimations</a:t>
            </a:r>
          </a:p>
          <a:p>
            <a:pPr marL="0" indent="0">
              <a:buNone/>
            </a:pPr>
            <a:r>
              <a:rPr lang="en-US" sz="1800" b="1" dirty="0">
                <a:solidFill>
                  <a:schemeClr val="accent4"/>
                </a:solidFill>
                <a:latin typeface="Source Sans Pro Light"/>
              </a:rPr>
              <a:t>Next Steps</a:t>
            </a:r>
            <a:endParaRPr lang="en-US" sz="1800" b="1" dirty="0">
              <a:solidFill>
                <a:schemeClr val="accent4"/>
              </a:solidFill>
            </a:endParaRPr>
          </a:p>
          <a:p>
            <a:pPr marL="800100" lvl="1" indent="-342900">
              <a:buChar char="•"/>
            </a:pPr>
            <a:r>
              <a:rPr lang="en-US" sz="1800" dirty="0">
                <a:latin typeface="Source Sans Pro Light"/>
              </a:rPr>
              <a:t>Mission generation from waypoints</a:t>
            </a:r>
          </a:p>
          <a:p>
            <a:pPr marL="800100" lvl="1" indent="-342900">
              <a:buChar char="•"/>
            </a:pPr>
            <a:r>
              <a:rPr lang="en-US" sz="1800" dirty="0">
                <a:latin typeface="Source Sans Pro Light"/>
              </a:rPr>
              <a:t>Additional Control Architectures</a:t>
            </a:r>
          </a:p>
          <a:p>
            <a:pPr marL="800100" lvl="1" indent="-342900">
              <a:buChar char="•"/>
            </a:pPr>
            <a:r>
              <a:rPr lang="en-US" sz="1800" dirty="0">
                <a:latin typeface="Source Sans Pro Light"/>
              </a:rPr>
              <a:t>Simulated Sensor Input</a:t>
            </a:r>
          </a:p>
          <a:p>
            <a:pPr marL="800100" lvl="1" indent="-342900"/>
            <a:r>
              <a:rPr lang="en-US" sz="1800" dirty="0">
                <a:latin typeface="Source Sans Pro Light"/>
              </a:rPr>
              <a:t>Dynamic Mid-Mission Plan Feedback</a:t>
            </a:r>
          </a:p>
          <a:p>
            <a:pPr marL="800100" lvl="1" indent="-342900"/>
            <a:r>
              <a:rPr lang="en-US" sz="1800" dirty="0">
                <a:latin typeface="Source Sans Pro Light"/>
              </a:rPr>
              <a:t>Simulated Takeoff W/ Ground Forces</a:t>
            </a:r>
          </a:p>
          <a:p>
            <a:pPr marL="800100" lvl="1" indent="-342900">
              <a:buChar char="•"/>
            </a:pPr>
            <a:endParaRPr lang="en-US" sz="1800" dirty="0">
              <a:latin typeface="Source Sans Pro Light"/>
            </a:endParaRPr>
          </a:p>
          <a:p>
            <a:pPr marL="800100" lvl="1" indent="-342900">
              <a:buChar char="•"/>
            </a:pPr>
            <a:endParaRPr lang="en-US" sz="1800" dirty="0">
              <a:latin typeface="Source Sans Pro Light"/>
            </a:endParaRPr>
          </a:p>
          <a:p>
            <a:pPr marL="800100" lvl="1" indent="-342900"/>
            <a:endParaRPr lang="en-US" sz="1800" dirty="0">
              <a:latin typeface="Source Sans Pro Light"/>
            </a:endParaRPr>
          </a:p>
          <a:p>
            <a:pPr marL="800100" lvl="1" indent="-342900"/>
            <a:endParaRPr lang="en-US" sz="1800" dirty="0">
              <a:latin typeface="Source Sans Pro Light"/>
            </a:endParaRPr>
          </a:p>
          <a:p>
            <a:pPr marL="800100" lvl="1" indent="-342900"/>
            <a:endParaRPr lang="en-US" sz="1800" dirty="0">
              <a:latin typeface="Source Sans Pro Light"/>
            </a:endParaRPr>
          </a:p>
          <a:p>
            <a:pPr marL="800100" lvl="1" indent="-342900"/>
            <a:endParaRPr lang="en-US" sz="1800" dirty="0">
              <a:latin typeface="Source Sans Pro Light"/>
            </a:endParaRPr>
          </a:p>
          <a:p>
            <a:pPr marL="800100" lvl="1" indent="-342900"/>
            <a:endParaRPr lang="en-US" sz="1800" dirty="0">
              <a:latin typeface="Source Sans Pro Light"/>
            </a:endParaRPr>
          </a:p>
        </p:txBody>
      </p:sp>
      <p:sp>
        <p:nvSpPr>
          <p:cNvPr id="5" name="Footer Placeholder 4">
            <a:extLst>
              <a:ext uri="{FF2B5EF4-FFF2-40B4-BE49-F238E27FC236}">
                <a16:creationId xmlns:a16="http://schemas.microsoft.com/office/drawing/2014/main" id="{560EA9AD-6633-2274-4132-70B5A9BDD61E}"/>
              </a:ext>
            </a:extLst>
          </p:cNvPr>
          <p:cNvSpPr>
            <a:spLocks noGrp="1"/>
          </p:cNvSpPr>
          <p:nvPr>
            <p:ph type="ftr" sz="quarter" idx="11"/>
          </p:nvPr>
        </p:nvSpPr>
        <p:spPr/>
        <p:txBody>
          <a:bodyPr/>
          <a:lstStyle/>
          <a:p>
            <a:r>
              <a:rPr lang="en-US"/>
              <a:t>TEAM SEVEN PDR</a:t>
            </a:r>
          </a:p>
        </p:txBody>
      </p:sp>
      <p:sp>
        <p:nvSpPr>
          <p:cNvPr id="6" name="Slide Number Placeholder 5">
            <a:extLst>
              <a:ext uri="{FF2B5EF4-FFF2-40B4-BE49-F238E27FC236}">
                <a16:creationId xmlns:a16="http://schemas.microsoft.com/office/drawing/2014/main" id="{1FBF9038-5C63-BB50-36BA-30D443E317EE}"/>
              </a:ext>
            </a:extLst>
          </p:cNvPr>
          <p:cNvSpPr>
            <a:spLocks noGrp="1"/>
          </p:cNvSpPr>
          <p:nvPr>
            <p:ph type="sldNum" sz="quarter" idx="12"/>
          </p:nvPr>
        </p:nvSpPr>
        <p:spPr/>
        <p:txBody>
          <a:bodyPr/>
          <a:lstStyle/>
          <a:p>
            <a:fld id="{B5CEABB6-07DC-46E8-9B57-56EC44A396E5}" type="slidenum">
              <a:rPr lang="en-US" smtClean="0"/>
              <a:t>26</a:t>
            </a:fld>
            <a:endParaRPr lang="en-US"/>
          </a:p>
        </p:txBody>
      </p:sp>
      <p:sp>
        <p:nvSpPr>
          <p:cNvPr id="7" name="Rectangle 6">
            <a:extLst>
              <a:ext uri="{FF2B5EF4-FFF2-40B4-BE49-F238E27FC236}">
                <a16:creationId xmlns:a16="http://schemas.microsoft.com/office/drawing/2014/main" id="{58FC3D81-3539-A976-DEF2-FD61CD8CDC79}"/>
              </a:ext>
            </a:extLst>
          </p:cNvPr>
          <p:cNvSpPr/>
          <p:nvPr/>
        </p:nvSpPr>
        <p:spPr>
          <a:xfrm>
            <a:off x="213668" y="6395115"/>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tx1"/>
                </a:solidFill>
              </a:rPr>
              <a:t>Introduction</a:t>
            </a:r>
          </a:p>
        </p:txBody>
      </p:sp>
      <p:sp>
        <p:nvSpPr>
          <p:cNvPr id="8" name="Rectangle 7">
            <a:extLst>
              <a:ext uri="{FF2B5EF4-FFF2-40B4-BE49-F238E27FC236}">
                <a16:creationId xmlns:a16="http://schemas.microsoft.com/office/drawing/2014/main" id="{D711BDAF-35ED-5EDF-60D8-64E541520112}"/>
              </a:ext>
            </a:extLst>
          </p:cNvPr>
          <p:cNvSpPr/>
          <p:nvPr/>
        </p:nvSpPr>
        <p:spPr>
          <a:xfrm>
            <a:off x="1417653" y="6395116"/>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tx1"/>
                </a:solidFill>
              </a:rPr>
              <a:t>Trades</a:t>
            </a:r>
          </a:p>
        </p:txBody>
      </p:sp>
      <p:sp>
        <p:nvSpPr>
          <p:cNvPr id="9" name="Rectangle 8">
            <a:extLst>
              <a:ext uri="{FF2B5EF4-FFF2-40B4-BE49-F238E27FC236}">
                <a16:creationId xmlns:a16="http://schemas.microsoft.com/office/drawing/2014/main" id="{00ECEC1E-9A5D-D585-05A8-3C321FA94AA2}"/>
              </a:ext>
            </a:extLst>
          </p:cNvPr>
          <p:cNvSpPr/>
          <p:nvPr/>
        </p:nvSpPr>
        <p:spPr>
          <a:xfrm>
            <a:off x="2621638" y="6395117"/>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b="1">
                <a:solidFill>
                  <a:schemeClr val="tx1"/>
                </a:solidFill>
              </a:rPr>
              <a:t>Current Design Space</a:t>
            </a:r>
          </a:p>
        </p:txBody>
      </p:sp>
      <p:sp>
        <p:nvSpPr>
          <p:cNvPr id="10" name="Rectangle 9">
            <a:extLst>
              <a:ext uri="{FF2B5EF4-FFF2-40B4-BE49-F238E27FC236}">
                <a16:creationId xmlns:a16="http://schemas.microsoft.com/office/drawing/2014/main" id="{8B4F44BD-7CF0-908C-160A-AE1A79F460E7}"/>
              </a:ext>
            </a:extLst>
          </p:cNvPr>
          <p:cNvSpPr/>
          <p:nvPr/>
        </p:nvSpPr>
        <p:spPr>
          <a:xfrm>
            <a:off x="3839954" y="6395117"/>
            <a:ext cx="1089039" cy="365125"/>
          </a:xfrm>
          <a:prstGeom prst="rect">
            <a:avLst/>
          </a:prstGeom>
          <a:solidFill>
            <a:schemeClr val="accent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tx1"/>
                </a:solidFill>
              </a:rPr>
              <a:t>Future Work</a:t>
            </a:r>
          </a:p>
        </p:txBody>
      </p:sp>
      <p:pic>
        <p:nvPicPr>
          <p:cNvPr id="13" name="Picture 13" descr="Graphical user interface&#10;&#10;Description automatically generated">
            <a:extLst>
              <a:ext uri="{FF2B5EF4-FFF2-40B4-BE49-F238E27FC236}">
                <a16:creationId xmlns:a16="http://schemas.microsoft.com/office/drawing/2014/main" id="{02F749C5-D89E-215B-24B3-8F6908D531B7}"/>
              </a:ext>
            </a:extLst>
          </p:cNvPr>
          <p:cNvPicPr>
            <a:picLocks noChangeAspect="1"/>
          </p:cNvPicPr>
          <p:nvPr/>
        </p:nvPicPr>
        <p:blipFill>
          <a:blip r:embed="rId4"/>
          <a:stretch>
            <a:fillRect/>
          </a:stretch>
        </p:blipFill>
        <p:spPr>
          <a:xfrm>
            <a:off x="6793684" y="3505886"/>
            <a:ext cx="4155345" cy="3215589"/>
          </a:xfrm>
          <a:prstGeom prst="rect">
            <a:avLst/>
          </a:prstGeom>
        </p:spPr>
      </p:pic>
      <p:grpSp>
        <p:nvGrpSpPr>
          <p:cNvPr id="11" name="Group 10">
            <a:extLst>
              <a:ext uri="{FF2B5EF4-FFF2-40B4-BE49-F238E27FC236}">
                <a16:creationId xmlns:a16="http://schemas.microsoft.com/office/drawing/2014/main" id="{C16B7465-82DA-62F5-DF91-3B16CF495A1A}"/>
              </a:ext>
            </a:extLst>
          </p:cNvPr>
          <p:cNvGrpSpPr/>
          <p:nvPr/>
        </p:nvGrpSpPr>
        <p:grpSpPr>
          <a:xfrm>
            <a:off x="103549" y="6323610"/>
            <a:ext cx="4975688" cy="501650"/>
            <a:chOff x="103549" y="6323610"/>
            <a:chExt cx="4975688" cy="501650"/>
          </a:xfrm>
        </p:grpSpPr>
        <p:sp>
          <p:nvSpPr>
            <p:cNvPr id="14" name="Rectangle: Rounded Corners 13">
              <a:extLst>
                <a:ext uri="{FF2B5EF4-FFF2-40B4-BE49-F238E27FC236}">
                  <a16:creationId xmlns:a16="http://schemas.microsoft.com/office/drawing/2014/main" id="{9C555B4D-9182-A566-1D77-0977B10A73F9}"/>
                </a:ext>
              </a:extLst>
            </p:cNvPr>
            <p:cNvSpPr/>
            <p:nvPr/>
          </p:nvSpPr>
          <p:spPr>
            <a:xfrm>
              <a:off x="103549"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79998D28-E7E8-F2FD-02E8-E693C447C3B2}"/>
                </a:ext>
              </a:extLst>
            </p:cNvPr>
            <p:cNvSpPr/>
            <p:nvPr/>
          </p:nvSpPr>
          <p:spPr>
            <a:xfrm>
              <a:off x="190537" y="6388632"/>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17" name="Rectangle: Rounded Corners 16">
              <a:extLst>
                <a:ext uri="{FF2B5EF4-FFF2-40B4-BE49-F238E27FC236}">
                  <a16:creationId xmlns:a16="http://schemas.microsoft.com/office/drawing/2014/main" id="{7B53352F-C2BA-E863-1231-680D66391412}"/>
                </a:ext>
              </a:extLst>
            </p:cNvPr>
            <p:cNvSpPr/>
            <p:nvPr/>
          </p:nvSpPr>
          <p:spPr>
            <a:xfrm>
              <a:off x="1397007"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18" name="Rectangle: Rounded Corners 17">
              <a:extLst>
                <a:ext uri="{FF2B5EF4-FFF2-40B4-BE49-F238E27FC236}">
                  <a16:creationId xmlns:a16="http://schemas.microsoft.com/office/drawing/2014/main" id="{51750344-1166-5D40-6E5D-92C8802EFB3B}"/>
                </a:ext>
              </a:extLst>
            </p:cNvPr>
            <p:cNvSpPr/>
            <p:nvPr/>
          </p:nvSpPr>
          <p:spPr>
            <a:xfrm>
              <a:off x="2608157" y="6395114"/>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19" name="Rectangle: Rounded Corners 18">
              <a:extLst>
                <a:ext uri="{FF2B5EF4-FFF2-40B4-BE49-F238E27FC236}">
                  <a16:creationId xmlns:a16="http://schemas.microsoft.com/office/drawing/2014/main" id="{8FE6B006-ECFE-66D4-2148-F9E6EE85EA53}"/>
                </a:ext>
              </a:extLst>
            </p:cNvPr>
            <p:cNvSpPr/>
            <p:nvPr/>
          </p:nvSpPr>
          <p:spPr>
            <a:xfrm>
              <a:off x="3841826"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3" name="Picture 2">
            <a:hlinkClick r:id="rId5" action="ppaction://hlinksldjump"/>
            <a:extLst>
              <a:ext uri="{FF2B5EF4-FFF2-40B4-BE49-F238E27FC236}">
                <a16:creationId xmlns:a16="http://schemas.microsoft.com/office/drawing/2014/main" id="{22A84DF3-C608-496A-F0FA-54A07E1E9E88}"/>
              </a:ext>
            </a:extLst>
          </p:cNvPr>
          <p:cNvPicPr>
            <a:picLocks noChangeAspect="1"/>
          </p:cNvPicPr>
          <p:nvPr/>
        </p:nvPicPr>
        <p:blipFill>
          <a:blip r:embed="rId6"/>
          <a:stretch>
            <a:fillRect/>
          </a:stretch>
        </p:blipFill>
        <p:spPr>
          <a:xfrm>
            <a:off x="11257022" y="0"/>
            <a:ext cx="934978" cy="868794"/>
          </a:xfrm>
          <a:prstGeom prst="rect">
            <a:avLst/>
          </a:prstGeom>
        </p:spPr>
      </p:pic>
      <p:pic>
        <p:nvPicPr>
          <p:cNvPr id="12" name="Picture 19" descr="Chart, bar chart&#10;&#10;Description automatically generated">
            <a:extLst>
              <a:ext uri="{FF2B5EF4-FFF2-40B4-BE49-F238E27FC236}">
                <a16:creationId xmlns:a16="http://schemas.microsoft.com/office/drawing/2014/main" id="{51C90B3B-33CF-DD2F-BE4E-1C870913DEB4}"/>
              </a:ext>
            </a:extLst>
          </p:cNvPr>
          <p:cNvPicPr>
            <a:picLocks noChangeAspect="1"/>
          </p:cNvPicPr>
          <p:nvPr/>
        </p:nvPicPr>
        <p:blipFill>
          <a:blip r:embed="rId7"/>
          <a:stretch>
            <a:fillRect/>
          </a:stretch>
        </p:blipFill>
        <p:spPr>
          <a:xfrm>
            <a:off x="6793684" y="99535"/>
            <a:ext cx="4148356" cy="3303334"/>
          </a:xfrm>
          <a:prstGeom prst="rect">
            <a:avLst/>
          </a:prstGeom>
        </p:spPr>
      </p:pic>
    </p:spTree>
    <p:extLst>
      <p:ext uri="{BB962C8B-B14F-4D97-AF65-F5344CB8AC3E}">
        <p14:creationId xmlns:p14="http://schemas.microsoft.com/office/powerpoint/2010/main" val="1011423618"/>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356F-5A51-A443-C247-C3D0F3880FB6}"/>
              </a:ext>
            </a:extLst>
          </p:cNvPr>
          <p:cNvSpPr>
            <a:spLocks noGrp="1"/>
          </p:cNvSpPr>
          <p:nvPr>
            <p:ph type="title"/>
          </p:nvPr>
        </p:nvSpPr>
        <p:spPr/>
        <p:txBody>
          <a:bodyPr/>
          <a:lstStyle/>
          <a:p>
            <a:r>
              <a:rPr lang="en-US" dirty="0"/>
              <a:t>Control Architecture Models – Progress</a:t>
            </a:r>
          </a:p>
        </p:txBody>
      </p:sp>
      <p:sp>
        <p:nvSpPr>
          <p:cNvPr id="3" name="Picture Placeholder 2">
            <a:extLst>
              <a:ext uri="{FF2B5EF4-FFF2-40B4-BE49-F238E27FC236}">
                <a16:creationId xmlns:a16="http://schemas.microsoft.com/office/drawing/2014/main" id="{F3C3C187-FC84-327D-0942-D4D46F05CB9B}"/>
              </a:ext>
            </a:extLst>
          </p:cNvPr>
          <p:cNvSpPr>
            <a:spLocks noGrp="1"/>
          </p:cNvSpPr>
          <p:nvPr>
            <p:ph type="pic" sz="quarter" idx="23"/>
          </p:nvPr>
        </p:nvSpPr>
        <p:spPr/>
      </p:sp>
      <p:sp>
        <p:nvSpPr>
          <p:cNvPr id="4" name="Text Placeholder 3">
            <a:extLst>
              <a:ext uri="{FF2B5EF4-FFF2-40B4-BE49-F238E27FC236}">
                <a16:creationId xmlns:a16="http://schemas.microsoft.com/office/drawing/2014/main" id="{53452D83-A364-3ED0-EC66-95E9CAB7830C}"/>
              </a:ext>
            </a:extLst>
          </p:cNvPr>
          <p:cNvSpPr>
            <a:spLocks noGrp="1"/>
          </p:cNvSpPr>
          <p:nvPr>
            <p:ph type="body" sz="quarter" idx="13"/>
          </p:nvPr>
        </p:nvSpPr>
        <p:spPr>
          <a:ln>
            <a:solidFill>
              <a:schemeClr val="accent4"/>
            </a:solidFill>
          </a:ln>
        </p:spPr>
        <p:txBody>
          <a:bodyPr vert="horz" lIns="91440" tIns="457200" rIns="91440" bIns="45720" rtlCol="0" anchor="t">
            <a:noAutofit/>
          </a:bodyPr>
          <a:lstStyle/>
          <a:p>
            <a:r>
              <a:rPr lang="en-US" sz="2000">
                <a:ea typeface="+mj-lt"/>
                <a:cs typeface="+mj-lt"/>
              </a:rPr>
              <a:t>Proportional-Integral-Derivative (PID) Control</a:t>
            </a:r>
            <a:endParaRPr lang="en-US"/>
          </a:p>
        </p:txBody>
      </p:sp>
      <p:sp>
        <p:nvSpPr>
          <p:cNvPr id="5" name="Text Placeholder 4">
            <a:extLst>
              <a:ext uri="{FF2B5EF4-FFF2-40B4-BE49-F238E27FC236}">
                <a16:creationId xmlns:a16="http://schemas.microsoft.com/office/drawing/2014/main" id="{49B21247-1D76-CFFD-B760-8A5350EB33A3}"/>
              </a:ext>
            </a:extLst>
          </p:cNvPr>
          <p:cNvSpPr>
            <a:spLocks noGrp="1"/>
          </p:cNvSpPr>
          <p:nvPr>
            <p:ph type="body" sz="quarter" idx="15"/>
          </p:nvPr>
        </p:nvSpPr>
        <p:spPr>
          <a:xfrm>
            <a:off x="1095593" y="2811625"/>
            <a:ext cx="2743200" cy="2404954"/>
          </a:xfrm>
        </p:spPr>
        <p:txBody>
          <a:bodyPr vert="horz" lIns="91440" tIns="45720" rIns="91440" bIns="45720" rtlCol="0" anchor="t">
            <a:normAutofit/>
          </a:bodyPr>
          <a:lstStyle/>
          <a:p>
            <a:pPr>
              <a:lnSpc>
                <a:spcPts val="2600"/>
              </a:lnSpc>
              <a:spcBef>
                <a:spcPts val="0"/>
              </a:spcBef>
            </a:pPr>
            <a:r>
              <a:rPr lang="en-US" sz="1600">
                <a:ea typeface="+mn-lt"/>
                <a:cs typeface="+mn-lt"/>
              </a:rPr>
              <a:t>Well known control architecture, can be tuned with linearized flight models, and reliable performance and disturbance rejection after gains tuning</a:t>
            </a:r>
            <a:endParaRPr lang="en-US"/>
          </a:p>
        </p:txBody>
      </p:sp>
      <p:sp>
        <p:nvSpPr>
          <p:cNvPr id="6" name="Date Placeholder 5">
            <a:extLst>
              <a:ext uri="{FF2B5EF4-FFF2-40B4-BE49-F238E27FC236}">
                <a16:creationId xmlns:a16="http://schemas.microsoft.com/office/drawing/2014/main" id="{C28348C6-4325-6D86-53E9-CAC811FF2A00}"/>
              </a:ext>
            </a:extLst>
          </p:cNvPr>
          <p:cNvSpPr>
            <a:spLocks noGrp="1"/>
          </p:cNvSpPr>
          <p:nvPr>
            <p:ph type="dt" sz="half" idx="4294967295"/>
          </p:nvPr>
        </p:nvSpPr>
        <p:spPr>
          <a:xfrm>
            <a:off x="838200" y="6356350"/>
            <a:ext cx="2743200" cy="365125"/>
          </a:xfrm>
          <a:prstGeom prst="rect">
            <a:avLst/>
          </a:prstGeom>
        </p:spPr>
        <p:txBody>
          <a:bodyPr/>
          <a:lstStyle/>
          <a:p>
            <a:r>
              <a:rPr lang="en-US"/>
              <a:t>20XX</a:t>
            </a:r>
          </a:p>
        </p:txBody>
      </p:sp>
      <p:sp>
        <p:nvSpPr>
          <p:cNvPr id="7" name="Text Placeholder 6">
            <a:extLst>
              <a:ext uri="{FF2B5EF4-FFF2-40B4-BE49-F238E27FC236}">
                <a16:creationId xmlns:a16="http://schemas.microsoft.com/office/drawing/2014/main" id="{A30EC0A3-8810-748C-4812-A271804E2FE7}"/>
              </a:ext>
            </a:extLst>
          </p:cNvPr>
          <p:cNvSpPr>
            <a:spLocks noGrp="1"/>
          </p:cNvSpPr>
          <p:nvPr>
            <p:ph type="body" sz="quarter" idx="24"/>
          </p:nvPr>
        </p:nvSpPr>
        <p:spPr>
          <a:ln>
            <a:solidFill>
              <a:schemeClr val="accent4"/>
            </a:solidFill>
          </a:ln>
        </p:spPr>
        <p:txBody>
          <a:bodyPr vert="horz" lIns="91440" tIns="457200" rIns="91440" bIns="45720" rtlCol="0" anchor="t">
            <a:noAutofit/>
          </a:bodyPr>
          <a:lstStyle/>
          <a:p>
            <a:r>
              <a:rPr lang="en-US" sz="2000"/>
              <a:t>Optimal Control</a:t>
            </a:r>
            <a:r>
              <a:rPr lang="en-US" sz="2400"/>
              <a:t> </a:t>
            </a:r>
            <a:endParaRPr lang="en-US" sz="2400" dirty="0"/>
          </a:p>
        </p:txBody>
      </p:sp>
      <p:sp>
        <p:nvSpPr>
          <p:cNvPr id="8" name="Text Placeholder 7">
            <a:extLst>
              <a:ext uri="{FF2B5EF4-FFF2-40B4-BE49-F238E27FC236}">
                <a16:creationId xmlns:a16="http://schemas.microsoft.com/office/drawing/2014/main" id="{E752EAA9-5DBC-15AA-66CF-73DB076F6BA0}"/>
              </a:ext>
            </a:extLst>
          </p:cNvPr>
          <p:cNvSpPr>
            <a:spLocks noGrp="1"/>
          </p:cNvSpPr>
          <p:nvPr>
            <p:ph type="body" sz="quarter" idx="25"/>
          </p:nvPr>
        </p:nvSpPr>
        <p:spPr>
          <a:xfrm>
            <a:off x="4765548" y="2811624"/>
            <a:ext cx="2743200" cy="2404953"/>
          </a:xfrm>
        </p:spPr>
        <p:txBody>
          <a:bodyPr vert="horz" lIns="91440" tIns="45720" rIns="91440" bIns="45720" rtlCol="0" anchor="t">
            <a:normAutofit/>
          </a:bodyPr>
          <a:lstStyle/>
          <a:p>
            <a:pPr>
              <a:lnSpc>
                <a:spcPts val="2600"/>
              </a:lnSpc>
              <a:spcBef>
                <a:spcPts val="0"/>
              </a:spcBef>
            </a:pPr>
            <a:r>
              <a:rPr lang="en-US" sz="1600">
                <a:ea typeface="+mn-lt"/>
                <a:cs typeface="+mn-lt"/>
              </a:rPr>
              <a:t>Control function is optimized via a cost function, calculates optimal control function based on current and desired aircraft state, and considers the system and aircraft constraints</a:t>
            </a:r>
            <a:endParaRPr lang="en-US"/>
          </a:p>
        </p:txBody>
      </p:sp>
      <p:sp>
        <p:nvSpPr>
          <p:cNvPr id="9" name="Footer Placeholder 8">
            <a:extLst>
              <a:ext uri="{FF2B5EF4-FFF2-40B4-BE49-F238E27FC236}">
                <a16:creationId xmlns:a16="http://schemas.microsoft.com/office/drawing/2014/main" id="{3DF7ED90-4444-BA88-08CE-00885072BF2C}"/>
              </a:ext>
            </a:extLst>
          </p:cNvPr>
          <p:cNvSpPr>
            <a:spLocks noGrp="1"/>
          </p:cNvSpPr>
          <p:nvPr>
            <p:ph type="ftr" sz="quarter" idx="21"/>
          </p:nvPr>
        </p:nvSpPr>
        <p:spPr/>
        <p:txBody>
          <a:bodyPr/>
          <a:lstStyle/>
          <a:p>
            <a:r>
              <a:rPr lang="en-US"/>
              <a:t>TEAM SEVEN PDR</a:t>
            </a:r>
          </a:p>
        </p:txBody>
      </p:sp>
      <p:sp>
        <p:nvSpPr>
          <p:cNvPr id="10" name="Text Placeholder 9">
            <a:extLst>
              <a:ext uri="{FF2B5EF4-FFF2-40B4-BE49-F238E27FC236}">
                <a16:creationId xmlns:a16="http://schemas.microsoft.com/office/drawing/2014/main" id="{8D30D94F-CCDB-90F6-A20D-6B894434FAE0}"/>
              </a:ext>
            </a:extLst>
          </p:cNvPr>
          <p:cNvSpPr>
            <a:spLocks noGrp="1"/>
          </p:cNvSpPr>
          <p:nvPr>
            <p:ph type="body" sz="quarter" idx="26"/>
          </p:nvPr>
        </p:nvSpPr>
        <p:spPr>
          <a:ln>
            <a:solidFill>
              <a:schemeClr val="accent4"/>
            </a:solidFill>
          </a:ln>
        </p:spPr>
        <p:txBody>
          <a:bodyPr vert="horz" lIns="91440" tIns="457200" rIns="91440" bIns="45720" rtlCol="0" anchor="t">
            <a:noAutofit/>
          </a:bodyPr>
          <a:lstStyle/>
          <a:p>
            <a:r>
              <a:rPr lang="en-US" sz="2000" dirty="0"/>
              <a:t>Adaptive</a:t>
            </a:r>
            <a:r>
              <a:rPr lang="en-US" sz="2000"/>
              <a:t> Control</a:t>
            </a:r>
            <a:endParaRPr lang="en-US" sz="2000" dirty="0"/>
          </a:p>
        </p:txBody>
      </p:sp>
      <p:sp>
        <p:nvSpPr>
          <p:cNvPr id="11" name="Text Placeholder 10">
            <a:extLst>
              <a:ext uri="{FF2B5EF4-FFF2-40B4-BE49-F238E27FC236}">
                <a16:creationId xmlns:a16="http://schemas.microsoft.com/office/drawing/2014/main" id="{005DE3BF-D89E-A5F5-45A3-A0BB4FEFBA1F}"/>
              </a:ext>
            </a:extLst>
          </p:cNvPr>
          <p:cNvSpPr>
            <a:spLocks noGrp="1"/>
          </p:cNvSpPr>
          <p:nvPr>
            <p:ph type="body" sz="quarter" idx="27"/>
          </p:nvPr>
        </p:nvSpPr>
        <p:spPr>
          <a:xfrm>
            <a:off x="8377130" y="2809524"/>
            <a:ext cx="2743200" cy="2407054"/>
          </a:xfrm>
        </p:spPr>
        <p:txBody>
          <a:bodyPr vert="horz" lIns="91440" tIns="45720" rIns="91440" bIns="45720" rtlCol="0" anchor="t">
            <a:normAutofit/>
          </a:bodyPr>
          <a:lstStyle/>
          <a:p>
            <a:pPr>
              <a:lnSpc>
                <a:spcPts val="2600"/>
              </a:lnSpc>
              <a:spcBef>
                <a:spcPts val="0"/>
              </a:spcBef>
            </a:pPr>
            <a:r>
              <a:rPr lang="en-US" sz="1600">
                <a:ea typeface="+mn-lt"/>
                <a:cs typeface="+mn-lt"/>
              </a:rPr>
              <a:t>Excels at operation in uncertain and changing conditions, updates system parameters in-flight, and can be optimized to minimize aircraft energy use</a:t>
            </a:r>
            <a:endParaRPr lang="en-US"/>
          </a:p>
        </p:txBody>
      </p:sp>
      <p:sp>
        <p:nvSpPr>
          <p:cNvPr id="12" name="Slide Number Placeholder 11">
            <a:extLst>
              <a:ext uri="{FF2B5EF4-FFF2-40B4-BE49-F238E27FC236}">
                <a16:creationId xmlns:a16="http://schemas.microsoft.com/office/drawing/2014/main" id="{615ECA5C-97A6-0846-45E6-30E73E9741DB}"/>
              </a:ext>
            </a:extLst>
          </p:cNvPr>
          <p:cNvSpPr>
            <a:spLocks noGrp="1"/>
          </p:cNvSpPr>
          <p:nvPr>
            <p:ph type="sldNum" sz="quarter" idx="22"/>
          </p:nvPr>
        </p:nvSpPr>
        <p:spPr/>
        <p:txBody>
          <a:bodyPr/>
          <a:lstStyle/>
          <a:p>
            <a:fld id="{B5CEABB6-07DC-46E8-9B57-56EC44A396E5}" type="slidenum">
              <a:rPr lang="en-US" smtClean="0"/>
              <a:pPr/>
              <a:t>27</a:t>
            </a:fld>
            <a:endParaRPr lang="en-US"/>
          </a:p>
        </p:txBody>
      </p:sp>
      <p:grpSp>
        <p:nvGrpSpPr>
          <p:cNvPr id="22" name="Group 21">
            <a:extLst>
              <a:ext uri="{FF2B5EF4-FFF2-40B4-BE49-F238E27FC236}">
                <a16:creationId xmlns:a16="http://schemas.microsoft.com/office/drawing/2014/main" id="{404EEF6D-745F-DC9D-BF68-1358FCE6545A}"/>
              </a:ext>
            </a:extLst>
          </p:cNvPr>
          <p:cNvGrpSpPr/>
          <p:nvPr/>
        </p:nvGrpSpPr>
        <p:grpSpPr>
          <a:xfrm>
            <a:off x="124195" y="6323610"/>
            <a:ext cx="4975688" cy="501650"/>
            <a:chOff x="124195" y="6323610"/>
            <a:chExt cx="4975688" cy="501650"/>
          </a:xfrm>
        </p:grpSpPr>
        <p:sp>
          <p:nvSpPr>
            <p:cNvPr id="24" name="Rectangle: Rounded Corners 23">
              <a:extLst>
                <a:ext uri="{FF2B5EF4-FFF2-40B4-BE49-F238E27FC236}">
                  <a16:creationId xmlns:a16="http://schemas.microsoft.com/office/drawing/2014/main" id="{FA7A0CE1-8807-385D-156D-CDBD7BA0C095}"/>
                </a:ext>
              </a:extLst>
            </p:cNvPr>
            <p:cNvSpPr/>
            <p:nvPr/>
          </p:nvSpPr>
          <p:spPr>
            <a:xfrm>
              <a:off x="124195"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BDE7F9AD-3115-D70D-F0AC-0879DB6A0F58}"/>
                </a:ext>
              </a:extLst>
            </p:cNvPr>
            <p:cNvSpPr/>
            <p:nvPr/>
          </p:nvSpPr>
          <p:spPr>
            <a:xfrm>
              <a:off x="211183" y="6388632"/>
              <a:ext cx="1096964"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26" name="Rectangle: Rounded Corners 25">
              <a:extLst>
                <a:ext uri="{FF2B5EF4-FFF2-40B4-BE49-F238E27FC236}">
                  <a16:creationId xmlns:a16="http://schemas.microsoft.com/office/drawing/2014/main" id="{5F0B7A05-C9BF-A826-AC31-E0D1A36F2479}"/>
                </a:ext>
              </a:extLst>
            </p:cNvPr>
            <p:cNvSpPr/>
            <p:nvPr/>
          </p:nvSpPr>
          <p:spPr>
            <a:xfrm>
              <a:off x="1417653"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27" name="Rectangle: Rounded Corners 26">
              <a:extLst>
                <a:ext uri="{FF2B5EF4-FFF2-40B4-BE49-F238E27FC236}">
                  <a16:creationId xmlns:a16="http://schemas.microsoft.com/office/drawing/2014/main" id="{D1B66197-617A-A5EA-902D-0FA4F9B6C066}"/>
                </a:ext>
              </a:extLst>
            </p:cNvPr>
            <p:cNvSpPr/>
            <p:nvPr/>
          </p:nvSpPr>
          <p:spPr>
            <a:xfrm>
              <a:off x="2628803"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28" name="Rectangle: Rounded Corners 27">
              <a:extLst>
                <a:ext uri="{FF2B5EF4-FFF2-40B4-BE49-F238E27FC236}">
                  <a16:creationId xmlns:a16="http://schemas.microsoft.com/office/drawing/2014/main" id="{79FDD540-A07A-C635-E145-502742749ABE}"/>
                </a:ext>
              </a:extLst>
            </p:cNvPr>
            <p:cNvSpPr/>
            <p:nvPr/>
          </p:nvSpPr>
          <p:spPr>
            <a:xfrm>
              <a:off x="3862472"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29" name="Picture 28">
            <a:hlinkClick r:id="rId2" action="ppaction://hlinksldjump"/>
            <a:extLst>
              <a:ext uri="{FF2B5EF4-FFF2-40B4-BE49-F238E27FC236}">
                <a16:creationId xmlns:a16="http://schemas.microsoft.com/office/drawing/2014/main" id="{BF4B7E9B-BABB-E8AA-F2F9-10E4A43C044D}"/>
              </a:ext>
            </a:extLst>
          </p:cNvPr>
          <p:cNvPicPr>
            <a:picLocks noChangeAspect="1"/>
          </p:cNvPicPr>
          <p:nvPr/>
        </p:nvPicPr>
        <p:blipFill>
          <a:blip r:embed="rId3"/>
          <a:stretch>
            <a:fillRect/>
          </a:stretch>
        </p:blipFill>
        <p:spPr>
          <a:xfrm>
            <a:off x="11257022" y="0"/>
            <a:ext cx="934978" cy="868794"/>
          </a:xfrm>
          <a:prstGeom prst="rect">
            <a:avLst/>
          </a:prstGeom>
        </p:spPr>
      </p:pic>
      <p:sp>
        <p:nvSpPr>
          <p:cNvPr id="16" name="TextBox 15">
            <a:extLst>
              <a:ext uri="{FF2B5EF4-FFF2-40B4-BE49-F238E27FC236}">
                <a16:creationId xmlns:a16="http://schemas.microsoft.com/office/drawing/2014/main" id="{DECC550D-3917-1999-1BAF-8C0A48A0D0ED}"/>
              </a:ext>
            </a:extLst>
          </p:cNvPr>
          <p:cNvSpPr txBox="1"/>
          <p:nvPr/>
        </p:nvSpPr>
        <p:spPr>
          <a:xfrm>
            <a:off x="10220083" y="1272090"/>
            <a:ext cx="1800493" cy="369332"/>
          </a:xfrm>
          <a:prstGeom prst="rect">
            <a:avLst/>
          </a:prstGeom>
          <a:noFill/>
        </p:spPr>
        <p:txBody>
          <a:bodyPr wrap="none" rtlCol="0">
            <a:spAutoFit/>
          </a:bodyPr>
          <a:lstStyle/>
          <a:p>
            <a:r>
              <a:rPr lang="en-US" dirty="0">
                <a:solidFill>
                  <a:schemeClr val="accent4"/>
                </a:solidFill>
                <a:hlinkClick r:id="rId4" action="ppaction://hlinksldjump">
                  <a:extLst>
                    <a:ext uri="{A12FA001-AC4F-418D-AE19-62706E023703}">
                      <ahyp:hlinkClr xmlns:ahyp="http://schemas.microsoft.com/office/drawing/2018/hyperlinkcolor" val="tx"/>
                    </a:ext>
                  </a:extLst>
                </a:hlinkClick>
              </a:rPr>
              <a:t>Additional Slides</a:t>
            </a:r>
            <a:endParaRPr lang="en-US" dirty="0">
              <a:solidFill>
                <a:schemeClr val="accent4"/>
              </a:solidFill>
            </a:endParaRPr>
          </a:p>
        </p:txBody>
      </p:sp>
    </p:spTree>
    <p:extLst>
      <p:ext uri="{BB962C8B-B14F-4D97-AF65-F5344CB8AC3E}">
        <p14:creationId xmlns:p14="http://schemas.microsoft.com/office/powerpoint/2010/main" val="980927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FC8BD-7863-DCFB-EBB7-EE2FA9BBED82}"/>
              </a:ext>
            </a:extLst>
          </p:cNvPr>
          <p:cNvSpPr>
            <a:spLocks noGrp="1"/>
          </p:cNvSpPr>
          <p:nvPr>
            <p:ph type="title"/>
          </p:nvPr>
        </p:nvSpPr>
        <p:spPr/>
        <p:txBody>
          <a:bodyPr/>
          <a:lstStyle/>
          <a:p>
            <a:r>
              <a:rPr lang="en-US" dirty="0"/>
              <a:t>Control Architecture Models – Progress</a:t>
            </a:r>
          </a:p>
        </p:txBody>
      </p:sp>
      <p:sp>
        <p:nvSpPr>
          <p:cNvPr id="5" name="Text Placeholder 4">
            <a:extLst>
              <a:ext uri="{FF2B5EF4-FFF2-40B4-BE49-F238E27FC236}">
                <a16:creationId xmlns:a16="http://schemas.microsoft.com/office/drawing/2014/main" id="{8ED1CB42-FED8-022D-27ED-83D0E12775CD}"/>
              </a:ext>
            </a:extLst>
          </p:cNvPr>
          <p:cNvSpPr>
            <a:spLocks noGrp="1"/>
          </p:cNvSpPr>
          <p:nvPr>
            <p:ph type="body" sz="quarter" idx="14"/>
          </p:nvPr>
        </p:nvSpPr>
        <p:spPr>
          <a:xfrm>
            <a:off x="759038" y="2674885"/>
            <a:ext cx="5467314" cy="2811415"/>
          </a:xfrm>
        </p:spPr>
        <p:txBody>
          <a:bodyPr vert="horz" lIns="91440" tIns="45720" rIns="91440" bIns="45720" rtlCol="0" anchor="t">
            <a:noAutofit/>
          </a:bodyPr>
          <a:lstStyle/>
          <a:p>
            <a:pPr marL="342900" indent="-342900">
              <a:buChar char="•"/>
            </a:pPr>
            <a:r>
              <a:rPr lang="en-US" sz="1800">
                <a:ea typeface="+mn-lt"/>
                <a:cs typeface="+mn-lt"/>
              </a:rPr>
              <a:t>Reduced order models of dynamic flight modes</a:t>
            </a:r>
          </a:p>
          <a:p>
            <a:pPr marL="342900" indent="-342900">
              <a:buChar char="•"/>
            </a:pPr>
            <a:r>
              <a:rPr lang="en-US" sz="1800"/>
              <a:t>Inform future control architecture trades</a:t>
            </a:r>
          </a:p>
          <a:p>
            <a:pPr marL="800100" lvl="1">
              <a:buChar char="•"/>
            </a:pPr>
            <a:r>
              <a:rPr lang="en-US" sz="1800"/>
              <a:t> Ease of implementation</a:t>
            </a:r>
          </a:p>
          <a:p>
            <a:pPr marL="800100" lvl="1">
              <a:buChar char="•"/>
            </a:pPr>
            <a:r>
              <a:rPr lang="en-US" sz="1800"/>
              <a:t> Computational intensity</a:t>
            </a:r>
          </a:p>
          <a:p>
            <a:pPr marL="800100" lvl="1">
              <a:buChar char="•"/>
            </a:pPr>
            <a:r>
              <a:rPr lang="en-US" sz="1800"/>
              <a:t> Power usage</a:t>
            </a:r>
          </a:p>
          <a:p>
            <a:pPr marL="800100" lvl="1">
              <a:buChar char="•"/>
            </a:pPr>
            <a:r>
              <a:rPr lang="en-US" sz="1800"/>
              <a:t> Stability</a:t>
            </a:r>
          </a:p>
        </p:txBody>
      </p:sp>
      <p:sp>
        <p:nvSpPr>
          <p:cNvPr id="11" name="Picture Placeholder 10">
            <a:extLst>
              <a:ext uri="{FF2B5EF4-FFF2-40B4-BE49-F238E27FC236}">
                <a16:creationId xmlns:a16="http://schemas.microsoft.com/office/drawing/2014/main" id="{CC3B309D-A11A-70E0-D711-B57C8F1EFD08}"/>
              </a:ext>
            </a:extLst>
          </p:cNvPr>
          <p:cNvSpPr>
            <a:spLocks noGrp="1"/>
          </p:cNvSpPr>
          <p:nvPr>
            <p:ph type="pic" sz="quarter" idx="13"/>
          </p:nvPr>
        </p:nvSpPr>
        <p:spPr/>
      </p:sp>
      <p:sp>
        <p:nvSpPr>
          <p:cNvPr id="12" name="Footer Placeholder 11">
            <a:extLst>
              <a:ext uri="{FF2B5EF4-FFF2-40B4-BE49-F238E27FC236}">
                <a16:creationId xmlns:a16="http://schemas.microsoft.com/office/drawing/2014/main" id="{D6D29B0E-8CFE-47B5-1294-BBDF0CFA5ED8}"/>
              </a:ext>
            </a:extLst>
          </p:cNvPr>
          <p:cNvSpPr>
            <a:spLocks noGrp="1"/>
          </p:cNvSpPr>
          <p:nvPr>
            <p:ph type="ftr" sz="quarter" idx="11"/>
          </p:nvPr>
        </p:nvSpPr>
        <p:spPr/>
        <p:txBody>
          <a:bodyPr/>
          <a:lstStyle/>
          <a:p>
            <a:r>
              <a:rPr lang="en-US"/>
              <a:t>TEAM SEVEN PDR</a:t>
            </a:r>
          </a:p>
        </p:txBody>
      </p:sp>
      <p:sp>
        <p:nvSpPr>
          <p:cNvPr id="13" name="Slide Number Placeholder 12">
            <a:extLst>
              <a:ext uri="{FF2B5EF4-FFF2-40B4-BE49-F238E27FC236}">
                <a16:creationId xmlns:a16="http://schemas.microsoft.com/office/drawing/2014/main" id="{4D1F8878-4DEF-0568-8A12-C7DA2D1AAE1F}"/>
              </a:ext>
            </a:extLst>
          </p:cNvPr>
          <p:cNvSpPr>
            <a:spLocks noGrp="1"/>
          </p:cNvSpPr>
          <p:nvPr>
            <p:ph type="sldNum" sz="quarter" idx="12"/>
          </p:nvPr>
        </p:nvSpPr>
        <p:spPr/>
        <p:txBody>
          <a:bodyPr/>
          <a:lstStyle/>
          <a:p>
            <a:fld id="{B5CEABB6-07DC-46E8-9B57-56EC44A396E5}" type="slidenum">
              <a:rPr lang="en-US" smtClean="0"/>
              <a:pPr/>
              <a:t>28</a:t>
            </a:fld>
            <a:endParaRPr lang="en-US"/>
          </a:p>
        </p:txBody>
      </p:sp>
      <p:sp>
        <p:nvSpPr>
          <p:cNvPr id="14" name="Rectangle 13">
            <a:extLst>
              <a:ext uri="{FF2B5EF4-FFF2-40B4-BE49-F238E27FC236}">
                <a16:creationId xmlns:a16="http://schemas.microsoft.com/office/drawing/2014/main" id="{D66E4A59-82F5-1E05-4477-86B6EA506511}"/>
              </a:ext>
            </a:extLst>
          </p:cNvPr>
          <p:cNvSpPr/>
          <p:nvPr/>
        </p:nvSpPr>
        <p:spPr>
          <a:xfrm>
            <a:off x="213668" y="6395115"/>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tx1"/>
                </a:solidFill>
              </a:rPr>
              <a:t>Introduction</a:t>
            </a:r>
          </a:p>
        </p:txBody>
      </p:sp>
      <p:sp>
        <p:nvSpPr>
          <p:cNvPr id="15" name="Rectangle 14">
            <a:extLst>
              <a:ext uri="{FF2B5EF4-FFF2-40B4-BE49-F238E27FC236}">
                <a16:creationId xmlns:a16="http://schemas.microsoft.com/office/drawing/2014/main" id="{721A1302-C3F6-7678-457B-AD2DB7F56310}"/>
              </a:ext>
            </a:extLst>
          </p:cNvPr>
          <p:cNvSpPr/>
          <p:nvPr/>
        </p:nvSpPr>
        <p:spPr>
          <a:xfrm>
            <a:off x="1417653" y="6395116"/>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tx1"/>
                </a:solidFill>
              </a:rPr>
              <a:t>Trades</a:t>
            </a:r>
          </a:p>
        </p:txBody>
      </p:sp>
      <p:sp>
        <p:nvSpPr>
          <p:cNvPr id="16" name="Rectangle 15">
            <a:extLst>
              <a:ext uri="{FF2B5EF4-FFF2-40B4-BE49-F238E27FC236}">
                <a16:creationId xmlns:a16="http://schemas.microsoft.com/office/drawing/2014/main" id="{96790418-2945-C843-34DF-458EC1365D0E}"/>
              </a:ext>
            </a:extLst>
          </p:cNvPr>
          <p:cNvSpPr/>
          <p:nvPr/>
        </p:nvSpPr>
        <p:spPr>
          <a:xfrm>
            <a:off x="2621638" y="6395117"/>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b="1">
                <a:solidFill>
                  <a:schemeClr val="tx1"/>
                </a:solidFill>
              </a:rPr>
              <a:t>Current Design Space</a:t>
            </a:r>
          </a:p>
        </p:txBody>
      </p:sp>
      <p:sp>
        <p:nvSpPr>
          <p:cNvPr id="17" name="Rectangle 16">
            <a:extLst>
              <a:ext uri="{FF2B5EF4-FFF2-40B4-BE49-F238E27FC236}">
                <a16:creationId xmlns:a16="http://schemas.microsoft.com/office/drawing/2014/main" id="{F901464B-2646-9F9C-A772-FA41C334F68A}"/>
              </a:ext>
            </a:extLst>
          </p:cNvPr>
          <p:cNvSpPr/>
          <p:nvPr/>
        </p:nvSpPr>
        <p:spPr>
          <a:xfrm>
            <a:off x="3839954" y="6395117"/>
            <a:ext cx="1089039" cy="365125"/>
          </a:xfrm>
          <a:prstGeom prst="rect">
            <a:avLst/>
          </a:prstGeom>
          <a:solidFill>
            <a:schemeClr val="accent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tx1"/>
                </a:solidFill>
              </a:rPr>
              <a:t>Future Work</a:t>
            </a:r>
          </a:p>
        </p:txBody>
      </p:sp>
      <p:pic>
        <p:nvPicPr>
          <p:cNvPr id="10" name="Picture 10">
            <a:extLst>
              <a:ext uri="{FF2B5EF4-FFF2-40B4-BE49-F238E27FC236}">
                <a16:creationId xmlns:a16="http://schemas.microsoft.com/office/drawing/2014/main" id="{8C6C0C97-9457-C8CA-8BBA-7022B2CF67D9}"/>
              </a:ext>
            </a:extLst>
          </p:cNvPr>
          <p:cNvPicPr>
            <a:picLocks noChangeAspect="1"/>
          </p:cNvPicPr>
          <p:nvPr/>
        </p:nvPicPr>
        <p:blipFill>
          <a:blip r:embed="rId3"/>
          <a:stretch>
            <a:fillRect/>
          </a:stretch>
        </p:blipFill>
        <p:spPr>
          <a:xfrm>
            <a:off x="6827133" y="1714286"/>
            <a:ext cx="4851605" cy="1826200"/>
          </a:xfrm>
          <a:prstGeom prst="rect">
            <a:avLst/>
          </a:prstGeom>
        </p:spPr>
      </p:pic>
      <p:pic>
        <p:nvPicPr>
          <p:cNvPr id="18" name="Picture 10" descr="Diagram, text, schematic&#10;&#10;Description automatically generated">
            <a:extLst>
              <a:ext uri="{FF2B5EF4-FFF2-40B4-BE49-F238E27FC236}">
                <a16:creationId xmlns:a16="http://schemas.microsoft.com/office/drawing/2014/main" id="{20178E7E-DA58-C5B0-6C99-535C7A0F141E}"/>
              </a:ext>
            </a:extLst>
          </p:cNvPr>
          <p:cNvPicPr>
            <a:picLocks noChangeAspect="1"/>
          </p:cNvPicPr>
          <p:nvPr/>
        </p:nvPicPr>
        <p:blipFill>
          <a:blip r:embed="rId4"/>
          <a:stretch>
            <a:fillRect/>
          </a:stretch>
        </p:blipFill>
        <p:spPr>
          <a:xfrm>
            <a:off x="6827133" y="3661248"/>
            <a:ext cx="4851605" cy="1826942"/>
          </a:xfrm>
          <a:prstGeom prst="rect">
            <a:avLst/>
          </a:prstGeom>
        </p:spPr>
      </p:pic>
      <p:sp>
        <p:nvSpPr>
          <p:cNvPr id="6" name="Text Placeholder 2">
            <a:extLst>
              <a:ext uri="{FF2B5EF4-FFF2-40B4-BE49-F238E27FC236}">
                <a16:creationId xmlns:a16="http://schemas.microsoft.com/office/drawing/2014/main" id="{87C81FB2-4C7C-2812-FA40-D98FBAFBD837}"/>
              </a:ext>
            </a:extLst>
          </p:cNvPr>
          <p:cNvSpPr>
            <a:spLocks noGrp="1"/>
          </p:cNvSpPr>
          <p:nvPr>
            <p:ph type="body" idx="1"/>
          </p:nvPr>
        </p:nvSpPr>
        <p:spPr>
          <a:xfrm>
            <a:off x="759039" y="2215284"/>
            <a:ext cx="5465030" cy="457200"/>
          </a:xfrm>
        </p:spPr>
        <p:txBody>
          <a:bodyPr>
            <a:noAutofit/>
          </a:bodyPr>
          <a:lstStyle/>
          <a:p>
            <a:r>
              <a:rPr lang="en-US" sz="2400"/>
              <a:t>Proposed Implementation</a:t>
            </a:r>
          </a:p>
        </p:txBody>
      </p:sp>
      <p:grpSp>
        <p:nvGrpSpPr>
          <p:cNvPr id="3" name="Group 2">
            <a:extLst>
              <a:ext uri="{FF2B5EF4-FFF2-40B4-BE49-F238E27FC236}">
                <a16:creationId xmlns:a16="http://schemas.microsoft.com/office/drawing/2014/main" id="{E66A0254-5B39-E90E-9234-57E4FDCF0257}"/>
              </a:ext>
            </a:extLst>
          </p:cNvPr>
          <p:cNvGrpSpPr/>
          <p:nvPr/>
        </p:nvGrpSpPr>
        <p:grpSpPr>
          <a:xfrm>
            <a:off x="103549" y="6323610"/>
            <a:ext cx="4975688" cy="501650"/>
            <a:chOff x="103549" y="6323610"/>
            <a:chExt cx="4975688" cy="501650"/>
          </a:xfrm>
        </p:grpSpPr>
        <p:sp>
          <p:nvSpPr>
            <p:cNvPr id="4" name="Rectangle: Rounded Corners 3">
              <a:extLst>
                <a:ext uri="{FF2B5EF4-FFF2-40B4-BE49-F238E27FC236}">
                  <a16:creationId xmlns:a16="http://schemas.microsoft.com/office/drawing/2014/main" id="{3C65E15B-9956-564E-596D-2E8C14B20EEB}"/>
                </a:ext>
              </a:extLst>
            </p:cNvPr>
            <p:cNvSpPr/>
            <p:nvPr/>
          </p:nvSpPr>
          <p:spPr>
            <a:xfrm>
              <a:off x="103549"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CBB1E47-AB18-6271-EE32-DE5C965E6AB3}"/>
                </a:ext>
              </a:extLst>
            </p:cNvPr>
            <p:cNvSpPr/>
            <p:nvPr/>
          </p:nvSpPr>
          <p:spPr>
            <a:xfrm>
              <a:off x="190537" y="6388632"/>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8" name="Rectangle: Rounded Corners 7">
              <a:extLst>
                <a:ext uri="{FF2B5EF4-FFF2-40B4-BE49-F238E27FC236}">
                  <a16:creationId xmlns:a16="http://schemas.microsoft.com/office/drawing/2014/main" id="{DDF23816-2523-EFFF-0DA1-47A3571DF604}"/>
                </a:ext>
              </a:extLst>
            </p:cNvPr>
            <p:cNvSpPr/>
            <p:nvPr/>
          </p:nvSpPr>
          <p:spPr>
            <a:xfrm>
              <a:off x="1397007"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9" name="Rectangle: Rounded Corners 8">
              <a:extLst>
                <a:ext uri="{FF2B5EF4-FFF2-40B4-BE49-F238E27FC236}">
                  <a16:creationId xmlns:a16="http://schemas.microsoft.com/office/drawing/2014/main" id="{90AF0DFB-3B36-C1CE-8A3D-6ED905E4E99D}"/>
                </a:ext>
              </a:extLst>
            </p:cNvPr>
            <p:cNvSpPr/>
            <p:nvPr/>
          </p:nvSpPr>
          <p:spPr>
            <a:xfrm>
              <a:off x="2608157" y="6395114"/>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19" name="Rectangle: Rounded Corners 18">
              <a:extLst>
                <a:ext uri="{FF2B5EF4-FFF2-40B4-BE49-F238E27FC236}">
                  <a16:creationId xmlns:a16="http://schemas.microsoft.com/office/drawing/2014/main" id="{7F43D5BF-48B6-1EA4-FD9B-E276C8B1EDC8}"/>
                </a:ext>
              </a:extLst>
            </p:cNvPr>
            <p:cNvSpPr/>
            <p:nvPr/>
          </p:nvSpPr>
          <p:spPr>
            <a:xfrm>
              <a:off x="3841826"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20" name="Picture 19">
            <a:hlinkClick r:id="rId5" action="ppaction://hlinksldjump"/>
            <a:extLst>
              <a:ext uri="{FF2B5EF4-FFF2-40B4-BE49-F238E27FC236}">
                <a16:creationId xmlns:a16="http://schemas.microsoft.com/office/drawing/2014/main" id="{5AAA7F2D-3099-E161-0545-0A3419053FF0}"/>
              </a:ext>
            </a:extLst>
          </p:cNvPr>
          <p:cNvPicPr>
            <a:picLocks noChangeAspect="1"/>
          </p:cNvPicPr>
          <p:nvPr/>
        </p:nvPicPr>
        <p:blipFill>
          <a:blip r:embed="rId6"/>
          <a:stretch>
            <a:fillRect/>
          </a:stretch>
        </p:blipFill>
        <p:spPr>
          <a:xfrm>
            <a:off x="11257022" y="0"/>
            <a:ext cx="934978" cy="868794"/>
          </a:xfrm>
          <a:prstGeom prst="rect">
            <a:avLst/>
          </a:prstGeom>
        </p:spPr>
      </p:pic>
    </p:spTree>
    <p:extLst>
      <p:ext uri="{BB962C8B-B14F-4D97-AF65-F5344CB8AC3E}">
        <p14:creationId xmlns:p14="http://schemas.microsoft.com/office/powerpoint/2010/main" val="1074330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9E0FBAE-5376-7710-DF75-2359DAC8CBC0}"/>
              </a:ext>
            </a:extLst>
          </p:cNvPr>
          <p:cNvSpPr>
            <a:spLocks noGrp="1"/>
          </p:cNvSpPr>
          <p:nvPr>
            <p:ph type="pic" sz="quarter" idx="13"/>
          </p:nvPr>
        </p:nvSpPr>
        <p:spPr/>
      </p:sp>
      <p:sp>
        <p:nvSpPr>
          <p:cNvPr id="4" name="Footer Placeholder 3">
            <a:extLst>
              <a:ext uri="{FF2B5EF4-FFF2-40B4-BE49-F238E27FC236}">
                <a16:creationId xmlns:a16="http://schemas.microsoft.com/office/drawing/2014/main" id="{8D35024C-4377-7477-D0BF-877995B24CEB}"/>
              </a:ext>
            </a:extLst>
          </p:cNvPr>
          <p:cNvSpPr>
            <a:spLocks noGrp="1"/>
          </p:cNvSpPr>
          <p:nvPr>
            <p:ph type="ftr" sz="quarter" idx="11"/>
          </p:nvPr>
        </p:nvSpPr>
        <p:spPr/>
        <p:txBody>
          <a:bodyPr/>
          <a:lstStyle/>
          <a:p>
            <a:r>
              <a:rPr lang="en-US"/>
              <a:t>TEAM SEVEN</a:t>
            </a:r>
          </a:p>
        </p:txBody>
      </p:sp>
      <p:sp>
        <p:nvSpPr>
          <p:cNvPr id="5" name="Slide Number Placeholder 4">
            <a:extLst>
              <a:ext uri="{FF2B5EF4-FFF2-40B4-BE49-F238E27FC236}">
                <a16:creationId xmlns:a16="http://schemas.microsoft.com/office/drawing/2014/main" id="{6545AE6B-A7F6-DC4E-6547-2EFD45FC923D}"/>
              </a:ext>
            </a:extLst>
          </p:cNvPr>
          <p:cNvSpPr>
            <a:spLocks noGrp="1"/>
          </p:cNvSpPr>
          <p:nvPr>
            <p:ph type="sldNum" sz="quarter" idx="12"/>
          </p:nvPr>
        </p:nvSpPr>
        <p:spPr/>
        <p:txBody>
          <a:bodyPr/>
          <a:lstStyle/>
          <a:p>
            <a:fld id="{B5CEABB6-07DC-46E8-9B57-56EC44A396E5}" type="slidenum">
              <a:rPr lang="en-US" smtClean="0"/>
              <a:t>29</a:t>
            </a:fld>
            <a:endParaRPr lang="en-US"/>
          </a:p>
        </p:txBody>
      </p:sp>
      <p:sp>
        <p:nvSpPr>
          <p:cNvPr id="6" name="Title 5">
            <a:extLst>
              <a:ext uri="{FF2B5EF4-FFF2-40B4-BE49-F238E27FC236}">
                <a16:creationId xmlns:a16="http://schemas.microsoft.com/office/drawing/2014/main" id="{D5D1B09B-258A-BE82-BF3F-0D8E7AC001A8}"/>
              </a:ext>
            </a:extLst>
          </p:cNvPr>
          <p:cNvSpPr>
            <a:spLocks noGrp="1"/>
          </p:cNvSpPr>
          <p:nvPr>
            <p:ph type="title"/>
          </p:nvPr>
        </p:nvSpPr>
        <p:spPr/>
        <p:txBody>
          <a:bodyPr/>
          <a:lstStyle/>
          <a:p>
            <a:r>
              <a:rPr lang="en-US"/>
              <a:t>Current Design Space</a:t>
            </a:r>
          </a:p>
        </p:txBody>
      </p:sp>
    </p:spTree>
    <p:extLst>
      <p:ext uri="{BB962C8B-B14F-4D97-AF65-F5344CB8AC3E}">
        <p14:creationId xmlns:p14="http://schemas.microsoft.com/office/powerpoint/2010/main" val="2749246962"/>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2DF6-7B56-15B6-8B97-54EAD2939690}"/>
              </a:ext>
            </a:extLst>
          </p:cNvPr>
          <p:cNvSpPr>
            <a:spLocks noGrp="1"/>
          </p:cNvSpPr>
          <p:nvPr>
            <p:ph type="title"/>
          </p:nvPr>
        </p:nvSpPr>
        <p:spPr/>
        <p:txBody>
          <a:bodyPr/>
          <a:lstStyle/>
          <a:p>
            <a:r>
              <a:rPr lang="en-US"/>
              <a:t>Mission Overview</a:t>
            </a:r>
          </a:p>
        </p:txBody>
      </p:sp>
      <p:pic>
        <p:nvPicPr>
          <p:cNvPr id="28" name="Picture Placeholder 27">
            <a:extLst>
              <a:ext uri="{FF2B5EF4-FFF2-40B4-BE49-F238E27FC236}">
                <a16:creationId xmlns:a16="http://schemas.microsoft.com/office/drawing/2014/main" id="{19CF7AE3-B34D-09B0-5BDF-0ED8B5EB7500}"/>
              </a:ext>
            </a:extLst>
          </p:cNvPr>
          <p:cNvPicPr>
            <a:picLocks noGrp="1" noChangeAspect="1"/>
          </p:cNvPicPr>
          <p:nvPr>
            <p:ph type="pic" sz="quarter" idx="23"/>
          </p:nvPr>
        </p:nvPicPr>
        <p:blipFill rotWithShape="1">
          <a:blip r:embed="rId3"/>
          <a:srcRect l="13" t="37994" r="-13" b="30878"/>
          <a:stretch/>
        </p:blipFill>
        <p:spPr>
          <a:xfrm>
            <a:off x="1524" y="4572000"/>
            <a:ext cx="12188952" cy="2286000"/>
          </a:xfrm>
        </p:spPr>
      </p:pic>
      <p:sp>
        <p:nvSpPr>
          <p:cNvPr id="4" name="Text Placeholder 3">
            <a:extLst>
              <a:ext uri="{FF2B5EF4-FFF2-40B4-BE49-F238E27FC236}">
                <a16:creationId xmlns:a16="http://schemas.microsoft.com/office/drawing/2014/main" id="{66A1EC6D-3D14-FB56-E9F5-73620B9969C9}"/>
              </a:ext>
            </a:extLst>
          </p:cNvPr>
          <p:cNvSpPr>
            <a:spLocks noGrp="1"/>
          </p:cNvSpPr>
          <p:nvPr>
            <p:ph type="body" sz="quarter" idx="13"/>
          </p:nvPr>
        </p:nvSpPr>
        <p:spPr>
          <a:xfrm>
            <a:off x="858304" y="1690688"/>
            <a:ext cx="4516129" cy="3647605"/>
          </a:xfrm>
          <a:ln>
            <a:solidFill>
              <a:schemeClr val="accent4"/>
            </a:solidFill>
          </a:ln>
        </p:spPr>
        <p:txBody>
          <a:bodyPr/>
          <a:lstStyle/>
          <a:p>
            <a:r>
              <a:rPr lang="en-US"/>
              <a:t>Problem</a:t>
            </a:r>
          </a:p>
        </p:txBody>
      </p:sp>
      <p:sp>
        <p:nvSpPr>
          <p:cNvPr id="5" name="Text Placeholder 4">
            <a:extLst>
              <a:ext uri="{FF2B5EF4-FFF2-40B4-BE49-F238E27FC236}">
                <a16:creationId xmlns:a16="http://schemas.microsoft.com/office/drawing/2014/main" id="{264021E6-4B34-FC6A-05C3-5517902F3B0C}"/>
              </a:ext>
            </a:extLst>
          </p:cNvPr>
          <p:cNvSpPr>
            <a:spLocks noGrp="1"/>
          </p:cNvSpPr>
          <p:nvPr>
            <p:ph type="body" sz="quarter" idx="15"/>
          </p:nvPr>
        </p:nvSpPr>
        <p:spPr>
          <a:xfrm>
            <a:off x="1119902" y="3250268"/>
            <a:ext cx="3992931" cy="1787578"/>
          </a:xfrm>
        </p:spPr>
        <p:txBody>
          <a:bodyPr vert="horz" lIns="91440" tIns="45720" rIns="91440" bIns="45720" rtlCol="0" anchor="t">
            <a:normAutofit/>
          </a:bodyPr>
          <a:lstStyle/>
          <a:p>
            <a:pPr marL="285750" indent="-285750" algn="ctr">
              <a:buFont typeface="Arial" panose="020B0604020202020204" pitchFamily="34" charset="0"/>
              <a:buChar char="•"/>
            </a:pPr>
            <a:r>
              <a:rPr lang="en-US" sz="1600" dirty="0"/>
              <a:t>Communications in remote areas</a:t>
            </a:r>
          </a:p>
          <a:p>
            <a:pPr marL="285750" indent="-285750" algn="ctr">
              <a:buFont typeface="Arial" panose="020B0604020202020204" pitchFamily="34" charset="0"/>
              <a:buChar char="•"/>
            </a:pPr>
            <a:endParaRPr lang="en-US" sz="1600" dirty="0"/>
          </a:p>
          <a:p>
            <a:pPr marL="285750" indent="-285750" algn="ctr">
              <a:buFont typeface="Arial" panose="020B0604020202020204" pitchFamily="34" charset="0"/>
              <a:buChar char="•"/>
            </a:pPr>
            <a:r>
              <a:rPr lang="en-US" sz="1600" dirty="0"/>
              <a:t>Lack of low-cost, energy efficient UAS</a:t>
            </a:r>
          </a:p>
          <a:p>
            <a:pPr marL="285750" indent="-285750" algn="ctr">
              <a:buFont typeface="Arial" panose="020B0604020202020204" pitchFamily="34" charset="0"/>
              <a:buChar char="•"/>
            </a:pPr>
            <a:endParaRPr lang="en-US" sz="1600" dirty="0"/>
          </a:p>
          <a:p>
            <a:pPr marL="285750" indent="-285750" algn="ctr">
              <a:buFont typeface="Arial" panose="020B0604020202020204" pitchFamily="34" charset="0"/>
              <a:buChar char="•"/>
            </a:pPr>
            <a:r>
              <a:rPr lang="en-US" sz="1600" dirty="0"/>
              <a:t>Limited personnel</a:t>
            </a:r>
          </a:p>
          <a:p>
            <a:pPr marL="285750" indent="-285750" algn="ctr">
              <a:buFont typeface="Arial" panose="020B0604020202020204" pitchFamily="34" charset="0"/>
              <a:buChar char="•"/>
            </a:pPr>
            <a:endParaRPr lang="en-US" dirty="0"/>
          </a:p>
        </p:txBody>
      </p:sp>
      <p:sp>
        <p:nvSpPr>
          <p:cNvPr id="8" name="Footer Placeholder 7">
            <a:extLst>
              <a:ext uri="{FF2B5EF4-FFF2-40B4-BE49-F238E27FC236}">
                <a16:creationId xmlns:a16="http://schemas.microsoft.com/office/drawing/2014/main" id="{F3410BB7-4691-BEBC-4CFB-0E83B62D1FBE}"/>
              </a:ext>
            </a:extLst>
          </p:cNvPr>
          <p:cNvSpPr>
            <a:spLocks noGrp="1"/>
          </p:cNvSpPr>
          <p:nvPr>
            <p:ph type="ftr" sz="quarter" idx="21"/>
          </p:nvPr>
        </p:nvSpPr>
        <p:spPr/>
        <p:txBody>
          <a:bodyPr/>
          <a:lstStyle/>
          <a:p>
            <a:r>
              <a:rPr lang="en-US"/>
              <a:t>TEAM SEVEN PDR</a:t>
            </a:r>
          </a:p>
        </p:txBody>
      </p:sp>
      <p:sp>
        <p:nvSpPr>
          <p:cNvPr id="9" name="Text Placeholder 8">
            <a:extLst>
              <a:ext uri="{FF2B5EF4-FFF2-40B4-BE49-F238E27FC236}">
                <a16:creationId xmlns:a16="http://schemas.microsoft.com/office/drawing/2014/main" id="{290A58DF-EE6B-E0E9-A14B-EF7AD8BD0B5F}"/>
              </a:ext>
            </a:extLst>
          </p:cNvPr>
          <p:cNvSpPr>
            <a:spLocks noGrp="1"/>
          </p:cNvSpPr>
          <p:nvPr>
            <p:ph type="body" sz="quarter" idx="26"/>
          </p:nvPr>
        </p:nvSpPr>
        <p:spPr>
          <a:xfrm>
            <a:off x="6817569" y="1696389"/>
            <a:ext cx="4540739" cy="3648456"/>
          </a:xfrm>
          <a:ln>
            <a:solidFill>
              <a:schemeClr val="accent4"/>
            </a:solidFill>
          </a:ln>
        </p:spPr>
        <p:txBody>
          <a:bodyPr/>
          <a:lstStyle/>
          <a:p>
            <a:r>
              <a:rPr lang="en-US" dirty="0"/>
              <a:t>Objective</a:t>
            </a:r>
          </a:p>
        </p:txBody>
      </p:sp>
      <p:sp>
        <p:nvSpPr>
          <p:cNvPr id="10" name="Text Placeholder 9">
            <a:extLst>
              <a:ext uri="{FF2B5EF4-FFF2-40B4-BE49-F238E27FC236}">
                <a16:creationId xmlns:a16="http://schemas.microsoft.com/office/drawing/2014/main" id="{540B5014-9C65-0048-2A26-1386B7BF770F}"/>
              </a:ext>
            </a:extLst>
          </p:cNvPr>
          <p:cNvSpPr>
            <a:spLocks noGrp="1"/>
          </p:cNvSpPr>
          <p:nvPr>
            <p:ph type="body" sz="quarter" idx="27"/>
          </p:nvPr>
        </p:nvSpPr>
        <p:spPr>
          <a:xfrm>
            <a:off x="7123708" y="3250268"/>
            <a:ext cx="3928459" cy="1787578"/>
          </a:xfrm>
        </p:spPr>
        <p:txBody>
          <a:bodyPr vert="horz" lIns="91440" tIns="45720" rIns="91440" bIns="45720" rtlCol="0" anchor="t">
            <a:normAutofit/>
          </a:bodyPr>
          <a:lstStyle/>
          <a:p>
            <a:pPr marL="285750" indent="-285750" algn="ctr">
              <a:buFont typeface="Arial" panose="020B0604020202020204" pitchFamily="34" charset="0"/>
              <a:buChar char="•"/>
            </a:pPr>
            <a:r>
              <a:rPr lang="en-US" sz="1600" dirty="0"/>
              <a:t>Develop energy and mission management software</a:t>
            </a:r>
          </a:p>
          <a:p>
            <a:pPr marL="285750" indent="-285750" algn="ctr">
              <a:buFont typeface="Arial" panose="020B0604020202020204" pitchFamily="34" charset="0"/>
              <a:buChar char="•"/>
            </a:pPr>
            <a:endParaRPr lang="en-US" sz="1600" dirty="0"/>
          </a:p>
          <a:p>
            <a:pPr marL="285750" indent="-285750" algn="ctr">
              <a:buFont typeface="Arial" panose="020B0604020202020204" pitchFamily="34" charset="0"/>
              <a:buChar char="•"/>
            </a:pPr>
            <a:r>
              <a:rPr lang="en-US" sz="1600" dirty="0"/>
              <a:t>Implement energy efficient flight controls</a:t>
            </a:r>
          </a:p>
          <a:p>
            <a:endParaRPr lang="en-US" dirty="0"/>
          </a:p>
        </p:txBody>
      </p:sp>
      <p:sp>
        <p:nvSpPr>
          <p:cNvPr id="11" name="Slide Number Placeholder 10">
            <a:extLst>
              <a:ext uri="{FF2B5EF4-FFF2-40B4-BE49-F238E27FC236}">
                <a16:creationId xmlns:a16="http://schemas.microsoft.com/office/drawing/2014/main" id="{F573BACD-A903-3E81-C531-1BF5A580A411}"/>
              </a:ext>
            </a:extLst>
          </p:cNvPr>
          <p:cNvSpPr>
            <a:spLocks noGrp="1"/>
          </p:cNvSpPr>
          <p:nvPr>
            <p:ph type="sldNum" sz="quarter" idx="22"/>
          </p:nvPr>
        </p:nvSpPr>
        <p:spPr/>
        <p:txBody>
          <a:bodyPr/>
          <a:lstStyle/>
          <a:p>
            <a:fld id="{B5CEABB6-07DC-46E8-9B57-56EC44A396E5}" type="slidenum">
              <a:rPr lang="en-US" smtClean="0"/>
              <a:pPr/>
              <a:t>3</a:t>
            </a:fld>
            <a:endParaRPr lang="en-US"/>
          </a:p>
        </p:txBody>
      </p:sp>
      <p:cxnSp>
        <p:nvCxnSpPr>
          <p:cNvPr id="21" name="Straight Connector 20">
            <a:extLst>
              <a:ext uri="{FF2B5EF4-FFF2-40B4-BE49-F238E27FC236}">
                <a16:creationId xmlns:a16="http://schemas.microsoft.com/office/drawing/2014/main" id="{20409B68-5F31-7744-F3E3-D039CC005D32}"/>
              </a:ext>
            </a:extLst>
          </p:cNvPr>
          <p:cNvCxnSpPr/>
          <p:nvPr/>
        </p:nvCxnSpPr>
        <p:spPr>
          <a:xfrm>
            <a:off x="1514405" y="2917372"/>
            <a:ext cx="273698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AFDBF51F-1743-F901-D144-9D578AFF88E7}"/>
              </a:ext>
            </a:extLst>
          </p:cNvPr>
          <p:cNvCxnSpPr/>
          <p:nvPr/>
        </p:nvCxnSpPr>
        <p:spPr>
          <a:xfrm>
            <a:off x="7974299" y="2914262"/>
            <a:ext cx="2736980"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4" name="Group 13">
            <a:extLst>
              <a:ext uri="{FF2B5EF4-FFF2-40B4-BE49-F238E27FC236}">
                <a16:creationId xmlns:a16="http://schemas.microsoft.com/office/drawing/2014/main" id="{DCF09B02-A3F2-B035-2EFD-D1869B169F93}"/>
              </a:ext>
            </a:extLst>
          </p:cNvPr>
          <p:cNvGrpSpPr/>
          <p:nvPr/>
        </p:nvGrpSpPr>
        <p:grpSpPr>
          <a:xfrm>
            <a:off x="124195" y="6323610"/>
            <a:ext cx="4975688" cy="501650"/>
            <a:chOff x="124195" y="6323610"/>
            <a:chExt cx="4975688" cy="501650"/>
          </a:xfrm>
        </p:grpSpPr>
        <p:sp>
          <p:nvSpPr>
            <p:cNvPr id="31" name="Rectangle: Rounded Corners 30">
              <a:extLst>
                <a:ext uri="{FF2B5EF4-FFF2-40B4-BE49-F238E27FC236}">
                  <a16:creationId xmlns:a16="http://schemas.microsoft.com/office/drawing/2014/main" id="{78770545-490F-7987-7920-63829E442B7D}"/>
                </a:ext>
              </a:extLst>
            </p:cNvPr>
            <p:cNvSpPr/>
            <p:nvPr/>
          </p:nvSpPr>
          <p:spPr>
            <a:xfrm>
              <a:off x="124195"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E9FCC7-413D-E9DD-1D93-5FA8976C6078}"/>
                </a:ext>
              </a:extLst>
            </p:cNvPr>
            <p:cNvSpPr/>
            <p:nvPr/>
          </p:nvSpPr>
          <p:spPr>
            <a:xfrm>
              <a:off x="211183" y="6388632"/>
              <a:ext cx="1096964"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7" name="Rectangle: Rounded Corners 6">
              <a:extLst>
                <a:ext uri="{FF2B5EF4-FFF2-40B4-BE49-F238E27FC236}">
                  <a16:creationId xmlns:a16="http://schemas.microsoft.com/office/drawing/2014/main" id="{64FBA171-B260-E985-3533-FED8D5FFFA2B}"/>
                </a:ext>
              </a:extLst>
            </p:cNvPr>
            <p:cNvSpPr/>
            <p:nvPr/>
          </p:nvSpPr>
          <p:spPr>
            <a:xfrm>
              <a:off x="1417653"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12" name="Rectangle: Rounded Corners 11">
              <a:extLst>
                <a:ext uri="{FF2B5EF4-FFF2-40B4-BE49-F238E27FC236}">
                  <a16:creationId xmlns:a16="http://schemas.microsoft.com/office/drawing/2014/main" id="{26D6606D-6AF5-C856-7E73-C5AEF529709A}"/>
                </a:ext>
              </a:extLst>
            </p:cNvPr>
            <p:cNvSpPr/>
            <p:nvPr/>
          </p:nvSpPr>
          <p:spPr>
            <a:xfrm>
              <a:off x="2628803"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13" name="Rectangle: Rounded Corners 12">
              <a:extLst>
                <a:ext uri="{FF2B5EF4-FFF2-40B4-BE49-F238E27FC236}">
                  <a16:creationId xmlns:a16="http://schemas.microsoft.com/office/drawing/2014/main" id="{57B7F1BE-14AC-DEBD-35A4-73D56D7187AE}"/>
                </a:ext>
              </a:extLst>
            </p:cNvPr>
            <p:cNvSpPr/>
            <p:nvPr/>
          </p:nvSpPr>
          <p:spPr>
            <a:xfrm>
              <a:off x="3862472"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20" name="Picture 19">
            <a:hlinkClick r:id="rId4" action="ppaction://hlinksldjump"/>
            <a:extLst>
              <a:ext uri="{FF2B5EF4-FFF2-40B4-BE49-F238E27FC236}">
                <a16:creationId xmlns:a16="http://schemas.microsoft.com/office/drawing/2014/main" id="{CEFD9D5B-065E-F1EC-C794-56703A8E2605}"/>
              </a:ext>
            </a:extLst>
          </p:cNvPr>
          <p:cNvPicPr>
            <a:picLocks noChangeAspect="1"/>
          </p:cNvPicPr>
          <p:nvPr/>
        </p:nvPicPr>
        <p:blipFill>
          <a:blip r:embed="rId5"/>
          <a:stretch>
            <a:fillRect/>
          </a:stretch>
        </p:blipFill>
        <p:spPr>
          <a:xfrm>
            <a:off x="11257022" y="0"/>
            <a:ext cx="934978" cy="868794"/>
          </a:xfrm>
          <a:prstGeom prst="rect">
            <a:avLst/>
          </a:prstGeom>
        </p:spPr>
      </p:pic>
    </p:spTree>
    <p:extLst>
      <p:ext uri="{BB962C8B-B14F-4D97-AF65-F5344CB8AC3E}">
        <p14:creationId xmlns:p14="http://schemas.microsoft.com/office/powerpoint/2010/main" val="469615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73BA-99F9-BA2D-A4D6-EE218347E52A}"/>
              </a:ext>
            </a:extLst>
          </p:cNvPr>
          <p:cNvSpPr>
            <a:spLocks noGrp="1"/>
          </p:cNvSpPr>
          <p:nvPr>
            <p:ph type="title"/>
          </p:nvPr>
        </p:nvSpPr>
        <p:spPr/>
        <p:txBody>
          <a:bodyPr/>
          <a:lstStyle/>
          <a:p>
            <a:r>
              <a:rPr lang="en-US" dirty="0"/>
              <a:t>Trade Integration</a:t>
            </a:r>
          </a:p>
        </p:txBody>
      </p:sp>
      <p:sp>
        <p:nvSpPr>
          <p:cNvPr id="3" name="Text Placeholder 2">
            <a:extLst>
              <a:ext uri="{FF2B5EF4-FFF2-40B4-BE49-F238E27FC236}">
                <a16:creationId xmlns:a16="http://schemas.microsoft.com/office/drawing/2014/main" id="{54D36C60-F7A1-CBD7-CCE3-6311D0854A9A}"/>
              </a:ext>
            </a:extLst>
          </p:cNvPr>
          <p:cNvSpPr>
            <a:spLocks noGrp="1"/>
          </p:cNvSpPr>
          <p:nvPr>
            <p:ph type="body" idx="1"/>
          </p:nvPr>
        </p:nvSpPr>
        <p:spPr/>
        <p:txBody>
          <a:bodyPr>
            <a:normAutofit lnSpcReduction="10000"/>
          </a:bodyPr>
          <a:lstStyle/>
          <a:p>
            <a:r>
              <a:rPr lang="en-US"/>
              <a:t>Levels of Closed Loop Energy Optimization</a:t>
            </a:r>
          </a:p>
        </p:txBody>
      </p:sp>
      <p:sp>
        <p:nvSpPr>
          <p:cNvPr id="7" name="Picture Placeholder 6">
            <a:extLst>
              <a:ext uri="{FF2B5EF4-FFF2-40B4-BE49-F238E27FC236}">
                <a16:creationId xmlns:a16="http://schemas.microsoft.com/office/drawing/2014/main" id="{EA6BC5D3-E9BA-3C84-576A-E8D2E6EB9C83}"/>
              </a:ext>
            </a:extLst>
          </p:cNvPr>
          <p:cNvSpPr>
            <a:spLocks noGrp="1"/>
          </p:cNvSpPr>
          <p:nvPr>
            <p:ph type="pic" sz="quarter" idx="13"/>
          </p:nvPr>
        </p:nvSpPr>
        <p:spPr/>
      </p:sp>
      <p:sp>
        <p:nvSpPr>
          <p:cNvPr id="8" name="Date Placeholder 7">
            <a:extLst>
              <a:ext uri="{FF2B5EF4-FFF2-40B4-BE49-F238E27FC236}">
                <a16:creationId xmlns:a16="http://schemas.microsoft.com/office/drawing/2014/main" id="{AB704100-C1F9-183F-9B83-2BEEC5B0341B}"/>
              </a:ext>
            </a:extLst>
          </p:cNvPr>
          <p:cNvSpPr>
            <a:spLocks noGrp="1"/>
          </p:cNvSpPr>
          <p:nvPr>
            <p:ph type="dt" sz="half" idx="4294967295"/>
          </p:nvPr>
        </p:nvSpPr>
        <p:spPr>
          <a:xfrm>
            <a:off x="838200" y="6356350"/>
            <a:ext cx="2743200" cy="365125"/>
          </a:xfrm>
          <a:prstGeom prst="rect">
            <a:avLst/>
          </a:prstGeom>
        </p:spPr>
        <p:txBody>
          <a:bodyPr/>
          <a:lstStyle/>
          <a:p>
            <a:r>
              <a:rPr lang="en-US"/>
              <a:t>2022</a:t>
            </a:r>
          </a:p>
        </p:txBody>
      </p:sp>
      <p:sp>
        <p:nvSpPr>
          <p:cNvPr id="9" name="Footer Placeholder 8">
            <a:extLst>
              <a:ext uri="{FF2B5EF4-FFF2-40B4-BE49-F238E27FC236}">
                <a16:creationId xmlns:a16="http://schemas.microsoft.com/office/drawing/2014/main" id="{8754E23C-1C5A-C6E7-D895-E2E5E74B16C1}"/>
              </a:ext>
            </a:extLst>
          </p:cNvPr>
          <p:cNvSpPr>
            <a:spLocks noGrp="1"/>
          </p:cNvSpPr>
          <p:nvPr>
            <p:ph type="ftr" sz="quarter" idx="11"/>
          </p:nvPr>
        </p:nvSpPr>
        <p:spPr/>
        <p:txBody>
          <a:bodyPr/>
          <a:lstStyle/>
          <a:p>
            <a:r>
              <a:rPr lang="en-US"/>
              <a:t>TEAM SEVEN PDR</a:t>
            </a:r>
          </a:p>
        </p:txBody>
      </p:sp>
      <p:sp>
        <p:nvSpPr>
          <p:cNvPr id="10" name="Slide Number Placeholder 9">
            <a:extLst>
              <a:ext uri="{FF2B5EF4-FFF2-40B4-BE49-F238E27FC236}">
                <a16:creationId xmlns:a16="http://schemas.microsoft.com/office/drawing/2014/main" id="{5123D676-F109-D4CF-9578-4C3D839FD534}"/>
              </a:ext>
            </a:extLst>
          </p:cNvPr>
          <p:cNvSpPr>
            <a:spLocks noGrp="1"/>
          </p:cNvSpPr>
          <p:nvPr>
            <p:ph type="sldNum" sz="quarter" idx="12"/>
          </p:nvPr>
        </p:nvSpPr>
        <p:spPr/>
        <p:txBody>
          <a:bodyPr/>
          <a:lstStyle/>
          <a:p>
            <a:fld id="{B5CEABB6-07DC-46E8-9B57-56EC44A396E5}" type="slidenum">
              <a:rPr lang="en-US" smtClean="0"/>
              <a:pPr/>
              <a:t>30</a:t>
            </a:fld>
            <a:endParaRPr lang="en-US"/>
          </a:p>
        </p:txBody>
      </p:sp>
      <p:sp>
        <p:nvSpPr>
          <p:cNvPr id="19" name="Content Placeholder 18">
            <a:extLst>
              <a:ext uri="{FF2B5EF4-FFF2-40B4-BE49-F238E27FC236}">
                <a16:creationId xmlns:a16="http://schemas.microsoft.com/office/drawing/2014/main" id="{AA1E54C6-B8AE-3E94-5D7B-98372213EA64}"/>
              </a:ext>
            </a:extLst>
          </p:cNvPr>
          <p:cNvSpPr>
            <a:spLocks noGrp="1"/>
          </p:cNvSpPr>
          <p:nvPr>
            <p:ph sz="half" idx="2"/>
          </p:nvPr>
        </p:nvSpPr>
        <p:spPr/>
        <p:txBody>
          <a:bodyPr vert="horz" lIns="91440" tIns="45720" rIns="91440" bIns="45720" rtlCol="0" anchor="t">
            <a:normAutofit/>
          </a:bodyPr>
          <a:lstStyle/>
          <a:p>
            <a:r>
              <a:rPr lang="en-US" dirty="0"/>
              <a:t>Focus on climb and orbit flight phases</a:t>
            </a:r>
            <a:endParaRPr lang="en-US" sz="800" dirty="0"/>
          </a:p>
          <a:p>
            <a:r>
              <a:rPr lang="en-US" dirty="0"/>
              <a:t>Saves development time</a:t>
            </a:r>
          </a:p>
          <a:p>
            <a:r>
              <a:rPr lang="en-US" dirty="0"/>
              <a:t>Scopes away from complicated transit pathing algorithms (riding updrafts, following ridgelines)</a:t>
            </a:r>
          </a:p>
          <a:p>
            <a:r>
              <a:rPr lang="en-US" dirty="0"/>
              <a:t>Scopes away from challenging takeoff/landing protocols</a:t>
            </a:r>
          </a:p>
        </p:txBody>
      </p:sp>
      <p:grpSp>
        <p:nvGrpSpPr>
          <p:cNvPr id="20" name="Group 19">
            <a:extLst>
              <a:ext uri="{FF2B5EF4-FFF2-40B4-BE49-F238E27FC236}">
                <a16:creationId xmlns:a16="http://schemas.microsoft.com/office/drawing/2014/main" id="{1F54322C-2DDA-DF6A-984D-8672C52AC00F}"/>
              </a:ext>
            </a:extLst>
          </p:cNvPr>
          <p:cNvGrpSpPr/>
          <p:nvPr/>
        </p:nvGrpSpPr>
        <p:grpSpPr>
          <a:xfrm>
            <a:off x="103549" y="6326851"/>
            <a:ext cx="4975688" cy="501650"/>
            <a:chOff x="103549" y="6326851"/>
            <a:chExt cx="4975688" cy="501650"/>
          </a:xfrm>
        </p:grpSpPr>
        <p:sp>
          <p:nvSpPr>
            <p:cNvPr id="5" name="Rectangle: Rounded Corners 4">
              <a:extLst>
                <a:ext uri="{FF2B5EF4-FFF2-40B4-BE49-F238E27FC236}">
                  <a16:creationId xmlns:a16="http://schemas.microsoft.com/office/drawing/2014/main" id="{29D15E7E-042B-860F-AF93-135106341D89}"/>
                </a:ext>
              </a:extLst>
            </p:cNvPr>
            <p:cNvSpPr/>
            <p:nvPr/>
          </p:nvSpPr>
          <p:spPr>
            <a:xfrm>
              <a:off x="103549" y="6326851"/>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C3255F3-E216-8249-FF2F-C96AE2B5838F}"/>
                </a:ext>
              </a:extLst>
            </p:cNvPr>
            <p:cNvSpPr/>
            <p:nvPr/>
          </p:nvSpPr>
          <p:spPr>
            <a:xfrm>
              <a:off x="190537" y="6391873"/>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16" name="Rectangle: Rounded Corners 15">
              <a:extLst>
                <a:ext uri="{FF2B5EF4-FFF2-40B4-BE49-F238E27FC236}">
                  <a16:creationId xmlns:a16="http://schemas.microsoft.com/office/drawing/2014/main" id="{D3B31C4A-F5F1-1451-0F0D-BBF938DD5D76}"/>
                </a:ext>
              </a:extLst>
            </p:cNvPr>
            <p:cNvSpPr/>
            <p:nvPr/>
          </p:nvSpPr>
          <p:spPr>
            <a:xfrm>
              <a:off x="1397007"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17" name="Rectangle: Rounded Corners 16">
              <a:extLst>
                <a:ext uri="{FF2B5EF4-FFF2-40B4-BE49-F238E27FC236}">
                  <a16:creationId xmlns:a16="http://schemas.microsoft.com/office/drawing/2014/main" id="{08364544-1219-FEAD-4943-9499F0B173F2}"/>
                </a:ext>
              </a:extLst>
            </p:cNvPr>
            <p:cNvSpPr/>
            <p:nvPr/>
          </p:nvSpPr>
          <p:spPr>
            <a:xfrm>
              <a:off x="2608157" y="6398355"/>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18" name="Rectangle: Rounded Corners 17">
              <a:extLst>
                <a:ext uri="{FF2B5EF4-FFF2-40B4-BE49-F238E27FC236}">
                  <a16:creationId xmlns:a16="http://schemas.microsoft.com/office/drawing/2014/main" id="{FA6C8B3C-FB10-3376-4A25-C2CDC48434AD}"/>
                </a:ext>
              </a:extLst>
            </p:cNvPr>
            <p:cNvSpPr/>
            <p:nvPr/>
          </p:nvSpPr>
          <p:spPr>
            <a:xfrm>
              <a:off x="3841826" y="6391873"/>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4" name="Picture 3">
            <a:hlinkClick r:id="rId2" action="ppaction://hlinksldjump"/>
            <a:extLst>
              <a:ext uri="{FF2B5EF4-FFF2-40B4-BE49-F238E27FC236}">
                <a16:creationId xmlns:a16="http://schemas.microsoft.com/office/drawing/2014/main" id="{54472D66-37E0-E1D8-5883-5A9C25FD9EC6}"/>
              </a:ext>
            </a:extLst>
          </p:cNvPr>
          <p:cNvPicPr>
            <a:picLocks noChangeAspect="1"/>
          </p:cNvPicPr>
          <p:nvPr/>
        </p:nvPicPr>
        <p:blipFill>
          <a:blip r:embed="rId3"/>
          <a:stretch>
            <a:fillRect/>
          </a:stretch>
        </p:blipFill>
        <p:spPr>
          <a:xfrm>
            <a:off x="11257022" y="0"/>
            <a:ext cx="934978" cy="868794"/>
          </a:xfrm>
          <a:prstGeom prst="rect">
            <a:avLst/>
          </a:prstGeom>
        </p:spPr>
      </p:pic>
      <p:pic>
        <p:nvPicPr>
          <p:cNvPr id="21" name="Picture 16" descr="Diagram&#10;&#10;Description automatically generated">
            <a:extLst>
              <a:ext uri="{FF2B5EF4-FFF2-40B4-BE49-F238E27FC236}">
                <a16:creationId xmlns:a16="http://schemas.microsoft.com/office/drawing/2014/main" id="{4AEBCE4E-A9ED-9221-31A5-FC2213B11EA6}"/>
              </a:ext>
            </a:extLst>
          </p:cNvPr>
          <p:cNvPicPr>
            <a:picLocks noChangeAspect="1"/>
          </p:cNvPicPr>
          <p:nvPr/>
        </p:nvPicPr>
        <p:blipFill>
          <a:blip r:embed="rId4"/>
          <a:stretch>
            <a:fillRect/>
          </a:stretch>
        </p:blipFill>
        <p:spPr>
          <a:xfrm>
            <a:off x="6164707" y="1853548"/>
            <a:ext cx="5803358" cy="2864743"/>
          </a:xfrm>
          <a:prstGeom prst="rect">
            <a:avLst/>
          </a:prstGeom>
        </p:spPr>
      </p:pic>
      <p:sp>
        <p:nvSpPr>
          <p:cNvPr id="27" name="Rectangle 26">
            <a:extLst>
              <a:ext uri="{FF2B5EF4-FFF2-40B4-BE49-F238E27FC236}">
                <a16:creationId xmlns:a16="http://schemas.microsoft.com/office/drawing/2014/main" id="{52B254E0-1D5D-4330-983A-3D13F18ACC97}"/>
              </a:ext>
            </a:extLst>
          </p:cNvPr>
          <p:cNvSpPr/>
          <p:nvPr/>
        </p:nvSpPr>
        <p:spPr>
          <a:xfrm>
            <a:off x="6164708" y="1848376"/>
            <a:ext cx="1772528" cy="2869915"/>
          </a:xfrm>
          <a:prstGeom prst="rect">
            <a:avLst/>
          </a:prstGeom>
          <a:solidFill>
            <a:srgbClr val="5F5F5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gn="ctr">
              <a:buFont typeface="Arial" panose="020B0604020202020204" pitchFamily="34" charset="0"/>
              <a:buChar char="•"/>
            </a:pPr>
            <a:endParaRPr lang="en-US"/>
          </a:p>
        </p:txBody>
      </p:sp>
      <p:sp>
        <p:nvSpPr>
          <p:cNvPr id="28" name="Rectangle 27">
            <a:extLst>
              <a:ext uri="{FF2B5EF4-FFF2-40B4-BE49-F238E27FC236}">
                <a16:creationId xmlns:a16="http://schemas.microsoft.com/office/drawing/2014/main" id="{9E0D889A-5474-6947-418F-9E02AF50A962}"/>
              </a:ext>
            </a:extLst>
          </p:cNvPr>
          <p:cNvSpPr/>
          <p:nvPr/>
        </p:nvSpPr>
        <p:spPr>
          <a:xfrm>
            <a:off x="9403420" y="1848376"/>
            <a:ext cx="2440237" cy="2864743"/>
          </a:xfrm>
          <a:prstGeom prst="rect">
            <a:avLst/>
          </a:prstGeom>
          <a:solidFill>
            <a:srgbClr val="5F5F5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4B1A265-16A5-63F6-797B-D520989F0CEB}"/>
              </a:ext>
            </a:extLst>
          </p:cNvPr>
          <p:cNvSpPr/>
          <p:nvPr/>
        </p:nvSpPr>
        <p:spPr>
          <a:xfrm rot="5400000">
            <a:off x="8608224" y="3917927"/>
            <a:ext cx="124207" cy="1466177"/>
          </a:xfrm>
          <a:prstGeom prst="rect">
            <a:avLst/>
          </a:prstGeom>
          <a:solidFill>
            <a:srgbClr val="5F5F5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Process 29">
            <a:extLst>
              <a:ext uri="{FF2B5EF4-FFF2-40B4-BE49-F238E27FC236}">
                <a16:creationId xmlns:a16="http://schemas.microsoft.com/office/drawing/2014/main" id="{5B5759A9-2888-FB57-5CE2-4D96D2AD042A}"/>
              </a:ext>
            </a:extLst>
          </p:cNvPr>
          <p:cNvSpPr/>
          <p:nvPr/>
        </p:nvSpPr>
        <p:spPr>
          <a:xfrm>
            <a:off x="7937242" y="2562808"/>
            <a:ext cx="1466178" cy="2027853"/>
          </a:xfrm>
          <a:prstGeom prst="flowChartProcess">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F1F7398-FA4F-A172-2A8D-883C55F29CB8}"/>
              </a:ext>
            </a:extLst>
          </p:cNvPr>
          <p:cNvSpPr/>
          <p:nvPr/>
        </p:nvSpPr>
        <p:spPr>
          <a:xfrm rot="5400000">
            <a:off x="8319454" y="1466162"/>
            <a:ext cx="701749" cy="1466177"/>
          </a:xfrm>
          <a:prstGeom prst="rect">
            <a:avLst/>
          </a:prstGeom>
          <a:solidFill>
            <a:srgbClr val="5F5F5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880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0381-E71F-0FEE-9BC6-68133B6D3F7E}"/>
              </a:ext>
            </a:extLst>
          </p:cNvPr>
          <p:cNvSpPr>
            <a:spLocks noGrp="1"/>
          </p:cNvSpPr>
          <p:nvPr>
            <p:ph type="title"/>
          </p:nvPr>
        </p:nvSpPr>
        <p:spPr/>
        <p:txBody>
          <a:bodyPr/>
          <a:lstStyle/>
          <a:p>
            <a:r>
              <a:rPr lang="en-US" dirty="0"/>
              <a:t>Possible Controls Loop Architecture</a:t>
            </a:r>
          </a:p>
        </p:txBody>
      </p:sp>
      <p:sp>
        <p:nvSpPr>
          <p:cNvPr id="3" name="Footer Placeholder 2">
            <a:extLst>
              <a:ext uri="{FF2B5EF4-FFF2-40B4-BE49-F238E27FC236}">
                <a16:creationId xmlns:a16="http://schemas.microsoft.com/office/drawing/2014/main" id="{96980C4F-8B51-E5AF-C647-901263266846}"/>
              </a:ext>
            </a:extLst>
          </p:cNvPr>
          <p:cNvSpPr>
            <a:spLocks noGrp="1"/>
          </p:cNvSpPr>
          <p:nvPr>
            <p:ph type="ftr" sz="quarter" idx="11"/>
          </p:nvPr>
        </p:nvSpPr>
        <p:spPr/>
        <p:txBody>
          <a:bodyPr/>
          <a:lstStyle/>
          <a:p>
            <a:r>
              <a:rPr lang="en-US"/>
              <a:t>TEAM SEVEN PDR</a:t>
            </a:r>
          </a:p>
        </p:txBody>
      </p:sp>
      <p:sp>
        <p:nvSpPr>
          <p:cNvPr id="4" name="Slide Number Placeholder 3">
            <a:extLst>
              <a:ext uri="{FF2B5EF4-FFF2-40B4-BE49-F238E27FC236}">
                <a16:creationId xmlns:a16="http://schemas.microsoft.com/office/drawing/2014/main" id="{5F0DA463-8C8B-5D50-7D8F-A7D2D1E0CAAB}"/>
              </a:ext>
            </a:extLst>
          </p:cNvPr>
          <p:cNvSpPr>
            <a:spLocks noGrp="1"/>
          </p:cNvSpPr>
          <p:nvPr>
            <p:ph type="sldNum" sz="quarter" idx="12"/>
          </p:nvPr>
        </p:nvSpPr>
        <p:spPr/>
        <p:txBody>
          <a:bodyPr/>
          <a:lstStyle/>
          <a:p>
            <a:fld id="{B5CEABB6-07DC-46E8-9B57-56EC44A396E5}" type="slidenum">
              <a:rPr lang="en-US" smtClean="0"/>
              <a:t>31</a:t>
            </a:fld>
            <a:endParaRPr lang="en-US"/>
          </a:p>
        </p:txBody>
      </p:sp>
      <p:sp>
        <p:nvSpPr>
          <p:cNvPr id="5" name="Rectangle 4">
            <a:extLst>
              <a:ext uri="{FF2B5EF4-FFF2-40B4-BE49-F238E27FC236}">
                <a16:creationId xmlns:a16="http://schemas.microsoft.com/office/drawing/2014/main" id="{75A0F2C7-98A1-6DE8-E1FF-B03E24439334}"/>
              </a:ext>
            </a:extLst>
          </p:cNvPr>
          <p:cNvSpPr/>
          <p:nvPr/>
        </p:nvSpPr>
        <p:spPr>
          <a:xfrm>
            <a:off x="213668" y="6395115"/>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tx1"/>
                </a:solidFill>
              </a:rPr>
              <a:t>Introduction</a:t>
            </a:r>
          </a:p>
        </p:txBody>
      </p:sp>
      <p:sp>
        <p:nvSpPr>
          <p:cNvPr id="6" name="Rectangle 5">
            <a:extLst>
              <a:ext uri="{FF2B5EF4-FFF2-40B4-BE49-F238E27FC236}">
                <a16:creationId xmlns:a16="http://schemas.microsoft.com/office/drawing/2014/main" id="{231F0E50-FD72-4D66-0EBA-012A442CF99B}"/>
              </a:ext>
            </a:extLst>
          </p:cNvPr>
          <p:cNvSpPr/>
          <p:nvPr/>
        </p:nvSpPr>
        <p:spPr>
          <a:xfrm>
            <a:off x="1417653" y="6395116"/>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tx1"/>
                </a:solidFill>
              </a:rPr>
              <a:t>Trades</a:t>
            </a:r>
          </a:p>
        </p:txBody>
      </p:sp>
      <p:sp>
        <p:nvSpPr>
          <p:cNvPr id="7" name="Rectangle 6">
            <a:extLst>
              <a:ext uri="{FF2B5EF4-FFF2-40B4-BE49-F238E27FC236}">
                <a16:creationId xmlns:a16="http://schemas.microsoft.com/office/drawing/2014/main" id="{37495E60-A8E1-148C-B7B4-62066ABB6BC4}"/>
              </a:ext>
            </a:extLst>
          </p:cNvPr>
          <p:cNvSpPr/>
          <p:nvPr/>
        </p:nvSpPr>
        <p:spPr>
          <a:xfrm>
            <a:off x="2621638" y="6395117"/>
            <a:ext cx="1089039" cy="365125"/>
          </a:xfrm>
          <a:prstGeom prst="rect">
            <a:avLst/>
          </a:prstGeom>
          <a:solidFill>
            <a:schemeClr val="accent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b="1">
                <a:solidFill>
                  <a:schemeClr val="tx1"/>
                </a:solidFill>
              </a:rPr>
              <a:t>Current Design Space</a:t>
            </a:r>
          </a:p>
        </p:txBody>
      </p:sp>
      <p:sp>
        <p:nvSpPr>
          <p:cNvPr id="8" name="Rectangle 7">
            <a:extLst>
              <a:ext uri="{FF2B5EF4-FFF2-40B4-BE49-F238E27FC236}">
                <a16:creationId xmlns:a16="http://schemas.microsoft.com/office/drawing/2014/main" id="{30692368-A75B-B677-B98C-82DCED9A5F09}"/>
              </a:ext>
            </a:extLst>
          </p:cNvPr>
          <p:cNvSpPr/>
          <p:nvPr/>
        </p:nvSpPr>
        <p:spPr>
          <a:xfrm>
            <a:off x="3839954" y="6395117"/>
            <a:ext cx="1089039" cy="365125"/>
          </a:xfrm>
          <a:prstGeom prst="rect">
            <a:avLst/>
          </a:prstGeom>
          <a:solidFill>
            <a:schemeClr val="bg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tx1"/>
                </a:solidFill>
              </a:rPr>
              <a:t>Future Work</a:t>
            </a:r>
          </a:p>
        </p:txBody>
      </p:sp>
      <p:pic>
        <p:nvPicPr>
          <p:cNvPr id="9" name="Picture 9" descr="Diagram&#10;&#10;Description automatically generated">
            <a:extLst>
              <a:ext uri="{FF2B5EF4-FFF2-40B4-BE49-F238E27FC236}">
                <a16:creationId xmlns:a16="http://schemas.microsoft.com/office/drawing/2014/main" id="{C84154A9-EAE8-8F8D-1E65-EB4D8014C87E}"/>
              </a:ext>
            </a:extLst>
          </p:cNvPr>
          <p:cNvPicPr>
            <a:picLocks noChangeAspect="1"/>
          </p:cNvPicPr>
          <p:nvPr/>
        </p:nvPicPr>
        <p:blipFill>
          <a:blip r:embed="rId3"/>
          <a:stretch>
            <a:fillRect/>
          </a:stretch>
        </p:blipFill>
        <p:spPr>
          <a:xfrm>
            <a:off x="240324" y="1481993"/>
            <a:ext cx="6123352" cy="4587629"/>
          </a:xfrm>
          <a:prstGeom prst="rect">
            <a:avLst/>
          </a:prstGeom>
        </p:spPr>
      </p:pic>
      <p:sp>
        <p:nvSpPr>
          <p:cNvPr id="10" name="TextBox 9">
            <a:extLst>
              <a:ext uri="{FF2B5EF4-FFF2-40B4-BE49-F238E27FC236}">
                <a16:creationId xmlns:a16="http://schemas.microsoft.com/office/drawing/2014/main" id="{BF7A8FFD-8D63-7A18-5142-4B20A63CD3DF}"/>
              </a:ext>
            </a:extLst>
          </p:cNvPr>
          <p:cNvSpPr txBox="1"/>
          <p:nvPr/>
        </p:nvSpPr>
        <p:spPr>
          <a:xfrm>
            <a:off x="6643077" y="1484922"/>
            <a:ext cx="5441461" cy="41987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a:solidFill>
                  <a:srgbClr val="595959"/>
                </a:solidFill>
                <a:cs typeface="Arial"/>
              </a:rPr>
              <a:t>Inner-loop and outer-loop configuration</a:t>
            </a:r>
          </a:p>
          <a:p>
            <a:pPr marL="742950" lvl="1" indent="-285750">
              <a:lnSpc>
                <a:spcPct val="150000"/>
              </a:lnSpc>
              <a:buFont typeface="Arial"/>
              <a:buChar char="•"/>
            </a:pPr>
            <a:r>
              <a:rPr lang="en-US" sz="2000">
                <a:solidFill>
                  <a:srgbClr val="595959"/>
                </a:solidFill>
                <a:cs typeface="Arial"/>
              </a:rPr>
              <a:t>Inner-loop: Flight Controller</a:t>
            </a:r>
          </a:p>
          <a:p>
            <a:pPr marL="742950" lvl="1" indent="-285750">
              <a:lnSpc>
                <a:spcPct val="150000"/>
              </a:lnSpc>
              <a:buFont typeface="Arial"/>
              <a:buChar char="•"/>
            </a:pPr>
            <a:r>
              <a:rPr lang="en-US" sz="2000">
                <a:solidFill>
                  <a:srgbClr val="595959"/>
                </a:solidFill>
                <a:cs typeface="Arial"/>
              </a:rPr>
              <a:t>Outer-loop: Mission Management</a:t>
            </a:r>
          </a:p>
          <a:p>
            <a:pPr marL="285750" indent="-285750">
              <a:lnSpc>
                <a:spcPct val="150000"/>
              </a:lnSpc>
              <a:buFont typeface="Arial"/>
              <a:buChar char="•"/>
            </a:pPr>
            <a:r>
              <a:rPr lang="en-US" sz="2000">
                <a:solidFill>
                  <a:srgbClr val="595959"/>
                </a:solidFill>
                <a:cs typeface="Arial"/>
              </a:rPr>
              <a:t>Mission Management asynchronously determines optimized flight plans</a:t>
            </a:r>
          </a:p>
          <a:p>
            <a:pPr marL="285750" indent="-285750">
              <a:lnSpc>
                <a:spcPct val="150000"/>
              </a:lnSpc>
              <a:buFont typeface="Arial"/>
              <a:buChar char="•"/>
            </a:pPr>
            <a:r>
              <a:rPr lang="en-US" sz="2000">
                <a:solidFill>
                  <a:srgbClr val="595959"/>
                </a:solidFill>
                <a:cs typeface="Arial"/>
              </a:rPr>
              <a:t>Flight Controller receives states from current flight plan and follows them</a:t>
            </a:r>
          </a:p>
          <a:p>
            <a:pPr marL="285750" indent="-285750">
              <a:lnSpc>
                <a:spcPct val="150000"/>
              </a:lnSpc>
              <a:buFont typeface="Arial"/>
              <a:buChar char="•"/>
            </a:pPr>
            <a:r>
              <a:rPr lang="en-US" sz="2000">
                <a:solidFill>
                  <a:srgbClr val="595959"/>
                </a:solidFill>
                <a:cs typeface="Arial"/>
              </a:rPr>
              <a:t>Potential approach to integrate optimized plans with any controller</a:t>
            </a:r>
          </a:p>
        </p:txBody>
      </p:sp>
      <p:grpSp>
        <p:nvGrpSpPr>
          <p:cNvPr id="12" name="Group 11">
            <a:extLst>
              <a:ext uri="{FF2B5EF4-FFF2-40B4-BE49-F238E27FC236}">
                <a16:creationId xmlns:a16="http://schemas.microsoft.com/office/drawing/2014/main" id="{73F782DC-EE1C-7D66-1CB2-03E28D32499E}"/>
              </a:ext>
            </a:extLst>
          </p:cNvPr>
          <p:cNvGrpSpPr/>
          <p:nvPr/>
        </p:nvGrpSpPr>
        <p:grpSpPr>
          <a:xfrm>
            <a:off x="103549" y="6326851"/>
            <a:ext cx="4975688" cy="501650"/>
            <a:chOff x="103549" y="6326851"/>
            <a:chExt cx="4975688" cy="501650"/>
          </a:xfrm>
        </p:grpSpPr>
        <p:sp>
          <p:nvSpPr>
            <p:cNvPr id="13" name="Rectangle: Rounded Corners 12">
              <a:extLst>
                <a:ext uri="{FF2B5EF4-FFF2-40B4-BE49-F238E27FC236}">
                  <a16:creationId xmlns:a16="http://schemas.microsoft.com/office/drawing/2014/main" id="{F15FD859-D91F-B3E4-4A41-351C983A2FA4}"/>
                </a:ext>
              </a:extLst>
            </p:cNvPr>
            <p:cNvSpPr/>
            <p:nvPr/>
          </p:nvSpPr>
          <p:spPr>
            <a:xfrm>
              <a:off x="103549" y="6326851"/>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6AEA4AF-B1A6-F45E-171D-9D63ED515483}"/>
                </a:ext>
              </a:extLst>
            </p:cNvPr>
            <p:cNvSpPr/>
            <p:nvPr/>
          </p:nvSpPr>
          <p:spPr>
            <a:xfrm>
              <a:off x="190537" y="6391873"/>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15" name="Rectangle: Rounded Corners 14">
              <a:extLst>
                <a:ext uri="{FF2B5EF4-FFF2-40B4-BE49-F238E27FC236}">
                  <a16:creationId xmlns:a16="http://schemas.microsoft.com/office/drawing/2014/main" id="{8B31A8D1-A654-8A86-4E45-1B63F67975C1}"/>
                </a:ext>
              </a:extLst>
            </p:cNvPr>
            <p:cNvSpPr/>
            <p:nvPr/>
          </p:nvSpPr>
          <p:spPr>
            <a:xfrm>
              <a:off x="1397007"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22" name="Rectangle: Rounded Corners 21">
              <a:extLst>
                <a:ext uri="{FF2B5EF4-FFF2-40B4-BE49-F238E27FC236}">
                  <a16:creationId xmlns:a16="http://schemas.microsoft.com/office/drawing/2014/main" id="{477ECA25-8495-AC87-4CBB-5BD99FED12BB}"/>
                </a:ext>
              </a:extLst>
            </p:cNvPr>
            <p:cNvSpPr/>
            <p:nvPr/>
          </p:nvSpPr>
          <p:spPr>
            <a:xfrm>
              <a:off x="2608157" y="6398355"/>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23" name="Rectangle: Rounded Corners 22">
              <a:extLst>
                <a:ext uri="{FF2B5EF4-FFF2-40B4-BE49-F238E27FC236}">
                  <a16:creationId xmlns:a16="http://schemas.microsoft.com/office/drawing/2014/main" id="{9A5B9ED7-C446-F94C-59A7-A3306CDBD2DE}"/>
                </a:ext>
              </a:extLst>
            </p:cNvPr>
            <p:cNvSpPr/>
            <p:nvPr/>
          </p:nvSpPr>
          <p:spPr>
            <a:xfrm>
              <a:off x="3841826" y="6391873"/>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24" name="Picture 23">
            <a:hlinkClick r:id="rId4" action="ppaction://hlinksldjump"/>
            <a:extLst>
              <a:ext uri="{FF2B5EF4-FFF2-40B4-BE49-F238E27FC236}">
                <a16:creationId xmlns:a16="http://schemas.microsoft.com/office/drawing/2014/main" id="{92C2B776-F3AF-CDC0-B7E6-87326C43884F}"/>
              </a:ext>
            </a:extLst>
          </p:cNvPr>
          <p:cNvPicPr>
            <a:picLocks noChangeAspect="1"/>
          </p:cNvPicPr>
          <p:nvPr/>
        </p:nvPicPr>
        <p:blipFill>
          <a:blip r:embed="rId5"/>
          <a:stretch>
            <a:fillRect/>
          </a:stretch>
        </p:blipFill>
        <p:spPr>
          <a:xfrm>
            <a:off x="11257022" y="0"/>
            <a:ext cx="934978" cy="868794"/>
          </a:xfrm>
          <a:prstGeom prst="rect">
            <a:avLst/>
          </a:prstGeom>
        </p:spPr>
      </p:pic>
      <p:sp>
        <p:nvSpPr>
          <p:cNvPr id="11" name="TextBox 1">
            <a:extLst>
              <a:ext uri="{FF2B5EF4-FFF2-40B4-BE49-F238E27FC236}">
                <a16:creationId xmlns:a16="http://schemas.microsoft.com/office/drawing/2014/main" id="{E803F270-7353-6066-C7CE-2CE088D8D1DE}"/>
              </a:ext>
            </a:extLst>
          </p:cNvPr>
          <p:cNvSpPr txBox="1"/>
          <p:nvPr/>
        </p:nvSpPr>
        <p:spPr>
          <a:xfrm>
            <a:off x="9526413" y="365125"/>
            <a:ext cx="2192756"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hlinkClick r:id="rId6" action="ppaction://hlinksldjump">
                  <a:extLst>
                    <a:ext uri="{A12FA001-AC4F-418D-AE19-62706E023703}">
                      <ahyp:hlinkClr xmlns:ahyp="http://schemas.microsoft.com/office/drawing/2018/hyperlinkcolor" val="tx"/>
                    </a:ext>
                  </a:extLst>
                </a:hlinkClick>
              </a:rPr>
              <a:t>Waypoint Following</a:t>
            </a:r>
            <a:endParaRPr lang="en-US" dirty="0">
              <a:solidFill>
                <a:schemeClr val="accent4"/>
              </a:solidFill>
              <a:hlinkClick r:id="rId7">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336528789"/>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749A3E5-E898-4672-01D4-74CEB8D50428}"/>
              </a:ext>
            </a:extLst>
          </p:cNvPr>
          <p:cNvSpPr/>
          <p:nvPr/>
        </p:nvSpPr>
        <p:spPr>
          <a:xfrm>
            <a:off x="1991314" y="2023018"/>
            <a:ext cx="1910447" cy="63407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Controls Architecture</a:t>
            </a:r>
          </a:p>
        </p:txBody>
      </p:sp>
      <p:cxnSp>
        <p:nvCxnSpPr>
          <p:cNvPr id="95" name="Straight Connector 94">
            <a:extLst>
              <a:ext uri="{FF2B5EF4-FFF2-40B4-BE49-F238E27FC236}">
                <a16:creationId xmlns:a16="http://schemas.microsoft.com/office/drawing/2014/main" id="{DF20382E-53FE-21BE-035D-98F1849969E9}"/>
              </a:ext>
            </a:extLst>
          </p:cNvPr>
          <p:cNvCxnSpPr>
            <a:stCxn id="67" idx="3"/>
            <a:endCxn id="22" idx="1"/>
          </p:cNvCxnSpPr>
          <p:nvPr/>
        </p:nvCxnSpPr>
        <p:spPr>
          <a:xfrm>
            <a:off x="8876694" y="2406093"/>
            <a:ext cx="49783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22" name="Rectangle 21">
            <a:extLst>
              <a:ext uri="{FF2B5EF4-FFF2-40B4-BE49-F238E27FC236}">
                <a16:creationId xmlns:a16="http://schemas.microsoft.com/office/drawing/2014/main" id="{24B3D9DE-08A7-F2EF-1E1C-06A8F6BEEE7F}"/>
              </a:ext>
            </a:extLst>
          </p:cNvPr>
          <p:cNvSpPr/>
          <p:nvPr/>
        </p:nvSpPr>
        <p:spPr>
          <a:xfrm>
            <a:off x="9374524" y="2089056"/>
            <a:ext cx="1910447" cy="63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Path Planning</a:t>
            </a:r>
          </a:p>
        </p:txBody>
      </p:sp>
      <p:sp>
        <p:nvSpPr>
          <p:cNvPr id="85" name="Rectangle: Rounded Corners 84">
            <a:extLst>
              <a:ext uri="{FF2B5EF4-FFF2-40B4-BE49-F238E27FC236}">
                <a16:creationId xmlns:a16="http://schemas.microsoft.com/office/drawing/2014/main" id="{8DB126AF-7E3A-90E1-2AD7-06E1E11635E4}"/>
              </a:ext>
            </a:extLst>
          </p:cNvPr>
          <p:cNvSpPr/>
          <p:nvPr/>
        </p:nvSpPr>
        <p:spPr>
          <a:xfrm>
            <a:off x="103549" y="3637577"/>
            <a:ext cx="5848621" cy="2582248"/>
          </a:xfrm>
          <a:prstGeom prst="roundRect">
            <a:avLst/>
          </a:prstGeom>
          <a:solidFill>
            <a:srgbClr val="E6E109">
              <a:alpha val="25098"/>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3536D990-4DFE-4DF8-A897-655FCBA9B92F}"/>
              </a:ext>
            </a:extLst>
          </p:cNvPr>
          <p:cNvSpPr/>
          <p:nvPr/>
        </p:nvSpPr>
        <p:spPr>
          <a:xfrm>
            <a:off x="3568710" y="4849289"/>
            <a:ext cx="1910447" cy="63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Surrogate Airframe</a:t>
            </a:r>
          </a:p>
        </p:txBody>
      </p:sp>
      <p:sp>
        <p:nvSpPr>
          <p:cNvPr id="56" name="Rectangle 55">
            <a:extLst>
              <a:ext uri="{FF2B5EF4-FFF2-40B4-BE49-F238E27FC236}">
                <a16:creationId xmlns:a16="http://schemas.microsoft.com/office/drawing/2014/main" id="{73561824-F57C-0F47-D417-F12DA31C584C}"/>
              </a:ext>
            </a:extLst>
          </p:cNvPr>
          <p:cNvSpPr/>
          <p:nvPr/>
        </p:nvSpPr>
        <p:spPr>
          <a:xfrm>
            <a:off x="369459" y="4863765"/>
            <a:ext cx="1910447" cy="63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Sensor Suite</a:t>
            </a:r>
          </a:p>
        </p:txBody>
      </p:sp>
      <p:cxnSp>
        <p:nvCxnSpPr>
          <p:cNvPr id="10" name="Straight Arrow Connector 9">
            <a:extLst>
              <a:ext uri="{FF2B5EF4-FFF2-40B4-BE49-F238E27FC236}">
                <a16:creationId xmlns:a16="http://schemas.microsoft.com/office/drawing/2014/main" id="{2D6D45A9-F513-E3AA-46F7-EF4EA6685101}"/>
              </a:ext>
            </a:extLst>
          </p:cNvPr>
          <p:cNvCxnSpPr>
            <a:cxnSpLocks/>
            <a:stCxn id="7" idx="3"/>
            <a:endCxn id="22" idx="0"/>
          </p:cNvCxnSpPr>
          <p:nvPr/>
        </p:nvCxnSpPr>
        <p:spPr>
          <a:xfrm>
            <a:off x="6966247" y="1707171"/>
            <a:ext cx="3363501" cy="381885"/>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9" name="Straight Arrow Connector 8">
            <a:extLst>
              <a:ext uri="{FF2B5EF4-FFF2-40B4-BE49-F238E27FC236}">
                <a16:creationId xmlns:a16="http://schemas.microsoft.com/office/drawing/2014/main" id="{F1DF84A7-98FF-ABE5-EF5A-01AD263E6AAD}"/>
              </a:ext>
            </a:extLst>
          </p:cNvPr>
          <p:cNvCxnSpPr>
            <a:cxnSpLocks/>
            <a:stCxn id="7" idx="1"/>
            <a:endCxn id="19" idx="0"/>
          </p:cNvCxnSpPr>
          <p:nvPr/>
        </p:nvCxnSpPr>
        <p:spPr>
          <a:xfrm flipH="1">
            <a:off x="2946538" y="1707171"/>
            <a:ext cx="1850512" cy="315847"/>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 name="Title 1">
            <a:extLst>
              <a:ext uri="{FF2B5EF4-FFF2-40B4-BE49-F238E27FC236}">
                <a16:creationId xmlns:a16="http://schemas.microsoft.com/office/drawing/2014/main" id="{1B791AF4-5987-6E05-FCD6-0190FB91AE49}"/>
              </a:ext>
            </a:extLst>
          </p:cNvPr>
          <p:cNvSpPr>
            <a:spLocks noGrp="1"/>
          </p:cNvSpPr>
          <p:nvPr>
            <p:ph type="title"/>
          </p:nvPr>
        </p:nvSpPr>
        <p:spPr>
          <a:xfrm>
            <a:off x="0" y="18988"/>
            <a:ext cx="10515600" cy="1325563"/>
          </a:xfrm>
        </p:spPr>
        <p:txBody>
          <a:bodyPr/>
          <a:lstStyle/>
          <a:p>
            <a:r>
              <a:rPr lang="en-US" dirty="0"/>
              <a:t>Future Trades</a:t>
            </a:r>
          </a:p>
        </p:txBody>
      </p:sp>
      <p:sp>
        <p:nvSpPr>
          <p:cNvPr id="3" name="Date Placeholder 2">
            <a:extLst>
              <a:ext uri="{FF2B5EF4-FFF2-40B4-BE49-F238E27FC236}">
                <a16:creationId xmlns:a16="http://schemas.microsoft.com/office/drawing/2014/main" id="{7626ACA1-3C4C-EA11-4E18-932351FD6A15}"/>
              </a:ext>
            </a:extLst>
          </p:cNvPr>
          <p:cNvSpPr>
            <a:spLocks noGrp="1"/>
          </p:cNvSpPr>
          <p:nvPr>
            <p:ph type="dt" sz="half" idx="4294967295"/>
          </p:nvPr>
        </p:nvSpPr>
        <p:spPr>
          <a:xfrm>
            <a:off x="0" y="6356350"/>
            <a:ext cx="2743200" cy="365125"/>
          </a:xfrm>
          <a:prstGeom prst="rect">
            <a:avLst/>
          </a:prstGeom>
        </p:spPr>
        <p:txBody>
          <a:bodyPr/>
          <a:lstStyle/>
          <a:p>
            <a:r>
              <a:rPr lang="en-US"/>
              <a:t>2022</a:t>
            </a:r>
          </a:p>
        </p:txBody>
      </p:sp>
      <p:sp>
        <p:nvSpPr>
          <p:cNvPr id="5" name="Slide Number Placeholder 4">
            <a:extLst>
              <a:ext uri="{FF2B5EF4-FFF2-40B4-BE49-F238E27FC236}">
                <a16:creationId xmlns:a16="http://schemas.microsoft.com/office/drawing/2014/main" id="{833AC4E7-8830-C143-7651-7EF68F6A007E}"/>
              </a:ext>
            </a:extLst>
          </p:cNvPr>
          <p:cNvSpPr>
            <a:spLocks noGrp="1"/>
          </p:cNvSpPr>
          <p:nvPr>
            <p:ph type="sldNum" sz="quarter" idx="12"/>
          </p:nvPr>
        </p:nvSpPr>
        <p:spPr/>
        <p:txBody>
          <a:bodyPr/>
          <a:lstStyle/>
          <a:p>
            <a:fld id="{B5CEABB6-07DC-46E8-9B57-56EC44A396E5}" type="slidenum">
              <a:rPr lang="en-US" smtClean="0"/>
              <a:t>32</a:t>
            </a:fld>
            <a:endParaRPr lang="en-US"/>
          </a:p>
        </p:txBody>
      </p:sp>
      <p:sp>
        <p:nvSpPr>
          <p:cNvPr id="4" name="Footer Placeholder 3">
            <a:extLst>
              <a:ext uri="{FF2B5EF4-FFF2-40B4-BE49-F238E27FC236}">
                <a16:creationId xmlns:a16="http://schemas.microsoft.com/office/drawing/2014/main" id="{B901E957-D219-D4A0-F87B-4C77E3871E6D}"/>
              </a:ext>
            </a:extLst>
          </p:cNvPr>
          <p:cNvSpPr>
            <a:spLocks noGrp="1"/>
          </p:cNvSpPr>
          <p:nvPr>
            <p:ph type="ftr" sz="quarter" idx="11"/>
          </p:nvPr>
        </p:nvSpPr>
        <p:spPr/>
        <p:txBody>
          <a:bodyPr/>
          <a:lstStyle/>
          <a:p>
            <a:r>
              <a:rPr lang="en-US"/>
              <a:t>TEAM SEVEN PDR</a:t>
            </a:r>
          </a:p>
        </p:txBody>
      </p:sp>
      <p:grpSp>
        <p:nvGrpSpPr>
          <p:cNvPr id="11" name="Group 10">
            <a:extLst>
              <a:ext uri="{FF2B5EF4-FFF2-40B4-BE49-F238E27FC236}">
                <a16:creationId xmlns:a16="http://schemas.microsoft.com/office/drawing/2014/main" id="{5516D6B2-62DD-B582-24EC-9C6B9CDA2960}"/>
              </a:ext>
            </a:extLst>
          </p:cNvPr>
          <p:cNvGrpSpPr/>
          <p:nvPr/>
        </p:nvGrpSpPr>
        <p:grpSpPr>
          <a:xfrm>
            <a:off x="103549" y="6326851"/>
            <a:ext cx="4975688" cy="501650"/>
            <a:chOff x="103549" y="6326851"/>
            <a:chExt cx="4975688" cy="501650"/>
          </a:xfrm>
        </p:grpSpPr>
        <p:sp>
          <p:nvSpPr>
            <p:cNvPr id="12" name="Rectangle: Rounded Corners 11">
              <a:extLst>
                <a:ext uri="{FF2B5EF4-FFF2-40B4-BE49-F238E27FC236}">
                  <a16:creationId xmlns:a16="http://schemas.microsoft.com/office/drawing/2014/main" id="{D028AADF-C743-C8CB-E33F-FD3C3030529C}"/>
                </a:ext>
              </a:extLst>
            </p:cNvPr>
            <p:cNvSpPr/>
            <p:nvPr/>
          </p:nvSpPr>
          <p:spPr>
            <a:xfrm>
              <a:off x="103549" y="6326851"/>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934BFE2-31A9-88CA-406B-3C92CF74E299}"/>
                </a:ext>
              </a:extLst>
            </p:cNvPr>
            <p:cNvSpPr/>
            <p:nvPr/>
          </p:nvSpPr>
          <p:spPr>
            <a:xfrm>
              <a:off x="190537" y="6391873"/>
              <a:ext cx="1096964"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14" name="Rectangle: Rounded Corners 13">
              <a:extLst>
                <a:ext uri="{FF2B5EF4-FFF2-40B4-BE49-F238E27FC236}">
                  <a16:creationId xmlns:a16="http://schemas.microsoft.com/office/drawing/2014/main" id="{CAFC4DE3-C0D8-851D-1B10-3CAE0CBF8451}"/>
                </a:ext>
              </a:extLst>
            </p:cNvPr>
            <p:cNvSpPr/>
            <p:nvPr/>
          </p:nvSpPr>
          <p:spPr>
            <a:xfrm>
              <a:off x="1397007"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15" name="Rectangle: Rounded Corners 14">
              <a:extLst>
                <a:ext uri="{FF2B5EF4-FFF2-40B4-BE49-F238E27FC236}">
                  <a16:creationId xmlns:a16="http://schemas.microsoft.com/office/drawing/2014/main" id="{42560DB8-2F79-3C22-3587-948D7A7EDD61}"/>
                </a:ext>
              </a:extLst>
            </p:cNvPr>
            <p:cNvSpPr/>
            <p:nvPr/>
          </p:nvSpPr>
          <p:spPr>
            <a:xfrm>
              <a:off x="2608157" y="6398355"/>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16" name="Rectangle: Rounded Corners 15">
              <a:extLst>
                <a:ext uri="{FF2B5EF4-FFF2-40B4-BE49-F238E27FC236}">
                  <a16:creationId xmlns:a16="http://schemas.microsoft.com/office/drawing/2014/main" id="{B5B72DDB-387B-FC2D-B40B-30986E138A4A}"/>
                </a:ext>
              </a:extLst>
            </p:cNvPr>
            <p:cNvSpPr/>
            <p:nvPr/>
          </p:nvSpPr>
          <p:spPr>
            <a:xfrm>
              <a:off x="3841826" y="6391873"/>
              <a:ext cx="1089039"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sp>
        <p:nvSpPr>
          <p:cNvPr id="7" name="Rectangle 6">
            <a:extLst>
              <a:ext uri="{FF2B5EF4-FFF2-40B4-BE49-F238E27FC236}">
                <a16:creationId xmlns:a16="http://schemas.microsoft.com/office/drawing/2014/main" id="{9DF333BE-E9E5-BE61-648E-163D88B1A5B4}"/>
              </a:ext>
            </a:extLst>
          </p:cNvPr>
          <p:cNvSpPr/>
          <p:nvPr/>
        </p:nvSpPr>
        <p:spPr>
          <a:xfrm>
            <a:off x="4797050" y="1456346"/>
            <a:ext cx="2169197" cy="5016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Levels of Energy Optimization</a:t>
            </a:r>
          </a:p>
        </p:txBody>
      </p:sp>
      <p:cxnSp>
        <p:nvCxnSpPr>
          <p:cNvPr id="28" name="Straight Arrow Connector 27">
            <a:extLst>
              <a:ext uri="{FF2B5EF4-FFF2-40B4-BE49-F238E27FC236}">
                <a16:creationId xmlns:a16="http://schemas.microsoft.com/office/drawing/2014/main" id="{F86C8D14-9594-4D0E-F79B-ED8834AAB2A0}"/>
              </a:ext>
            </a:extLst>
          </p:cNvPr>
          <p:cNvCxnSpPr>
            <a:cxnSpLocks/>
            <a:stCxn id="19" idx="2"/>
            <a:endCxn id="32" idx="0"/>
          </p:cNvCxnSpPr>
          <p:nvPr/>
        </p:nvCxnSpPr>
        <p:spPr>
          <a:xfrm>
            <a:off x="2946538" y="2657091"/>
            <a:ext cx="0" cy="263530"/>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32" name="Rectangle 31">
            <a:extLst>
              <a:ext uri="{FF2B5EF4-FFF2-40B4-BE49-F238E27FC236}">
                <a16:creationId xmlns:a16="http://schemas.microsoft.com/office/drawing/2014/main" id="{E8258396-C997-1965-EBAB-CD678E7976B5}"/>
              </a:ext>
            </a:extLst>
          </p:cNvPr>
          <p:cNvSpPr/>
          <p:nvPr/>
        </p:nvSpPr>
        <p:spPr>
          <a:xfrm>
            <a:off x="1991314" y="2920621"/>
            <a:ext cx="1910447" cy="63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Autopilot</a:t>
            </a:r>
          </a:p>
        </p:txBody>
      </p:sp>
      <p:cxnSp>
        <p:nvCxnSpPr>
          <p:cNvPr id="35" name="Straight Arrow Connector 34">
            <a:extLst>
              <a:ext uri="{FF2B5EF4-FFF2-40B4-BE49-F238E27FC236}">
                <a16:creationId xmlns:a16="http://schemas.microsoft.com/office/drawing/2014/main" id="{9759DBBC-9C11-7B35-81EB-385D6C7CF9EE}"/>
              </a:ext>
            </a:extLst>
          </p:cNvPr>
          <p:cNvCxnSpPr>
            <a:cxnSpLocks/>
            <a:stCxn id="32" idx="2"/>
            <a:endCxn id="38" idx="0"/>
          </p:cNvCxnSpPr>
          <p:nvPr/>
        </p:nvCxnSpPr>
        <p:spPr>
          <a:xfrm flipH="1">
            <a:off x="2945096" y="3554694"/>
            <a:ext cx="1442" cy="309637"/>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41" name="Straight Arrow Connector 40">
            <a:extLst>
              <a:ext uri="{FF2B5EF4-FFF2-40B4-BE49-F238E27FC236}">
                <a16:creationId xmlns:a16="http://schemas.microsoft.com/office/drawing/2014/main" id="{886FA44B-E04B-A750-8C61-550F59BE1F59}"/>
              </a:ext>
            </a:extLst>
          </p:cNvPr>
          <p:cNvCxnSpPr>
            <a:cxnSpLocks/>
            <a:stCxn id="38" idx="2"/>
            <a:endCxn id="56" idx="0"/>
          </p:cNvCxnSpPr>
          <p:nvPr/>
        </p:nvCxnSpPr>
        <p:spPr>
          <a:xfrm flipH="1">
            <a:off x="1324683" y="4498404"/>
            <a:ext cx="1620413" cy="365361"/>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44" name="Straight Arrow Connector 43">
            <a:extLst>
              <a:ext uri="{FF2B5EF4-FFF2-40B4-BE49-F238E27FC236}">
                <a16:creationId xmlns:a16="http://schemas.microsoft.com/office/drawing/2014/main" id="{E92D4567-5233-BB92-836C-6232AEE3BBA5}"/>
              </a:ext>
            </a:extLst>
          </p:cNvPr>
          <p:cNvCxnSpPr>
            <a:cxnSpLocks/>
            <a:stCxn id="38" idx="2"/>
            <a:endCxn id="57" idx="0"/>
          </p:cNvCxnSpPr>
          <p:nvPr/>
        </p:nvCxnSpPr>
        <p:spPr>
          <a:xfrm>
            <a:off x="2945096" y="4498404"/>
            <a:ext cx="0" cy="781132"/>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50" name="Straight Arrow Connector 49">
            <a:extLst>
              <a:ext uri="{FF2B5EF4-FFF2-40B4-BE49-F238E27FC236}">
                <a16:creationId xmlns:a16="http://schemas.microsoft.com/office/drawing/2014/main" id="{05B8063B-A48B-B1ED-F48F-74267B792BB6}"/>
              </a:ext>
            </a:extLst>
          </p:cNvPr>
          <p:cNvCxnSpPr>
            <a:cxnSpLocks/>
            <a:stCxn id="38" idx="2"/>
            <a:endCxn id="58" idx="0"/>
          </p:cNvCxnSpPr>
          <p:nvPr/>
        </p:nvCxnSpPr>
        <p:spPr>
          <a:xfrm>
            <a:off x="2945096" y="4498404"/>
            <a:ext cx="1578838" cy="350885"/>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38" name="Rectangle 37">
            <a:extLst>
              <a:ext uri="{FF2B5EF4-FFF2-40B4-BE49-F238E27FC236}">
                <a16:creationId xmlns:a16="http://schemas.microsoft.com/office/drawing/2014/main" id="{E07B3057-F16C-9ED3-AC42-8FFC06AC7B16}"/>
              </a:ext>
            </a:extLst>
          </p:cNvPr>
          <p:cNvSpPr/>
          <p:nvPr/>
        </p:nvSpPr>
        <p:spPr>
          <a:xfrm>
            <a:off x="1989872" y="3864331"/>
            <a:ext cx="1910447" cy="63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Flight Controller</a:t>
            </a:r>
          </a:p>
        </p:txBody>
      </p:sp>
      <p:sp>
        <p:nvSpPr>
          <p:cNvPr id="57" name="Rectangle 56">
            <a:extLst>
              <a:ext uri="{FF2B5EF4-FFF2-40B4-BE49-F238E27FC236}">
                <a16:creationId xmlns:a16="http://schemas.microsoft.com/office/drawing/2014/main" id="{F1A388A8-8206-C975-A4B4-16D97C5E86D2}"/>
              </a:ext>
            </a:extLst>
          </p:cNvPr>
          <p:cNvSpPr/>
          <p:nvPr/>
        </p:nvSpPr>
        <p:spPr>
          <a:xfrm>
            <a:off x="1989872" y="5279536"/>
            <a:ext cx="1910447" cy="63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Communication Devices</a:t>
            </a:r>
          </a:p>
        </p:txBody>
      </p:sp>
      <p:sp>
        <p:nvSpPr>
          <p:cNvPr id="67" name="Rectangle 66">
            <a:extLst>
              <a:ext uri="{FF2B5EF4-FFF2-40B4-BE49-F238E27FC236}">
                <a16:creationId xmlns:a16="http://schemas.microsoft.com/office/drawing/2014/main" id="{6A61D65F-00B5-A61D-2CDD-C4ACF48AFF31}"/>
              </a:ext>
            </a:extLst>
          </p:cNvPr>
          <p:cNvSpPr/>
          <p:nvPr/>
        </p:nvSpPr>
        <p:spPr>
          <a:xfrm>
            <a:off x="6966247" y="2089056"/>
            <a:ext cx="1910447" cy="63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Flight Boundary Implementations</a:t>
            </a:r>
          </a:p>
        </p:txBody>
      </p:sp>
      <p:sp>
        <p:nvSpPr>
          <p:cNvPr id="83" name="Rectangle 82">
            <a:extLst>
              <a:ext uri="{FF2B5EF4-FFF2-40B4-BE49-F238E27FC236}">
                <a16:creationId xmlns:a16="http://schemas.microsoft.com/office/drawing/2014/main" id="{8662166A-56E7-51E1-1799-2EBD6C0A41D8}"/>
              </a:ext>
            </a:extLst>
          </p:cNvPr>
          <p:cNvSpPr/>
          <p:nvPr/>
        </p:nvSpPr>
        <p:spPr>
          <a:xfrm>
            <a:off x="4924981" y="508341"/>
            <a:ext cx="1910447" cy="63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Controls System</a:t>
            </a:r>
          </a:p>
        </p:txBody>
      </p:sp>
      <p:cxnSp>
        <p:nvCxnSpPr>
          <p:cNvPr id="84" name="Straight Arrow Connector 83">
            <a:extLst>
              <a:ext uri="{FF2B5EF4-FFF2-40B4-BE49-F238E27FC236}">
                <a16:creationId xmlns:a16="http://schemas.microsoft.com/office/drawing/2014/main" id="{E5587211-EC18-E402-DE3D-3C5FD654FD36}"/>
              </a:ext>
            </a:extLst>
          </p:cNvPr>
          <p:cNvCxnSpPr>
            <a:cxnSpLocks/>
          </p:cNvCxnSpPr>
          <p:nvPr/>
        </p:nvCxnSpPr>
        <p:spPr>
          <a:xfrm flipH="1">
            <a:off x="5880205" y="1143846"/>
            <a:ext cx="1442" cy="309637"/>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86" name="TextBox 85">
            <a:extLst>
              <a:ext uri="{FF2B5EF4-FFF2-40B4-BE49-F238E27FC236}">
                <a16:creationId xmlns:a16="http://schemas.microsoft.com/office/drawing/2014/main" id="{AC8D9094-8EEC-160D-1887-D789352E5230}"/>
              </a:ext>
            </a:extLst>
          </p:cNvPr>
          <p:cNvSpPr txBox="1"/>
          <p:nvPr/>
        </p:nvSpPr>
        <p:spPr>
          <a:xfrm>
            <a:off x="103549" y="3810739"/>
            <a:ext cx="1834156" cy="369332"/>
          </a:xfrm>
          <a:prstGeom prst="rect">
            <a:avLst/>
          </a:prstGeom>
          <a:noFill/>
        </p:spPr>
        <p:txBody>
          <a:bodyPr wrap="none" rtlCol="0">
            <a:spAutoFit/>
          </a:bodyPr>
          <a:lstStyle/>
          <a:p>
            <a:r>
              <a:rPr lang="en-US" dirty="0"/>
              <a:t>Hardware Trades</a:t>
            </a:r>
          </a:p>
        </p:txBody>
      </p:sp>
      <p:cxnSp>
        <p:nvCxnSpPr>
          <p:cNvPr id="87" name="Straight Arrow Connector 86">
            <a:extLst>
              <a:ext uri="{FF2B5EF4-FFF2-40B4-BE49-F238E27FC236}">
                <a16:creationId xmlns:a16="http://schemas.microsoft.com/office/drawing/2014/main" id="{1878FF14-000B-1AF5-9EF3-DD7A9330F746}"/>
              </a:ext>
            </a:extLst>
          </p:cNvPr>
          <p:cNvCxnSpPr>
            <a:cxnSpLocks/>
            <a:stCxn id="7" idx="3"/>
            <a:endCxn id="67" idx="0"/>
          </p:cNvCxnSpPr>
          <p:nvPr/>
        </p:nvCxnSpPr>
        <p:spPr>
          <a:xfrm>
            <a:off x="6966247" y="1707171"/>
            <a:ext cx="955224" cy="381885"/>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96" name="Straight Arrow Connector 95">
            <a:extLst>
              <a:ext uri="{FF2B5EF4-FFF2-40B4-BE49-F238E27FC236}">
                <a16:creationId xmlns:a16="http://schemas.microsoft.com/office/drawing/2014/main" id="{0FFFA397-FEBB-DAD6-B57B-B250D4AEA5CE}"/>
              </a:ext>
            </a:extLst>
          </p:cNvPr>
          <p:cNvCxnSpPr>
            <a:cxnSpLocks/>
            <a:endCxn id="125" idx="0"/>
          </p:cNvCxnSpPr>
          <p:nvPr/>
        </p:nvCxnSpPr>
        <p:spPr>
          <a:xfrm>
            <a:off x="9132643" y="2393886"/>
            <a:ext cx="0" cy="525444"/>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99" name="Rectangle 98">
            <a:extLst>
              <a:ext uri="{FF2B5EF4-FFF2-40B4-BE49-F238E27FC236}">
                <a16:creationId xmlns:a16="http://schemas.microsoft.com/office/drawing/2014/main" id="{4E087088-4B7D-D5C4-8EE6-E1015674B723}"/>
              </a:ext>
            </a:extLst>
          </p:cNvPr>
          <p:cNvSpPr/>
          <p:nvPr/>
        </p:nvSpPr>
        <p:spPr>
          <a:xfrm>
            <a:off x="8177419" y="3863034"/>
            <a:ext cx="1910447" cy="63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Mission Planning Software</a:t>
            </a:r>
          </a:p>
        </p:txBody>
      </p:sp>
      <p:cxnSp>
        <p:nvCxnSpPr>
          <p:cNvPr id="104" name="Straight Arrow Connector 103">
            <a:extLst>
              <a:ext uri="{FF2B5EF4-FFF2-40B4-BE49-F238E27FC236}">
                <a16:creationId xmlns:a16="http://schemas.microsoft.com/office/drawing/2014/main" id="{D21DFBE0-5326-B5E4-5B3E-EFE2B532AA60}"/>
              </a:ext>
            </a:extLst>
          </p:cNvPr>
          <p:cNvCxnSpPr>
            <a:cxnSpLocks/>
            <a:stCxn id="99" idx="2"/>
            <a:endCxn id="107" idx="0"/>
          </p:cNvCxnSpPr>
          <p:nvPr/>
        </p:nvCxnSpPr>
        <p:spPr>
          <a:xfrm>
            <a:off x="9132643" y="4497107"/>
            <a:ext cx="3893" cy="325102"/>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07" name="Rectangle 106">
            <a:extLst>
              <a:ext uri="{FF2B5EF4-FFF2-40B4-BE49-F238E27FC236}">
                <a16:creationId xmlns:a16="http://schemas.microsoft.com/office/drawing/2014/main" id="{20F3B788-880E-379C-F69B-3BED48E1EF82}"/>
              </a:ext>
            </a:extLst>
          </p:cNvPr>
          <p:cNvSpPr/>
          <p:nvPr/>
        </p:nvSpPr>
        <p:spPr>
          <a:xfrm>
            <a:off x="8181312" y="4822209"/>
            <a:ext cx="1910447" cy="63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User Interface</a:t>
            </a:r>
          </a:p>
        </p:txBody>
      </p:sp>
      <p:sp>
        <p:nvSpPr>
          <p:cNvPr id="125" name="Rectangle 124">
            <a:extLst>
              <a:ext uri="{FF2B5EF4-FFF2-40B4-BE49-F238E27FC236}">
                <a16:creationId xmlns:a16="http://schemas.microsoft.com/office/drawing/2014/main" id="{816AB859-10BB-A0E5-6E74-B6255C6522D3}"/>
              </a:ext>
            </a:extLst>
          </p:cNvPr>
          <p:cNvSpPr/>
          <p:nvPr/>
        </p:nvSpPr>
        <p:spPr>
          <a:xfrm>
            <a:off x="8177419" y="2919330"/>
            <a:ext cx="1910447" cy="63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Path Generation</a:t>
            </a:r>
          </a:p>
        </p:txBody>
      </p:sp>
      <p:cxnSp>
        <p:nvCxnSpPr>
          <p:cNvPr id="127" name="Straight Arrow Connector 126">
            <a:extLst>
              <a:ext uri="{FF2B5EF4-FFF2-40B4-BE49-F238E27FC236}">
                <a16:creationId xmlns:a16="http://schemas.microsoft.com/office/drawing/2014/main" id="{2DCF33C7-A716-FDA5-2F82-A9A58AA5820E}"/>
              </a:ext>
            </a:extLst>
          </p:cNvPr>
          <p:cNvCxnSpPr>
            <a:cxnSpLocks/>
          </p:cNvCxnSpPr>
          <p:nvPr/>
        </p:nvCxnSpPr>
        <p:spPr>
          <a:xfrm>
            <a:off x="9132642" y="3549451"/>
            <a:ext cx="3893" cy="320121"/>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34" name="Connector: Elbow 133">
            <a:extLst>
              <a:ext uri="{FF2B5EF4-FFF2-40B4-BE49-F238E27FC236}">
                <a16:creationId xmlns:a16="http://schemas.microsoft.com/office/drawing/2014/main" id="{9ACEF823-1D25-C926-2F12-54B396E8EC9A}"/>
              </a:ext>
            </a:extLst>
          </p:cNvPr>
          <p:cNvCxnSpPr>
            <a:stCxn id="32" idx="3"/>
            <a:endCxn id="99" idx="1"/>
          </p:cNvCxnSpPr>
          <p:nvPr/>
        </p:nvCxnSpPr>
        <p:spPr>
          <a:xfrm>
            <a:off x="3901761" y="3237658"/>
            <a:ext cx="4275658" cy="942413"/>
          </a:xfrm>
          <a:prstGeom prst="bentConnector3">
            <a:avLst>
              <a:gd name="adj1" fmla="val 64362"/>
            </a:avLst>
          </a:prstGeom>
          <a:ln w="28575">
            <a:solidFill>
              <a:srgbClr val="FF5C5C"/>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7" name="Picture 136">
            <a:hlinkClick r:id="rId3" action="ppaction://hlinksldjump"/>
            <a:extLst>
              <a:ext uri="{FF2B5EF4-FFF2-40B4-BE49-F238E27FC236}">
                <a16:creationId xmlns:a16="http://schemas.microsoft.com/office/drawing/2014/main" id="{2D413B60-275B-BD01-B01E-92F9C88460F7}"/>
              </a:ext>
            </a:extLst>
          </p:cNvPr>
          <p:cNvPicPr>
            <a:picLocks noChangeAspect="1"/>
          </p:cNvPicPr>
          <p:nvPr/>
        </p:nvPicPr>
        <p:blipFill>
          <a:blip r:embed="rId4"/>
          <a:stretch>
            <a:fillRect/>
          </a:stretch>
        </p:blipFill>
        <p:spPr>
          <a:xfrm>
            <a:off x="11257022" y="0"/>
            <a:ext cx="934978" cy="868794"/>
          </a:xfrm>
          <a:prstGeom prst="rect">
            <a:avLst/>
          </a:prstGeom>
        </p:spPr>
      </p:pic>
      <p:sp>
        <p:nvSpPr>
          <p:cNvPr id="69" name="Rectangle: Rounded Corners 68">
            <a:extLst>
              <a:ext uri="{FF2B5EF4-FFF2-40B4-BE49-F238E27FC236}">
                <a16:creationId xmlns:a16="http://schemas.microsoft.com/office/drawing/2014/main" id="{BEA43605-663A-B24E-AE19-4826B2B6292A}"/>
              </a:ext>
            </a:extLst>
          </p:cNvPr>
          <p:cNvSpPr/>
          <p:nvPr/>
        </p:nvSpPr>
        <p:spPr>
          <a:xfrm>
            <a:off x="9949304" y="438610"/>
            <a:ext cx="280327" cy="293676"/>
          </a:xfrm>
          <a:prstGeom prst="roundRect">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BA2315FB-11EA-67E6-CD8E-BCEBECC88538}"/>
              </a:ext>
            </a:extLst>
          </p:cNvPr>
          <p:cNvSpPr/>
          <p:nvPr/>
        </p:nvSpPr>
        <p:spPr>
          <a:xfrm>
            <a:off x="9949304" y="851479"/>
            <a:ext cx="280327" cy="29367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F4DBEDE4-3288-0E9B-36F9-DD9A56C1F833}"/>
              </a:ext>
            </a:extLst>
          </p:cNvPr>
          <p:cNvSpPr txBox="1"/>
          <p:nvPr/>
        </p:nvSpPr>
        <p:spPr>
          <a:xfrm>
            <a:off x="10329748" y="400782"/>
            <a:ext cx="1265090" cy="369332"/>
          </a:xfrm>
          <a:prstGeom prst="rect">
            <a:avLst/>
          </a:prstGeom>
          <a:noFill/>
        </p:spPr>
        <p:txBody>
          <a:bodyPr wrap="none" rtlCol="0">
            <a:spAutoFit/>
          </a:bodyPr>
          <a:lstStyle/>
          <a:p>
            <a:r>
              <a:rPr lang="en-US" dirty="0"/>
              <a:t>In Progress</a:t>
            </a:r>
          </a:p>
        </p:txBody>
      </p:sp>
      <p:sp>
        <p:nvSpPr>
          <p:cNvPr id="73" name="TextBox 72">
            <a:extLst>
              <a:ext uri="{FF2B5EF4-FFF2-40B4-BE49-F238E27FC236}">
                <a16:creationId xmlns:a16="http://schemas.microsoft.com/office/drawing/2014/main" id="{3289E3D8-16DB-014C-2D8F-95B89C3FD6C0}"/>
              </a:ext>
            </a:extLst>
          </p:cNvPr>
          <p:cNvSpPr txBox="1"/>
          <p:nvPr/>
        </p:nvSpPr>
        <p:spPr>
          <a:xfrm>
            <a:off x="10329748" y="813651"/>
            <a:ext cx="1273105" cy="369332"/>
          </a:xfrm>
          <a:prstGeom prst="rect">
            <a:avLst/>
          </a:prstGeom>
          <a:noFill/>
        </p:spPr>
        <p:txBody>
          <a:bodyPr wrap="none" rtlCol="0">
            <a:spAutoFit/>
          </a:bodyPr>
          <a:lstStyle/>
          <a:p>
            <a:r>
              <a:rPr lang="en-US" dirty="0"/>
              <a:t>Completed</a:t>
            </a:r>
          </a:p>
        </p:txBody>
      </p:sp>
      <p:cxnSp>
        <p:nvCxnSpPr>
          <p:cNvPr id="109" name="Straight Arrow Connector 108">
            <a:extLst>
              <a:ext uri="{FF2B5EF4-FFF2-40B4-BE49-F238E27FC236}">
                <a16:creationId xmlns:a16="http://schemas.microsoft.com/office/drawing/2014/main" id="{39BD52C4-66E2-6197-FDE1-926BA27D3EF2}"/>
              </a:ext>
            </a:extLst>
          </p:cNvPr>
          <p:cNvCxnSpPr/>
          <p:nvPr/>
        </p:nvCxnSpPr>
        <p:spPr>
          <a:xfrm>
            <a:off x="9953673" y="1436682"/>
            <a:ext cx="275958" cy="0"/>
          </a:xfrm>
          <a:prstGeom prst="straightConnector1">
            <a:avLst/>
          </a:prstGeom>
          <a:ln w="28575">
            <a:solidFill>
              <a:srgbClr val="FF5C5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F23C4AE1-55E7-CB89-E747-A84FC29A0E89}"/>
              </a:ext>
            </a:extLst>
          </p:cNvPr>
          <p:cNvSpPr txBox="1"/>
          <p:nvPr/>
        </p:nvSpPr>
        <p:spPr>
          <a:xfrm>
            <a:off x="10326442" y="1243967"/>
            <a:ext cx="1409360" cy="369332"/>
          </a:xfrm>
          <a:prstGeom prst="rect">
            <a:avLst/>
          </a:prstGeom>
          <a:noFill/>
        </p:spPr>
        <p:txBody>
          <a:bodyPr wrap="none" rtlCol="0">
            <a:spAutoFit/>
          </a:bodyPr>
          <a:lstStyle/>
          <a:p>
            <a:r>
              <a:rPr lang="en-US" dirty="0"/>
              <a:t>Dependency</a:t>
            </a:r>
          </a:p>
        </p:txBody>
      </p:sp>
    </p:spTree>
    <p:extLst>
      <p:ext uri="{BB962C8B-B14F-4D97-AF65-F5344CB8AC3E}">
        <p14:creationId xmlns:p14="http://schemas.microsoft.com/office/powerpoint/2010/main" val="2931434649"/>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85CB536C-91D6-4C47-979B-8BDC4E8E5FF6}"/>
              </a:ext>
            </a:extLst>
          </p:cNvPr>
          <p:cNvSpPr txBox="1"/>
          <p:nvPr/>
        </p:nvSpPr>
        <p:spPr>
          <a:xfrm>
            <a:off x="1007842" y="4108403"/>
            <a:ext cx="4031370" cy="1477328"/>
          </a:xfrm>
          <a:prstGeom prst="rect">
            <a:avLst/>
          </a:prstGeom>
          <a:noFill/>
        </p:spPr>
        <p:txBody>
          <a:bodyPr wrap="square" rtlCol="0">
            <a:spAutoFit/>
          </a:bodyPr>
          <a:lstStyle/>
          <a:p>
            <a:r>
              <a:rPr lang="en-US" dirty="0">
                <a:hlinkClick r:id="rId3" action="ppaction://hlinksldjump"/>
              </a:rPr>
              <a:t>Model Overview</a:t>
            </a:r>
            <a:endParaRPr lang="en-US" dirty="0"/>
          </a:p>
          <a:p>
            <a:r>
              <a:rPr lang="en-US" dirty="0">
                <a:hlinkClick r:id="rId4" action="ppaction://hlinksldjump"/>
              </a:rPr>
              <a:t>Model/Simulation Plans</a:t>
            </a:r>
            <a:endParaRPr lang="en-US" dirty="0"/>
          </a:p>
          <a:p>
            <a:r>
              <a:rPr lang="en-US" dirty="0">
                <a:hlinkClick r:id="rId5" action="ppaction://hlinksldjump"/>
              </a:rPr>
              <a:t>Non-Linear Flight Model Progress</a:t>
            </a:r>
            <a:endParaRPr lang="en-US" dirty="0"/>
          </a:p>
          <a:p>
            <a:r>
              <a:rPr lang="en-US" dirty="0">
                <a:hlinkClick r:id="rId6" action="ppaction://hlinksldjump"/>
              </a:rPr>
              <a:t>Control Architecture Model Progress</a:t>
            </a:r>
            <a:endParaRPr lang="en-US" dirty="0">
              <a:hlinkClick r:id="rId7" action="ppaction://hlinksldjump"/>
            </a:endParaRPr>
          </a:p>
          <a:p>
            <a:endParaRPr lang="en-US" dirty="0"/>
          </a:p>
        </p:txBody>
      </p:sp>
      <p:sp>
        <p:nvSpPr>
          <p:cNvPr id="28" name="TextBox 27">
            <a:extLst>
              <a:ext uri="{FF2B5EF4-FFF2-40B4-BE49-F238E27FC236}">
                <a16:creationId xmlns:a16="http://schemas.microsoft.com/office/drawing/2014/main" id="{6BC1A63A-9320-7616-0D5A-DE035D04BF16}"/>
              </a:ext>
            </a:extLst>
          </p:cNvPr>
          <p:cNvSpPr txBox="1"/>
          <p:nvPr/>
        </p:nvSpPr>
        <p:spPr>
          <a:xfrm>
            <a:off x="1007842" y="2506788"/>
            <a:ext cx="4031370" cy="1754326"/>
          </a:xfrm>
          <a:prstGeom prst="rect">
            <a:avLst/>
          </a:prstGeom>
          <a:noFill/>
        </p:spPr>
        <p:txBody>
          <a:bodyPr wrap="square" rtlCol="0">
            <a:spAutoFit/>
          </a:bodyPr>
          <a:lstStyle/>
          <a:p>
            <a:r>
              <a:rPr lang="en-US" dirty="0">
                <a:hlinkClick r:id="rId8" action="ppaction://hlinksldjump"/>
              </a:rPr>
              <a:t>Key Requirements/Constraints</a:t>
            </a:r>
            <a:endParaRPr lang="en-US" dirty="0"/>
          </a:p>
          <a:p>
            <a:r>
              <a:rPr lang="en-US" dirty="0">
                <a:hlinkClick r:id="rId9" action="ppaction://hlinksldjump"/>
              </a:rPr>
              <a:t>Design Risks/Assumptions</a:t>
            </a:r>
            <a:endParaRPr lang="en-US" dirty="0"/>
          </a:p>
          <a:p>
            <a:r>
              <a:rPr lang="en-US" dirty="0">
                <a:hlinkClick r:id="rId10" action="ppaction://hlinksldjump"/>
              </a:rPr>
              <a:t>Design Metrics &amp; Weightings</a:t>
            </a:r>
            <a:endParaRPr lang="en-US" dirty="0"/>
          </a:p>
          <a:p>
            <a:r>
              <a:rPr lang="en-US" dirty="0">
                <a:hlinkClick r:id="rId11" action="ppaction://hlinksldjump"/>
              </a:rPr>
              <a:t>Final Trade Matrix</a:t>
            </a:r>
            <a:endParaRPr lang="en-US" dirty="0"/>
          </a:p>
          <a:p>
            <a:endParaRPr lang="en-US" dirty="0">
              <a:hlinkClick r:id="rId7" action="ppaction://hlinksldjump"/>
            </a:endParaRPr>
          </a:p>
          <a:p>
            <a:endParaRPr lang="en-US" dirty="0"/>
          </a:p>
        </p:txBody>
      </p:sp>
      <p:sp>
        <p:nvSpPr>
          <p:cNvPr id="27" name="TextBox 26">
            <a:extLst>
              <a:ext uri="{FF2B5EF4-FFF2-40B4-BE49-F238E27FC236}">
                <a16:creationId xmlns:a16="http://schemas.microsoft.com/office/drawing/2014/main" id="{83C87CD6-0038-85BD-85A7-C324E6E92574}"/>
              </a:ext>
            </a:extLst>
          </p:cNvPr>
          <p:cNvSpPr txBox="1"/>
          <p:nvPr/>
        </p:nvSpPr>
        <p:spPr>
          <a:xfrm>
            <a:off x="1007842" y="1063442"/>
            <a:ext cx="4031370" cy="1754326"/>
          </a:xfrm>
          <a:prstGeom prst="rect">
            <a:avLst/>
          </a:prstGeom>
          <a:noFill/>
        </p:spPr>
        <p:txBody>
          <a:bodyPr wrap="square" rtlCol="0">
            <a:spAutoFit/>
          </a:bodyPr>
          <a:lstStyle/>
          <a:p>
            <a:r>
              <a:rPr lang="en-US" dirty="0" err="1">
                <a:hlinkClick r:id="rId12" action="ppaction://hlinksldjump"/>
              </a:rPr>
              <a:t>ConOps</a:t>
            </a:r>
            <a:endParaRPr lang="en-US" dirty="0"/>
          </a:p>
          <a:p>
            <a:r>
              <a:rPr lang="en-US" dirty="0">
                <a:hlinkClick r:id="rId13" action="ppaction://hlinksldjump"/>
              </a:rPr>
              <a:t>Functional Block Diagram</a:t>
            </a:r>
            <a:endParaRPr lang="en-US" dirty="0"/>
          </a:p>
          <a:p>
            <a:r>
              <a:rPr lang="en-US" dirty="0">
                <a:hlinkClick r:id="rId14" action="ppaction://hlinksldjump"/>
              </a:rPr>
              <a:t>Functional Requirements</a:t>
            </a:r>
            <a:endParaRPr lang="en-US" dirty="0"/>
          </a:p>
          <a:p>
            <a:r>
              <a:rPr lang="en-US" dirty="0">
                <a:hlinkClick r:id="rId15" action="ppaction://hlinksldjump"/>
              </a:rPr>
              <a:t>Critical Project Elements</a:t>
            </a:r>
            <a:endParaRPr lang="en-US" dirty="0"/>
          </a:p>
          <a:p>
            <a:endParaRPr lang="en-US" dirty="0">
              <a:hlinkClick r:id="rId7" action="ppaction://hlinksldjump"/>
            </a:endParaRPr>
          </a:p>
          <a:p>
            <a:endParaRPr lang="en-US" dirty="0"/>
          </a:p>
        </p:txBody>
      </p:sp>
      <p:sp>
        <p:nvSpPr>
          <p:cNvPr id="7" name="Footer Placeholder 6">
            <a:extLst>
              <a:ext uri="{FF2B5EF4-FFF2-40B4-BE49-F238E27FC236}">
                <a16:creationId xmlns:a16="http://schemas.microsoft.com/office/drawing/2014/main" id="{23AB46F2-7088-F726-B382-187B03CB58B3}"/>
              </a:ext>
            </a:extLst>
          </p:cNvPr>
          <p:cNvSpPr>
            <a:spLocks noGrp="1"/>
          </p:cNvSpPr>
          <p:nvPr>
            <p:ph type="ftr" sz="quarter" idx="11"/>
          </p:nvPr>
        </p:nvSpPr>
        <p:spPr/>
        <p:txBody>
          <a:bodyPr/>
          <a:lstStyle/>
          <a:p>
            <a:r>
              <a:rPr lang="en-US"/>
              <a:t>TEAM SEVEN PDR</a:t>
            </a:r>
          </a:p>
        </p:txBody>
      </p:sp>
      <p:sp>
        <p:nvSpPr>
          <p:cNvPr id="8" name="Slide Number Placeholder 7">
            <a:extLst>
              <a:ext uri="{FF2B5EF4-FFF2-40B4-BE49-F238E27FC236}">
                <a16:creationId xmlns:a16="http://schemas.microsoft.com/office/drawing/2014/main" id="{D7D0CBC3-F7A3-C05C-ACA8-A6032618BB42}"/>
              </a:ext>
            </a:extLst>
          </p:cNvPr>
          <p:cNvSpPr>
            <a:spLocks noGrp="1"/>
          </p:cNvSpPr>
          <p:nvPr>
            <p:ph type="sldNum" sz="quarter" idx="12"/>
          </p:nvPr>
        </p:nvSpPr>
        <p:spPr/>
        <p:txBody>
          <a:bodyPr/>
          <a:lstStyle/>
          <a:p>
            <a:fld id="{B5CEABB6-07DC-46E8-9B57-56EC44A396E5}" type="slidenum">
              <a:rPr lang="en-US" smtClean="0"/>
              <a:t>33</a:t>
            </a:fld>
            <a:endParaRPr lang="en-US"/>
          </a:p>
        </p:txBody>
      </p:sp>
      <p:sp>
        <p:nvSpPr>
          <p:cNvPr id="17" name="Rectangle 16">
            <a:extLst>
              <a:ext uri="{FF2B5EF4-FFF2-40B4-BE49-F238E27FC236}">
                <a16:creationId xmlns:a16="http://schemas.microsoft.com/office/drawing/2014/main" id="{D3784DCE-1878-6A87-9FDC-C9A727ECC3FF}"/>
              </a:ext>
            </a:extLst>
          </p:cNvPr>
          <p:cNvSpPr/>
          <p:nvPr/>
        </p:nvSpPr>
        <p:spPr>
          <a:xfrm>
            <a:off x="493909" y="473886"/>
            <a:ext cx="5059236" cy="220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this Presentation</a:t>
            </a:r>
          </a:p>
        </p:txBody>
      </p:sp>
      <p:sp>
        <p:nvSpPr>
          <p:cNvPr id="20" name="TextBox 19">
            <a:extLst>
              <a:ext uri="{FF2B5EF4-FFF2-40B4-BE49-F238E27FC236}">
                <a16:creationId xmlns:a16="http://schemas.microsoft.com/office/drawing/2014/main" id="{E6B6454B-BDB7-C6F4-BBC6-3A881C278693}"/>
              </a:ext>
            </a:extLst>
          </p:cNvPr>
          <p:cNvSpPr txBox="1"/>
          <p:nvPr/>
        </p:nvSpPr>
        <p:spPr>
          <a:xfrm>
            <a:off x="126815" y="46721"/>
            <a:ext cx="3430668" cy="369332"/>
          </a:xfrm>
          <a:prstGeom prst="rect">
            <a:avLst/>
          </a:prstGeom>
          <a:noFill/>
        </p:spPr>
        <p:txBody>
          <a:bodyPr wrap="square" rtlCol="0">
            <a:spAutoFit/>
          </a:bodyPr>
          <a:lstStyle/>
          <a:p>
            <a:r>
              <a:rPr lang="en-US" dirty="0"/>
              <a:t>Table of Contents</a:t>
            </a:r>
          </a:p>
        </p:txBody>
      </p:sp>
      <p:pic>
        <p:nvPicPr>
          <p:cNvPr id="21" name="Picture 20">
            <a:extLst>
              <a:ext uri="{FF2B5EF4-FFF2-40B4-BE49-F238E27FC236}">
                <a16:creationId xmlns:a16="http://schemas.microsoft.com/office/drawing/2014/main" id="{6850F9FF-1695-11DB-8A99-7DE6E344DE7B}"/>
              </a:ext>
            </a:extLst>
          </p:cNvPr>
          <p:cNvPicPr>
            <a:picLocks noChangeAspect="1"/>
          </p:cNvPicPr>
          <p:nvPr/>
        </p:nvPicPr>
        <p:blipFill>
          <a:blip r:embed="rId16"/>
          <a:stretch>
            <a:fillRect/>
          </a:stretch>
        </p:blipFill>
        <p:spPr>
          <a:xfrm>
            <a:off x="11257022" y="0"/>
            <a:ext cx="934978" cy="868794"/>
          </a:xfrm>
          <a:prstGeom prst="rect">
            <a:avLst/>
          </a:prstGeom>
        </p:spPr>
      </p:pic>
      <p:sp>
        <p:nvSpPr>
          <p:cNvPr id="18" name="Rectangle 17">
            <a:extLst>
              <a:ext uri="{FF2B5EF4-FFF2-40B4-BE49-F238E27FC236}">
                <a16:creationId xmlns:a16="http://schemas.microsoft.com/office/drawing/2014/main" id="{B4922996-C9F3-1115-F5D8-860B59823A25}"/>
              </a:ext>
            </a:extLst>
          </p:cNvPr>
          <p:cNvSpPr/>
          <p:nvPr/>
        </p:nvSpPr>
        <p:spPr>
          <a:xfrm>
            <a:off x="6294564" y="473886"/>
            <a:ext cx="5059236" cy="220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Additional Slides</a:t>
            </a:r>
          </a:p>
        </p:txBody>
      </p:sp>
      <p:sp>
        <p:nvSpPr>
          <p:cNvPr id="22" name="Rectangle 21">
            <a:hlinkClick r:id="rId17" action="ppaction://hlinksldjump"/>
            <a:extLst>
              <a:ext uri="{FF2B5EF4-FFF2-40B4-BE49-F238E27FC236}">
                <a16:creationId xmlns:a16="http://schemas.microsoft.com/office/drawing/2014/main" id="{EAD2BFC8-86E8-D516-5109-4968479221C2}"/>
              </a:ext>
            </a:extLst>
          </p:cNvPr>
          <p:cNvSpPr/>
          <p:nvPr/>
        </p:nvSpPr>
        <p:spPr>
          <a:xfrm>
            <a:off x="1007842" y="843185"/>
            <a:ext cx="4031370" cy="2202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Introduction</a:t>
            </a:r>
          </a:p>
        </p:txBody>
      </p:sp>
      <p:sp>
        <p:nvSpPr>
          <p:cNvPr id="23" name="Rectangle 22">
            <a:hlinkClick r:id="rId18" action="ppaction://hlinksldjump"/>
            <a:extLst>
              <a:ext uri="{FF2B5EF4-FFF2-40B4-BE49-F238E27FC236}">
                <a16:creationId xmlns:a16="http://schemas.microsoft.com/office/drawing/2014/main" id="{EEB8891C-A885-A342-8D08-55AB1E6EDFB8}"/>
              </a:ext>
            </a:extLst>
          </p:cNvPr>
          <p:cNvSpPr/>
          <p:nvPr/>
        </p:nvSpPr>
        <p:spPr>
          <a:xfrm>
            <a:off x="1007842" y="2291032"/>
            <a:ext cx="4031370" cy="2202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Trade</a:t>
            </a:r>
          </a:p>
        </p:txBody>
      </p:sp>
      <p:sp>
        <p:nvSpPr>
          <p:cNvPr id="24" name="Rectangle 23">
            <a:hlinkClick r:id="rId19" action="ppaction://hlinksldjump"/>
            <a:extLst>
              <a:ext uri="{FF2B5EF4-FFF2-40B4-BE49-F238E27FC236}">
                <a16:creationId xmlns:a16="http://schemas.microsoft.com/office/drawing/2014/main" id="{510132DC-D584-2A8F-5F18-52BC67255A5B}"/>
              </a:ext>
            </a:extLst>
          </p:cNvPr>
          <p:cNvSpPr/>
          <p:nvPr/>
        </p:nvSpPr>
        <p:spPr>
          <a:xfrm>
            <a:off x="1007842" y="3839216"/>
            <a:ext cx="4031370" cy="2202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Modeling/Simulation</a:t>
            </a:r>
          </a:p>
        </p:txBody>
      </p:sp>
      <p:sp>
        <p:nvSpPr>
          <p:cNvPr id="25" name="Rectangle 24">
            <a:hlinkClick r:id="rId20" action="ppaction://hlinksldjump"/>
            <a:extLst>
              <a:ext uri="{FF2B5EF4-FFF2-40B4-BE49-F238E27FC236}">
                <a16:creationId xmlns:a16="http://schemas.microsoft.com/office/drawing/2014/main" id="{4A9808E2-1368-31A7-F308-1C9E7177A97C}"/>
              </a:ext>
            </a:extLst>
          </p:cNvPr>
          <p:cNvSpPr/>
          <p:nvPr/>
        </p:nvSpPr>
        <p:spPr>
          <a:xfrm>
            <a:off x="1007842" y="5345132"/>
            <a:ext cx="4031370" cy="2202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Current Design Space</a:t>
            </a:r>
          </a:p>
        </p:txBody>
      </p:sp>
      <p:sp>
        <p:nvSpPr>
          <p:cNvPr id="30" name="TextBox 29">
            <a:extLst>
              <a:ext uri="{FF2B5EF4-FFF2-40B4-BE49-F238E27FC236}">
                <a16:creationId xmlns:a16="http://schemas.microsoft.com/office/drawing/2014/main" id="{B1DD67A9-CD3F-A536-E8FA-B90B10D14477}"/>
              </a:ext>
            </a:extLst>
          </p:cNvPr>
          <p:cNvSpPr txBox="1"/>
          <p:nvPr/>
        </p:nvSpPr>
        <p:spPr>
          <a:xfrm>
            <a:off x="1007842" y="5645450"/>
            <a:ext cx="4031370" cy="923330"/>
          </a:xfrm>
          <a:prstGeom prst="rect">
            <a:avLst/>
          </a:prstGeom>
          <a:noFill/>
        </p:spPr>
        <p:txBody>
          <a:bodyPr wrap="square" rtlCol="0">
            <a:spAutoFit/>
          </a:bodyPr>
          <a:lstStyle/>
          <a:p>
            <a:r>
              <a:rPr lang="en-US" dirty="0">
                <a:hlinkClick r:id="rId21" action="ppaction://hlinksldjump"/>
              </a:rPr>
              <a:t>Trade Integration</a:t>
            </a:r>
            <a:endParaRPr lang="en-US" dirty="0"/>
          </a:p>
          <a:p>
            <a:r>
              <a:rPr lang="en-US" dirty="0">
                <a:hlinkClick r:id="rId22" action="ppaction://hlinksldjump"/>
              </a:rPr>
              <a:t>Possible Control Architecture</a:t>
            </a:r>
            <a:endParaRPr lang="en-US" dirty="0"/>
          </a:p>
          <a:p>
            <a:r>
              <a:rPr lang="en-US" dirty="0">
                <a:hlinkClick r:id="rId23" action="ppaction://hlinksldjump"/>
              </a:rPr>
              <a:t>Future Trades</a:t>
            </a:r>
            <a:endParaRPr lang="en-US" dirty="0"/>
          </a:p>
        </p:txBody>
      </p:sp>
      <p:sp>
        <p:nvSpPr>
          <p:cNvPr id="31" name="Rectangle 30">
            <a:hlinkClick r:id="rId24" action="ppaction://hlinksldjump"/>
            <a:extLst>
              <a:ext uri="{FF2B5EF4-FFF2-40B4-BE49-F238E27FC236}">
                <a16:creationId xmlns:a16="http://schemas.microsoft.com/office/drawing/2014/main" id="{F74BFDE2-BCA4-E517-3056-A7052F1AB252}"/>
              </a:ext>
            </a:extLst>
          </p:cNvPr>
          <p:cNvSpPr/>
          <p:nvPr/>
        </p:nvSpPr>
        <p:spPr>
          <a:xfrm>
            <a:off x="6808497" y="843184"/>
            <a:ext cx="4031370" cy="2202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Mission Management</a:t>
            </a:r>
          </a:p>
        </p:txBody>
      </p:sp>
      <p:sp>
        <p:nvSpPr>
          <p:cNvPr id="32" name="TextBox 31">
            <a:extLst>
              <a:ext uri="{FF2B5EF4-FFF2-40B4-BE49-F238E27FC236}">
                <a16:creationId xmlns:a16="http://schemas.microsoft.com/office/drawing/2014/main" id="{78BF5F74-2F21-3C89-1311-BCC93D2A603B}"/>
              </a:ext>
            </a:extLst>
          </p:cNvPr>
          <p:cNvSpPr txBox="1"/>
          <p:nvPr/>
        </p:nvSpPr>
        <p:spPr>
          <a:xfrm>
            <a:off x="6808497" y="1138032"/>
            <a:ext cx="4031370" cy="2031325"/>
          </a:xfrm>
          <a:prstGeom prst="rect">
            <a:avLst/>
          </a:prstGeom>
          <a:noFill/>
        </p:spPr>
        <p:txBody>
          <a:bodyPr wrap="square" rtlCol="0">
            <a:spAutoFit/>
          </a:bodyPr>
          <a:lstStyle/>
          <a:p>
            <a:r>
              <a:rPr lang="en-US" dirty="0">
                <a:hlinkClick r:id="rId25" action="ppaction://hlinksldjump"/>
              </a:rPr>
              <a:t>Aircraft Performance Summary</a:t>
            </a:r>
            <a:endParaRPr lang="en-US" dirty="0"/>
          </a:p>
          <a:p>
            <a:r>
              <a:rPr lang="en-US" dirty="0">
                <a:hlinkClick r:id="rId26" action="ppaction://hlinksldjump"/>
              </a:rPr>
              <a:t>SLUF Energy Analysis</a:t>
            </a:r>
            <a:endParaRPr lang="en-US" dirty="0"/>
          </a:p>
          <a:p>
            <a:r>
              <a:rPr lang="en-US" dirty="0">
                <a:hlinkClick r:id="rId27" action="ppaction://hlinksldjump"/>
              </a:rPr>
              <a:t>Climb Energy Analysis</a:t>
            </a:r>
            <a:endParaRPr lang="en-US" dirty="0"/>
          </a:p>
          <a:p>
            <a:r>
              <a:rPr lang="en-US" dirty="0">
                <a:hlinkClick r:id="rId28" action="ppaction://hlinksldjump"/>
              </a:rPr>
              <a:t>Orbit Energy Analysis</a:t>
            </a:r>
            <a:endParaRPr lang="en-US" dirty="0"/>
          </a:p>
          <a:p>
            <a:r>
              <a:rPr lang="en-US" dirty="0">
                <a:hlinkClick r:id="rId29" action="ppaction://hlinksldjump"/>
              </a:rPr>
              <a:t>Full Flight Analysis</a:t>
            </a:r>
            <a:endParaRPr lang="en-US" dirty="0"/>
          </a:p>
          <a:p>
            <a:r>
              <a:rPr lang="en-US" dirty="0">
                <a:hlinkClick r:id="rId30" action="ppaction://hlinksldjump"/>
              </a:rPr>
              <a:t>Future Models/Simulations</a:t>
            </a:r>
            <a:endParaRPr lang="en-US" dirty="0"/>
          </a:p>
          <a:p>
            <a:r>
              <a:rPr lang="en-US" dirty="0">
                <a:hlinkClick r:id="rId31" action="ppaction://hlinksldjump"/>
              </a:rPr>
              <a:t>Waypoint Following</a:t>
            </a:r>
            <a:endParaRPr lang="en-US" dirty="0"/>
          </a:p>
        </p:txBody>
      </p:sp>
      <p:sp>
        <p:nvSpPr>
          <p:cNvPr id="33" name="Rectangle 32">
            <a:hlinkClick r:id="rId32" action="ppaction://hlinksldjump"/>
            <a:extLst>
              <a:ext uri="{FF2B5EF4-FFF2-40B4-BE49-F238E27FC236}">
                <a16:creationId xmlns:a16="http://schemas.microsoft.com/office/drawing/2014/main" id="{230D071F-6C54-2CB0-40F8-F3DB78619897}"/>
              </a:ext>
            </a:extLst>
          </p:cNvPr>
          <p:cNvSpPr/>
          <p:nvPr/>
        </p:nvSpPr>
        <p:spPr>
          <a:xfrm>
            <a:off x="6808497" y="3318871"/>
            <a:ext cx="4031370" cy="2202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Flight Controls</a:t>
            </a:r>
          </a:p>
        </p:txBody>
      </p:sp>
      <p:sp>
        <p:nvSpPr>
          <p:cNvPr id="34" name="TextBox 33">
            <a:extLst>
              <a:ext uri="{FF2B5EF4-FFF2-40B4-BE49-F238E27FC236}">
                <a16:creationId xmlns:a16="http://schemas.microsoft.com/office/drawing/2014/main" id="{5CA9CE2B-141A-04CB-F67A-65E29CBE7B1E}"/>
              </a:ext>
            </a:extLst>
          </p:cNvPr>
          <p:cNvSpPr txBox="1"/>
          <p:nvPr/>
        </p:nvSpPr>
        <p:spPr>
          <a:xfrm>
            <a:off x="6808497" y="3654550"/>
            <a:ext cx="4031370" cy="923330"/>
          </a:xfrm>
          <a:prstGeom prst="rect">
            <a:avLst/>
          </a:prstGeom>
          <a:noFill/>
        </p:spPr>
        <p:txBody>
          <a:bodyPr wrap="square" rtlCol="0">
            <a:spAutoFit/>
          </a:bodyPr>
          <a:lstStyle/>
          <a:p>
            <a:r>
              <a:rPr lang="en-US" dirty="0">
                <a:hlinkClick r:id="rId33" action="ppaction://hlinksldjump"/>
              </a:rPr>
              <a:t>Flight Control Architecture Overview</a:t>
            </a:r>
            <a:endParaRPr lang="en-US" dirty="0">
              <a:hlinkClick r:id="rId33" action="ppaction://hlinksldjump"/>
            </a:endParaRPr>
          </a:p>
          <a:p>
            <a:r>
              <a:rPr lang="en-US" dirty="0">
                <a:hlinkClick r:id="rId34" action="ppaction://hlinksldjump"/>
              </a:rPr>
              <a:t>Addition Simulation Outputs</a:t>
            </a:r>
            <a:endParaRPr lang="en-US" dirty="0"/>
          </a:p>
          <a:p>
            <a:r>
              <a:rPr lang="en-US" dirty="0">
                <a:hlinkClick r:id="rId35" action="ppaction://hlinksldjump"/>
              </a:rPr>
              <a:t>Flight Controls Pros/Cons</a:t>
            </a:r>
            <a:endParaRPr lang="en-US" dirty="0"/>
          </a:p>
        </p:txBody>
      </p:sp>
      <p:sp>
        <p:nvSpPr>
          <p:cNvPr id="35" name="Rectangle 34">
            <a:hlinkClick r:id="rId36" action="ppaction://hlinksldjump"/>
            <a:extLst>
              <a:ext uri="{FF2B5EF4-FFF2-40B4-BE49-F238E27FC236}">
                <a16:creationId xmlns:a16="http://schemas.microsoft.com/office/drawing/2014/main" id="{66D51F49-D758-5378-7584-28029C34EA17}"/>
              </a:ext>
            </a:extLst>
          </p:cNvPr>
          <p:cNvSpPr/>
          <p:nvPr/>
        </p:nvSpPr>
        <p:spPr>
          <a:xfrm>
            <a:off x="6808497" y="4798373"/>
            <a:ext cx="4031370" cy="2202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Additional Trades</a:t>
            </a:r>
          </a:p>
        </p:txBody>
      </p:sp>
      <p:sp>
        <p:nvSpPr>
          <p:cNvPr id="36" name="TextBox 35">
            <a:extLst>
              <a:ext uri="{FF2B5EF4-FFF2-40B4-BE49-F238E27FC236}">
                <a16:creationId xmlns:a16="http://schemas.microsoft.com/office/drawing/2014/main" id="{9A757DD2-C64B-D435-1FF0-7B36AD535A45}"/>
              </a:ext>
            </a:extLst>
          </p:cNvPr>
          <p:cNvSpPr txBox="1"/>
          <p:nvPr/>
        </p:nvSpPr>
        <p:spPr>
          <a:xfrm>
            <a:off x="6808497" y="5132094"/>
            <a:ext cx="3406702" cy="646331"/>
          </a:xfrm>
          <a:prstGeom prst="rect">
            <a:avLst/>
          </a:prstGeom>
          <a:noFill/>
        </p:spPr>
        <p:txBody>
          <a:bodyPr wrap="none" rtlCol="0">
            <a:spAutoFit/>
          </a:bodyPr>
          <a:lstStyle/>
          <a:p>
            <a:r>
              <a:rPr lang="en-US" dirty="0">
                <a:hlinkClick r:id="rId37" action="ppaction://hlinksldjump"/>
              </a:rPr>
              <a:t>Communications/Antenna Trades</a:t>
            </a:r>
            <a:endParaRPr lang="en-US" dirty="0"/>
          </a:p>
          <a:p>
            <a:r>
              <a:rPr lang="en-US" dirty="0">
                <a:hlinkClick r:id="rId38" action="ppaction://hlinksldjump"/>
              </a:rPr>
              <a:t>Preliminary Flight Controller Trade</a:t>
            </a:r>
            <a:endParaRPr lang="en-US" dirty="0"/>
          </a:p>
        </p:txBody>
      </p:sp>
    </p:spTree>
    <p:extLst>
      <p:ext uri="{BB962C8B-B14F-4D97-AF65-F5344CB8AC3E}">
        <p14:creationId xmlns:p14="http://schemas.microsoft.com/office/powerpoint/2010/main" val="4030475554"/>
      </p:ext>
    </p:extLst>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2DC6-3628-9FB5-9AF7-B7EC4BD18603}"/>
              </a:ext>
            </a:extLst>
          </p:cNvPr>
          <p:cNvSpPr>
            <a:spLocks noGrp="1"/>
          </p:cNvSpPr>
          <p:nvPr>
            <p:ph type="title"/>
          </p:nvPr>
        </p:nvSpPr>
        <p:spPr>
          <a:xfrm>
            <a:off x="4146630" y="2390695"/>
            <a:ext cx="5249119" cy="1344854"/>
          </a:xfrm>
        </p:spPr>
        <p:txBody>
          <a:bodyPr>
            <a:noAutofit/>
          </a:bodyPr>
          <a:lstStyle/>
          <a:p>
            <a:r>
              <a:rPr lang="en-US" sz="6000"/>
              <a:t>Backup Slides</a:t>
            </a:r>
          </a:p>
        </p:txBody>
      </p:sp>
      <p:sp>
        <p:nvSpPr>
          <p:cNvPr id="4" name="Footer Placeholder 3">
            <a:extLst>
              <a:ext uri="{FF2B5EF4-FFF2-40B4-BE49-F238E27FC236}">
                <a16:creationId xmlns:a16="http://schemas.microsoft.com/office/drawing/2014/main" id="{6A31EE61-921E-0260-85E6-667FD42FF669}"/>
              </a:ext>
            </a:extLst>
          </p:cNvPr>
          <p:cNvSpPr>
            <a:spLocks noGrp="1"/>
          </p:cNvSpPr>
          <p:nvPr>
            <p:ph type="ftr" sz="quarter" idx="11"/>
          </p:nvPr>
        </p:nvSpPr>
        <p:spPr/>
        <p:txBody>
          <a:bodyPr/>
          <a:lstStyle/>
          <a:p>
            <a:r>
              <a:rPr lang="en-US"/>
              <a:t>TEAM SEVEN PDR</a:t>
            </a:r>
          </a:p>
        </p:txBody>
      </p:sp>
      <p:sp>
        <p:nvSpPr>
          <p:cNvPr id="5" name="Slide Number Placeholder 4">
            <a:extLst>
              <a:ext uri="{FF2B5EF4-FFF2-40B4-BE49-F238E27FC236}">
                <a16:creationId xmlns:a16="http://schemas.microsoft.com/office/drawing/2014/main" id="{959E19CA-3307-915C-C6F8-E8764ECCBBB0}"/>
              </a:ext>
            </a:extLst>
          </p:cNvPr>
          <p:cNvSpPr>
            <a:spLocks noGrp="1"/>
          </p:cNvSpPr>
          <p:nvPr>
            <p:ph type="sldNum" sz="quarter" idx="12"/>
          </p:nvPr>
        </p:nvSpPr>
        <p:spPr/>
        <p:txBody>
          <a:bodyPr/>
          <a:lstStyle/>
          <a:p>
            <a:fld id="{B5CEABB6-07DC-46E8-9B57-56EC44A396E5}" type="slidenum">
              <a:rPr lang="en-US" smtClean="0"/>
              <a:t>34</a:t>
            </a:fld>
            <a:endParaRPr lang="en-US"/>
          </a:p>
        </p:txBody>
      </p:sp>
    </p:spTree>
    <p:extLst>
      <p:ext uri="{BB962C8B-B14F-4D97-AF65-F5344CB8AC3E}">
        <p14:creationId xmlns:p14="http://schemas.microsoft.com/office/powerpoint/2010/main" val="3142040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E0F8E-5DFC-BF58-DFA1-3EB6B216D8B0}"/>
              </a:ext>
            </a:extLst>
          </p:cNvPr>
          <p:cNvSpPr>
            <a:spLocks noGrp="1"/>
          </p:cNvSpPr>
          <p:nvPr>
            <p:ph type="title"/>
          </p:nvPr>
        </p:nvSpPr>
        <p:spPr>
          <a:xfrm>
            <a:off x="838200" y="712366"/>
            <a:ext cx="10515600" cy="5521385"/>
          </a:xfrm>
        </p:spPr>
        <p:txBody>
          <a:bodyPr/>
          <a:lstStyle/>
          <a:p>
            <a:pPr algn="ctr"/>
            <a:r>
              <a:rPr lang="en-US"/>
              <a:t>Mission Management Flight Performance Analysis</a:t>
            </a:r>
          </a:p>
        </p:txBody>
      </p:sp>
      <p:sp>
        <p:nvSpPr>
          <p:cNvPr id="3" name="Footer Placeholder 2">
            <a:extLst>
              <a:ext uri="{FF2B5EF4-FFF2-40B4-BE49-F238E27FC236}">
                <a16:creationId xmlns:a16="http://schemas.microsoft.com/office/drawing/2014/main" id="{5A374558-B2B0-FAF8-1D12-248301970514}"/>
              </a:ext>
            </a:extLst>
          </p:cNvPr>
          <p:cNvSpPr>
            <a:spLocks noGrp="1"/>
          </p:cNvSpPr>
          <p:nvPr>
            <p:ph type="ftr" sz="quarter" idx="11"/>
          </p:nvPr>
        </p:nvSpPr>
        <p:spPr/>
        <p:txBody>
          <a:bodyPr/>
          <a:lstStyle/>
          <a:p>
            <a:r>
              <a:rPr lang="en-US"/>
              <a:t>TEAM SEVEN PDR</a:t>
            </a:r>
          </a:p>
        </p:txBody>
      </p:sp>
      <p:sp>
        <p:nvSpPr>
          <p:cNvPr id="4" name="Slide Number Placeholder 3">
            <a:extLst>
              <a:ext uri="{FF2B5EF4-FFF2-40B4-BE49-F238E27FC236}">
                <a16:creationId xmlns:a16="http://schemas.microsoft.com/office/drawing/2014/main" id="{DA63D1B9-EC5D-58E5-A6AC-62032D78C581}"/>
              </a:ext>
            </a:extLst>
          </p:cNvPr>
          <p:cNvSpPr>
            <a:spLocks noGrp="1"/>
          </p:cNvSpPr>
          <p:nvPr>
            <p:ph type="sldNum" sz="quarter" idx="12"/>
          </p:nvPr>
        </p:nvSpPr>
        <p:spPr/>
        <p:txBody>
          <a:bodyPr/>
          <a:lstStyle/>
          <a:p>
            <a:fld id="{B5CEABB6-07DC-46E8-9B57-56EC44A396E5}" type="slidenum">
              <a:rPr lang="en-US" smtClean="0"/>
              <a:t>35</a:t>
            </a:fld>
            <a:endParaRPr lang="en-US"/>
          </a:p>
        </p:txBody>
      </p:sp>
    </p:spTree>
    <p:extLst>
      <p:ext uri="{BB962C8B-B14F-4D97-AF65-F5344CB8AC3E}">
        <p14:creationId xmlns:p14="http://schemas.microsoft.com/office/powerpoint/2010/main" val="46167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B56FC-C153-3EDC-A1C1-98C4E6BE2F55}"/>
              </a:ext>
            </a:extLst>
          </p:cNvPr>
          <p:cNvSpPr>
            <a:spLocks noGrp="1"/>
          </p:cNvSpPr>
          <p:nvPr>
            <p:ph type="title"/>
          </p:nvPr>
        </p:nvSpPr>
        <p:spPr>
          <a:xfrm>
            <a:off x="4712" y="4178"/>
            <a:ext cx="9966549" cy="844300"/>
          </a:xfrm>
        </p:spPr>
        <p:txBody>
          <a:bodyPr/>
          <a:lstStyle/>
          <a:p>
            <a:r>
              <a:rPr lang="en-US"/>
              <a:t>Design Metrics &amp; Scoring</a:t>
            </a:r>
          </a:p>
        </p:txBody>
      </p:sp>
      <p:sp>
        <p:nvSpPr>
          <p:cNvPr id="14" name="Slide Number Placeholder 13">
            <a:extLst>
              <a:ext uri="{FF2B5EF4-FFF2-40B4-BE49-F238E27FC236}">
                <a16:creationId xmlns:a16="http://schemas.microsoft.com/office/drawing/2014/main" id="{90015BA7-851A-FC83-D7B8-AA016DA6E5BB}"/>
              </a:ext>
            </a:extLst>
          </p:cNvPr>
          <p:cNvSpPr>
            <a:spLocks noGrp="1"/>
          </p:cNvSpPr>
          <p:nvPr>
            <p:ph type="sldNum" sz="quarter" idx="12"/>
          </p:nvPr>
        </p:nvSpPr>
        <p:spPr/>
        <p:txBody>
          <a:bodyPr/>
          <a:lstStyle/>
          <a:p>
            <a:fld id="{B5CEABB6-07DC-46E8-9B57-56EC44A396E5}" type="slidenum">
              <a:rPr lang="en-US" smtClean="0">
                <a:solidFill>
                  <a:schemeClr val="accent4"/>
                </a:solidFill>
              </a:rPr>
              <a:pPr/>
              <a:t>36</a:t>
            </a:fld>
            <a:endParaRPr lang="en-US">
              <a:solidFill>
                <a:schemeClr val="accent4"/>
              </a:solidFill>
            </a:endParaRPr>
          </a:p>
        </p:txBody>
      </p:sp>
      <p:graphicFrame>
        <p:nvGraphicFramePr>
          <p:cNvPr id="17" name="Table 25">
            <a:extLst>
              <a:ext uri="{FF2B5EF4-FFF2-40B4-BE49-F238E27FC236}">
                <a16:creationId xmlns:a16="http://schemas.microsoft.com/office/drawing/2014/main" id="{BE221B6B-DD59-632E-7210-92D48843F6D7}"/>
              </a:ext>
            </a:extLst>
          </p:cNvPr>
          <p:cNvGraphicFramePr>
            <a:graphicFrameLocks noGrp="1"/>
          </p:cNvGraphicFramePr>
          <p:nvPr/>
        </p:nvGraphicFramePr>
        <p:xfrm>
          <a:off x="10787" y="777483"/>
          <a:ext cx="12161392" cy="5237543"/>
        </p:xfrm>
        <a:graphic>
          <a:graphicData uri="http://schemas.openxmlformats.org/drawingml/2006/table">
            <a:tbl>
              <a:tblPr>
                <a:tableStyleId>{5C22544A-7EE6-4342-B048-85BDC9FD1C3A}</a:tableStyleId>
              </a:tblPr>
              <a:tblGrid>
                <a:gridCol w="1717156">
                  <a:extLst>
                    <a:ext uri="{9D8B030D-6E8A-4147-A177-3AD203B41FA5}">
                      <a16:colId xmlns:a16="http://schemas.microsoft.com/office/drawing/2014/main" val="668657586"/>
                    </a:ext>
                  </a:extLst>
                </a:gridCol>
                <a:gridCol w="1716054">
                  <a:extLst>
                    <a:ext uri="{9D8B030D-6E8A-4147-A177-3AD203B41FA5}">
                      <a16:colId xmlns:a16="http://schemas.microsoft.com/office/drawing/2014/main" val="3984674882"/>
                    </a:ext>
                  </a:extLst>
                </a:gridCol>
                <a:gridCol w="1716055">
                  <a:extLst>
                    <a:ext uri="{9D8B030D-6E8A-4147-A177-3AD203B41FA5}">
                      <a16:colId xmlns:a16="http://schemas.microsoft.com/office/drawing/2014/main" val="1826972526"/>
                    </a:ext>
                  </a:extLst>
                </a:gridCol>
                <a:gridCol w="1716055">
                  <a:extLst>
                    <a:ext uri="{9D8B030D-6E8A-4147-A177-3AD203B41FA5}">
                      <a16:colId xmlns:a16="http://schemas.microsoft.com/office/drawing/2014/main" val="3031647051"/>
                    </a:ext>
                  </a:extLst>
                </a:gridCol>
                <a:gridCol w="1716054">
                  <a:extLst>
                    <a:ext uri="{9D8B030D-6E8A-4147-A177-3AD203B41FA5}">
                      <a16:colId xmlns:a16="http://schemas.microsoft.com/office/drawing/2014/main" val="230845033"/>
                    </a:ext>
                  </a:extLst>
                </a:gridCol>
                <a:gridCol w="3580018">
                  <a:extLst>
                    <a:ext uri="{9D8B030D-6E8A-4147-A177-3AD203B41FA5}">
                      <a16:colId xmlns:a16="http://schemas.microsoft.com/office/drawing/2014/main" val="3471778832"/>
                    </a:ext>
                  </a:extLst>
                </a:gridCol>
              </a:tblGrid>
              <a:tr h="604583">
                <a:tc>
                  <a:txBody>
                    <a:bodyPr/>
                    <a:lstStyle/>
                    <a:p>
                      <a:pPr algn="ctr"/>
                      <a:r>
                        <a:rPr lang="en-US"/>
                        <a:t>1 (Worst)</a:t>
                      </a:r>
                    </a:p>
                  </a:txBody>
                  <a:tcPr anchor="ctr">
                    <a:solidFill>
                      <a:srgbClr val="FF0000"/>
                    </a:solidFill>
                  </a:tcPr>
                </a:tc>
                <a:tc>
                  <a:txBody>
                    <a:bodyPr/>
                    <a:lstStyle/>
                    <a:p>
                      <a:pPr algn="ctr"/>
                      <a:r>
                        <a:rPr lang="en-US"/>
                        <a:t>2</a:t>
                      </a:r>
                    </a:p>
                  </a:txBody>
                  <a:tcPr anchor="ctr">
                    <a:solidFill>
                      <a:schemeClr val="accent2"/>
                    </a:solidFill>
                  </a:tcPr>
                </a:tc>
                <a:tc>
                  <a:txBody>
                    <a:bodyPr/>
                    <a:lstStyle/>
                    <a:p>
                      <a:pPr algn="ctr"/>
                      <a:r>
                        <a:rPr lang="en-US"/>
                        <a:t>3</a:t>
                      </a:r>
                    </a:p>
                  </a:txBody>
                  <a:tcPr anchor="ctr">
                    <a:solidFill>
                      <a:srgbClr val="F0EA00"/>
                    </a:solidFill>
                  </a:tcPr>
                </a:tc>
                <a:tc>
                  <a:txBody>
                    <a:bodyPr/>
                    <a:lstStyle/>
                    <a:p>
                      <a:pPr algn="ctr"/>
                      <a:r>
                        <a:rPr lang="en-US"/>
                        <a:t>4</a:t>
                      </a:r>
                    </a:p>
                  </a:txBody>
                  <a:tcPr anchor="ctr">
                    <a:solidFill>
                      <a:schemeClr val="tx2">
                        <a:lumMod val="25000"/>
                        <a:lumOff val="75000"/>
                      </a:schemeClr>
                    </a:solidFill>
                  </a:tcPr>
                </a:tc>
                <a:tc>
                  <a:txBody>
                    <a:bodyPr/>
                    <a:lstStyle/>
                    <a:p>
                      <a:pPr algn="ctr"/>
                      <a:r>
                        <a:rPr lang="en-US"/>
                        <a:t>5 (Best)</a:t>
                      </a:r>
                    </a:p>
                  </a:txBody>
                  <a:tcPr anchor="ctr">
                    <a:solidFill>
                      <a:srgbClr val="92D050"/>
                    </a:solidFill>
                  </a:tcPr>
                </a:tc>
                <a:tc>
                  <a:txBody>
                    <a:bodyPr/>
                    <a:lstStyle/>
                    <a:p>
                      <a:pPr algn="ctr"/>
                      <a:r>
                        <a:rPr lang="en-US"/>
                        <a:t>Description</a:t>
                      </a:r>
                    </a:p>
                  </a:txBody>
                  <a:tcPr anchor="ctr">
                    <a:solidFill>
                      <a:schemeClr val="bg2"/>
                    </a:solidFill>
                  </a:tcPr>
                </a:tc>
                <a:extLst>
                  <a:ext uri="{0D108BD9-81ED-4DB2-BD59-A6C34878D82A}">
                    <a16:rowId xmlns:a16="http://schemas.microsoft.com/office/drawing/2014/main" val="710855161"/>
                  </a:ext>
                </a:extLst>
              </a:tr>
              <a:tr h="1027791">
                <a:tc>
                  <a:txBody>
                    <a:bodyPr/>
                    <a:lstStyle/>
                    <a:p>
                      <a:pPr algn="ctr"/>
                      <a:r>
                        <a:rPr lang="en-US" sz="1400" i="0" kern="1200">
                          <a:solidFill>
                            <a:schemeClr val="dk1"/>
                          </a:solidFill>
                          <a:effectLst/>
                          <a:latin typeface="+mn-lt"/>
                          <a:ea typeface="+mn-ea"/>
                          <a:cs typeface="+mn-cs"/>
                        </a:rPr>
                        <a:t>Extremely difficult implementation (from scratch)</a:t>
                      </a:r>
                      <a:endParaRPr lang="en-US" sz="1400"/>
                    </a:p>
                  </a:txBody>
                  <a:tcPr/>
                </a:tc>
                <a:tc>
                  <a:txBody>
                    <a:bodyPr/>
                    <a:lstStyle/>
                    <a:p>
                      <a:pPr algn="ctr"/>
                      <a:r>
                        <a:rPr lang="en-US" sz="1400" i="0" kern="1200">
                          <a:solidFill>
                            <a:schemeClr val="dk1"/>
                          </a:solidFill>
                          <a:effectLst/>
                          <a:latin typeface="+mn-lt"/>
                          <a:ea typeface="+mn-ea"/>
                          <a:cs typeface="+mn-cs"/>
                        </a:rPr>
                        <a:t>Difficult implementation (little pre-existing work, mostly from scratch)</a:t>
                      </a:r>
                      <a:endParaRPr lang="en-US" sz="1400"/>
                    </a:p>
                  </a:txBody>
                  <a:tcPr/>
                </a:tc>
                <a:tc>
                  <a:txBody>
                    <a:bodyPr/>
                    <a:lstStyle/>
                    <a:p>
                      <a:pPr algn="ctr"/>
                      <a:r>
                        <a:rPr lang="en-US" sz="1400"/>
                        <a:t>Moderately difficult implementation (some pre-existing work, modifying for our system)</a:t>
                      </a:r>
                    </a:p>
                  </a:txBody>
                  <a:tcPr/>
                </a:tc>
                <a:tc>
                  <a:txBody>
                    <a:bodyPr/>
                    <a:lstStyle/>
                    <a:p>
                      <a:pPr algn="ctr"/>
                      <a:r>
                        <a:rPr lang="en-US" sz="1400"/>
                        <a:t>Relatively simple implementation (lots of pre-existing work, slight adjustments from us)</a:t>
                      </a:r>
                    </a:p>
                  </a:txBody>
                  <a:tcPr/>
                </a:tc>
                <a:tc>
                  <a:txBody>
                    <a:bodyPr/>
                    <a:lstStyle/>
                    <a:p>
                      <a:pPr algn="ctr"/>
                      <a:r>
                        <a:rPr lang="en-US" sz="1400"/>
                        <a:t>Easy Implementation (open-source / pre-existing solution)</a:t>
                      </a:r>
                    </a:p>
                  </a:txBody>
                  <a:tcPr/>
                </a:tc>
                <a:tc>
                  <a:txBody>
                    <a:bodyPr/>
                    <a:lstStyle/>
                    <a:p>
                      <a:pPr algn="ctr"/>
                      <a:r>
                        <a:rPr lang="en-US" sz="1400"/>
                        <a:t>Measure of how simple/easy we think this solution will be to implement in our design. This accounts for topics such as available information, time spent in development, and cost.</a:t>
                      </a:r>
                    </a:p>
                  </a:txBody>
                  <a:tcPr/>
                </a:tc>
                <a:extLst>
                  <a:ext uri="{0D108BD9-81ED-4DB2-BD59-A6C34878D82A}">
                    <a16:rowId xmlns:a16="http://schemas.microsoft.com/office/drawing/2014/main" val="3505137889"/>
                  </a:ext>
                </a:extLst>
              </a:tr>
              <a:tr h="1027791">
                <a:tc>
                  <a:txBody>
                    <a:bodyPr/>
                    <a:lstStyle/>
                    <a:p>
                      <a:pPr algn="ctr"/>
                      <a:r>
                        <a:rPr lang="en-US" sz="1400" i="0" kern="1200">
                          <a:solidFill>
                            <a:schemeClr val="dk1"/>
                          </a:solidFill>
                          <a:effectLst/>
                          <a:latin typeface="+mn-lt"/>
                          <a:ea typeface="+mn-ea"/>
                          <a:cs typeface="+mn-cs"/>
                        </a:rPr>
                        <a:t>Flight endurance only determined by pre-made flight path. (baseline solution)</a:t>
                      </a:r>
                    </a:p>
                  </a:txBody>
                  <a:tcPr/>
                </a:tc>
                <a:tc>
                  <a:txBody>
                    <a:bodyPr/>
                    <a:lstStyle/>
                    <a:p>
                      <a:pPr algn="ctr"/>
                      <a:r>
                        <a:rPr lang="en-US" sz="1400" i="0" kern="1200">
                          <a:solidFill>
                            <a:schemeClr val="dk1"/>
                          </a:solidFill>
                          <a:effectLst/>
                          <a:latin typeface="+mn-lt"/>
                          <a:ea typeface="+mn-ea"/>
                          <a:cs typeface="+mn-cs"/>
                        </a:rPr>
                        <a:t>Little improvement from pre-determined flight path.</a:t>
                      </a:r>
                    </a:p>
                  </a:txBody>
                  <a:tcPr/>
                </a:tc>
                <a:tc>
                  <a:txBody>
                    <a:bodyPr/>
                    <a:lstStyle/>
                    <a:p>
                      <a:pPr algn="ctr"/>
                      <a:r>
                        <a:rPr lang="en-US" sz="1400"/>
                        <a:t>Endurance is somewhat improved from pre-determined flight path.</a:t>
                      </a:r>
                    </a:p>
                  </a:txBody>
                  <a:tcPr/>
                </a:tc>
                <a:tc>
                  <a:txBody>
                    <a:bodyPr/>
                    <a:lstStyle/>
                    <a:p>
                      <a:pPr algn="ctr"/>
                      <a:r>
                        <a:rPr lang="en-US" sz="1400"/>
                        <a:t>Flight endurance is improved from pre-determined flight path.</a:t>
                      </a:r>
                    </a:p>
                  </a:txBody>
                  <a:tcPr/>
                </a:tc>
                <a:tc>
                  <a:txBody>
                    <a:bodyPr/>
                    <a:lstStyle/>
                    <a:p>
                      <a:pPr algn="ctr"/>
                      <a:r>
                        <a:rPr lang="en-US" sz="1400"/>
                        <a:t>All phases of flight see improvement from closed loop path updates, and endurance is greatly improved.</a:t>
                      </a:r>
                    </a:p>
                  </a:txBody>
                  <a:tcPr/>
                </a:tc>
                <a:tc>
                  <a:txBody>
                    <a:bodyPr/>
                    <a:lstStyle/>
                    <a:p>
                      <a:pPr algn="ctr"/>
                      <a:r>
                        <a:rPr lang="en-US" sz="1400"/>
                        <a:t>Measure of how much we think the solution will improve our flight endurance.</a:t>
                      </a:r>
                    </a:p>
                  </a:txBody>
                  <a:tcPr/>
                </a:tc>
                <a:extLst>
                  <a:ext uri="{0D108BD9-81ED-4DB2-BD59-A6C34878D82A}">
                    <a16:rowId xmlns:a16="http://schemas.microsoft.com/office/drawing/2014/main" val="373843148"/>
                  </a:ext>
                </a:extLst>
              </a:tr>
              <a:tr h="1027791">
                <a:tc>
                  <a:txBody>
                    <a:bodyPr/>
                    <a:lstStyle/>
                    <a:p>
                      <a:pPr algn="ctr"/>
                      <a:r>
                        <a:rPr lang="en-US" sz="1400" i="0" kern="1200">
                          <a:solidFill>
                            <a:schemeClr val="dk1"/>
                          </a:solidFill>
                          <a:effectLst/>
                          <a:latin typeface="+mn-lt"/>
                          <a:ea typeface="+mn-ea"/>
                          <a:cs typeface="+mn-cs"/>
                        </a:rPr>
                        <a:t>User spends a very large amount of time managing UAS trajectory if they wish to extend endurance.</a:t>
                      </a:r>
                    </a:p>
                  </a:txBody>
                  <a:tcPr/>
                </a:tc>
                <a:tc>
                  <a:txBody>
                    <a:bodyPr/>
                    <a:lstStyle/>
                    <a:p>
                      <a:pPr algn="ctr"/>
                      <a:r>
                        <a:rPr lang="en-US" sz="1400" i="0" kern="1200">
                          <a:solidFill>
                            <a:schemeClr val="dk1"/>
                          </a:solidFill>
                          <a:effectLst/>
                          <a:latin typeface="+mn-lt"/>
                          <a:ea typeface="+mn-ea"/>
                          <a:cs typeface="+mn-cs"/>
                        </a:rPr>
                        <a:t>User spends significant time managing the UAS trajectory.</a:t>
                      </a:r>
                    </a:p>
                  </a:txBody>
                  <a:tcPr/>
                </a:tc>
                <a:tc>
                  <a:txBody>
                    <a:bodyPr/>
                    <a:lstStyle/>
                    <a:p>
                      <a:pPr algn="ctr"/>
                      <a:r>
                        <a:rPr lang="en-US" sz="1400"/>
                        <a:t>User spends moderate time managing the UAS trajectory.</a:t>
                      </a:r>
                    </a:p>
                  </a:txBody>
                  <a:tcPr/>
                </a:tc>
                <a:tc>
                  <a:txBody>
                    <a:bodyPr/>
                    <a:lstStyle/>
                    <a:p>
                      <a:pPr algn="ctr"/>
                      <a:r>
                        <a:rPr lang="en-US" sz="1400"/>
                        <a:t>User spends some time managing the UAS trajectory.</a:t>
                      </a:r>
                    </a:p>
                  </a:txBody>
                  <a:tcPr/>
                </a:tc>
                <a:tc>
                  <a:txBody>
                    <a:bodyPr/>
                    <a:lstStyle/>
                    <a:p>
                      <a:pPr algn="ctr"/>
                      <a:r>
                        <a:rPr lang="en-US" sz="1400"/>
                        <a:t>User spends little to no time trying to optimize path.</a:t>
                      </a:r>
                    </a:p>
                  </a:txBody>
                  <a:tcPr/>
                </a:tc>
                <a:tc>
                  <a:txBody>
                    <a:bodyPr/>
                    <a:lstStyle/>
                    <a:p>
                      <a:pPr algn="ctr"/>
                      <a:r>
                        <a:rPr lang="en-US" sz="1400"/>
                        <a:t>Measure of how the solution will reduce user workload based on the time they will spend changing flight path without a suggested path. This assumes the user will be trying to improve endurance themselves.</a:t>
                      </a:r>
                    </a:p>
                  </a:txBody>
                  <a:tcPr/>
                </a:tc>
                <a:extLst>
                  <a:ext uri="{0D108BD9-81ED-4DB2-BD59-A6C34878D82A}">
                    <a16:rowId xmlns:a16="http://schemas.microsoft.com/office/drawing/2014/main" val="1365493618"/>
                  </a:ext>
                </a:extLst>
              </a:tr>
              <a:tr h="806110">
                <a:tc>
                  <a:txBody>
                    <a:bodyPr/>
                    <a:lstStyle/>
                    <a:p>
                      <a:pPr algn="ctr"/>
                      <a:r>
                        <a:rPr lang="en-US" sz="1400" i="0" kern="1200">
                          <a:solidFill>
                            <a:schemeClr val="dk1"/>
                          </a:solidFill>
                          <a:effectLst/>
                          <a:latin typeface="+mn-lt"/>
                          <a:ea typeface="+mn-ea"/>
                          <a:cs typeface="+mn-cs"/>
                        </a:rPr>
                        <a:t>System is not safe for users, surrounding environments, or bystanders</a:t>
                      </a:r>
                      <a:endParaRPr lang="en-US" sz="1400"/>
                    </a:p>
                  </a:txBody>
                  <a:tcPr/>
                </a:tc>
                <a:tc>
                  <a:txBody>
                    <a:bodyPr/>
                    <a:lstStyle/>
                    <a:p>
                      <a:pPr algn="ctr"/>
                      <a:r>
                        <a:rPr lang="en-US" sz="1400" i="0" kern="1200">
                          <a:solidFill>
                            <a:schemeClr val="dk1"/>
                          </a:solidFill>
                          <a:effectLst/>
                          <a:latin typeface="+mn-lt"/>
                          <a:ea typeface="+mn-ea"/>
                          <a:cs typeface="+mn-cs"/>
                        </a:rPr>
                        <a:t>System is somewhat safe</a:t>
                      </a:r>
                      <a:endParaRPr lang="en-US" sz="1400"/>
                    </a:p>
                  </a:txBody>
                  <a:tcPr/>
                </a:tc>
                <a:tc>
                  <a:txBody>
                    <a:bodyPr/>
                    <a:lstStyle/>
                    <a:p>
                      <a:pPr algn="ctr"/>
                      <a:r>
                        <a:rPr lang="en-US" sz="1400"/>
                        <a:t>System is moderately safe</a:t>
                      </a:r>
                    </a:p>
                  </a:txBody>
                  <a:tcPr/>
                </a:tc>
                <a:tc>
                  <a:txBody>
                    <a:bodyPr/>
                    <a:lstStyle/>
                    <a:p>
                      <a:pPr algn="ctr"/>
                      <a:r>
                        <a:rPr lang="en-US" sz="1400"/>
                        <a:t>System is safe</a:t>
                      </a:r>
                    </a:p>
                  </a:txBody>
                  <a:tcPr/>
                </a:tc>
                <a:tc>
                  <a:txBody>
                    <a:bodyPr/>
                    <a:lstStyle/>
                    <a:p>
                      <a:pPr algn="ctr"/>
                      <a:r>
                        <a:rPr lang="en-US" sz="1400"/>
                        <a:t>System is very safe for surrounding environments or bystanders</a:t>
                      </a:r>
                    </a:p>
                  </a:txBody>
                  <a:tcPr/>
                </a:tc>
                <a:tc>
                  <a:txBody>
                    <a:bodyPr/>
                    <a:lstStyle/>
                    <a:p>
                      <a:pPr algn="ctr"/>
                      <a:r>
                        <a:rPr lang="en-US" sz="1400"/>
                        <a:t>Measure of how safe we think the solution will be.</a:t>
                      </a:r>
                    </a:p>
                  </a:txBody>
                  <a:tcPr/>
                </a:tc>
                <a:extLst>
                  <a:ext uri="{0D108BD9-81ED-4DB2-BD59-A6C34878D82A}">
                    <a16:rowId xmlns:a16="http://schemas.microsoft.com/office/drawing/2014/main" val="2440356945"/>
                  </a:ext>
                </a:extLst>
              </a:tr>
            </a:tbl>
          </a:graphicData>
        </a:graphic>
      </p:graphicFrame>
      <p:sp>
        <p:nvSpPr>
          <p:cNvPr id="26" name="Footer Placeholder 5">
            <a:extLst>
              <a:ext uri="{FF2B5EF4-FFF2-40B4-BE49-F238E27FC236}">
                <a16:creationId xmlns:a16="http://schemas.microsoft.com/office/drawing/2014/main" id="{927E76E5-BC1F-C866-101E-1586C607CF39}"/>
              </a:ext>
            </a:extLst>
          </p:cNvPr>
          <p:cNvSpPr>
            <a:spLocks noGrp="1"/>
          </p:cNvSpPr>
          <p:nvPr>
            <p:ph type="ftr" sz="quarter" idx="11"/>
          </p:nvPr>
        </p:nvSpPr>
        <p:spPr>
          <a:xfrm>
            <a:off x="4038600" y="6356350"/>
            <a:ext cx="4114800" cy="365125"/>
          </a:xfrm>
        </p:spPr>
        <p:txBody>
          <a:bodyPr/>
          <a:lstStyle/>
          <a:p>
            <a:r>
              <a:rPr lang="en-US">
                <a:solidFill>
                  <a:schemeClr val="accent4"/>
                </a:solidFill>
              </a:rPr>
              <a:t>TEAM SEVEN PDR</a:t>
            </a:r>
          </a:p>
        </p:txBody>
      </p:sp>
    </p:spTree>
    <p:extLst>
      <p:ext uri="{BB962C8B-B14F-4D97-AF65-F5344CB8AC3E}">
        <p14:creationId xmlns:p14="http://schemas.microsoft.com/office/powerpoint/2010/main" val="264422637"/>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Aircraft Performance Summary</a:t>
            </a:r>
            <a:endParaRPr lang="en-US" sz="3200" kern="1200">
              <a:solidFill>
                <a:schemeClr val="bg1"/>
              </a:solidFill>
              <a:latin typeface="+mj-lt"/>
            </a:endParaRP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37</a:t>
            </a:fld>
            <a:endParaRPr lang="en-US"/>
          </a:p>
        </p:txBody>
      </p:sp>
      <p:pic>
        <p:nvPicPr>
          <p:cNvPr id="8" name="Picture 8" descr="Diagram&#10;&#10;Description automatically generated">
            <a:extLst>
              <a:ext uri="{FF2B5EF4-FFF2-40B4-BE49-F238E27FC236}">
                <a16:creationId xmlns:a16="http://schemas.microsoft.com/office/drawing/2014/main" id="{43051EED-858E-2D2F-F67D-DD19940F5C4A}"/>
              </a:ext>
            </a:extLst>
          </p:cNvPr>
          <p:cNvPicPr>
            <a:picLocks noChangeAspect="1"/>
          </p:cNvPicPr>
          <p:nvPr/>
        </p:nvPicPr>
        <p:blipFill rotWithShape="1">
          <a:blip r:embed="rId2"/>
          <a:srcRect l="1390" r="-59" b="264"/>
          <a:stretch/>
        </p:blipFill>
        <p:spPr>
          <a:xfrm>
            <a:off x="4234" y="1900470"/>
            <a:ext cx="12190714" cy="4062481"/>
          </a:xfrm>
          <a:prstGeom prst="rect">
            <a:avLst/>
          </a:prstGeom>
        </p:spPr>
      </p:pic>
      <p:sp>
        <p:nvSpPr>
          <p:cNvPr id="5" name="TextBox 4">
            <a:extLst>
              <a:ext uri="{FF2B5EF4-FFF2-40B4-BE49-F238E27FC236}">
                <a16:creationId xmlns:a16="http://schemas.microsoft.com/office/drawing/2014/main" id="{FDD7A898-C4AA-77D3-8462-8648B747557B}"/>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234171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Aircraft Performance Summary</a:t>
            </a:r>
            <a:endParaRPr lang="en-US" sz="3200" kern="1200">
              <a:solidFill>
                <a:schemeClr val="bg1"/>
              </a:solidFill>
              <a:latin typeface="+mj-lt"/>
            </a:endParaRP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38</a:t>
            </a:fld>
            <a:endParaRPr lang="en-US"/>
          </a:p>
        </p:txBody>
      </p:sp>
      <p:pic>
        <p:nvPicPr>
          <p:cNvPr id="6" name="Picture 6" descr="Chart, histogram&#10;&#10;Description automatically generated">
            <a:extLst>
              <a:ext uri="{FF2B5EF4-FFF2-40B4-BE49-F238E27FC236}">
                <a16:creationId xmlns:a16="http://schemas.microsoft.com/office/drawing/2014/main" id="{DDC585F7-8093-7776-A888-E030C6ED1788}"/>
              </a:ext>
            </a:extLst>
          </p:cNvPr>
          <p:cNvPicPr>
            <a:picLocks noChangeAspect="1"/>
          </p:cNvPicPr>
          <p:nvPr/>
        </p:nvPicPr>
        <p:blipFill>
          <a:blip r:embed="rId2"/>
          <a:stretch>
            <a:fillRect/>
          </a:stretch>
        </p:blipFill>
        <p:spPr>
          <a:xfrm>
            <a:off x="5645151" y="1464640"/>
            <a:ext cx="6542616" cy="4965883"/>
          </a:xfrm>
          <a:prstGeom prst="rect">
            <a:avLst/>
          </a:prstGeom>
        </p:spPr>
      </p:pic>
      <p:pic>
        <p:nvPicPr>
          <p:cNvPr id="7" name="Picture 8">
            <a:extLst>
              <a:ext uri="{FF2B5EF4-FFF2-40B4-BE49-F238E27FC236}">
                <a16:creationId xmlns:a16="http://schemas.microsoft.com/office/drawing/2014/main" id="{ADA41776-A666-98B1-DB5F-0344991CA697}"/>
              </a:ext>
            </a:extLst>
          </p:cNvPr>
          <p:cNvPicPr>
            <a:picLocks noChangeAspect="1"/>
          </p:cNvPicPr>
          <p:nvPr/>
        </p:nvPicPr>
        <p:blipFill>
          <a:blip r:embed="rId3"/>
          <a:stretch>
            <a:fillRect/>
          </a:stretch>
        </p:blipFill>
        <p:spPr>
          <a:xfrm>
            <a:off x="1718734" y="4244525"/>
            <a:ext cx="2743200" cy="654951"/>
          </a:xfrm>
          <a:prstGeom prst="rect">
            <a:avLst/>
          </a:prstGeom>
        </p:spPr>
      </p:pic>
      <p:pic>
        <p:nvPicPr>
          <p:cNvPr id="9" name="Picture 9" descr="Text&#10;&#10;Description automatically generated">
            <a:extLst>
              <a:ext uri="{FF2B5EF4-FFF2-40B4-BE49-F238E27FC236}">
                <a16:creationId xmlns:a16="http://schemas.microsoft.com/office/drawing/2014/main" id="{5FF4AC40-BB04-701C-8F45-9969BDD7DD25}"/>
              </a:ext>
            </a:extLst>
          </p:cNvPr>
          <p:cNvPicPr>
            <a:picLocks noChangeAspect="1"/>
          </p:cNvPicPr>
          <p:nvPr/>
        </p:nvPicPr>
        <p:blipFill>
          <a:blip r:embed="rId4"/>
          <a:stretch>
            <a:fillRect/>
          </a:stretch>
        </p:blipFill>
        <p:spPr>
          <a:xfrm>
            <a:off x="1924580" y="2123547"/>
            <a:ext cx="2352675" cy="1552575"/>
          </a:xfrm>
          <a:prstGeom prst="rect">
            <a:avLst/>
          </a:prstGeom>
        </p:spPr>
      </p:pic>
      <p:sp>
        <p:nvSpPr>
          <p:cNvPr id="5" name="TextBox 4">
            <a:extLst>
              <a:ext uri="{FF2B5EF4-FFF2-40B4-BE49-F238E27FC236}">
                <a16:creationId xmlns:a16="http://schemas.microsoft.com/office/drawing/2014/main" id="{F9BF9DE6-0075-A2F2-6176-62C4B92FCC0C}"/>
              </a:ext>
            </a:extLst>
          </p:cNvPr>
          <p:cNvSpPr txBox="1"/>
          <p:nvPr/>
        </p:nvSpPr>
        <p:spPr>
          <a:xfrm>
            <a:off x="105748" y="6390886"/>
            <a:ext cx="2630848" cy="369332"/>
          </a:xfrm>
          <a:prstGeom prst="rect">
            <a:avLst/>
          </a:prstGeom>
          <a:noFill/>
        </p:spPr>
        <p:txBody>
          <a:bodyPr wrap="none" rtlCol="0">
            <a:spAutoFit/>
          </a:bodyPr>
          <a:lstStyle/>
          <a:p>
            <a:r>
              <a:rPr lang="en-US" dirty="0">
                <a:hlinkClick r:id="rId5" action="ppaction://hlinksldjump"/>
              </a:rPr>
              <a:t>Back to Table of Contents</a:t>
            </a:r>
            <a:endParaRPr lang="en-US" dirty="0"/>
          </a:p>
        </p:txBody>
      </p:sp>
    </p:spTree>
    <p:extLst>
      <p:ext uri="{BB962C8B-B14F-4D97-AF65-F5344CB8AC3E}">
        <p14:creationId xmlns:p14="http://schemas.microsoft.com/office/powerpoint/2010/main" val="2499468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kern="1200">
                <a:solidFill>
                  <a:schemeClr val="bg1"/>
                </a:solidFill>
                <a:latin typeface="+mj-lt"/>
                <a:ea typeface="+mj-ea"/>
                <a:cs typeface="+mj-cs"/>
              </a:rPr>
              <a:t>SLUF Energy Analysis</a:t>
            </a: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39</a:t>
            </a:fld>
            <a:endParaRPr lang="en-US"/>
          </a:p>
        </p:txBody>
      </p:sp>
      <p:pic>
        <p:nvPicPr>
          <p:cNvPr id="7" name="Picture 7">
            <a:extLst>
              <a:ext uri="{FF2B5EF4-FFF2-40B4-BE49-F238E27FC236}">
                <a16:creationId xmlns:a16="http://schemas.microsoft.com/office/drawing/2014/main" id="{252C9FA7-3F8B-73BB-96D4-28E145C02D9C}"/>
              </a:ext>
            </a:extLst>
          </p:cNvPr>
          <p:cNvPicPr>
            <a:picLocks noChangeAspect="1"/>
          </p:cNvPicPr>
          <p:nvPr/>
        </p:nvPicPr>
        <p:blipFill>
          <a:blip r:embed="rId2"/>
          <a:stretch>
            <a:fillRect/>
          </a:stretch>
        </p:blipFill>
        <p:spPr>
          <a:xfrm>
            <a:off x="595842" y="3648606"/>
            <a:ext cx="1888066" cy="1211792"/>
          </a:xfrm>
          <a:prstGeom prst="rect">
            <a:avLst/>
          </a:prstGeom>
        </p:spPr>
      </p:pic>
      <p:pic>
        <p:nvPicPr>
          <p:cNvPr id="8" name="Picture 8" descr="A picture containing graphical user interface&#10;&#10;Description automatically generated">
            <a:extLst>
              <a:ext uri="{FF2B5EF4-FFF2-40B4-BE49-F238E27FC236}">
                <a16:creationId xmlns:a16="http://schemas.microsoft.com/office/drawing/2014/main" id="{7F06F3CB-43F7-359D-9A49-D841945D96BD}"/>
              </a:ext>
            </a:extLst>
          </p:cNvPr>
          <p:cNvPicPr>
            <a:picLocks noChangeAspect="1"/>
          </p:cNvPicPr>
          <p:nvPr/>
        </p:nvPicPr>
        <p:blipFill>
          <a:blip r:embed="rId3"/>
          <a:stretch>
            <a:fillRect/>
          </a:stretch>
        </p:blipFill>
        <p:spPr>
          <a:xfrm>
            <a:off x="957263" y="4859339"/>
            <a:ext cx="1165225" cy="621241"/>
          </a:xfrm>
          <a:prstGeom prst="rect">
            <a:avLst/>
          </a:prstGeom>
        </p:spPr>
      </p:pic>
      <p:pic>
        <p:nvPicPr>
          <p:cNvPr id="9" name="Picture 9" descr="Text&#10;&#10;Description automatically generated">
            <a:extLst>
              <a:ext uri="{FF2B5EF4-FFF2-40B4-BE49-F238E27FC236}">
                <a16:creationId xmlns:a16="http://schemas.microsoft.com/office/drawing/2014/main" id="{AD03639B-AC3C-563B-311B-6D1BFFEBA9D5}"/>
              </a:ext>
            </a:extLst>
          </p:cNvPr>
          <p:cNvPicPr>
            <a:picLocks noChangeAspect="1"/>
          </p:cNvPicPr>
          <p:nvPr/>
        </p:nvPicPr>
        <p:blipFill>
          <a:blip r:embed="rId4"/>
          <a:stretch>
            <a:fillRect/>
          </a:stretch>
        </p:blipFill>
        <p:spPr>
          <a:xfrm>
            <a:off x="3177" y="5658909"/>
            <a:ext cx="2734732" cy="1202265"/>
          </a:xfrm>
          <a:prstGeom prst="rect">
            <a:avLst/>
          </a:prstGeom>
        </p:spPr>
      </p:pic>
      <p:sp>
        <p:nvSpPr>
          <p:cNvPr id="16" name="TextBox 15">
            <a:extLst>
              <a:ext uri="{FF2B5EF4-FFF2-40B4-BE49-F238E27FC236}">
                <a16:creationId xmlns:a16="http://schemas.microsoft.com/office/drawing/2014/main" id="{4F1DEEEE-F8A4-903A-3659-9A7EB5858BDB}"/>
              </a:ext>
            </a:extLst>
          </p:cNvPr>
          <p:cNvSpPr txBox="1"/>
          <p:nvPr/>
        </p:nvSpPr>
        <p:spPr>
          <a:xfrm>
            <a:off x="5711743" y="5845255"/>
            <a:ext cx="4869961" cy="505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err="1">
                <a:solidFill>
                  <a:srgbClr val="595959"/>
                </a:solidFill>
                <a:cs typeface="Arial"/>
              </a:rPr>
              <a:t>Pr</a:t>
            </a:r>
            <a:r>
              <a:rPr lang="en-US" sz="2000">
                <a:solidFill>
                  <a:srgbClr val="595959"/>
                </a:solidFill>
                <a:cs typeface="Arial"/>
              </a:rPr>
              <a:t> min: AOA of 6 degrees @ 13.4 m/s</a:t>
            </a:r>
          </a:p>
        </p:txBody>
      </p:sp>
      <p:pic>
        <p:nvPicPr>
          <p:cNvPr id="20" name="Picture 20" descr="Chart, histogram&#10;&#10;Description automatically generated">
            <a:extLst>
              <a:ext uri="{FF2B5EF4-FFF2-40B4-BE49-F238E27FC236}">
                <a16:creationId xmlns:a16="http://schemas.microsoft.com/office/drawing/2014/main" id="{A1AFB5AB-5135-7253-6B22-2D5B2F450B18}"/>
              </a:ext>
            </a:extLst>
          </p:cNvPr>
          <p:cNvPicPr>
            <a:picLocks noChangeAspect="1"/>
          </p:cNvPicPr>
          <p:nvPr/>
        </p:nvPicPr>
        <p:blipFill>
          <a:blip r:embed="rId5"/>
          <a:stretch>
            <a:fillRect/>
          </a:stretch>
        </p:blipFill>
        <p:spPr>
          <a:xfrm>
            <a:off x="2745318" y="1392488"/>
            <a:ext cx="9442449" cy="4422272"/>
          </a:xfrm>
          <a:prstGeom prst="rect">
            <a:avLst/>
          </a:prstGeom>
        </p:spPr>
      </p:pic>
      <p:pic>
        <p:nvPicPr>
          <p:cNvPr id="13" name="Picture 13" descr="Diagram, schematic&#10;&#10;Description automatically generated">
            <a:extLst>
              <a:ext uri="{FF2B5EF4-FFF2-40B4-BE49-F238E27FC236}">
                <a16:creationId xmlns:a16="http://schemas.microsoft.com/office/drawing/2014/main" id="{DDCF38B7-7B13-8320-40C0-04BB6D276888}"/>
              </a:ext>
            </a:extLst>
          </p:cNvPr>
          <p:cNvPicPr>
            <a:picLocks noChangeAspect="1"/>
          </p:cNvPicPr>
          <p:nvPr/>
        </p:nvPicPr>
        <p:blipFill>
          <a:blip r:embed="rId6"/>
          <a:stretch>
            <a:fillRect/>
          </a:stretch>
        </p:blipFill>
        <p:spPr>
          <a:xfrm>
            <a:off x="0" y="1389063"/>
            <a:ext cx="3122083" cy="2196041"/>
          </a:xfrm>
          <a:prstGeom prst="rect">
            <a:avLst/>
          </a:prstGeom>
        </p:spPr>
      </p:pic>
      <p:sp>
        <p:nvSpPr>
          <p:cNvPr id="5" name="TextBox 4">
            <a:extLst>
              <a:ext uri="{FF2B5EF4-FFF2-40B4-BE49-F238E27FC236}">
                <a16:creationId xmlns:a16="http://schemas.microsoft.com/office/drawing/2014/main" id="{BD159FC4-318B-E1C1-D5AD-D758FFA2C053}"/>
              </a:ext>
            </a:extLst>
          </p:cNvPr>
          <p:cNvSpPr txBox="1"/>
          <p:nvPr/>
        </p:nvSpPr>
        <p:spPr>
          <a:xfrm>
            <a:off x="2721213" y="6354246"/>
            <a:ext cx="2630848" cy="369332"/>
          </a:xfrm>
          <a:prstGeom prst="rect">
            <a:avLst/>
          </a:prstGeom>
          <a:noFill/>
        </p:spPr>
        <p:txBody>
          <a:bodyPr wrap="none" rtlCol="0">
            <a:spAutoFit/>
          </a:bodyPr>
          <a:lstStyle/>
          <a:p>
            <a:r>
              <a:rPr lang="en-US" dirty="0">
                <a:hlinkClick r:id="rId7" action="ppaction://hlinksldjump"/>
              </a:rPr>
              <a:t>Back to Table of Contents</a:t>
            </a:r>
            <a:endParaRPr lang="en-US" dirty="0"/>
          </a:p>
        </p:txBody>
      </p:sp>
    </p:spTree>
    <p:extLst>
      <p:ext uri="{BB962C8B-B14F-4D97-AF65-F5344CB8AC3E}">
        <p14:creationId xmlns:p14="http://schemas.microsoft.com/office/powerpoint/2010/main" val="886275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2BEF-9343-4D62-D81B-1D3025B6BFD5}"/>
              </a:ext>
            </a:extLst>
          </p:cNvPr>
          <p:cNvSpPr>
            <a:spLocks noGrp="1"/>
          </p:cNvSpPr>
          <p:nvPr>
            <p:ph type="title"/>
          </p:nvPr>
        </p:nvSpPr>
        <p:spPr/>
        <p:txBody>
          <a:bodyPr/>
          <a:lstStyle/>
          <a:p>
            <a:r>
              <a:rPr lang="en-US" dirty="0"/>
              <a:t>Motivation and Goals</a:t>
            </a:r>
          </a:p>
        </p:txBody>
      </p:sp>
      <p:sp>
        <p:nvSpPr>
          <p:cNvPr id="3" name="Picture Placeholder 2">
            <a:extLst>
              <a:ext uri="{FF2B5EF4-FFF2-40B4-BE49-F238E27FC236}">
                <a16:creationId xmlns:a16="http://schemas.microsoft.com/office/drawing/2014/main" id="{04DD0427-3332-7FE8-64F2-BAA77EB7225F}"/>
              </a:ext>
            </a:extLst>
          </p:cNvPr>
          <p:cNvSpPr>
            <a:spLocks noGrp="1"/>
          </p:cNvSpPr>
          <p:nvPr>
            <p:ph type="pic" sz="quarter" idx="13"/>
          </p:nvPr>
        </p:nvSpPr>
        <p:spPr>
          <a:xfrm>
            <a:off x="861935" y="1511559"/>
            <a:ext cx="4953000" cy="3691936"/>
          </a:xfrm>
        </p:spPr>
      </p:sp>
      <p:sp>
        <p:nvSpPr>
          <p:cNvPr id="5" name="Footer Placeholder 4">
            <a:extLst>
              <a:ext uri="{FF2B5EF4-FFF2-40B4-BE49-F238E27FC236}">
                <a16:creationId xmlns:a16="http://schemas.microsoft.com/office/drawing/2014/main" id="{9ADA9BB1-7092-069B-FEE1-413E4C0B3E6C}"/>
              </a:ext>
            </a:extLst>
          </p:cNvPr>
          <p:cNvSpPr>
            <a:spLocks noGrp="1"/>
          </p:cNvSpPr>
          <p:nvPr>
            <p:ph type="ftr" sz="quarter" idx="11"/>
          </p:nvPr>
        </p:nvSpPr>
        <p:spPr/>
        <p:txBody>
          <a:bodyPr/>
          <a:lstStyle/>
          <a:p>
            <a:r>
              <a:rPr lang="en-US"/>
              <a:t>TEAM SEVEN PDR</a:t>
            </a:r>
          </a:p>
        </p:txBody>
      </p:sp>
      <p:sp>
        <p:nvSpPr>
          <p:cNvPr id="6" name="Slide Number Placeholder 5">
            <a:extLst>
              <a:ext uri="{FF2B5EF4-FFF2-40B4-BE49-F238E27FC236}">
                <a16:creationId xmlns:a16="http://schemas.microsoft.com/office/drawing/2014/main" id="{1868F005-7A62-7E31-F840-9B12E84B13C5}"/>
              </a:ext>
            </a:extLst>
          </p:cNvPr>
          <p:cNvSpPr>
            <a:spLocks noGrp="1"/>
          </p:cNvSpPr>
          <p:nvPr>
            <p:ph type="sldNum" sz="quarter" idx="12"/>
          </p:nvPr>
        </p:nvSpPr>
        <p:spPr/>
        <p:txBody>
          <a:bodyPr/>
          <a:lstStyle/>
          <a:p>
            <a:fld id="{B5CEABB6-07DC-46E8-9B57-56EC44A396E5}" type="slidenum">
              <a:rPr lang="en-US" smtClean="0"/>
              <a:t>4</a:t>
            </a:fld>
            <a:endParaRPr lang="en-US"/>
          </a:p>
        </p:txBody>
      </p:sp>
      <p:pic>
        <p:nvPicPr>
          <p:cNvPr id="7" name="Picture 6" descr="A plane flying over a mountain&#10;&#10;Description automatically generated with low confidence">
            <a:extLst>
              <a:ext uri="{FF2B5EF4-FFF2-40B4-BE49-F238E27FC236}">
                <a16:creationId xmlns:a16="http://schemas.microsoft.com/office/drawing/2014/main" id="{FB44945A-46D2-6192-5E9B-B92B10C82427}"/>
              </a:ext>
            </a:extLst>
          </p:cNvPr>
          <p:cNvPicPr>
            <a:picLocks noChangeAspect="1"/>
          </p:cNvPicPr>
          <p:nvPr/>
        </p:nvPicPr>
        <p:blipFill>
          <a:blip r:embed="rId2"/>
          <a:stretch>
            <a:fillRect/>
          </a:stretch>
        </p:blipFill>
        <p:spPr>
          <a:xfrm>
            <a:off x="1079602" y="1773784"/>
            <a:ext cx="4517665" cy="3167485"/>
          </a:xfrm>
          <a:prstGeom prst="rect">
            <a:avLst/>
          </a:prstGeom>
          <a:ln>
            <a:noFill/>
          </a:ln>
          <a:effectLst>
            <a:outerShdw blurRad="292100" dist="139700" dir="2700000" algn="tl" rotWithShape="0">
              <a:srgbClr val="333333">
                <a:alpha val="65000"/>
              </a:srgbClr>
            </a:outerShdw>
          </a:effectLst>
        </p:spPr>
      </p:pic>
      <p:sp>
        <p:nvSpPr>
          <p:cNvPr id="8" name="Text Placeholder 3">
            <a:extLst>
              <a:ext uri="{FF2B5EF4-FFF2-40B4-BE49-F238E27FC236}">
                <a16:creationId xmlns:a16="http://schemas.microsoft.com/office/drawing/2014/main" id="{58BE11D3-604C-C18D-B7B8-0AD3E452A286}"/>
              </a:ext>
            </a:extLst>
          </p:cNvPr>
          <p:cNvSpPr txBox="1">
            <a:spLocks/>
          </p:cNvSpPr>
          <p:nvPr/>
        </p:nvSpPr>
        <p:spPr>
          <a:xfrm>
            <a:off x="6483475" y="2698789"/>
            <a:ext cx="4735183" cy="2504706"/>
          </a:xfrm>
          <a:prstGeom prst="rect">
            <a:avLst/>
          </a:prstGeom>
        </p:spPr>
        <p:txBody>
          <a:bodyPr vert="horz" lIns="91440" tIns="45720" rIns="91440" bIns="45720" rtlCol="0" anchor="t">
            <a:normAutofit/>
          </a:bodyPr>
          <a:lstStyle>
            <a:lvl1pPr marL="0" indent="0" algn="l" defTabSz="914400" rtl="0" eaLnBrk="1" latinLnBrk="0" hangingPunct="1">
              <a:lnSpc>
                <a:spcPts val="2000"/>
              </a:lnSpc>
              <a:spcBef>
                <a:spcPts val="1000"/>
              </a:spcBef>
              <a:buFont typeface="Arial" panose="020B0604020202020204" pitchFamily="34" charset="0"/>
              <a:buNone/>
              <a:defRPr sz="1400" kern="1200">
                <a:solidFill>
                  <a:schemeClr val="tx1">
                    <a:lumMod val="65000"/>
                    <a:lumOff val="35000"/>
                  </a:schemeClr>
                </a:solidFill>
                <a:latin typeface="+mn-lt"/>
                <a:ea typeface="+mn-ea"/>
                <a:cs typeface="+mn-cs"/>
              </a:defRPr>
            </a:lvl1pPr>
            <a:lvl2pPr marL="457200" indent="0" algn="l" defTabSz="914400" rtl="0" eaLnBrk="1" latinLnBrk="0" hangingPunct="1">
              <a:lnSpc>
                <a:spcPts val="2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2pPr>
            <a:lvl3pPr marL="914400" indent="0" algn="l" defTabSz="914400" rtl="0" eaLnBrk="1" latinLnBrk="0" hangingPunct="1">
              <a:lnSpc>
                <a:spcPts val="2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3pPr>
            <a:lvl4pPr marL="1371600" indent="0" algn="l" defTabSz="914400" rtl="0" eaLnBrk="1" latinLnBrk="0" hangingPunct="1">
              <a:lnSpc>
                <a:spcPts val="2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4pPr>
            <a:lvl5pPr marL="1828800" indent="0" algn="l" defTabSz="914400" rtl="0" eaLnBrk="1" latinLnBrk="0" hangingPunct="1">
              <a:lnSpc>
                <a:spcPts val="2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chemeClr val="accent4"/>
                </a:solidFill>
                <a:latin typeface="+mj-lt"/>
              </a:rPr>
              <a:t>Goal:</a:t>
            </a:r>
            <a:r>
              <a:rPr lang="en-US" dirty="0">
                <a:solidFill>
                  <a:schemeClr val="accent4"/>
                </a:solidFill>
                <a:latin typeface="+mj-lt"/>
              </a:rPr>
              <a:t>  </a:t>
            </a:r>
            <a:r>
              <a:rPr lang="en-US" sz="1600" dirty="0">
                <a:latin typeface="Source Sans Pro Light"/>
                <a:ea typeface="+mj-lt"/>
                <a:cs typeface="+mj-lt"/>
              </a:rPr>
              <a:t>Develop a controls system capable of extending the endurance of a small UAS over a standard mission profile</a:t>
            </a:r>
            <a:endParaRPr lang="en-US" sz="1600" dirty="0">
              <a:latin typeface="Source Sans Pro Light"/>
            </a:endParaRPr>
          </a:p>
          <a:p>
            <a:endParaRPr lang="en-US" sz="800" dirty="0"/>
          </a:p>
          <a:p>
            <a:pPr marL="342900" indent="-342900">
              <a:buFont typeface="Arial" panose="020B0604020202020204" pitchFamily="34" charset="0"/>
              <a:buChar char="•"/>
            </a:pPr>
            <a:r>
              <a:rPr lang="en-US" sz="1600" dirty="0">
                <a:solidFill>
                  <a:schemeClr val="accent4"/>
                </a:solidFill>
                <a:latin typeface="Bodoni MT"/>
              </a:rPr>
              <a:t>Improve mission persistence</a:t>
            </a:r>
          </a:p>
          <a:p>
            <a:pPr marL="342900" indent="-342900">
              <a:buFont typeface="Arial" panose="020B0604020202020204" pitchFamily="34" charset="0"/>
              <a:buChar char="•"/>
            </a:pPr>
            <a:r>
              <a:rPr lang="en-US" sz="1600" dirty="0">
                <a:solidFill>
                  <a:schemeClr val="accent4"/>
                </a:solidFill>
                <a:latin typeface="Bodoni MT"/>
              </a:rPr>
              <a:t>Manage aircraft trajectory based on energy state</a:t>
            </a:r>
          </a:p>
          <a:p>
            <a:pPr marL="342900" indent="-342900">
              <a:buFont typeface="Arial" panose="020B0604020202020204" pitchFamily="34" charset="0"/>
              <a:buChar char="•"/>
            </a:pPr>
            <a:r>
              <a:rPr lang="en-US" sz="1600" dirty="0">
                <a:solidFill>
                  <a:schemeClr val="accent4"/>
                </a:solidFill>
                <a:latin typeface="Bodoni MT"/>
              </a:rPr>
              <a:t>Maintain constant line of sight (LOS)</a:t>
            </a:r>
            <a:endParaRPr lang="en-US" sz="1600" dirty="0">
              <a:solidFill>
                <a:schemeClr val="accent4"/>
              </a:solidFill>
            </a:endParaRPr>
          </a:p>
          <a:p>
            <a:endParaRPr lang="en-US" dirty="0"/>
          </a:p>
          <a:p>
            <a:endParaRPr lang="en-US" dirty="0"/>
          </a:p>
        </p:txBody>
      </p:sp>
      <p:grpSp>
        <p:nvGrpSpPr>
          <p:cNvPr id="9" name="Group 8">
            <a:extLst>
              <a:ext uri="{FF2B5EF4-FFF2-40B4-BE49-F238E27FC236}">
                <a16:creationId xmlns:a16="http://schemas.microsoft.com/office/drawing/2014/main" id="{E8A2342B-516D-35C2-CCB7-B3CEBA7D3BFB}"/>
              </a:ext>
            </a:extLst>
          </p:cNvPr>
          <p:cNvGrpSpPr/>
          <p:nvPr/>
        </p:nvGrpSpPr>
        <p:grpSpPr>
          <a:xfrm>
            <a:off x="124195" y="6323610"/>
            <a:ext cx="4975688" cy="501650"/>
            <a:chOff x="124195" y="6323610"/>
            <a:chExt cx="4975688" cy="501650"/>
          </a:xfrm>
        </p:grpSpPr>
        <p:sp>
          <p:nvSpPr>
            <p:cNvPr id="10" name="Rectangle: Rounded Corners 9">
              <a:extLst>
                <a:ext uri="{FF2B5EF4-FFF2-40B4-BE49-F238E27FC236}">
                  <a16:creationId xmlns:a16="http://schemas.microsoft.com/office/drawing/2014/main" id="{C34D56B1-E865-2F9F-9992-BC4D350B25AA}"/>
                </a:ext>
              </a:extLst>
            </p:cNvPr>
            <p:cNvSpPr/>
            <p:nvPr/>
          </p:nvSpPr>
          <p:spPr>
            <a:xfrm>
              <a:off x="124195"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9F6987-E11B-7CDE-8431-D479573DA0D7}"/>
                </a:ext>
              </a:extLst>
            </p:cNvPr>
            <p:cNvSpPr/>
            <p:nvPr/>
          </p:nvSpPr>
          <p:spPr>
            <a:xfrm>
              <a:off x="211183" y="6388632"/>
              <a:ext cx="1096964"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12" name="Rectangle: Rounded Corners 11">
              <a:extLst>
                <a:ext uri="{FF2B5EF4-FFF2-40B4-BE49-F238E27FC236}">
                  <a16:creationId xmlns:a16="http://schemas.microsoft.com/office/drawing/2014/main" id="{C87C82BB-5DD3-2133-6AB1-504B4C7B6C47}"/>
                </a:ext>
              </a:extLst>
            </p:cNvPr>
            <p:cNvSpPr/>
            <p:nvPr/>
          </p:nvSpPr>
          <p:spPr>
            <a:xfrm>
              <a:off x="1417653"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13" name="Rectangle: Rounded Corners 12">
              <a:extLst>
                <a:ext uri="{FF2B5EF4-FFF2-40B4-BE49-F238E27FC236}">
                  <a16:creationId xmlns:a16="http://schemas.microsoft.com/office/drawing/2014/main" id="{A1355B37-0BD4-0B0C-6965-40E00856EA90}"/>
                </a:ext>
              </a:extLst>
            </p:cNvPr>
            <p:cNvSpPr/>
            <p:nvPr/>
          </p:nvSpPr>
          <p:spPr>
            <a:xfrm>
              <a:off x="2628803"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14" name="Rectangle: Rounded Corners 13">
              <a:extLst>
                <a:ext uri="{FF2B5EF4-FFF2-40B4-BE49-F238E27FC236}">
                  <a16:creationId xmlns:a16="http://schemas.microsoft.com/office/drawing/2014/main" id="{FA310769-1118-8815-4A6C-175D6CCF6015}"/>
                </a:ext>
              </a:extLst>
            </p:cNvPr>
            <p:cNvSpPr/>
            <p:nvPr/>
          </p:nvSpPr>
          <p:spPr>
            <a:xfrm>
              <a:off x="3862472"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15" name="Picture 14">
            <a:hlinkClick r:id="rId3" action="ppaction://hlinksldjump"/>
            <a:extLst>
              <a:ext uri="{FF2B5EF4-FFF2-40B4-BE49-F238E27FC236}">
                <a16:creationId xmlns:a16="http://schemas.microsoft.com/office/drawing/2014/main" id="{1BEE1836-99DF-4807-4B02-265548330D3F}"/>
              </a:ext>
            </a:extLst>
          </p:cNvPr>
          <p:cNvPicPr>
            <a:picLocks noChangeAspect="1"/>
          </p:cNvPicPr>
          <p:nvPr/>
        </p:nvPicPr>
        <p:blipFill>
          <a:blip r:embed="rId4"/>
          <a:stretch>
            <a:fillRect/>
          </a:stretch>
        </p:blipFill>
        <p:spPr>
          <a:xfrm>
            <a:off x="11257022" y="0"/>
            <a:ext cx="934978" cy="868794"/>
          </a:xfrm>
          <a:prstGeom prst="rect">
            <a:avLst/>
          </a:prstGeom>
        </p:spPr>
      </p:pic>
    </p:spTree>
    <p:extLst>
      <p:ext uri="{BB962C8B-B14F-4D97-AF65-F5344CB8AC3E}">
        <p14:creationId xmlns:p14="http://schemas.microsoft.com/office/powerpoint/2010/main" val="147385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Climb</a:t>
            </a:r>
            <a:r>
              <a:rPr lang="en-US" sz="3200" kern="1200">
                <a:solidFill>
                  <a:schemeClr val="bg1"/>
                </a:solidFill>
                <a:latin typeface="+mj-lt"/>
                <a:ea typeface="+mj-ea"/>
                <a:cs typeface="+mj-cs"/>
              </a:rPr>
              <a:t> Energy Analysis</a:t>
            </a: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40</a:t>
            </a:fld>
            <a:endParaRPr lang="en-US"/>
          </a:p>
        </p:txBody>
      </p:sp>
      <p:pic>
        <p:nvPicPr>
          <p:cNvPr id="6" name="Picture 6" descr="Diagram, schematic&#10;&#10;Description automatically generated">
            <a:extLst>
              <a:ext uri="{FF2B5EF4-FFF2-40B4-BE49-F238E27FC236}">
                <a16:creationId xmlns:a16="http://schemas.microsoft.com/office/drawing/2014/main" id="{D001CEFE-153C-0423-BC80-AEC7833793EB}"/>
              </a:ext>
            </a:extLst>
          </p:cNvPr>
          <p:cNvPicPr>
            <a:picLocks noChangeAspect="1"/>
          </p:cNvPicPr>
          <p:nvPr/>
        </p:nvPicPr>
        <p:blipFill>
          <a:blip r:embed="rId2"/>
          <a:stretch>
            <a:fillRect/>
          </a:stretch>
        </p:blipFill>
        <p:spPr>
          <a:xfrm>
            <a:off x="4233" y="1377950"/>
            <a:ext cx="4595283" cy="2683933"/>
          </a:xfrm>
          <a:prstGeom prst="rect">
            <a:avLst/>
          </a:prstGeom>
        </p:spPr>
      </p:pic>
      <p:pic>
        <p:nvPicPr>
          <p:cNvPr id="7" name="Picture 7">
            <a:extLst>
              <a:ext uri="{FF2B5EF4-FFF2-40B4-BE49-F238E27FC236}">
                <a16:creationId xmlns:a16="http://schemas.microsoft.com/office/drawing/2014/main" id="{756FDBE0-C465-F0B2-A0B8-0E6F2D355954}"/>
              </a:ext>
            </a:extLst>
          </p:cNvPr>
          <p:cNvPicPr>
            <a:picLocks noChangeAspect="1"/>
          </p:cNvPicPr>
          <p:nvPr/>
        </p:nvPicPr>
        <p:blipFill>
          <a:blip r:embed="rId3"/>
          <a:stretch>
            <a:fillRect/>
          </a:stretch>
        </p:blipFill>
        <p:spPr>
          <a:xfrm>
            <a:off x="7233179" y="1709737"/>
            <a:ext cx="3324225" cy="760941"/>
          </a:xfrm>
          <a:prstGeom prst="rect">
            <a:avLst/>
          </a:prstGeom>
        </p:spPr>
      </p:pic>
      <p:pic>
        <p:nvPicPr>
          <p:cNvPr id="8" name="Picture 8">
            <a:extLst>
              <a:ext uri="{FF2B5EF4-FFF2-40B4-BE49-F238E27FC236}">
                <a16:creationId xmlns:a16="http://schemas.microsoft.com/office/drawing/2014/main" id="{2D87C96D-7F3E-9B22-8FD4-F30FA148E224}"/>
              </a:ext>
            </a:extLst>
          </p:cNvPr>
          <p:cNvPicPr>
            <a:picLocks noChangeAspect="1"/>
          </p:cNvPicPr>
          <p:nvPr/>
        </p:nvPicPr>
        <p:blipFill>
          <a:blip r:embed="rId4"/>
          <a:stretch>
            <a:fillRect/>
          </a:stretch>
        </p:blipFill>
        <p:spPr>
          <a:xfrm>
            <a:off x="7473951" y="2526242"/>
            <a:ext cx="2853266" cy="683683"/>
          </a:xfrm>
          <a:prstGeom prst="rect">
            <a:avLst/>
          </a:prstGeom>
        </p:spPr>
      </p:pic>
      <p:pic>
        <p:nvPicPr>
          <p:cNvPr id="9" name="Picture 9" descr="A picture containing text&#10;&#10;Description automatically generated">
            <a:extLst>
              <a:ext uri="{FF2B5EF4-FFF2-40B4-BE49-F238E27FC236}">
                <a16:creationId xmlns:a16="http://schemas.microsoft.com/office/drawing/2014/main" id="{BFE0D7F7-0ADB-37D2-49D6-9A7559EE1BCA}"/>
              </a:ext>
            </a:extLst>
          </p:cNvPr>
          <p:cNvPicPr>
            <a:picLocks noChangeAspect="1"/>
          </p:cNvPicPr>
          <p:nvPr/>
        </p:nvPicPr>
        <p:blipFill>
          <a:blip r:embed="rId5"/>
          <a:stretch>
            <a:fillRect/>
          </a:stretch>
        </p:blipFill>
        <p:spPr>
          <a:xfrm>
            <a:off x="4887912" y="1902355"/>
            <a:ext cx="1887008" cy="968375"/>
          </a:xfrm>
          <a:prstGeom prst="rect">
            <a:avLst/>
          </a:prstGeom>
        </p:spPr>
      </p:pic>
      <p:pic>
        <p:nvPicPr>
          <p:cNvPr id="10" name="Picture 10" descr="Text, letter&#10;&#10;Description automatically generated">
            <a:extLst>
              <a:ext uri="{FF2B5EF4-FFF2-40B4-BE49-F238E27FC236}">
                <a16:creationId xmlns:a16="http://schemas.microsoft.com/office/drawing/2014/main" id="{E62F231F-FC60-171B-20DA-1B8D59AE272A}"/>
              </a:ext>
            </a:extLst>
          </p:cNvPr>
          <p:cNvPicPr>
            <a:picLocks noChangeAspect="1"/>
          </p:cNvPicPr>
          <p:nvPr/>
        </p:nvPicPr>
        <p:blipFill>
          <a:blip r:embed="rId6"/>
          <a:stretch>
            <a:fillRect/>
          </a:stretch>
        </p:blipFill>
        <p:spPr>
          <a:xfrm>
            <a:off x="5825067" y="3533913"/>
            <a:ext cx="6151032" cy="2361923"/>
          </a:xfrm>
          <a:prstGeom prst="rect">
            <a:avLst/>
          </a:prstGeom>
        </p:spPr>
      </p:pic>
      <p:sp>
        <p:nvSpPr>
          <p:cNvPr id="13" name="TextBox 12">
            <a:extLst>
              <a:ext uri="{FF2B5EF4-FFF2-40B4-BE49-F238E27FC236}">
                <a16:creationId xmlns:a16="http://schemas.microsoft.com/office/drawing/2014/main" id="{A4CE8E3A-2ADB-E70C-8BF8-DD2B56F028E1}"/>
              </a:ext>
            </a:extLst>
          </p:cNvPr>
          <p:cNvSpPr txBox="1"/>
          <p:nvPr/>
        </p:nvSpPr>
        <p:spPr>
          <a:xfrm>
            <a:off x="7324" y="4247171"/>
            <a:ext cx="7028959" cy="2352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a:solidFill>
                  <a:srgbClr val="595959"/>
                </a:solidFill>
                <a:ea typeface="+mn-lt"/>
                <a:cs typeface="+mn-lt"/>
              </a:rPr>
              <a:t>Modeling climb as constant ROC</a:t>
            </a:r>
          </a:p>
          <a:p>
            <a:pPr marL="285750" indent="-285750">
              <a:lnSpc>
                <a:spcPct val="150000"/>
              </a:lnSpc>
              <a:buFont typeface="Arial"/>
              <a:buChar char="•"/>
            </a:pPr>
            <a:r>
              <a:rPr lang="en-US" sz="2000" err="1">
                <a:solidFill>
                  <a:srgbClr val="595959"/>
                </a:solidFill>
                <a:cs typeface="Arial"/>
              </a:rPr>
              <a:t>Pr</a:t>
            </a:r>
            <a:r>
              <a:rPr lang="en-US" sz="2000">
                <a:solidFill>
                  <a:srgbClr val="595959"/>
                </a:solidFill>
                <a:cs typeface="Arial"/>
              </a:rPr>
              <a:t> to overcome drag only (same as before).</a:t>
            </a:r>
          </a:p>
          <a:p>
            <a:pPr marL="285750" indent="-285750">
              <a:lnSpc>
                <a:spcPct val="150000"/>
              </a:lnSpc>
              <a:buFont typeface="Arial"/>
              <a:buChar char="•"/>
            </a:pPr>
            <a:r>
              <a:rPr lang="en-US" sz="2000">
                <a:solidFill>
                  <a:srgbClr val="595959"/>
                </a:solidFill>
                <a:cs typeface="Arial"/>
              </a:rPr>
              <a:t>Any excess power will increase energy (kinetic and/or potential).</a:t>
            </a:r>
          </a:p>
          <a:p>
            <a:pPr marL="285750" indent="-285750">
              <a:lnSpc>
                <a:spcPct val="150000"/>
              </a:lnSpc>
              <a:buFont typeface="Arial"/>
              <a:buChar char="•"/>
            </a:pPr>
            <a:r>
              <a:rPr lang="en-US" sz="2000">
                <a:solidFill>
                  <a:srgbClr val="595959"/>
                </a:solidFill>
                <a:cs typeface="Arial"/>
              </a:rPr>
              <a:t>Since forces are balanced, excess power will only increase potential energy.</a:t>
            </a:r>
          </a:p>
        </p:txBody>
      </p:sp>
      <p:sp>
        <p:nvSpPr>
          <p:cNvPr id="5" name="TextBox 4">
            <a:extLst>
              <a:ext uri="{FF2B5EF4-FFF2-40B4-BE49-F238E27FC236}">
                <a16:creationId xmlns:a16="http://schemas.microsoft.com/office/drawing/2014/main" id="{AB9B90E5-DA2B-6755-1B2A-AC6D3769258D}"/>
              </a:ext>
            </a:extLst>
          </p:cNvPr>
          <p:cNvSpPr txBox="1"/>
          <p:nvPr/>
        </p:nvSpPr>
        <p:spPr>
          <a:xfrm>
            <a:off x="2600132" y="6376951"/>
            <a:ext cx="2630848" cy="369332"/>
          </a:xfrm>
          <a:prstGeom prst="rect">
            <a:avLst/>
          </a:prstGeom>
          <a:noFill/>
        </p:spPr>
        <p:txBody>
          <a:bodyPr wrap="none" rtlCol="0">
            <a:spAutoFit/>
          </a:bodyPr>
          <a:lstStyle/>
          <a:p>
            <a:r>
              <a:rPr lang="en-US" dirty="0">
                <a:hlinkClick r:id="rId7" action="ppaction://hlinksldjump"/>
              </a:rPr>
              <a:t>Back to Table of Contents</a:t>
            </a:r>
            <a:endParaRPr lang="en-US" dirty="0"/>
          </a:p>
        </p:txBody>
      </p:sp>
    </p:spTree>
    <p:extLst>
      <p:ext uri="{BB962C8B-B14F-4D97-AF65-F5344CB8AC3E}">
        <p14:creationId xmlns:p14="http://schemas.microsoft.com/office/powerpoint/2010/main" val="836236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Climb</a:t>
            </a:r>
            <a:r>
              <a:rPr lang="en-US" sz="3200" kern="1200">
                <a:solidFill>
                  <a:schemeClr val="bg1"/>
                </a:solidFill>
                <a:latin typeface="+mj-lt"/>
                <a:ea typeface="+mj-ea"/>
                <a:cs typeface="+mj-cs"/>
              </a:rPr>
              <a:t> Energy Analysis</a:t>
            </a: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41</a:t>
            </a:fld>
            <a:endParaRPr lang="en-US"/>
          </a:p>
        </p:txBody>
      </p:sp>
      <p:sp>
        <p:nvSpPr>
          <p:cNvPr id="6" name="TextBox 5">
            <a:extLst>
              <a:ext uri="{FF2B5EF4-FFF2-40B4-BE49-F238E27FC236}">
                <a16:creationId xmlns:a16="http://schemas.microsoft.com/office/drawing/2014/main" id="{803E299D-C8A9-FAAD-4CA7-E86D8CE45528}"/>
              </a:ext>
            </a:extLst>
          </p:cNvPr>
          <p:cNvSpPr txBox="1"/>
          <p:nvPr/>
        </p:nvSpPr>
        <p:spPr>
          <a:xfrm>
            <a:off x="1340824" y="1675421"/>
            <a:ext cx="9505459" cy="9670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a:solidFill>
                  <a:srgbClr val="595959"/>
                </a:solidFill>
                <a:ea typeface="+mn-lt"/>
                <a:cs typeface="+mn-lt"/>
              </a:rPr>
              <a:t>Goal: find Pa and associated airspeed and climb angles that results in the smallest energy expenditure for altitude change.</a:t>
            </a:r>
            <a:endParaRPr lang="en-US"/>
          </a:p>
        </p:txBody>
      </p:sp>
      <p:pic>
        <p:nvPicPr>
          <p:cNvPr id="5" name="Picture 6" descr="Text, letter&#10;&#10;Description automatically generated">
            <a:extLst>
              <a:ext uri="{FF2B5EF4-FFF2-40B4-BE49-F238E27FC236}">
                <a16:creationId xmlns:a16="http://schemas.microsoft.com/office/drawing/2014/main" id="{9076F5DB-E53B-3A21-0C67-C72AEFFBA2AB}"/>
              </a:ext>
            </a:extLst>
          </p:cNvPr>
          <p:cNvPicPr>
            <a:picLocks noChangeAspect="1"/>
          </p:cNvPicPr>
          <p:nvPr/>
        </p:nvPicPr>
        <p:blipFill>
          <a:blip r:embed="rId2"/>
          <a:stretch>
            <a:fillRect/>
          </a:stretch>
        </p:blipFill>
        <p:spPr>
          <a:xfrm>
            <a:off x="3969808" y="2840567"/>
            <a:ext cx="4252383" cy="1695450"/>
          </a:xfrm>
          <a:prstGeom prst="rect">
            <a:avLst/>
          </a:prstGeom>
        </p:spPr>
      </p:pic>
      <p:sp>
        <p:nvSpPr>
          <p:cNvPr id="7" name="TextBox 6">
            <a:extLst>
              <a:ext uri="{FF2B5EF4-FFF2-40B4-BE49-F238E27FC236}">
                <a16:creationId xmlns:a16="http://schemas.microsoft.com/office/drawing/2014/main" id="{23E2E53F-47F7-AFFE-DFE6-6863DCE83AF4}"/>
              </a:ext>
            </a:extLst>
          </p:cNvPr>
          <p:cNvSpPr txBox="1"/>
          <p:nvPr/>
        </p:nvSpPr>
        <p:spPr>
          <a:xfrm>
            <a:off x="1340823" y="4638754"/>
            <a:ext cx="5208626" cy="14287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a:solidFill>
                  <a:srgbClr val="595959"/>
                </a:solidFill>
                <a:ea typeface="+mn-lt"/>
                <a:cs typeface="+mn-lt"/>
              </a:rPr>
              <a:t>Assumptions</a:t>
            </a:r>
          </a:p>
          <a:p>
            <a:pPr marL="742950" lvl="1" indent="-285750">
              <a:lnSpc>
                <a:spcPct val="150000"/>
              </a:lnSpc>
              <a:buFont typeface="Arial"/>
              <a:buChar char="•"/>
            </a:pPr>
            <a:r>
              <a:rPr lang="en-US" sz="2000">
                <a:solidFill>
                  <a:srgbClr val="595959"/>
                </a:solidFill>
              </a:rPr>
              <a:t>Pa is constant</a:t>
            </a:r>
          </a:p>
          <a:p>
            <a:pPr marL="742950" lvl="1" indent="-285750">
              <a:lnSpc>
                <a:spcPct val="150000"/>
              </a:lnSpc>
              <a:buFont typeface="Arial"/>
              <a:buChar char="•"/>
            </a:pPr>
            <a:r>
              <a:rPr lang="en-US" sz="2000">
                <a:solidFill>
                  <a:srgbClr val="595959"/>
                </a:solidFill>
              </a:rPr>
              <a:t>Air density is averaged between altitudes</a:t>
            </a:r>
          </a:p>
        </p:txBody>
      </p:sp>
      <p:sp>
        <p:nvSpPr>
          <p:cNvPr id="8" name="TextBox 7">
            <a:extLst>
              <a:ext uri="{FF2B5EF4-FFF2-40B4-BE49-F238E27FC236}">
                <a16:creationId xmlns:a16="http://schemas.microsoft.com/office/drawing/2014/main" id="{9C1E3144-1CBD-732A-D69B-65878FF04012}"/>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3805133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Climb</a:t>
            </a:r>
            <a:r>
              <a:rPr lang="en-US" sz="3200" kern="1200">
                <a:solidFill>
                  <a:schemeClr val="bg1"/>
                </a:solidFill>
                <a:latin typeface="+mj-lt"/>
                <a:ea typeface="+mj-ea"/>
                <a:cs typeface="+mj-cs"/>
              </a:rPr>
              <a:t> Energy Analysis</a:t>
            </a: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42</a:t>
            </a:fld>
            <a:endParaRPr lang="en-US"/>
          </a:p>
        </p:txBody>
      </p:sp>
      <p:sp>
        <p:nvSpPr>
          <p:cNvPr id="8" name="TextBox 7">
            <a:extLst>
              <a:ext uri="{FF2B5EF4-FFF2-40B4-BE49-F238E27FC236}">
                <a16:creationId xmlns:a16="http://schemas.microsoft.com/office/drawing/2014/main" id="{41747ECA-2F43-0CF7-4390-10CC3E840638}"/>
              </a:ext>
            </a:extLst>
          </p:cNvPr>
          <p:cNvSpPr txBox="1"/>
          <p:nvPr/>
        </p:nvSpPr>
        <p:spPr>
          <a:xfrm>
            <a:off x="9521741" y="2268088"/>
            <a:ext cx="2668625" cy="3275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a:solidFill>
                  <a:srgbClr val="595959"/>
                </a:solidFill>
                <a:ea typeface="+mn-lt"/>
                <a:cs typeface="+mn-lt"/>
              </a:rPr>
              <a:t>Minimum energy expenditure at maximum climb angle -&gt; will we actually have enough power to do this? (probably not)</a:t>
            </a:r>
            <a:endParaRPr lang="en-US" sz="2000">
              <a:solidFill>
                <a:srgbClr val="595959"/>
              </a:solidFill>
            </a:endParaRPr>
          </a:p>
        </p:txBody>
      </p:sp>
      <p:pic>
        <p:nvPicPr>
          <p:cNvPr id="9" name="Picture 9" descr="Chart, histogram&#10;&#10;Description automatically generated">
            <a:extLst>
              <a:ext uri="{FF2B5EF4-FFF2-40B4-BE49-F238E27FC236}">
                <a16:creationId xmlns:a16="http://schemas.microsoft.com/office/drawing/2014/main" id="{DBC291FF-9233-DC01-96DA-795BBA564E2B}"/>
              </a:ext>
            </a:extLst>
          </p:cNvPr>
          <p:cNvPicPr>
            <a:picLocks noChangeAspect="1"/>
          </p:cNvPicPr>
          <p:nvPr/>
        </p:nvPicPr>
        <p:blipFill rotWithShape="1">
          <a:blip r:embed="rId2"/>
          <a:srcRect l="6140" t="-172" r="7675" b="-48"/>
          <a:stretch/>
        </p:blipFill>
        <p:spPr>
          <a:xfrm>
            <a:off x="4234" y="1435599"/>
            <a:ext cx="9516250" cy="4786019"/>
          </a:xfrm>
          <a:prstGeom prst="rect">
            <a:avLst/>
          </a:prstGeom>
        </p:spPr>
      </p:pic>
      <p:sp>
        <p:nvSpPr>
          <p:cNvPr id="5" name="TextBox 4">
            <a:extLst>
              <a:ext uri="{FF2B5EF4-FFF2-40B4-BE49-F238E27FC236}">
                <a16:creationId xmlns:a16="http://schemas.microsoft.com/office/drawing/2014/main" id="{CFA9E93E-3E14-962F-B63B-8E076BCFCD3D}"/>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2990270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Climb</a:t>
            </a:r>
            <a:r>
              <a:rPr lang="en-US" sz="3200" kern="1200">
                <a:solidFill>
                  <a:schemeClr val="bg1"/>
                </a:solidFill>
                <a:latin typeface="+mj-lt"/>
                <a:ea typeface="+mj-ea"/>
                <a:cs typeface="+mj-cs"/>
              </a:rPr>
              <a:t> Energy Analysis</a:t>
            </a: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43</a:t>
            </a:fld>
            <a:endParaRPr lang="en-US"/>
          </a:p>
        </p:txBody>
      </p:sp>
      <p:sp>
        <p:nvSpPr>
          <p:cNvPr id="8" name="TextBox 7">
            <a:extLst>
              <a:ext uri="{FF2B5EF4-FFF2-40B4-BE49-F238E27FC236}">
                <a16:creationId xmlns:a16="http://schemas.microsoft.com/office/drawing/2014/main" id="{41747ECA-2F43-0CF7-4390-10CC3E840638}"/>
              </a:ext>
            </a:extLst>
          </p:cNvPr>
          <p:cNvSpPr txBox="1"/>
          <p:nvPr/>
        </p:nvSpPr>
        <p:spPr>
          <a:xfrm>
            <a:off x="9521741" y="1717754"/>
            <a:ext cx="2668625" cy="466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a:solidFill>
                  <a:srgbClr val="595959"/>
                </a:solidFill>
                <a:ea typeface="+mn-lt"/>
                <a:cs typeface="+mn-lt"/>
              </a:rPr>
              <a:t>Jagged because the DP is discrete</a:t>
            </a:r>
          </a:p>
          <a:p>
            <a:pPr marL="742950" lvl="1" indent="-285750">
              <a:lnSpc>
                <a:spcPct val="150000"/>
              </a:lnSpc>
              <a:buFont typeface="Arial"/>
              <a:buChar char="•"/>
            </a:pPr>
            <a:r>
              <a:rPr lang="en-US" sz="2000">
                <a:solidFill>
                  <a:srgbClr val="595959"/>
                </a:solidFill>
              </a:rPr>
              <a:t>Find L according to constant ROC condition and solving for Cl --&gt; using DP to get Cd.</a:t>
            </a:r>
          </a:p>
          <a:p>
            <a:pPr marL="742950" lvl="1" indent="-285750">
              <a:lnSpc>
                <a:spcPct val="150000"/>
              </a:lnSpc>
              <a:buFont typeface="Arial"/>
              <a:buChar char="•"/>
            </a:pPr>
            <a:r>
              <a:rPr lang="en-US" sz="2000">
                <a:solidFill>
                  <a:srgbClr val="595959"/>
                </a:solidFill>
              </a:rPr>
              <a:t>Stall when </a:t>
            </a:r>
            <a:r>
              <a:rPr lang="en-US" sz="2000" err="1">
                <a:solidFill>
                  <a:srgbClr val="595959"/>
                </a:solidFill>
              </a:rPr>
              <a:t>Cl_req</a:t>
            </a:r>
            <a:r>
              <a:rPr lang="en-US" sz="2000">
                <a:solidFill>
                  <a:srgbClr val="595959"/>
                </a:solidFill>
              </a:rPr>
              <a:t> &gt; </a:t>
            </a:r>
            <a:r>
              <a:rPr lang="en-US" sz="2000" err="1">
                <a:solidFill>
                  <a:srgbClr val="595959"/>
                </a:solidFill>
              </a:rPr>
              <a:t>Cl_max</a:t>
            </a:r>
          </a:p>
        </p:txBody>
      </p:sp>
      <p:pic>
        <p:nvPicPr>
          <p:cNvPr id="5" name="Picture 5" descr="Chart, line chart&#10;&#10;Description automatically generated">
            <a:extLst>
              <a:ext uri="{FF2B5EF4-FFF2-40B4-BE49-F238E27FC236}">
                <a16:creationId xmlns:a16="http://schemas.microsoft.com/office/drawing/2014/main" id="{CF92633F-F24B-BDA2-6AA1-A12490C81F92}"/>
              </a:ext>
            </a:extLst>
          </p:cNvPr>
          <p:cNvPicPr>
            <a:picLocks noChangeAspect="1"/>
          </p:cNvPicPr>
          <p:nvPr/>
        </p:nvPicPr>
        <p:blipFill rotWithShape="1">
          <a:blip r:embed="rId2"/>
          <a:srcRect l="7081" t="-157" r="7403" b="-249"/>
          <a:stretch/>
        </p:blipFill>
        <p:spPr>
          <a:xfrm>
            <a:off x="4233" y="1424996"/>
            <a:ext cx="9505651" cy="4795111"/>
          </a:xfrm>
          <a:prstGeom prst="rect">
            <a:avLst/>
          </a:prstGeom>
        </p:spPr>
      </p:pic>
      <p:sp>
        <p:nvSpPr>
          <p:cNvPr id="6" name="TextBox 5">
            <a:extLst>
              <a:ext uri="{FF2B5EF4-FFF2-40B4-BE49-F238E27FC236}">
                <a16:creationId xmlns:a16="http://schemas.microsoft.com/office/drawing/2014/main" id="{A4402A64-632C-AFE8-78BC-DD8713D9BDC9}"/>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1713300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Climb</a:t>
            </a:r>
            <a:r>
              <a:rPr lang="en-US" sz="3200" kern="1200">
                <a:solidFill>
                  <a:schemeClr val="bg1"/>
                </a:solidFill>
                <a:latin typeface="+mj-lt"/>
                <a:ea typeface="+mj-ea"/>
                <a:cs typeface="+mj-cs"/>
              </a:rPr>
              <a:t> Energy Analysis</a:t>
            </a: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44</a:t>
            </a:fld>
            <a:endParaRPr lang="en-US"/>
          </a:p>
        </p:txBody>
      </p:sp>
      <p:pic>
        <p:nvPicPr>
          <p:cNvPr id="6" name="Picture 6" descr="Chart, surface chart&#10;&#10;Description automatically generated">
            <a:extLst>
              <a:ext uri="{FF2B5EF4-FFF2-40B4-BE49-F238E27FC236}">
                <a16:creationId xmlns:a16="http://schemas.microsoft.com/office/drawing/2014/main" id="{C1F809D9-3109-B90F-C202-4D11C2D96E29}"/>
              </a:ext>
            </a:extLst>
          </p:cNvPr>
          <p:cNvPicPr>
            <a:picLocks noChangeAspect="1"/>
          </p:cNvPicPr>
          <p:nvPr/>
        </p:nvPicPr>
        <p:blipFill rotWithShape="1">
          <a:blip r:embed="rId2"/>
          <a:srcRect l="8375" r="6680" b="218"/>
          <a:stretch/>
        </p:blipFill>
        <p:spPr>
          <a:xfrm>
            <a:off x="1422400" y="1383623"/>
            <a:ext cx="9336313" cy="4979765"/>
          </a:xfrm>
          <a:prstGeom prst="rect">
            <a:avLst/>
          </a:prstGeom>
        </p:spPr>
      </p:pic>
      <p:sp>
        <p:nvSpPr>
          <p:cNvPr id="5" name="TextBox 4">
            <a:extLst>
              <a:ext uri="{FF2B5EF4-FFF2-40B4-BE49-F238E27FC236}">
                <a16:creationId xmlns:a16="http://schemas.microsoft.com/office/drawing/2014/main" id="{6432FAD5-0768-7B04-E622-30F9B5941362}"/>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3117930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Orbit Energy Analysis</a:t>
            </a:r>
            <a:endParaRPr lang="en-US" sz="3200" kern="1200">
              <a:solidFill>
                <a:schemeClr val="bg1"/>
              </a:solidFill>
            </a:endParaRP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45</a:t>
            </a:fld>
            <a:endParaRPr lang="en-US"/>
          </a:p>
        </p:txBody>
      </p:sp>
      <p:pic>
        <p:nvPicPr>
          <p:cNvPr id="5" name="Picture 5" descr="Diagram&#10;&#10;Description automatically generated">
            <a:extLst>
              <a:ext uri="{FF2B5EF4-FFF2-40B4-BE49-F238E27FC236}">
                <a16:creationId xmlns:a16="http://schemas.microsoft.com/office/drawing/2014/main" id="{15305D56-28C5-EAB5-126F-B1C8BAE457D9}"/>
              </a:ext>
            </a:extLst>
          </p:cNvPr>
          <p:cNvPicPr>
            <a:picLocks noChangeAspect="1"/>
          </p:cNvPicPr>
          <p:nvPr/>
        </p:nvPicPr>
        <p:blipFill>
          <a:blip r:embed="rId2"/>
          <a:stretch>
            <a:fillRect/>
          </a:stretch>
        </p:blipFill>
        <p:spPr>
          <a:xfrm>
            <a:off x="4233" y="1382656"/>
            <a:ext cx="5473699" cy="5161603"/>
          </a:xfrm>
          <a:prstGeom prst="rect">
            <a:avLst/>
          </a:prstGeom>
        </p:spPr>
      </p:pic>
      <p:sp>
        <p:nvSpPr>
          <p:cNvPr id="7" name="TextBox 6">
            <a:extLst>
              <a:ext uri="{FF2B5EF4-FFF2-40B4-BE49-F238E27FC236}">
                <a16:creationId xmlns:a16="http://schemas.microsoft.com/office/drawing/2014/main" id="{69573347-5E2B-167F-C8CA-49E92B8CD28E}"/>
              </a:ext>
            </a:extLst>
          </p:cNvPr>
          <p:cNvSpPr txBox="1"/>
          <p:nvPr/>
        </p:nvSpPr>
        <p:spPr>
          <a:xfrm>
            <a:off x="5489492" y="2321006"/>
            <a:ext cx="3240127" cy="3275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a:solidFill>
                  <a:srgbClr val="595959"/>
                </a:solidFill>
                <a:cs typeface="Arial"/>
              </a:rPr>
              <a:t>Modeling orbit as a constant radius flat turn (equilibrium of vertical forces)</a:t>
            </a:r>
          </a:p>
          <a:p>
            <a:pPr marL="285750" indent="-285750">
              <a:lnSpc>
                <a:spcPct val="150000"/>
              </a:lnSpc>
              <a:buFont typeface="Arial"/>
              <a:buChar char="•"/>
            </a:pPr>
            <a:r>
              <a:rPr lang="en-US" sz="2000">
                <a:solidFill>
                  <a:srgbClr val="595959"/>
                </a:solidFill>
                <a:cs typeface="Arial"/>
              </a:rPr>
              <a:t>Ignoring slide force</a:t>
            </a:r>
          </a:p>
          <a:p>
            <a:pPr marL="285750" indent="-285750">
              <a:lnSpc>
                <a:spcPct val="150000"/>
              </a:lnSpc>
              <a:buFont typeface="Arial"/>
              <a:buChar char="•"/>
            </a:pPr>
            <a:r>
              <a:rPr lang="en-US" sz="2000">
                <a:solidFill>
                  <a:srgbClr val="595959"/>
                </a:solidFill>
                <a:cs typeface="Arial"/>
              </a:rPr>
              <a:t>Orbit defined by velocity and coefficient of lift</a:t>
            </a:r>
          </a:p>
        </p:txBody>
      </p:sp>
      <p:cxnSp>
        <p:nvCxnSpPr>
          <p:cNvPr id="8" name="Straight Arrow Connector 7">
            <a:extLst>
              <a:ext uri="{FF2B5EF4-FFF2-40B4-BE49-F238E27FC236}">
                <a16:creationId xmlns:a16="http://schemas.microsoft.com/office/drawing/2014/main" id="{9EE1594C-3686-7927-E420-05E617A866B0}"/>
              </a:ext>
            </a:extLst>
          </p:cNvPr>
          <p:cNvCxnSpPr/>
          <p:nvPr/>
        </p:nvCxnSpPr>
        <p:spPr>
          <a:xfrm flipH="1" flipV="1">
            <a:off x="3642784" y="1515534"/>
            <a:ext cx="27517" cy="1890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40B62EF-BACA-0591-E38C-9683CAA79C06}"/>
              </a:ext>
            </a:extLst>
          </p:cNvPr>
          <p:cNvCxnSpPr>
            <a:cxnSpLocks/>
          </p:cNvCxnSpPr>
          <p:nvPr/>
        </p:nvCxnSpPr>
        <p:spPr>
          <a:xfrm flipH="1">
            <a:off x="2319866" y="1500716"/>
            <a:ext cx="1265768" cy="42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Arc 16">
            <a:extLst>
              <a:ext uri="{FF2B5EF4-FFF2-40B4-BE49-F238E27FC236}">
                <a16:creationId xmlns:a16="http://schemas.microsoft.com/office/drawing/2014/main" id="{25CB12EC-B19B-A942-9712-005BA99CFC33}"/>
              </a:ext>
            </a:extLst>
          </p:cNvPr>
          <p:cNvSpPr/>
          <p:nvPr/>
        </p:nvSpPr>
        <p:spPr>
          <a:xfrm rot="18180000">
            <a:off x="3061030" y="2696318"/>
            <a:ext cx="761999" cy="7620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 name="Picture 20">
            <a:extLst>
              <a:ext uri="{FF2B5EF4-FFF2-40B4-BE49-F238E27FC236}">
                <a16:creationId xmlns:a16="http://schemas.microsoft.com/office/drawing/2014/main" id="{F0532EB0-2153-7BF7-359C-E6C9A5AB7749}"/>
              </a:ext>
            </a:extLst>
          </p:cNvPr>
          <p:cNvPicPr>
            <a:picLocks noChangeAspect="1"/>
          </p:cNvPicPr>
          <p:nvPr/>
        </p:nvPicPr>
        <p:blipFill rotWithShape="1">
          <a:blip r:embed="rId3"/>
          <a:srcRect l="28507" t="21344" r="20362" b="18972"/>
          <a:stretch/>
        </p:blipFill>
        <p:spPr>
          <a:xfrm>
            <a:off x="3128434" y="2205038"/>
            <a:ext cx="327002" cy="425238"/>
          </a:xfrm>
          <a:prstGeom prst="rect">
            <a:avLst/>
          </a:prstGeom>
        </p:spPr>
      </p:pic>
      <p:pic>
        <p:nvPicPr>
          <p:cNvPr id="22" name="Picture 22" descr="Text, whiteboard&#10;&#10;Description automatically generated">
            <a:extLst>
              <a:ext uri="{FF2B5EF4-FFF2-40B4-BE49-F238E27FC236}">
                <a16:creationId xmlns:a16="http://schemas.microsoft.com/office/drawing/2014/main" id="{7F866C83-B489-11FD-00CE-D0D3487A5CE4}"/>
              </a:ext>
            </a:extLst>
          </p:cNvPr>
          <p:cNvPicPr>
            <a:picLocks noChangeAspect="1"/>
          </p:cNvPicPr>
          <p:nvPr/>
        </p:nvPicPr>
        <p:blipFill>
          <a:blip r:embed="rId4"/>
          <a:stretch>
            <a:fillRect/>
          </a:stretch>
        </p:blipFill>
        <p:spPr>
          <a:xfrm>
            <a:off x="8731781" y="2205567"/>
            <a:ext cx="3322107" cy="2859616"/>
          </a:xfrm>
          <a:prstGeom prst="rect">
            <a:avLst/>
          </a:prstGeom>
        </p:spPr>
      </p:pic>
      <p:pic>
        <p:nvPicPr>
          <p:cNvPr id="21" name="Picture 21">
            <a:extLst>
              <a:ext uri="{FF2B5EF4-FFF2-40B4-BE49-F238E27FC236}">
                <a16:creationId xmlns:a16="http://schemas.microsoft.com/office/drawing/2014/main" id="{53F242CE-F829-82AA-95D8-DDCD27D0B849}"/>
              </a:ext>
            </a:extLst>
          </p:cNvPr>
          <p:cNvPicPr>
            <a:picLocks noChangeAspect="1"/>
          </p:cNvPicPr>
          <p:nvPr/>
        </p:nvPicPr>
        <p:blipFill>
          <a:blip r:embed="rId5"/>
          <a:stretch>
            <a:fillRect/>
          </a:stretch>
        </p:blipFill>
        <p:spPr>
          <a:xfrm>
            <a:off x="9130771" y="1759480"/>
            <a:ext cx="2534709" cy="693209"/>
          </a:xfrm>
          <a:prstGeom prst="rect">
            <a:avLst/>
          </a:prstGeom>
        </p:spPr>
      </p:pic>
      <p:sp>
        <p:nvSpPr>
          <p:cNvPr id="6" name="TextBox 5">
            <a:extLst>
              <a:ext uri="{FF2B5EF4-FFF2-40B4-BE49-F238E27FC236}">
                <a16:creationId xmlns:a16="http://schemas.microsoft.com/office/drawing/2014/main" id="{36765AC6-B7FC-1FB1-112D-2490078AD71D}"/>
              </a:ext>
            </a:extLst>
          </p:cNvPr>
          <p:cNvSpPr txBox="1"/>
          <p:nvPr/>
        </p:nvSpPr>
        <p:spPr>
          <a:xfrm>
            <a:off x="105748" y="6390886"/>
            <a:ext cx="2630848" cy="369332"/>
          </a:xfrm>
          <a:prstGeom prst="rect">
            <a:avLst/>
          </a:prstGeom>
          <a:noFill/>
        </p:spPr>
        <p:txBody>
          <a:bodyPr wrap="none" rtlCol="0">
            <a:spAutoFit/>
          </a:bodyPr>
          <a:lstStyle/>
          <a:p>
            <a:r>
              <a:rPr lang="en-US" dirty="0">
                <a:hlinkClick r:id="rId6" action="ppaction://hlinksldjump"/>
              </a:rPr>
              <a:t>Back to Table of Contents</a:t>
            </a:r>
            <a:endParaRPr lang="en-US" dirty="0"/>
          </a:p>
        </p:txBody>
      </p:sp>
    </p:spTree>
    <p:extLst>
      <p:ext uri="{BB962C8B-B14F-4D97-AF65-F5344CB8AC3E}">
        <p14:creationId xmlns:p14="http://schemas.microsoft.com/office/powerpoint/2010/main" val="690111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Orbit Energy Analysis</a:t>
            </a:r>
            <a:endParaRPr lang="en-US" sz="3200" kern="1200">
              <a:solidFill>
                <a:schemeClr val="bg1"/>
              </a:solidFill>
            </a:endParaRP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46</a:t>
            </a:fld>
            <a:endParaRPr lang="en-US"/>
          </a:p>
        </p:txBody>
      </p:sp>
      <p:pic>
        <p:nvPicPr>
          <p:cNvPr id="9" name="Picture 9" descr="Chart, line chart&#10;&#10;Description automatically generated">
            <a:extLst>
              <a:ext uri="{FF2B5EF4-FFF2-40B4-BE49-F238E27FC236}">
                <a16:creationId xmlns:a16="http://schemas.microsoft.com/office/drawing/2014/main" id="{D5C9970E-AEC2-3106-586D-945AB941799A}"/>
              </a:ext>
            </a:extLst>
          </p:cNvPr>
          <p:cNvPicPr>
            <a:picLocks noChangeAspect="1"/>
          </p:cNvPicPr>
          <p:nvPr/>
        </p:nvPicPr>
        <p:blipFill>
          <a:blip r:embed="rId2"/>
          <a:stretch>
            <a:fillRect/>
          </a:stretch>
        </p:blipFill>
        <p:spPr>
          <a:xfrm>
            <a:off x="4233" y="1585411"/>
            <a:ext cx="12183533" cy="4607928"/>
          </a:xfrm>
          <a:prstGeom prst="rect">
            <a:avLst/>
          </a:prstGeom>
        </p:spPr>
      </p:pic>
      <p:sp>
        <p:nvSpPr>
          <p:cNvPr id="5" name="TextBox 4">
            <a:extLst>
              <a:ext uri="{FF2B5EF4-FFF2-40B4-BE49-F238E27FC236}">
                <a16:creationId xmlns:a16="http://schemas.microsoft.com/office/drawing/2014/main" id="{714FD805-A50C-08C8-592C-F7B71A9DA6DC}"/>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1003085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Orbit Energy Analysis</a:t>
            </a:r>
            <a:endParaRPr lang="en-US" sz="3200" kern="1200">
              <a:solidFill>
                <a:schemeClr val="bg1"/>
              </a:solidFill>
            </a:endParaRP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47</a:t>
            </a:fld>
            <a:endParaRPr lang="en-US"/>
          </a:p>
        </p:txBody>
      </p:sp>
      <p:pic>
        <p:nvPicPr>
          <p:cNvPr id="5" name="Picture 5" descr="Chart, histogram&#10;&#10;Description automatically generated">
            <a:extLst>
              <a:ext uri="{FF2B5EF4-FFF2-40B4-BE49-F238E27FC236}">
                <a16:creationId xmlns:a16="http://schemas.microsoft.com/office/drawing/2014/main" id="{90F470A2-678A-9866-EC2F-20755B47B09F}"/>
              </a:ext>
            </a:extLst>
          </p:cNvPr>
          <p:cNvPicPr>
            <a:picLocks noChangeAspect="1"/>
          </p:cNvPicPr>
          <p:nvPr/>
        </p:nvPicPr>
        <p:blipFill rotWithShape="1">
          <a:blip r:embed="rId2"/>
          <a:srcRect l="3196" r="5366" b="217"/>
          <a:stretch/>
        </p:blipFill>
        <p:spPr>
          <a:xfrm>
            <a:off x="2963926" y="1500716"/>
            <a:ext cx="5953419" cy="4861998"/>
          </a:xfrm>
          <a:prstGeom prst="rect">
            <a:avLst/>
          </a:prstGeom>
        </p:spPr>
      </p:pic>
      <p:sp>
        <p:nvSpPr>
          <p:cNvPr id="6" name="TextBox 5">
            <a:extLst>
              <a:ext uri="{FF2B5EF4-FFF2-40B4-BE49-F238E27FC236}">
                <a16:creationId xmlns:a16="http://schemas.microsoft.com/office/drawing/2014/main" id="{88B05520-13F3-9E68-1C71-ED8CA591D3E0}"/>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42352714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Full Flight Analysis</a:t>
            </a:r>
            <a:endParaRPr lang="en-US" sz="3200" kern="1200">
              <a:solidFill>
                <a:schemeClr val="bg1"/>
              </a:solidFill>
              <a:latin typeface="+mj-lt"/>
              <a:ea typeface="+mj-ea"/>
              <a:cs typeface="+mj-cs"/>
            </a:endParaRP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48</a:t>
            </a:fld>
            <a:endParaRPr lang="en-US"/>
          </a:p>
        </p:txBody>
      </p:sp>
      <p:sp>
        <p:nvSpPr>
          <p:cNvPr id="7" name="TextBox 6">
            <a:extLst>
              <a:ext uri="{FF2B5EF4-FFF2-40B4-BE49-F238E27FC236}">
                <a16:creationId xmlns:a16="http://schemas.microsoft.com/office/drawing/2014/main" id="{39B385C5-2A26-83E9-1BF5-E0F49D27E555}"/>
              </a:ext>
            </a:extLst>
          </p:cNvPr>
          <p:cNvSpPr txBox="1"/>
          <p:nvPr/>
        </p:nvSpPr>
        <p:spPr>
          <a:xfrm>
            <a:off x="2653157" y="1717754"/>
            <a:ext cx="7007792" cy="41987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a:solidFill>
                  <a:srgbClr val="595959"/>
                </a:solidFill>
                <a:ea typeface="+mn-lt"/>
                <a:cs typeface="+mn-lt"/>
              </a:rPr>
              <a:t>From CONOPS (and other analysis) -&gt; Eight main flight modes</a:t>
            </a:r>
          </a:p>
          <a:p>
            <a:pPr marL="914400" lvl="1" indent="-457200">
              <a:lnSpc>
                <a:spcPct val="150000"/>
              </a:lnSpc>
              <a:buAutoNum type="arabicPeriod"/>
            </a:pPr>
            <a:r>
              <a:rPr lang="en-US" sz="2000">
                <a:solidFill>
                  <a:srgbClr val="595959"/>
                </a:solidFill>
              </a:rPr>
              <a:t>Takeoff</a:t>
            </a:r>
          </a:p>
          <a:p>
            <a:pPr marL="914400" lvl="1" indent="-457200">
              <a:lnSpc>
                <a:spcPct val="150000"/>
              </a:lnSpc>
              <a:buAutoNum type="arabicPeriod"/>
            </a:pPr>
            <a:r>
              <a:rPr lang="en-US" sz="2000">
                <a:solidFill>
                  <a:srgbClr val="595959"/>
                </a:solidFill>
              </a:rPr>
              <a:t>Climb</a:t>
            </a:r>
          </a:p>
          <a:p>
            <a:pPr marL="914400" lvl="1" indent="-457200">
              <a:lnSpc>
                <a:spcPct val="150000"/>
              </a:lnSpc>
              <a:buAutoNum type="arabicPeriod"/>
            </a:pPr>
            <a:r>
              <a:rPr lang="en-US" sz="2000">
                <a:solidFill>
                  <a:srgbClr val="595959"/>
                </a:solidFill>
              </a:rPr>
              <a:t>Transit To</a:t>
            </a:r>
          </a:p>
          <a:p>
            <a:pPr marL="914400" lvl="1" indent="-457200">
              <a:lnSpc>
                <a:spcPct val="150000"/>
              </a:lnSpc>
              <a:buAutoNum type="arabicPeriod"/>
            </a:pPr>
            <a:r>
              <a:rPr lang="en-US" sz="2000">
                <a:solidFill>
                  <a:srgbClr val="595959"/>
                </a:solidFill>
              </a:rPr>
              <a:t>Orbit</a:t>
            </a:r>
          </a:p>
          <a:p>
            <a:pPr marL="914400" lvl="1" indent="-457200">
              <a:lnSpc>
                <a:spcPct val="150000"/>
              </a:lnSpc>
              <a:buAutoNum type="arabicPeriod"/>
            </a:pPr>
            <a:r>
              <a:rPr lang="en-US" sz="2000">
                <a:solidFill>
                  <a:srgbClr val="595959"/>
                </a:solidFill>
              </a:rPr>
              <a:t>Transit From</a:t>
            </a:r>
          </a:p>
          <a:p>
            <a:pPr marL="914400" lvl="1" indent="-457200">
              <a:lnSpc>
                <a:spcPct val="150000"/>
              </a:lnSpc>
              <a:buAutoNum type="arabicPeriod"/>
            </a:pPr>
            <a:r>
              <a:rPr lang="en-US" sz="2000">
                <a:solidFill>
                  <a:srgbClr val="595959"/>
                </a:solidFill>
              </a:rPr>
              <a:t>Descent</a:t>
            </a:r>
          </a:p>
          <a:p>
            <a:pPr marL="914400" lvl="1" indent="-457200">
              <a:lnSpc>
                <a:spcPct val="150000"/>
              </a:lnSpc>
              <a:buAutoNum type="arabicPeriod"/>
            </a:pPr>
            <a:r>
              <a:rPr lang="en-US" sz="2000">
                <a:solidFill>
                  <a:srgbClr val="595959"/>
                </a:solidFill>
              </a:rPr>
              <a:t>Loiter above user (safety feature, not optimized)</a:t>
            </a:r>
          </a:p>
          <a:p>
            <a:pPr marL="914400" lvl="1" indent="-457200">
              <a:lnSpc>
                <a:spcPct val="150000"/>
              </a:lnSpc>
              <a:buAutoNum type="arabicPeriod"/>
            </a:pPr>
            <a:r>
              <a:rPr lang="en-US" sz="2000">
                <a:solidFill>
                  <a:srgbClr val="595959"/>
                </a:solidFill>
              </a:rPr>
              <a:t>Landing</a:t>
            </a:r>
          </a:p>
        </p:txBody>
      </p:sp>
      <p:sp>
        <p:nvSpPr>
          <p:cNvPr id="5" name="TextBox 4">
            <a:extLst>
              <a:ext uri="{FF2B5EF4-FFF2-40B4-BE49-F238E27FC236}">
                <a16:creationId xmlns:a16="http://schemas.microsoft.com/office/drawing/2014/main" id="{C7F00208-1D23-3794-FDE8-76C4B9548A17}"/>
              </a:ext>
            </a:extLst>
          </p:cNvPr>
          <p:cNvSpPr txBox="1"/>
          <p:nvPr/>
        </p:nvSpPr>
        <p:spPr>
          <a:xfrm>
            <a:off x="105748" y="6390886"/>
            <a:ext cx="2630848" cy="369332"/>
          </a:xfrm>
          <a:prstGeom prst="rect">
            <a:avLst/>
          </a:prstGeom>
          <a:noFill/>
        </p:spPr>
        <p:txBody>
          <a:bodyPr wrap="none" rtlCol="0">
            <a:spAutoFit/>
          </a:bodyPr>
          <a:lstStyle/>
          <a:p>
            <a:r>
              <a:rPr lang="en-US" dirty="0">
                <a:hlinkClick r:id="rId2" action="ppaction://hlinksldjump"/>
              </a:rPr>
              <a:t>Back to Table of Contents</a:t>
            </a:r>
            <a:endParaRPr lang="en-US" dirty="0"/>
          </a:p>
        </p:txBody>
      </p:sp>
    </p:spTree>
    <p:extLst>
      <p:ext uri="{BB962C8B-B14F-4D97-AF65-F5344CB8AC3E}">
        <p14:creationId xmlns:p14="http://schemas.microsoft.com/office/powerpoint/2010/main" val="3975333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Full Flight Analysis: Takeoff and Climb</a:t>
            </a:r>
            <a:endParaRPr lang="en-US">
              <a:ea typeface="+mj-ea"/>
              <a:cs typeface="+mj-cs"/>
            </a:endParaRP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49</a:t>
            </a:fld>
            <a:endParaRPr lang="en-US"/>
          </a:p>
        </p:txBody>
      </p:sp>
      <p:cxnSp>
        <p:nvCxnSpPr>
          <p:cNvPr id="5" name="Straight Arrow Connector 4">
            <a:extLst>
              <a:ext uri="{FF2B5EF4-FFF2-40B4-BE49-F238E27FC236}">
                <a16:creationId xmlns:a16="http://schemas.microsoft.com/office/drawing/2014/main" id="{2DD256C0-F84A-CDBB-138C-66560AA1B113}"/>
              </a:ext>
            </a:extLst>
          </p:cNvPr>
          <p:cNvCxnSpPr/>
          <p:nvPr/>
        </p:nvCxnSpPr>
        <p:spPr>
          <a:xfrm flipV="1">
            <a:off x="410633" y="2806700"/>
            <a:ext cx="2343150" cy="19642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FCCD0E0-0855-FF9C-00E5-D66B960316AE}"/>
              </a:ext>
            </a:extLst>
          </p:cNvPr>
          <p:cNvCxnSpPr>
            <a:cxnSpLocks/>
          </p:cNvCxnSpPr>
          <p:nvPr/>
        </p:nvCxnSpPr>
        <p:spPr>
          <a:xfrm flipV="1">
            <a:off x="378882" y="4754033"/>
            <a:ext cx="2406650" cy="63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2957DBA-E4E5-DEDE-BCF8-D31ED338EDE5}"/>
              </a:ext>
            </a:extLst>
          </p:cNvPr>
          <p:cNvCxnSpPr>
            <a:cxnSpLocks/>
          </p:cNvCxnSpPr>
          <p:nvPr/>
        </p:nvCxnSpPr>
        <p:spPr>
          <a:xfrm flipH="1" flipV="1">
            <a:off x="2806698" y="2859615"/>
            <a:ext cx="16932" cy="19007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9" name="Picture 9" descr="A picture containing plant, tree, maple&#10;&#10;Description automatically generated">
            <a:extLst>
              <a:ext uri="{FF2B5EF4-FFF2-40B4-BE49-F238E27FC236}">
                <a16:creationId xmlns:a16="http://schemas.microsoft.com/office/drawing/2014/main" id="{97040625-C45F-08A9-393F-1625F2AA36CC}"/>
              </a:ext>
            </a:extLst>
          </p:cNvPr>
          <p:cNvPicPr>
            <a:picLocks noChangeAspect="1"/>
          </p:cNvPicPr>
          <p:nvPr/>
        </p:nvPicPr>
        <p:blipFill rotWithShape="1">
          <a:blip r:embed="rId2"/>
          <a:srcRect l="14286" r="15444" b="8883"/>
          <a:stretch/>
        </p:blipFill>
        <p:spPr>
          <a:xfrm>
            <a:off x="3666067" y="2625089"/>
            <a:ext cx="1292656" cy="2252541"/>
          </a:xfrm>
          <a:prstGeom prst="rect">
            <a:avLst/>
          </a:prstGeom>
        </p:spPr>
      </p:pic>
      <p:cxnSp>
        <p:nvCxnSpPr>
          <p:cNvPr id="12" name="Straight Arrow Connector 11">
            <a:extLst>
              <a:ext uri="{FF2B5EF4-FFF2-40B4-BE49-F238E27FC236}">
                <a16:creationId xmlns:a16="http://schemas.microsoft.com/office/drawing/2014/main" id="{B2EB5E35-8F77-C36C-B97C-1A8DBDA4CD95}"/>
              </a:ext>
            </a:extLst>
          </p:cNvPr>
          <p:cNvCxnSpPr>
            <a:cxnSpLocks/>
          </p:cNvCxnSpPr>
          <p:nvPr/>
        </p:nvCxnSpPr>
        <p:spPr>
          <a:xfrm flipV="1">
            <a:off x="5437716" y="2944282"/>
            <a:ext cx="4068233" cy="18584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A3DC402-3747-664C-BB4B-E037BBE30E0B}"/>
              </a:ext>
            </a:extLst>
          </p:cNvPr>
          <p:cNvCxnSpPr>
            <a:cxnSpLocks/>
          </p:cNvCxnSpPr>
          <p:nvPr/>
        </p:nvCxnSpPr>
        <p:spPr>
          <a:xfrm>
            <a:off x="5416548" y="4781549"/>
            <a:ext cx="4121150" cy="42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A2AF7DC-1479-23C0-9C2F-D18F1AE191E8}"/>
              </a:ext>
            </a:extLst>
          </p:cNvPr>
          <p:cNvCxnSpPr>
            <a:cxnSpLocks/>
          </p:cNvCxnSpPr>
          <p:nvPr/>
        </p:nvCxnSpPr>
        <p:spPr>
          <a:xfrm flipV="1">
            <a:off x="9533463" y="2944281"/>
            <a:ext cx="14818" cy="17949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6" name="Picture 16">
            <a:extLst>
              <a:ext uri="{FF2B5EF4-FFF2-40B4-BE49-F238E27FC236}">
                <a16:creationId xmlns:a16="http://schemas.microsoft.com/office/drawing/2014/main" id="{E952E669-47BA-FA6E-C894-9432D77B4E84}"/>
              </a:ext>
            </a:extLst>
          </p:cNvPr>
          <p:cNvPicPr>
            <a:picLocks noChangeAspect="1"/>
          </p:cNvPicPr>
          <p:nvPr/>
        </p:nvPicPr>
        <p:blipFill>
          <a:blip r:embed="rId3"/>
          <a:stretch>
            <a:fillRect/>
          </a:stretch>
        </p:blipFill>
        <p:spPr>
          <a:xfrm>
            <a:off x="1241954" y="4226455"/>
            <a:ext cx="976841" cy="468841"/>
          </a:xfrm>
          <a:prstGeom prst="rect">
            <a:avLst/>
          </a:prstGeom>
        </p:spPr>
      </p:pic>
      <p:sp>
        <p:nvSpPr>
          <p:cNvPr id="18" name="Arc 17">
            <a:extLst>
              <a:ext uri="{FF2B5EF4-FFF2-40B4-BE49-F238E27FC236}">
                <a16:creationId xmlns:a16="http://schemas.microsoft.com/office/drawing/2014/main" id="{16792A2E-573D-E506-4EE5-00E99EEC1E71}"/>
              </a:ext>
            </a:extLst>
          </p:cNvPr>
          <p:cNvSpPr/>
          <p:nvPr/>
        </p:nvSpPr>
        <p:spPr>
          <a:xfrm rot="1320000">
            <a:off x="521030" y="4230901"/>
            <a:ext cx="761999" cy="7620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a:extLst>
              <a:ext uri="{FF2B5EF4-FFF2-40B4-BE49-F238E27FC236}">
                <a16:creationId xmlns:a16="http://schemas.microsoft.com/office/drawing/2014/main" id="{DCD77CE3-DD1B-F86E-99EA-375659637E95}"/>
              </a:ext>
            </a:extLst>
          </p:cNvPr>
          <p:cNvSpPr/>
          <p:nvPr/>
        </p:nvSpPr>
        <p:spPr>
          <a:xfrm>
            <a:off x="4653027" y="2696634"/>
            <a:ext cx="634998" cy="206374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BF94D939-B835-6444-3551-A9E1B1738BC8}"/>
              </a:ext>
            </a:extLst>
          </p:cNvPr>
          <p:cNvSpPr txBox="1"/>
          <p:nvPr/>
        </p:nvSpPr>
        <p:spPr>
          <a:xfrm>
            <a:off x="5288407" y="3432254"/>
            <a:ext cx="805959" cy="505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a:solidFill>
                  <a:srgbClr val="595959"/>
                </a:solidFill>
              </a:rPr>
              <a:t>50 ft</a:t>
            </a:r>
          </a:p>
        </p:txBody>
      </p:sp>
      <p:pic>
        <p:nvPicPr>
          <p:cNvPr id="24" name="Picture 24">
            <a:extLst>
              <a:ext uri="{FF2B5EF4-FFF2-40B4-BE49-F238E27FC236}">
                <a16:creationId xmlns:a16="http://schemas.microsoft.com/office/drawing/2014/main" id="{13B481CD-5EC1-CD83-5FCF-1A2F7D8CE679}"/>
              </a:ext>
            </a:extLst>
          </p:cNvPr>
          <p:cNvPicPr>
            <a:picLocks noChangeAspect="1"/>
          </p:cNvPicPr>
          <p:nvPr/>
        </p:nvPicPr>
        <p:blipFill>
          <a:blip r:embed="rId4"/>
          <a:stretch>
            <a:fillRect/>
          </a:stretch>
        </p:blipFill>
        <p:spPr>
          <a:xfrm>
            <a:off x="6967538" y="4200526"/>
            <a:ext cx="1061508" cy="499533"/>
          </a:xfrm>
          <a:prstGeom prst="rect">
            <a:avLst/>
          </a:prstGeom>
        </p:spPr>
      </p:pic>
      <p:sp>
        <p:nvSpPr>
          <p:cNvPr id="27" name="Right Brace 26">
            <a:extLst>
              <a:ext uri="{FF2B5EF4-FFF2-40B4-BE49-F238E27FC236}">
                <a16:creationId xmlns:a16="http://schemas.microsoft.com/office/drawing/2014/main" id="{9ABFE2B4-D2BE-B57B-C7CF-667E57D8C752}"/>
              </a:ext>
            </a:extLst>
          </p:cNvPr>
          <p:cNvSpPr/>
          <p:nvPr/>
        </p:nvSpPr>
        <p:spPr>
          <a:xfrm>
            <a:off x="10876026" y="2908300"/>
            <a:ext cx="317498" cy="18838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176B8B01-F495-7762-6C00-B2770DFBEA08}"/>
              </a:ext>
            </a:extLst>
          </p:cNvPr>
          <p:cNvSpPr txBox="1"/>
          <p:nvPr/>
        </p:nvSpPr>
        <p:spPr>
          <a:xfrm>
            <a:off x="11193907" y="3548671"/>
            <a:ext cx="890626" cy="505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a:solidFill>
                  <a:srgbClr val="595959"/>
                </a:solidFill>
              </a:rPr>
              <a:t>5000 ft</a:t>
            </a:r>
          </a:p>
        </p:txBody>
      </p:sp>
      <p:sp>
        <p:nvSpPr>
          <p:cNvPr id="29" name="Arc 28">
            <a:extLst>
              <a:ext uri="{FF2B5EF4-FFF2-40B4-BE49-F238E27FC236}">
                <a16:creationId xmlns:a16="http://schemas.microsoft.com/office/drawing/2014/main" id="{BBCD7A13-BC8A-D819-2969-4E133B8592F8}"/>
              </a:ext>
            </a:extLst>
          </p:cNvPr>
          <p:cNvSpPr/>
          <p:nvPr/>
        </p:nvSpPr>
        <p:spPr>
          <a:xfrm rot="1320000">
            <a:off x="6087862" y="4241484"/>
            <a:ext cx="761999" cy="7620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A5491005-3486-E69C-1615-A5CDF171030B}"/>
              </a:ext>
            </a:extLst>
          </p:cNvPr>
          <p:cNvSpPr txBox="1"/>
          <p:nvPr/>
        </p:nvSpPr>
        <p:spPr>
          <a:xfrm>
            <a:off x="2028740" y="1611920"/>
            <a:ext cx="1017625" cy="505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a:solidFill>
                  <a:srgbClr val="595959"/>
                </a:solidFill>
              </a:rPr>
              <a:t>Takeoff</a:t>
            </a:r>
          </a:p>
        </p:txBody>
      </p:sp>
      <p:sp>
        <p:nvSpPr>
          <p:cNvPr id="31" name="TextBox 30">
            <a:extLst>
              <a:ext uri="{FF2B5EF4-FFF2-40B4-BE49-F238E27FC236}">
                <a16:creationId xmlns:a16="http://schemas.microsoft.com/office/drawing/2014/main" id="{FD4739B4-C74F-D59C-D7B0-7BE5C2BDA64F}"/>
              </a:ext>
            </a:extLst>
          </p:cNvPr>
          <p:cNvSpPr txBox="1"/>
          <p:nvPr/>
        </p:nvSpPr>
        <p:spPr>
          <a:xfrm>
            <a:off x="8421074" y="1611921"/>
            <a:ext cx="1017625" cy="505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a:solidFill>
                  <a:srgbClr val="595959"/>
                </a:solidFill>
              </a:rPr>
              <a:t>Climb</a:t>
            </a:r>
          </a:p>
        </p:txBody>
      </p:sp>
      <p:sp>
        <p:nvSpPr>
          <p:cNvPr id="33" name="TextBox 32">
            <a:extLst>
              <a:ext uri="{FF2B5EF4-FFF2-40B4-BE49-F238E27FC236}">
                <a16:creationId xmlns:a16="http://schemas.microsoft.com/office/drawing/2014/main" id="{7EE8E6FC-CE1D-F600-318F-3A8C597C74E8}"/>
              </a:ext>
            </a:extLst>
          </p:cNvPr>
          <p:cNvSpPr txBox="1"/>
          <p:nvPr/>
        </p:nvSpPr>
        <p:spPr>
          <a:xfrm>
            <a:off x="2610823" y="4945671"/>
            <a:ext cx="7727459" cy="9670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a:solidFill>
                  <a:srgbClr val="595959"/>
                </a:solidFill>
              </a:rPr>
              <a:t>Always flying at minimum power lift and drag coefficients</a:t>
            </a:r>
          </a:p>
          <a:p>
            <a:pPr marL="285750" indent="-285750">
              <a:lnSpc>
                <a:spcPct val="150000"/>
              </a:lnSpc>
              <a:buFont typeface="Arial"/>
              <a:buChar char="•"/>
            </a:pPr>
            <a:r>
              <a:rPr lang="en-US" sz="2000">
                <a:solidFill>
                  <a:srgbClr val="595959"/>
                </a:solidFill>
              </a:rPr>
              <a:t>Airspeed is a function of angle and coefficient of lift like we saw earlier</a:t>
            </a:r>
          </a:p>
        </p:txBody>
      </p:sp>
      <p:pic>
        <p:nvPicPr>
          <p:cNvPr id="34" name="Picture 34">
            <a:extLst>
              <a:ext uri="{FF2B5EF4-FFF2-40B4-BE49-F238E27FC236}">
                <a16:creationId xmlns:a16="http://schemas.microsoft.com/office/drawing/2014/main" id="{81ED8028-0818-E24E-A578-234CCD8EAB5A}"/>
              </a:ext>
            </a:extLst>
          </p:cNvPr>
          <p:cNvPicPr>
            <a:picLocks noChangeAspect="1"/>
          </p:cNvPicPr>
          <p:nvPr/>
        </p:nvPicPr>
        <p:blipFill>
          <a:blip r:embed="rId5"/>
          <a:stretch>
            <a:fillRect/>
          </a:stretch>
        </p:blipFill>
        <p:spPr>
          <a:xfrm>
            <a:off x="640292" y="3231622"/>
            <a:ext cx="1005416" cy="511175"/>
          </a:xfrm>
          <a:prstGeom prst="rect">
            <a:avLst/>
          </a:prstGeom>
        </p:spPr>
      </p:pic>
      <p:pic>
        <p:nvPicPr>
          <p:cNvPr id="35" name="Picture 35">
            <a:extLst>
              <a:ext uri="{FF2B5EF4-FFF2-40B4-BE49-F238E27FC236}">
                <a16:creationId xmlns:a16="http://schemas.microsoft.com/office/drawing/2014/main" id="{0DD7CC05-099F-1101-DAD7-85A81F001691}"/>
              </a:ext>
            </a:extLst>
          </p:cNvPr>
          <p:cNvPicPr>
            <a:picLocks noChangeAspect="1"/>
          </p:cNvPicPr>
          <p:nvPr/>
        </p:nvPicPr>
        <p:blipFill rotWithShape="1">
          <a:blip r:embed="rId6"/>
          <a:srcRect r="11268" b="9434"/>
          <a:stretch/>
        </p:blipFill>
        <p:spPr>
          <a:xfrm>
            <a:off x="7150100" y="3141134"/>
            <a:ext cx="664872" cy="502249"/>
          </a:xfrm>
          <a:prstGeom prst="rect">
            <a:avLst/>
          </a:prstGeom>
        </p:spPr>
      </p:pic>
      <p:pic>
        <p:nvPicPr>
          <p:cNvPr id="36" name="Picture 36">
            <a:extLst>
              <a:ext uri="{FF2B5EF4-FFF2-40B4-BE49-F238E27FC236}">
                <a16:creationId xmlns:a16="http://schemas.microsoft.com/office/drawing/2014/main" id="{1503A5CA-002E-3CE3-20F6-B34657740E3F}"/>
              </a:ext>
            </a:extLst>
          </p:cNvPr>
          <p:cNvPicPr>
            <a:picLocks noChangeAspect="1"/>
          </p:cNvPicPr>
          <p:nvPr/>
        </p:nvPicPr>
        <p:blipFill>
          <a:blip r:embed="rId7"/>
          <a:stretch>
            <a:fillRect/>
          </a:stretch>
        </p:blipFill>
        <p:spPr>
          <a:xfrm>
            <a:off x="2885016" y="3545417"/>
            <a:ext cx="897466" cy="497416"/>
          </a:xfrm>
          <a:prstGeom prst="rect">
            <a:avLst/>
          </a:prstGeom>
        </p:spPr>
      </p:pic>
      <p:pic>
        <p:nvPicPr>
          <p:cNvPr id="38" name="Picture 38">
            <a:extLst>
              <a:ext uri="{FF2B5EF4-FFF2-40B4-BE49-F238E27FC236}">
                <a16:creationId xmlns:a16="http://schemas.microsoft.com/office/drawing/2014/main" id="{0E6972DF-C7CE-16BC-11E3-A8C717BB5618}"/>
              </a:ext>
            </a:extLst>
          </p:cNvPr>
          <p:cNvPicPr>
            <a:picLocks noChangeAspect="1"/>
          </p:cNvPicPr>
          <p:nvPr/>
        </p:nvPicPr>
        <p:blipFill>
          <a:blip r:embed="rId8"/>
          <a:stretch>
            <a:fillRect/>
          </a:stretch>
        </p:blipFill>
        <p:spPr>
          <a:xfrm>
            <a:off x="9599083" y="3725863"/>
            <a:ext cx="740833" cy="422274"/>
          </a:xfrm>
          <a:prstGeom prst="rect">
            <a:avLst/>
          </a:prstGeom>
        </p:spPr>
      </p:pic>
      <p:pic>
        <p:nvPicPr>
          <p:cNvPr id="39" name="Picture 39" descr="A picture containing diagram&#10;&#10;Description automatically generated">
            <a:extLst>
              <a:ext uri="{FF2B5EF4-FFF2-40B4-BE49-F238E27FC236}">
                <a16:creationId xmlns:a16="http://schemas.microsoft.com/office/drawing/2014/main" id="{2DA4428A-3D83-B85C-7D82-81E77A1CF745}"/>
              </a:ext>
            </a:extLst>
          </p:cNvPr>
          <p:cNvPicPr>
            <a:picLocks noChangeAspect="1"/>
          </p:cNvPicPr>
          <p:nvPr/>
        </p:nvPicPr>
        <p:blipFill>
          <a:blip r:embed="rId9"/>
          <a:stretch>
            <a:fillRect/>
          </a:stretch>
        </p:blipFill>
        <p:spPr>
          <a:xfrm>
            <a:off x="9635067" y="4322234"/>
            <a:ext cx="1229782" cy="1229783"/>
          </a:xfrm>
          <a:prstGeom prst="rect">
            <a:avLst/>
          </a:prstGeom>
        </p:spPr>
      </p:pic>
      <p:pic>
        <p:nvPicPr>
          <p:cNvPr id="41" name="Picture 41" descr="A picture containing diagram&#10;&#10;Description automatically generated">
            <a:extLst>
              <a:ext uri="{FF2B5EF4-FFF2-40B4-BE49-F238E27FC236}">
                <a16:creationId xmlns:a16="http://schemas.microsoft.com/office/drawing/2014/main" id="{CB913C54-AF6D-FB7E-B3C8-B4BDE99544D6}"/>
              </a:ext>
            </a:extLst>
          </p:cNvPr>
          <p:cNvPicPr>
            <a:picLocks noChangeAspect="1"/>
          </p:cNvPicPr>
          <p:nvPr/>
        </p:nvPicPr>
        <p:blipFill>
          <a:blip r:embed="rId10"/>
          <a:stretch>
            <a:fillRect/>
          </a:stretch>
        </p:blipFill>
        <p:spPr>
          <a:xfrm>
            <a:off x="9520766" y="1619250"/>
            <a:ext cx="1564217" cy="1238250"/>
          </a:xfrm>
          <a:prstGeom prst="rect">
            <a:avLst/>
          </a:prstGeom>
        </p:spPr>
      </p:pic>
      <p:sp>
        <p:nvSpPr>
          <p:cNvPr id="6" name="TextBox 5">
            <a:extLst>
              <a:ext uri="{FF2B5EF4-FFF2-40B4-BE49-F238E27FC236}">
                <a16:creationId xmlns:a16="http://schemas.microsoft.com/office/drawing/2014/main" id="{C8CC4E70-ACEF-739D-1691-FAE3B2322C95}"/>
              </a:ext>
            </a:extLst>
          </p:cNvPr>
          <p:cNvSpPr txBox="1"/>
          <p:nvPr/>
        </p:nvSpPr>
        <p:spPr>
          <a:xfrm>
            <a:off x="105748" y="6390886"/>
            <a:ext cx="2630848" cy="369332"/>
          </a:xfrm>
          <a:prstGeom prst="rect">
            <a:avLst/>
          </a:prstGeom>
          <a:noFill/>
        </p:spPr>
        <p:txBody>
          <a:bodyPr wrap="none" rtlCol="0">
            <a:spAutoFit/>
          </a:bodyPr>
          <a:lstStyle/>
          <a:p>
            <a:r>
              <a:rPr lang="en-US" dirty="0">
                <a:hlinkClick r:id="rId11" action="ppaction://hlinksldjump"/>
              </a:rPr>
              <a:t>Back to Table of Contents</a:t>
            </a:r>
            <a:endParaRPr lang="en-US" dirty="0"/>
          </a:p>
        </p:txBody>
      </p:sp>
    </p:spTree>
    <p:extLst>
      <p:ext uri="{BB962C8B-B14F-4D97-AF65-F5344CB8AC3E}">
        <p14:creationId xmlns:p14="http://schemas.microsoft.com/office/powerpoint/2010/main" val="1660198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08BD070-828C-DB65-E204-7A1673804656}"/>
              </a:ext>
            </a:extLst>
          </p:cNvPr>
          <p:cNvSpPr>
            <a:spLocks noGrp="1"/>
          </p:cNvSpPr>
          <p:nvPr>
            <p:ph type="sldNum" sz="quarter" idx="12"/>
          </p:nvPr>
        </p:nvSpPr>
        <p:spPr/>
        <p:txBody>
          <a:bodyPr/>
          <a:lstStyle/>
          <a:p>
            <a:fld id="{B5CEABB6-07DC-46E8-9B57-56EC44A396E5}" type="slidenum">
              <a:rPr lang="en-US" smtClean="0"/>
              <a:t>5</a:t>
            </a:fld>
            <a:endParaRPr lang="en-US"/>
          </a:p>
        </p:txBody>
      </p:sp>
      <p:sp>
        <p:nvSpPr>
          <p:cNvPr id="4" name="Footer Placeholder 3">
            <a:extLst>
              <a:ext uri="{FF2B5EF4-FFF2-40B4-BE49-F238E27FC236}">
                <a16:creationId xmlns:a16="http://schemas.microsoft.com/office/drawing/2014/main" id="{1B6B8B4D-81D7-AED1-6111-E61ED6CAAB3D}"/>
              </a:ext>
            </a:extLst>
          </p:cNvPr>
          <p:cNvSpPr>
            <a:spLocks noGrp="1"/>
          </p:cNvSpPr>
          <p:nvPr>
            <p:ph type="ftr" sz="quarter" idx="11"/>
          </p:nvPr>
        </p:nvSpPr>
        <p:spPr/>
        <p:txBody>
          <a:bodyPr/>
          <a:lstStyle/>
          <a:p>
            <a:r>
              <a:rPr lang="en-US"/>
              <a:t>TEAM SEVEN PDR</a:t>
            </a:r>
          </a:p>
        </p:txBody>
      </p:sp>
      <p:grpSp>
        <p:nvGrpSpPr>
          <p:cNvPr id="18" name="Group 17">
            <a:extLst>
              <a:ext uri="{FF2B5EF4-FFF2-40B4-BE49-F238E27FC236}">
                <a16:creationId xmlns:a16="http://schemas.microsoft.com/office/drawing/2014/main" id="{6DB4FB6A-14AB-C3AF-11F4-4BDFEE9B2BC2}"/>
              </a:ext>
            </a:extLst>
          </p:cNvPr>
          <p:cNvGrpSpPr/>
          <p:nvPr/>
        </p:nvGrpSpPr>
        <p:grpSpPr>
          <a:xfrm>
            <a:off x="124195" y="6323610"/>
            <a:ext cx="4975688" cy="501650"/>
            <a:chOff x="124195" y="6323610"/>
            <a:chExt cx="4975688" cy="501650"/>
          </a:xfrm>
        </p:grpSpPr>
        <p:sp>
          <p:nvSpPr>
            <p:cNvPr id="19" name="Rectangle: Rounded Corners 18">
              <a:extLst>
                <a:ext uri="{FF2B5EF4-FFF2-40B4-BE49-F238E27FC236}">
                  <a16:creationId xmlns:a16="http://schemas.microsoft.com/office/drawing/2014/main" id="{08AAAC2B-B661-B771-9CDD-1BE45C636851}"/>
                </a:ext>
              </a:extLst>
            </p:cNvPr>
            <p:cNvSpPr/>
            <p:nvPr/>
          </p:nvSpPr>
          <p:spPr>
            <a:xfrm>
              <a:off x="124195"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D157DDA-F9D1-D835-A886-6F39C63BA260}"/>
                </a:ext>
              </a:extLst>
            </p:cNvPr>
            <p:cNvSpPr/>
            <p:nvPr/>
          </p:nvSpPr>
          <p:spPr>
            <a:xfrm>
              <a:off x="211183" y="6388632"/>
              <a:ext cx="1096964"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21" name="Rectangle: Rounded Corners 20">
              <a:extLst>
                <a:ext uri="{FF2B5EF4-FFF2-40B4-BE49-F238E27FC236}">
                  <a16:creationId xmlns:a16="http://schemas.microsoft.com/office/drawing/2014/main" id="{06EB817F-4F8F-6AC0-CF47-A559A960EC88}"/>
                </a:ext>
              </a:extLst>
            </p:cNvPr>
            <p:cNvSpPr/>
            <p:nvPr/>
          </p:nvSpPr>
          <p:spPr>
            <a:xfrm>
              <a:off x="1417653"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22" name="Rectangle: Rounded Corners 21">
              <a:extLst>
                <a:ext uri="{FF2B5EF4-FFF2-40B4-BE49-F238E27FC236}">
                  <a16:creationId xmlns:a16="http://schemas.microsoft.com/office/drawing/2014/main" id="{F26C6910-1E15-A8DC-86CA-E40374A3D315}"/>
                </a:ext>
              </a:extLst>
            </p:cNvPr>
            <p:cNvSpPr/>
            <p:nvPr/>
          </p:nvSpPr>
          <p:spPr>
            <a:xfrm>
              <a:off x="2628803"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23" name="Rectangle: Rounded Corners 22">
              <a:extLst>
                <a:ext uri="{FF2B5EF4-FFF2-40B4-BE49-F238E27FC236}">
                  <a16:creationId xmlns:a16="http://schemas.microsoft.com/office/drawing/2014/main" id="{932DB0DC-2779-62AC-BDE8-1372E9744ADF}"/>
                </a:ext>
              </a:extLst>
            </p:cNvPr>
            <p:cNvSpPr/>
            <p:nvPr/>
          </p:nvSpPr>
          <p:spPr>
            <a:xfrm>
              <a:off x="3862472"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2" name="Picture 2" descr="Diagram&#10;&#10;Description automatically generated">
            <a:extLst>
              <a:ext uri="{FF2B5EF4-FFF2-40B4-BE49-F238E27FC236}">
                <a16:creationId xmlns:a16="http://schemas.microsoft.com/office/drawing/2014/main" id="{AFF467FD-1BF2-E44B-8F21-35797291058B}"/>
              </a:ext>
            </a:extLst>
          </p:cNvPr>
          <p:cNvPicPr>
            <a:picLocks noChangeAspect="1"/>
          </p:cNvPicPr>
          <p:nvPr/>
        </p:nvPicPr>
        <p:blipFill>
          <a:blip r:embed="rId2"/>
          <a:stretch>
            <a:fillRect/>
          </a:stretch>
        </p:blipFill>
        <p:spPr>
          <a:xfrm>
            <a:off x="2146" y="-5287"/>
            <a:ext cx="12466748" cy="6289023"/>
          </a:xfrm>
          <a:prstGeom prst="rect">
            <a:avLst/>
          </a:prstGeom>
        </p:spPr>
      </p:pic>
    </p:spTree>
    <p:extLst>
      <p:ext uri="{BB962C8B-B14F-4D97-AF65-F5344CB8AC3E}">
        <p14:creationId xmlns:p14="http://schemas.microsoft.com/office/powerpoint/2010/main" val="1566509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Full Flight Analysis: Transits</a:t>
            </a:r>
            <a:endParaRPr lang="en-US">
              <a:ea typeface="+mj-ea"/>
              <a:cs typeface="+mj-cs"/>
            </a:endParaRP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50</a:t>
            </a:fld>
            <a:endParaRPr lang="en-US"/>
          </a:p>
        </p:txBody>
      </p:sp>
      <p:sp>
        <p:nvSpPr>
          <p:cNvPr id="5" name="Oval 4">
            <a:extLst>
              <a:ext uri="{FF2B5EF4-FFF2-40B4-BE49-F238E27FC236}">
                <a16:creationId xmlns:a16="http://schemas.microsoft.com/office/drawing/2014/main" id="{45D81C01-2155-FDFA-B21F-648C8FFA185C}"/>
              </a:ext>
            </a:extLst>
          </p:cNvPr>
          <p:cNvSpPr/>
          <p:nvPr/>
        </p:nvSpPr>
        <p:spPr>
          <a:xfrm>
            <a:off x="5353050" y="2569634"/>
            <a:ext cx="1746249" cy="455083"/>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2BAEF15-B742-8792-5424-8580D13A444A}"/>
              </a:ext>
            </a:extLst>
          </p:cNvPr>
          <p:cNvCxnSpPr/>
          <p:nvPr/>
        </p:nvCxnSpPr>
        <p:spPr>
          <a:xfrm flipV="1">
            <a:off x="1289050" y="2774949"/>
            <a:ext cx="2512484" cy="15515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B25638E-6F1E-7872-612A-8BEEE33DE230}"/>
              </a:ext>
            </a:extLst>
          </p:cNvPr>
          <p:cNvCxnSpPr>
            <a:cxnSpLocks/>
          </p:cNvCxnSpPr>
          <p:nvPr/>
        </p:nvCxnSpPr>
        <p:spPr>
          <a:xfrm>
            <a:off x="3829048" y="2791884"/>
            <a:ext cx="2406650" cy="42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B3E77C3F-4835-5907-4762-55B9B61D568C}"/>
              </a:ext>
            </a:extLst>
          </p:cNvPr>
          <p:cNvSpPr/>
          <p:nvPr/>
        </p:nvSpPr>
        <p:spPr>
          <a:xfrm rot="5400000">
            <a:off x="2271777" y="3384552"/>
            <a:ext cx="465665" cy="246591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a:extLst>
              <a:ext uri="{FF2B5EF4-FFF2-40B4-BE49-F238E27FC236}">
                <a16:creationId xmlns:a16="http://schemas.microsoft.com/office/drawing/2014/main" id="{293ED0B3-D478-3DEA-35BD-C291C055583D}"/>
              </a:ext>
            </a:extLst>
          </p:cNvPr>
          <p:cNvSpPr/>
          <p:nvPr/>
        </p:nvSpPr>
        <p:spPr>
          <a:xfrm rot="5400000">
            <a:off x="4769441" y="3384550"/>
            <a:ext cx="423332" cy="24235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a:extLst>
              <a:ext uri="{FF2B5EF4-FFF2-40B4-BE49-F238E27FC236}">
                <a16:creationId xmlns:a16="http://schemas.microsoft.com/office/drawing/2014/main" id="{7E706A13-015D-4356-2420-83E2DD6E0537}"/>
              </a:ext>
            </a:extLst>
          </p:cNvPr>
          <p:cNvSpPr/>
          <p:nvPr/>
        </p:nvSpPr>
        <p:spPr>
          <a:xfrm rot="16200000">
            <a:off x="3478272" y="-372535"/>
            <a:ext cx="455082" cy="505883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a:extLst>
              <a:ext uri="{FF2B5EF4-FFF2-40B4-BE49-F238E27FC236}">
                <a16:creationId xmlns:a16="http://schemas.microsoft.com/office/drawing/2014/main" id="{12678883-7C0E-F8F0-55AF-50165F744CBE}"/>
              </a:ext>
            </a:extLst>
          </p:cNvPr>
          <p:cNvSpPr/>
          <p:nvPr/>
        </p:nvSpPr>
        <p:spPr>
          <a:xfrm>
            <a:off x="8147049" y="2569633"/>
            <a:ext cx="1746249" cy="455083"/>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3B206E3B-3249-5750-5E91-D2D3925E72D5}"/>
              </a:ext>
            </a:extLst>
          </p:cNvPr>
          <p:cNvCxnSpPr>
            <a:cxnSpLocks/>
          </p:cNvCxnSpPr>
          <p:nvPr/>
        </p:nvCxnSpPr>
        <p:spPr>
          <a:xfrm flipV="1">
            <a:off x="8062382" y="2796116"/>
            <a:ext cx="2374902" cy="15726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36E313A-7350-9BDC-71D8-6584484443AE}"/>
              </a:ext>
            </a:extLst>
          </p:cNvPr>
          <p:cNvCxnSpPr>
            <a:cxnSpLocks/>
          </p:cNvCxnSpPr>
          <p:nvPr/>
        </p:nvCxnSpPr>
        <p:spPr>
          <a:xfrm flipH="1">
            <a:off x="8997947" y="2791883"/>
            <a:ext cx="1456266" cy="42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4" name="Picture 24">
            <a:extLst>
              <a:ext uri="{FF2B5EF4-FFF2-40B4-BE49-F238E27FC236}">
                <a16:creationId xmlns:a16="http://schemas.microsoft.com/office/drawing/2014/main" id="{91BD8441-4ABF-97FE-B413-9A42A58BD3CF}"/>
              </a:ext>
            </a:extLst>
          </p:cNvPr>
          <p:cNvPicPr>
            <a:picLocks noChangeAspect="1"/>
          </p:cNvPicPr>
          <p:nvPr/>
        </p:nvPicPr>
        <p:blipFill>
          <a:blip r:embed="rId2"/>
          <a:stretch>
            <a:fillRect/>
          </a:stretch>
        </p:blipFill>
        <p:spPr>
          <a:xfrm>
            <a:off x="3398308" y="1455208"/>
            <a:ext cx="611716" cy="455083"/>
          </a:xfrm>
          <a:prstGeom prst="rect">
            <a:avLst/>
          </a:prstGeom>
        </p:spPr>
      </p:pic>
      <p:pic>
        <p:nvPicPr>
          <p:cNvPr id="25" name="Picture 25">
            <a:extLst>
              <a:ext uri="{FF2B5EF4-FFF2-40B4-BE49-F238E27FC236}">
                <a16:creationId xmlns:a16="http://schemas.microsoft.com/office/drawing/2014/main" id="{C8DE3B1B-08A0-AF30-047C-6CA58281B72C}"/>
              </a:ext>
            </a:extLst>
          </p:cNvPr>
          <p:cNvPicPr>
            <a:picLocks noChangeAspect="1"/>
          </p:cNvPicPr>
          <p:nvPr/>
        </p:nvPicPr>
        <p:blipFill>
          <a:blip r:embed="rId3"/>
          <a:stretch>
            <a:fillRect/>
          </a:stretch>
        </p:blipFill>
        <p:spPr>
          <a:xfrm>
            <a:off x="4752446" y="4800600"/>
            <a:ext cx="454025" cy="442383"/>
          </a:xfrm>
          <a:prstGeom prst="rect">
            <a:avLst/>
          </a:prstGeom>
        </p:spPr>
      </p:pic>
      <p:pic>
        <p:nvPicPr>
          <p:cNvPr id="26" name="Picture 26">
            <a:extLst>
              <a:ext uri="{FF2B5EF4-FFF2-40B4-BE49-F238E27FC236}">
                <a16:creationId xmlns:a16="http://schemas.microsoft.com/office/drawing/2014/main" id="{2121B034-5E92-BCB0-0B0D-C9F4B0513C18}"/>
              </a:ext>
            </a:extLst>
          </p:cNvPr>
          <p:cNvPicPr>
            <a:picLocks noChangeAspect="1"/>
          </p:cNvPicPr>
          <p:nvPr/>
        </p:nvPicPr>
        <p:blipFill>
          <a:blip r:embed="rId4"/>
          <a:stretch>
            <a:fillRect/>
          </a:stretch>
        </p:blipFill>
        <p:spPr>
          <a:xfrm>
            <a:off x="2289705" y="4842934"/>
            <a:ext cx="500591" cy="431800"/>
          </a:xfrm>
          <a:prstGeom prst="rect">
            <a:avLst/>
          </a:prstGeom>
        </p:spPr>
      </p:pic>
      <p:sp>
        <p:nvSpPr>
          <p:cNvPr id="27" name="Right Brace 26">
            <a:extLst>
              <a:ext uri="{FF2B5EF4-FFF2-40B4-BE49-F238E27FC236}">
                <a16:creationId xmlns:a16="http://schemas.microsoft.com/office/drawing/2014/main" id="{F415AA1D-EC27-4815-DFAB-27B9669CD4F3}"/>
              </a:ext>
            </a:extLst>
          </p:cNvPr>
          <p:cNvSpPr/>
          <p:nvPr/>
        </p:nvSpPr>
        <p:spPr>
          <a:xfrm rot="-5400000">
            <a:off x="9526649" y="1495426"/>
            <a:ext cx="444498" cy="141816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8" name="Picture 25">
            <a:extLst>
              <a:ext uri="{FF2B5EF4-FFF2-40B4-BE49-F238E27FC236}">
                <a16:creationId xmlns:a16="http://schemas.microsoft.com/office/drawing/2014/main" id="{8A31BF23-F4BB-3A8F-AD5D-45EAF3AB2DB6}"/>
              </a:ext>
            </a:extLst>
          </p:cNvPr>
          <p:cNvPicPr>
            <a:picLocks noChangeAspect="1"/>
          </p:cNvPicPr>
          <p:nvPr/>
        </p:nvPicPr>
        <p:blipFill>
          <a:blip r:embed="rId3"/>
          <a:stretch>
            <a:fillRect/>
          </a:stretch>
        </p:blipFill>
        <p:spPr>
          <a:xfrm>
            <a:off x="9504362" y="1456266"/>
            <a:ext cx="454025" cy="442383"/>
          </a:xfrm>
          <a:prstGeom prst="rect">
            <a:avLst/>
          </a:prstGeom>
        </p:spPr>
      </p:pic>
      <p:sp>
        <p:nvSpPr>
          <p:cNvPr id="29" name="Right Brace 28">
            <a:extLst>
              <a:ext uri="{FF2B5EF4-FFF2-40B4-BE49-F238E27FC236}">
                <a16:creationId xmlns:a16="http://schemas.microsoft.com/office/drawing/2014/main" id="{67C3A772-8567-50F4-EE49-17E79934D479}"/>
              </a:ext>
            </a:extLst>
          </p:cNvPr>
          <p:cNvSpPr/>
          <p:nvPr/>
        </p:nvSpPr>
        <p:spPr>
          <a:xfrm rot="16200000">
            <a:off x="8277819" y="1685925"/>
            <a:ext cx="465665" cy="10371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ight Brace 30">
            <a:extLst>
              <a:ext uri="{FF2B5EF4-FFF2-40B4-BE49-F238E27FC236}">
                <a16:creationId xmlns:a16="http://schemas.microsoft.com/office/drawing/2014/main" id="{AB7DB1A5-457F-4F77-258B-778DD16F64DB}"/>
              </a:ext>
            </a:extLst>
          </p:cNvPr>
          <p:cNvSpPr/>
          <p:nvPr/>
        </p:nvSpPr>
        <p:spPr>
          <a:xfrm rot="5400000">
            <a:off x="9023938" y="3479798"/>
            <a:ext cx="455082" cy="24341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2" name="Picture 24">
            <a:extLst>
              <a:ext uri="{FF2B5EF4-FFF2-40B4-BE49-F238E27FC236}">
                <a16:creationId xmlns:a16="http://schemas.microsoft.com/office/drawing/2014/main" id="{005CE6CE-7088-348E-99D1-BFE5A05218BA}"/>
              </a:ext>
            </a:extLst>
          </p:cNvPr>
          <p:cNvPicPr>
            <a:picLocks noChangeAspect="1"/>
          </p:cNvPicPr>
          <p:nvPr/>
        </p:nvPicPr>
        <p:blipFill>
          <a:blip r:embed="rId2"/>
          <a:stretch>
            <a:fillRect/>
          </a:stretch>
        </p:blipFill>
        <p:spPr>
          <a:xfrm>
            <a:off x="8203140" y="1434041"/>
            <a:ext cx="611716" cy="455083"/>
          </a:xfrm>
          <a:prstGeom prst="rect">
            <a:avLst/>
          </a:prstGeom>
        </p:spPr>
      </p:pic>
      <p:pic>
        <p:nvPicPr>
          <p:cNvPr id="33" name="Picture 26">
            <a:extLst>
              <a:ext uri="{FF2B5EF4-FFF2-40B4-BE49-F238E27FC236}">
                <a16:creationId xmlns:a16="http://schemas.microsoft.com/office/drawing/2014/main" id="{3C735DA8-0425-0A65-AB85-4409BA601B48}"/>
              </a:ext>
            </a:extLst>
          </p:cNvPr>
          <p:cNvPicPr>
            <a:picLocks noChangeAspect="1"/>
          </p:cNvPicPr>
          <p:nvPr/>
        </p:nvPicPr>
        <p:blipFill>
          <a:blip r:embed="rId4"/>
          <a:stretch>
            <a:fillRect/>
          </a:stretch>
        </p:blipFill>
        <p:spPr>
          <a:xfrm>
            <a:off x="9041871" y="4917016"/>
            <a:ext cx="500591" cy="431800"/>
          </a:xfrm>
          <a:prstGeom prst="rect">
            <a:avLst/>
          </a:prstGeom>
        </p:spPr>
      </p:pic>
      <p:sp>
        <p:nvSpPr>
          <p:cNvPr id="36" name="TextBox 35">
            <a:extLst>
              <a:ext uri="{FF2B5EF4-FFF2-40B4-BE49-F238E27FC236}">
                <a16:creationId xmlns:a16="http://schemas.microsoft.com/office/drawing/2014/main" id="{FAD2BFF3-5DB8-AA6B-8056-D356C29E55EB}"/>
              </a:ext>
            </a:extLst>
          </p:cNvPr>
          <p:cNvSpPr txBox="1"/>
          <p:nvPr/>
        </p:nvSpPr>
        <p:spPr>
          <a:xfrm>
            <a:off x="1732407" y="2606753"/>
            <a:ext cx="1017625" cy="505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a:solidFill>
                  <a:srgbClr val="595959"/>
                </a:solidFill>
              </a:rPr>
              <a:t>Case 1</a:t>
            </a:r>
          </a:p>
        </p:txBody>
      </p:sp>
      <p:sp>
        <p:nvSpPr>
          <p:cNvPr id="38" name="TextBox 37">
            <a:extLst>
              <a:ext uri="{FF2B5EF4-FFF2-40B4-BE49-F238E27FC236}">
                <a16:creationId xmlns:a16="http://schemas.microsoft.com/office/drawing/2014/main" id="{E822596C-BE9B-896E-311F-BCC8056F2E9D}"/>
              </a:ext>
            </a:extLst>
          </p:cNvPr>
          <p:cNvSpPr txBox="1"/>
          <p:nvPr/>
        </p:nvSpPr>
        <p:spPr>
          <a:xfrm>
            <a:off x="9500574" y="3601587"/>
            <a:ext cx="1017625" cy="505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a:solidFill>
                  <a:srgbClr val="595959"/>
                </a:solidFill>
              </a:rPr>
              <a:t>Case 2</a:t>
            </a:r>
            <a:endParaRPr lang="en-US"/>
          </a:p>
        </p:txBody>
      </p:sp>
      <p:pic>
        <p:nvPicPr>
          <p:cNvPr id="39" name="Picture 39">
            <a:extLst>
              <a:ext uri="{FF2B5EF4-FFF2-40B4-BE49-F238E27FC236}">
                <a16:creationId xmlns:a16="http://schemas.microsoft.com/office/drawing/2014/main" id="{BA9B150C-52C0-234A-B594-FB7E7636D5C3}"/>
              </a:ext>
            </a:extLst>
          </p:cNvPr>
          <p:cNvPicPr>
            <a:picLocks noChangeAspect="1"/>
          </p:cNvPicPr>
          <p:nvPr/>
        </p:nvPicPr>
        <p:blipFill>
          <a:blip r:embed="rId5"/>
          <a:stretch>
            <a:fillRect/>
          </a:stretch>
        </p:blipFill>
        <p:spPr>
          <a:xfrm>
            <a:off x="2711980" y="5336647"/>
            <a:ext cx="2227791" cy="672041"/>
          </a:xfrm>
          <a:prstGeom prst="rect">
            <a:avLst/>
          </a:prstGeom>
        </p:spPr>
      </p:pic>
      <p:sp>
        <p:nvSpPr>
          <p:cNvPr id="42" name="Arc 41">
            <a:extLst>
              <a:ext uri="{FF2B5EF4-FFF2-40B4-BE49-F238E27FC236}">
                <a16:creationId xmlns:a16="http://schemas.microsoft.com/office/drawing/2014/main" id="{0EA70334-F229-D52C-6708-9566FC3CC091}"/>
              </a:ext>
            </a:extLst>
          </p:cNvPr>
          <p:cNvSpPr/>
          <p:nvPr/>
        </p:nvSpPr>
        <p:spPr>
          <a:xfrm rot="1320000">
            <a:off x="1579362" y="3818151"/>
            <a:ext cx="761999" cy="7620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3" name="Picture 43">
            <a:extLst>
              <a:ext uri="{FF2B5EF4-FFF2-40B4-BE49-F238E27FC236}">
                <a16:creationId xmlns:a16="http://schemas.microsoft.com/office/drawing/2014/main" id="{69D8217F-F9C2-A18D-51E9-22B75CA10A8D}"/>
              </a:ext>
            </a:extLst>
          </p:cNvPr>
          <p:cNvPicPr>
            <a:picLocks noChangeAspect="1"/>
          </p:cNvPicPr>
          <p:nvPr/>
        </p:nvPicPr>
        <p:blipFill>
          <a:blip r:embed="rId6"/>
          <a:stretch>
            <a:fillRect/>
          </a:stretch>
        </p:blipFill>
        <p:spPr>
          <a:xfrm>
            <a:off x="2350558" y="3740150"/>
            <a:ext cx="357716" cy="446616"/>
          </a:xfrm>
          <a:prstGeom prst="rect">
            <a:avLst/>
          </a:prstGeom>
        </p:spPr>
      </p:pic>
      <p:sp>
        <p:nvSpPr>
          <p:cNvPr id="44" name="Arc 43">
            <a:extLst>
              <a:ext uri="{FF2B5EF4-FFF2-40B4-BE49-F238E27FC236}">
                <a16:creationId xmlns:a16="http://schemas.microsoft.com/office/drawing/2014/main" id="{925A3A53-6CB4-EEDC-6C3A-5D81BA52ED85}"/>
              </a:ext>
            </a:extLst>
          </p:cNvPr>
          <p:cNvSpPr/>
          <p:nvPr/>
        </p:nvSpPr>
        <p:spPr>
          <a:xfrm rot="1320000">
            <a:off x="8268028" y="3860484"/>
            <a:ext cx="761999" cy="7620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5" name="Picture 43">
            <a:extLst>
              <a:ext uri="{FF2B5EF4-FFF2-40B4-BE49-F238E27FC236}">
                <a16:creationId xmlns:a16="http://schemas.microsoft.com/office/drawing/2014/main" id="{BF6C013B-CD28-D3E0-2E1B-00200EE05752}"/>
              </a:ext>
            </a:extLst>
          </p:cNvPr>
          <p:cNvPicPr>
            <a:picLocks noChangeAspect="1"/>
          </p:cNvPicPr>
          <p:nvPr/>
        </p:nvPicPr>
        <p:blipFill>
          <a:blip r:embed="rId6"/>
          <a:stretch>
            <a:fillRect/>
          </a:stretch>
        </p:blipFill>
        <p:spPr>
          <a:xfrm>
            <a:off x="9039224" y="3782483"/>
            <a:ext cx="357716" cy="446616"/>
          </a:xfrm>
          <a:prstGeom prst="rect">
            <a:avLst/>
          </a:prstGeom>
        </p:spPr>
      </p:pic>
      <p:pic>
        <p:nvPicPr>
          <p:cNvPr id="46" name="Picture 46">
            <a:extLst>
              <a:ext uri="{FF2B5EF4-FFF2-40B4-BE49-F238E27FC236}">
                <a16:creationId xmlns:a16="http://schemas.microsoft.com/office/drawing/2014/main" id="{C49B38B6-F58A-559B-CBF4-BF1CCD65314F}"/>
              </a:ext>
            </a:extLst>
          </p:cNvPr>
          <p:cNvPicPr>
            <a:picLocks noChangeAspect="1"/>
          </p:cNvPicPr>
          <p:nvPr/>
        </p:nvPicPr>
        <p:blipFill>
          <a:blip r:embed="rId7"/>
          <a:stretch>
            <a:fillRect/>
          </a:stretch>
        </p:blipFill>
        <p:spPr>
          <a:xfrm>
            <a:off x="7096655" y="5338233"/>
            <a:ext cx="4041774" cy="658283"/>
          </a:xfrm>
          <a:prstGeom prst="rect">
            <a:avLst/>
          </a:prstGeom>
        </p:spPr>
      </p:pic>
      <p:sp>
        <p:nvSpPr>
          <p:cNvPr id="6" name="TextBox 5">
            <a:extLst>
              <a:ext uri="{FF2B5EF4-FFF2-40B4-BE49-F238E27FC236}">
                <a16:creationId xmlns:a16="http://schemas.microsoft.com/office/drawing/2014/main" id="{E3AAC860-C6FD-DB62-6B5D-D85B0364FC7D}"/>
              </a:ext>
            </a:extLst>
          </p:cNvPr>
          <p:cNvSpPr txBox="1"/>
          <p:nvPr/>
        </p:nvSpPr>
        <p:spPr>
          <a:xfrm>
            <a:off x="105748" y="6390886"/>
            <a:ext cx="2630848" cy="369332"/>
          </a:xfrm>
          <a:prstGeom prst="rect">
            <a:avLst/>
          </a:prstGeom>
          <a:noFill/>
        </p:spPr>
        <p:txBody>
          <a:bodyPr wrap="none" rtlCol="0">
            <a:spAutoFit/>
          </a:bodyPr>
          <a:lstStyle/>
          <a:p>
            <a:r>
              <a:rPr lang="en-US" dirty="0">
                <a:hlinkClick r:id="rId8" action="ppaction://hlinksldjump"/>
              </a:rPr>
              <a:t>Back to Table of Contents</a:t>
            </a:r>
            <a:endParaRPr lang="en-US" dirty="0"/>
          </a:p>
        </p:txBody>
      </p:sp>
    </p:spTree>
    <p:extLst>
      <p:ext uri="{BB962C8B-B14F-4D97-AF65-F5344CB8AC3E}">
        <p14:creationId xmlns:p14="http://schemas.microsoft.com/office/powerpoint/2010/main" val="1557218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Full Flight Analysis: Transits</a:t>
            </a:r>
            <a:endParaRPr lang="en-US">
              <a:ea typeface="+mj-ea"/>
              <a:cs typeface="+mj-cs"/>
            </a:endParaRP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51</a:t>
            </a:fld>
            <a:endParaRPr lang="en-US"/>
          </a:p>
        </p:txBody>
      </p:sp>
      <p:sp>
        <p:nvSpPr>
          <p:cNvPr id="7" name="TextBox 6">
            <a:extLst>
              <a:ext uri="{FF2B5EF4-FFF2-40B4-BE49-F238E27FC236}">
                <a16:creationId xmlns:a16="http://schemas.microsoft.com/office/drawing/2014/main" id="{85F8223C-9F78-7FB2-3DC8-B86FB1509962}"/>
              </a:ext>
            </a:extLst>
          </p:cNvPr>
          <p:cNvSpPr txBox="1"/>
          <p:nvPr/>
        </p:nvSpPr>
        <p:spPr>
          <a:xfrm>
            <a:off x="2536739" y="1537836"/>
            <a:ext cx="1017625" cy="505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a:solidFill>
                  <a:srgbClr val="595959"/>
                </a:solidFill>
              </a:rPr>
              <a:t>Case 1</a:t>
            </a:r>
          </a:p>
        </p:txBody>
      </p:sp>
      <p:pic>
        <p:nvPicPr>
          <p:cNvPr id="11" name="Picture 11" descr="Text, letter&#10;&#10;Description automatically generated">
            <a:extLst>
              <a:ext uri="{FF2B5EF4-FFF2-40B4-BE49-F238E27FC236}">
                <a16:creationId xmlns:a16="http://schemas.microsoft.com/office/drawing/2014/main" id="{A97109A0-210E-551D-F5CE-D2D7CD4FE5E1}"/>
              </a:ext>
            </a:extLst>
          </p:cNvPr>
          <p:cNvPicPr>
            <a:picLocks noChangeAspect="1"/>
          </p:cNvPicPr>
          <p:nvPr/>
        </p:nvPicPr>
        <p:blipFill>
          <a:blip r:embed="rId2"/>
          <a:stretch>
            <a:fillRect/>
          </a:stretch>
        </p:blipFill>
        <p:spPr>
          <a:xfrm>
            <a:off x="138641" y="2140479"/>
            <a:ext cx="5596466" cy="3741208"/>
          </a:xfrm>
          <a:prstGeom prst="rect">
            <a:avLst/>
          </a:prstGeom>
        </p:spPr>
      </p:pic>
      <p:sp>
        <p:nvSpPr>
          <p:cNvPr id="12" name="TextBox 11">
            <a:extLst>
              <a:ext uri="{FF2B5EF4-FFF2-40B4-BE49-F238E27FC236}">
                <a16:creationId xmlns:a16="http://schemas.microsoft.com/office/drawing/2014/main" id="{60833B46-97BA-D2C6-F48C-6E065C8D891D}"/>
              </a:ext>
            </a:extLst>
          </p:cNvPr>
          <p:cNvSpPr txBox="1"/>
          <p:nvPr/>
        </p:nvSpPr>
        <p:spPr>
          <a:xfrm>
            <a:off x="8569239" y="1463753"/>
            <a:ext cx="1017625" cy="505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a:solidFill>
                  <a:srgbClr val="595959"/>
                </a:solidFill>
              </a:rPr>
              <a:t>Case 2</a:t>
            </a:r>
          </a:p>
        </p:txBody>
      </p:sp>
      <p:pic>
        <p:nvPicPr>
          <p:cNvPr id="14" name="Picture 46" descr="A picture containing text, watch, gauge, device&#10;&#10;Description automatically generated">
            <a:extLst>
              <a:ext uri="{FF2B5EF4-FFF2-40B4-BE49-F238E27FC236}">
                <a16:creationId xmlns:a16="http://schemas.microsoft.com/office/drawing/2014/main" id="{298CC285-64EB-086F-8355-618290B707FB}"/>
              </a:ext>
            </a:extLst>
          </p:cNvPr>
          <p:cNvPicPr>
            <a:picLocks noChangeAspect="1"/>
          </p:cNvPicPr>
          <p:nvPr/>
        </p:nvPicPr>
        <p:blipFill>
          <a:blip r:embed="rId3"/>
          <a:stretch>
            <a:fillRect/>
          </a:stretch>
        </p:blipFill>
        <p:spPr>
          <a:xfrm>
            <a:off x="7297738" y="2046816"/>
            <a:ext cx="3565524" cy="584200"/>
          </a:xfrm>
          <a:prstGeom prst="rect">
            <a:avLst/>
          </a:prstGeom>
        </p:spPr>
      </p:pic>
      <p:pic>
        <p:nvPicPr>
          <p:cNvPr id="16" name="Picture 22">
            <a:extLst>
              <a:ext uri="{FF2B5EF4-FFF2-40B4-BE49-F238E27FC236}">
                <a16:creationId xmlns:a16="http://schemas.microsoft.com/office/drawing/2014/main" id="{D1CDDDFC-8B0A-0937-7D13-771DEC03AD77}"/>
              </a:ext>
            </a:extLst>
          </p:cNvPr>
          <p:cNvPicPr>
            <a:picLocks noChangeAspect="1"/>
          </p:cNvPicPr>
          <p:nvPr/>
        </p:nvPicPr>
        <p:blipFill>
          <a:blip r:embed="rId4"/>
          <a:stretch>
            <a:fillRect/>
          </a:stretch>
        </p:blipFill>
        <p:spPr>
          <a:xfrm>
            <a:off x="6268509" y="3913717"/>
            <a:ext cx="5602817" cy="1178984"/>
          </a:xfrm>
          <a:prstGeom prst="rect">
            <a:avLst/>
          </a:prstGeom>
        </p:spPr>
      </p:pic>
      <p:sp>
        <p:nvSpPr>
          <p:cNvPr id="23" name="Rectangle 22">
            <a:extLst>
              <a:ext uri="{FF2B5EF4-FFF2-40B4-BE49-F238E27FC236}">
                <a16:creationId xmlns:a16="http://schemas.microsoft.com/office/drawing/2014/main" id="{149DD542-0538-0051-2B1C-E5A8E0573502}"/>
              </a:ext>
            </a:extLst>
          </p:cNvPr>
          <p:cNvSpPr/>
          <p:nvPr/>
        </p:nvSpPr>
        <p:spPr>
          <a:xfrm>
            <a:off x="6305550" y="3871383"/>
            <a:ext cx="5545666" cy="126999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0B21B9D-46A5-1419-9D0E-57BFC0EC5B62}"/>
              </a:ext>
            </a:extLst>
          </p:cNvPr>
          <p:cNvSpPr txBox="1"/>
          <p:nvPr/>
        </p:nvSpPr>
        <p:spPr>
          <a:xfrm>
            <a:off x="6664240" y="5421921"/>
            <a:ext cx="4838210" cy="505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a:solidFill>
                  <a:srgbClr val="595959"/>
                </a:solidFill>
              </a:rPr>
              <a:t>Always flying at minimum power required</a:t>
            </a:r>
          </a:p>
        </p:txBody>
      </p:sp>
      <p:sp>
        <p:nvSpPr>
          <p:cNvPr id="5" name="TextBox 4">
            <a:extLst>
              <a:ext uri="{FF2B5EF4-FFF2-40B4-BE49-F238E27FC236}">
                <a16:creationId xmlns:a16="http://schemas.microsoft.com/office/drawing/2014/main" id="{4360555B-7246-6336-6455-2A4E552E682F}"/>
              </a:ext>
            </a:extLst>
          </p:cNvPr>
          <p:cNvSpPr txBox="1"/>
          <p:nvPr/>
        </p:nvSpPr>
        <p:spPr>
          <a:xfrm>
            <a:off x="105748" y="6390886"/>
            <a:ext cx="2630848" cy="369332"/>
          </a:xfrm>
          <a:prstGeom prst="rect">
            <a:avLst/>
          </a:prstGeom>
          <a:noFill/>
        </p:spPr>
        <p:txBody>
          <a:bodyPr wrap="none" rtlCol="0">
            <a:spAutoFit/>
          </a:bodyPr>
          <a:lstStyle/>
          <a:p>
            <a:r>
              <a:rPr lang="en-US" dirty="0">
                <a:hlinkClick r:id="rId5" action="ppaction://hlinksldjump"/>
              </a:rPr>
              <a:t>Back to Table of Contents</a:t>
            </a:r>
            <a:endParaRPr lang="en-US" dirty="0"/>
          </a:p>
        </p:txBody>
      </p:sp>
    </p:spTree>
    <p:extLst>
      <p:ext uri="{BB962C8B-B14F-4D97-AF65-F5344CB8AC3E}">
        <p14:creationId xmlns:p14="http://schemas.microsoft.com/office/powerpoint/2010/main" val="11869842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Full Flight Analysis: Orbits</a:t>
            </a:r>
            <a:endParaRPr lang="en-US">
              <a:ea typeface="+mj-ea"/>
              <a:cs typeface="+mj-cs"/>
            </a:endParaRP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52</a:t>
            </a:fld>
            <a:endParaRPr lang="en-US"/>
          </a:p>
        </p:txBody>
      </p:sp>
      <p:sp>
        <p:nvSpPr>
          <p:cNvPr id="6" name="TextBox 5">
            <a:extLst>
              <a:ext uri="{FF2B5EF4-FFF2-40B4-BE49-F238E27FC236}">
                <a16:creationId xmlns:a16="http://schemas.microsoft.com/office/drawing/2014/main" id="{B655FA00-566E-6A17-2A13-7E2B7F7CC25D}"/>
              </a:ext>
            </a:extLst>
          </p:cNvPr>
          <p:cNvSpPr txBox="1"/>
          <p:nvPr/>
        </p:nvSpPr>
        <p:spPr>
          <a:xfrm>
            <a:off x="1541907" y="3210004"/>
            <a:ext cx="9230293" cy="2352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a:solidFill>
                  <a:srgbClr val="595959"/>
                </a:solidFill>
              </a:rPr>
              <a:t>Always flying at minimum power required</a:t>
            </a:r>
          </a:p>
          <a:p>
            <a:pPr marL="285750" indent="-285750">
              <a:lnSpc>
                <a:spcPct val="150000"/>
              </a:lnSpc>
              <a:buFont typeface="Arial"/>
              <a:buChar char="•"/>
            </a:pPr>
            <a:r>
              <a:rPr lang="en-US" sz="2000">
                <a:solidFill>
                  <a:srgbClr val="595959"/>
                </a:solidFill>
              </a:rPr>
              <a:t>Time of flight is a variable we can change in the code (simulates battery life in a way)</a:t>
            </a:r>
          </a:p>
          <a:p>
            <a:pPr marL="742950" lvl="1" indent="-285750">
              <a:lnSpc>
                <a:spcPct val="150000"/>
              </a:lnSpc>
              <a:buFont typeface="Arial"/>
              <a:buChar char="•"/>
            </a:pPr>
            <a:r>
              <a:rPr lang="en-US" sz="2000">
                <a:solidFill>
                  <a:srgbClr val="595959"/>
                </a:solidFill>
                <a:ea typeface="+mn-lt"/>
                <a:cs typeface="+mn-lt"/>
              </a:rPr>
              <a:t>Time of flight is a function of energy/power, so it works for now</a:t>
            </a:r>
            <a:endParaRPr lang="en-US" sz="2000">
              <a:solidFill>
                <a:srgbClr val="595959"/>
              </a:solidFill>
            </a:endParaRPr>
          </a:p>
          <a:p>
            <a:pPr marL="285750" indent="-285750">
              <a:lnSpc>
                <a:spcPct val="150000"/>
              </a:lnSpc>
              <a:buFont typeface="Arial"/>
              <a:buChar char="•"/>
            </a:pPr>
            <a:r>
              <a:rPr lang="en-US" sz="2000">
                <a:solidFill>
                  <a:srgbClr val="595959"/>
                </a:solidFill>
              </a:rPr>
              <a:t>In reality, time of orbit will depend on how much energy we have in our battery to spend on it.</a:t>
            </a:r>
          </a:p>
        </p:txBody>
      </p:sp>
      <p:pic>
        <p:nvPicPr>
          <p:cNvPr id="9" name="Picture 9">
            <a:extLst>
              <a:ext uri="{FF2B5EF4-FFF2-40B4-BE49-F238E27FC236}">
                <a16:creationId xmlns:a16="http://schemas.microsoft.com/office/drawing/2014/main" id="{F8F30F34-5B44-4F07-239F-4571CFC04131}"/>
              </a:ext>
            </a:extLst>
          </p:cNvPr>
          <p:cNvPicPr>
            <a:picLocks noChangeAspect="1"/>
          </p:cNvPicPr>
          <p:nvPr/>
        </p:nvPicPr>
        <p:blipFill>
          <a:blip r:embed="rId2"/>
          <a:stretch>
            <a:fillRect/>
          </a:stretch>
        </p:blipFill>
        <p:spPr>
          <a:xfrm>
            <a:off x="4234" y="2169966"/>
            <a:ext cx="12183533" cy="549569"/>
          </a:xfrm>
          <a:prstGeom prst="rect">
            <a:avLst/>
          </a:prstGeom>
        </p:spPr>
      </p:pic>
      <p:sp>
        <p:nvSpPr>
          <p:cNvPr id="5" name="TextBox 4">
            <a:extLst>
              <a:ext uri="{FF2B5EF4-FFF2-40B4-BE49-F238E27FC236}">
                <a16:creationId xmlns:a16="http://schemas.microsoft.com/office/drawing/2014/main" id="{27AA5E09-A73E-1E3F-5EF8-F34D286189B2}"/>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38344823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Full Flight Analysis: Descent and Landing</a:t>
            </a:r>
            <a:endParaRPr lang="en-US">
              <a:solidFill>
                <a:schemeClr val="bg1"/>
              </a:solidFill>
              <a:ea typeface="+mj-ea"/>
              <a:cs typeface="+mj-cs"/>
            </a:endParaRP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53</a:t>
            </a:fld>
            <a:endParaRPr lang="en-US"/>
          </a:p>
        </p:txBody>
      </p:sp>
      <p:pic>
        <p:nvPicPr>
          <p:cNvPr id="5" name="Picture 6" descr="Text, letter&#10;&#10;Description automatically generated">
            <a:extLst>
              <a:ext uri="{FF2B5EF4-FFF2-40B4-BE49-F238E27FC236}">
                <a16:creationId xmlns:a16="http://schemas.microsoft.com/office/drawing/2014/main" id="{F60C21D9-A852-1057-C319-0405F3975E45}"/>
              </a:ext>
            </a:extLst>
          </p:cNvPr>
          <p:cNvPicPr>
            <a:picLocks noChangeAspect="1"/>
          </p:cNvPicPr>
          <p:nvPr/>
        </p:nvPicPr>
        <p:blipFill>
          <a:blip r:embed="rId2"/>
          <a:stretch>
            <a:fillRect/>
          </a:stretch>
        </p:blipFill>
        <p:spPr>
          <a:xfrm>
            <a:off x="1640417" y="1666876"/>
            <a:ext cx="4381499" cy="4159249"/>
          </a:xfrm>
          <a:prstGeom prst="rect">
            <a:avLst/>
          </a:prstGeom>
        </p:spPr>
      </p:pic>
      <p:sp>
        <p:nvSpPr>
          <p:cNvPr id="8" name="TextBox 7">
            <a:extLst>
              <a:ext uri="{FF2B5EF4-FFF2-40B4-BE49-F238E27FC236}">
                <a16:creationId xmlns:a16="http://schemas.microsoft.com/office/drawing/2014/main" id="{BCE49393-A39C-BE3D-E5C0-8FBCC5DA7356}"/>
              </a:ext>
            </a:extLst>
          </p:cNvPr>
          <p:cNvSpPr txBox="1"/>
          <p:nvPr/>
        </p:nvSpPr>
        <p:spPr>
          <a:xfrm>
            <a:off x="7235740" y="1664838"/>
            <a:ext cx="4245543" cy="9670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a:solidFill>
                  <a:srgbClr val="595959"/>
                </a:solidFill>
              </a:rPr>
              <a:t>Assumptions not great, but good enough for now</a:t>
            </a:r>
            <a:endParaRPr lang="en-US"/>
          </a:p>
        </p:txBody>
      </p:sp>
      <p:sp>
        <p:nvSpPr>
          <p:cNvPr id="6" name="TextBox 5">
            <a:extLst>
              <a:ext uri="{FF2B5EF4-FFF2-40B4-BE49-F238E27FC236}">
                <a16:creationId xmlns:a16="http://schemas.microsoft.com/office/drawing/2014/main" id="{9A139BC0-6B47-4559-2705-11800BA6EC63}"/>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13997965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Full Flight Analysis: Results</a:t>
            </a:r>
            <a:endParaRPr lang="en-US">
              <a:solidFill>
                <a:schemeClr val="bg1"/>
              </a:solidFill>
              <a:ea typeface="+mj-ea"/>
              <a:cs typeface="+mj-cs"/>
            </a:endParaRP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54</a:t>
            </a:fld>
            <a:endParaRPr lang="en-US"/>
          </a:p>
        </p:txBody>
      </p:sp>
      <p:pic>
        <p:nvPicPr>
          <p:cNvPr id="6" name="Picture 6" descr="Chart, bar chart&#10;&#10;Description automatically generated">
            <a:extLst>
              <a:ext uri="{FF2B5EF4-FFF2-40B4-BE49-F238E27FC236}">
                <a16:creationId xmlns:a16="http://schemas.microsoft.com/office/drawing/2014/main" id="{06896CC5-4329-CDD6-6124-95EDD2D70D4A}"/>
              </a:ext>
            </a:extLst>
          </p:cNvPr>
          <p:cNvPicPr>
            <a:picLocks noChangeAspect="1"/>
          </p:cNvPicPr>
          <p:nvPr/>
        </p:nvPicPr>
        <p:blipFill>
          <a:blip r:embed="rId2"/>
          <a:stretch>
            <a:fillRect/>
          </a:stretch>
        </p:blipFill>
        <p:spPr>
          <a:xfrm>
            <a:off x="4233" y="1382650"/>
            <a:ext cx="12183533" cy="3764615"/>
          </a:xfrm>
          <a:prstGeom prst="rect">
            <a:avLst/>
          </a:prstGeom>
        </p:spPr>
      </p:pic>
      <p:sp>
        <p:nvSpPr>
          <p:cNvPr id="9" name="Text Placeholder 5">
            <a:extLst>
              <a:ext uri="{FF2B5EF4-FFF2-40B4-BE49-F238E27FC236}">
                <a16:creationId xmlns:a16="http://schemas.microsoft.com/office/drawing/2014/main" id="{BFC6CC3B-F874-06FB-6E4D-AD7173FF2670}"/>
              </a:ext>
            </a:extLst>
          </p:cNvPr>
          <p:cNvSpPr>
            <a:spLocks noGrp="1"/>
          </p:cNvSpPr>
          <p:nvPr/>
        </p:nvSpPr>
        <p:spPr>
          <a:xfrm>
            <a:off x="5042" y="5121220"/>
            <a:ext cx="10504619" cy="1294864"/>
          </a:xfrm>
          <a:prstGeom prst="rect">
            <a:avLst/>
          </a:prstGeom>
        </p:spPr>
        <p:txBody>
          <a:bodyPr vert="horz" lIns="91440" tIns="45720" rIns="91440" bIns="45720" rtlCol="0" anchor="t">
            <a:noAutofit/>
          </a:bodyPr>
          <a:lstStyle>
            <a:lvl1pPr marL="0" indent="0" algn="l" defTabSz="914400" rtl="0" eaLnBrk="1" latinLnBrk="0" hangingPunct="1">
              <a:lnSpc>
                <a:spcPts val="2600"/>
              </a:lnSpc>
              <a:spcBef>
                <a:spcPts val="1000"/>
              </a:spcBef>
              <a:buFont typeface="Arial" panose="020B0604020202020204" pitchFamily="34" charset="0"/>
              <a:buNone/>
              <a:defRPr sz="1600" kern="1200">
                <a:solidFill>
                  <a:schemeClr val="tx1">
                    <a:lumMod val="65000"/>
                    <a:lumOff val="35000"/>
                  </a:schemeClr>
                </a:solidFill>
                <a:latin typeface="+mn-lt"/>
                <a:ea typeface="+mn-ea"/>
                <a:cs typeface="+mn-cs"/>
              </a:defRPr>
            </a:lvl1pPr>
            <a:lvl2pPr marL="4572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2pPr>
            <a:lvl3pPr marL="9144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3pPr>
            <a:lvl4pPr marL="13716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1"/>
                </a:solidFill>
              </a:rPr>
              <a:t>Parameters: </a:t>
            </a:r>
            <a:r>
              <a:rPr lang="en-US">
                <a:solidFill>
                  <a:schemeClr val="tx1"/>
                </a:solidFill>
              </a:rPr>
              <a:t>Launch</a:t>
            </a:r>
            <a:r>
              <a:rPr lang="en-US">
                <a:solidFill>
                  <a:schemeClr val="tx1"/>
                </a:solidFill>
                <a:ea typeface="+mn-lt"/>
                <a:cs typeface="+mn-lt"/>
              </a:rPr>
              <a:t> altitude: 5000 ft       Orbit Altitude: 10000ft       Target Distance: 10km         User Distance From Target: 15km </a:t>
            </a:r>
            <a:endParaRPr lang="en-US" b="1">
              <a:solidFill>
                <a:schemeClr val="tx1"/>
              </a:solidFill>
              <a:ea typeface="+mn-lt"/>
              <a:cs typeface="+mn-lt"/>
            </a:endParaRPr>
          </a:p>
          <a:p>
            <a:r>
              <a:rPr lang="en-US">
                <a:solidFill>
                  <a:schemeClr val="tx1"/>
                </a:solidFill>
                <a:ea typeface="+mn-lt"/>
                <a:cs typeface="+mn-lt"/>
              </a:rPr>
              <a:t>User Loiter: 5 min, 30m radius        Orbit: 1km radius      Takeoff Pitch: 30 deg      Climb Pitch: 20 deg</a:t>
            </a:r>
          </a:p>
          <a:p>
            <a:r>
              <a:rPr lang="en-US" b="1">
                <a:solidFill>
                  <a:schemeClr val="tx1"/>
                </a:solidFill>
                <a:ea typeface="+mn-lt"/>
                <a:cs typeface="+mn-lt"/>
              </a:rPr>
              <a:t>Assumptions: </a:t>
            </a:r>
            <a:r>
              <a:rPr lang="en-US">
                <a:solidFill>
                  <a:schemeClr val="tx1"/>
                </a:solidFill>
                <a:ea typeface="+mn-lt"/>
                <a:cs typeface="+mn-lt"/>
              </a:rPr>
              <a:t>Minimum Power Lift/Drag Coefficients and Velocities for all Flight Phases</a:t>
            </a:r>
            <a:endParaRPr lang="en-US">
              <a:solidFill>
                <a:schemeClr val="tx1"/>
              </a:solidFill>
            </a:endParaRPr>
          </a:p>
        </p:txBody>
      </p:sp>
      <p:sp>
        <p:nvSpPr>
          <p:cNvPr id="5" name="TextBox 4">
            <a:extLst>
              <a:ext uri="{FF2B5EF4-FFF2-40B4-BE49-F238E27FC236}">
                <a16:creationId xmlns:a16="http://schemas.microsoft.com/office/drawing/2014/main" id="{465B68F2-3E3B-6571-33B0-B61A05C9548C}"/>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1856441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Full Flight Analysis: Results</a:t>
            </a:r>
            <a:endParaRPr lang="en-US">
              <a:solidFill>
                <a:schemeClr val="bg1"/>
              </a:solidFill>
              <a:ea typeface="+mj-ea"/>
              <a:cs typeface="+mj-cs"/>
            </a:endParaRP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55</a:t>
            </a:fld>
            <a:endParaRPr lang="en-US"/>
          </a:p>
        </p:txBody>
      </p:sp>
      <p:pic>
        <p:nvPicPr>
          <p:cNvPr id="6" name="Picture 6" descr="Chart, bar chart&#10;&#10;Description automatically generated">
            <a:extLst>
              <a:ext uri="{FF2B5EF4-FFF2-40B4-BE49-F238E27FC236}">
                <a16:creationId xmlns:a16="http://schemas.microsoft.com/office/drawing/2014/main" id="{B63DC8FD-44C7-4B28-EFF5-0609476FC32F}"/>
              </a:ext>
            </a:extLst>
          </p:cNvPr>
          <p:cNvPicPr>
            <a:picLocks noChangeAspect="1"/>
          </p:cNvPicPr>
          <p:nvPr/>
        </p:nvPicPr>
        <p:blipFill>
          <a:blip r:embed="rId2"/>
          <a:stretch>
            <a:fillRect/>
          </a:stretch>
        </p:blipFill>
        <p:spPr>
          <a:xfrm>
            <a:off x="4233" y="1381125"/>
            <a:ext cx="12183533" cy="3799416"/>
          </a:xfrm>
          <a:prstGeom prst="rect">
            <a:avLst/>
          </a:prstGeom>
        </p:spPr>
      </p:pic>
      <p:sp>
        <p:nvSpPr>
          <p:cNvPr id="9" name="Text Placeholder 5">
            <a:extLst>
              <a:ext uri="{FF2B5EF4-FFF2-40B4-BE49-F238E27FC236}">
                <a16:creationId xmlns:a16="http://schemas.microsoft.com/office/drawing/2014/main" id="{A41C0845-A321-0F41-9211-8F584E5B5FE2}"/>
              </a:ext>
            </a:extLst>
          </p:cNvPr>
          <p:cNvSpPr>
            <a:spLocks noGrp="1"/>
          </p:cNvSpPr>
          <p:nvPr/>
        </p:nvSpPr>
        <p:spPr>
          <a:xfrm>
            <a:off x="5042" y="5121220"/>
            <a:ext cx="10504619" cy="1294864"/>
          </a:xfrm>
          <a:prstGeom prst="rect">
            <a:avLst/>
          </a:prstGeom>
        </p:spPr>
        <p:txBody>
          <a:bodyPr vert="horz" lIns="91440" tIns="45720" rIns="91440" bIns="45720" rtlCol="0" anchor="t">
            <a:noAutofit/>
          </a:bodyPr>
          <a:lstStyle>
            <a:lvl1pPr marL="0" indent="0" algn="l" defTabSz="914400" rtl="0" eaLnBrk="1" latinLnBrk="0" hangingPunct="1">
              <a:lnSpc>
                <a:spcPts val="2600"/>
              </a:lnSpc>
              <a:spcBef>
                <a:spcPts val="1000"/>
              </a:spcBef>
              <a:buFont typeface="Arial" panose="020B0604020202020204" pitchFamily="34" charset="0"/>
              <a:buNone/>
              <a:defRPr sz="1600" kern="1200">
                <a:solidFill>
                  <a:schemeClr val="tx1">
                    <a:lumMod val="65000"/>
                    <a:lumOff val="35000"/>
                  </a:schemeClr>
                </a:solidFill>
                <a:latin typeface="+mn-lt"/>
                <a:ea typeface="+mn-ea"/>
                <a:cs typeface="+mn-cs"/>
              </a:defRPr>
            </a:lvl1pPr>
            <a:lvl2pPr marL="4572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2pPr>
            <a:lvl3pPr marL="9144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3pPr>
            <a:lvl4pPr marL="13716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1"/>
                </a:solidFill>
              </a:rPr>
              <a:t>Parameters: </a:t>
            </a:r>
            <a:r>
              <a:rPr lang="en-US">
                <a:solidFill>
                  <a:schemeClr val="tx1"/>
                </a:solidFill>
              </a:rPr>
              <a:t>Launch</a:t>
            </a:r>
            <a:r>
              <a:rPr lang="en-US">
                <a:solidFill>
                  <a:schemeClr val="tx1"/>
                </a:solidFill>
                <a:ea typeface="+mn-lt"/>
                <a:cs typeface="+mn-lt"/>
              </a:rPr>
              <a:t> altitude: 5000 ft       Orbit Altitude: 10000ft       Target Distance: 5km         User Distance From Target: 5km </a:t>
            </a:r>
            <a:endParaRPr lang="en-US" b="1">
              <a:solidFill>
                <a:schemeClr val="tx1"/>
              </a:solidFill>
              <a:ea typeface="+mn-lt"/>
              <a:cs typeface="+mn-lt"/>
            </a:endParaRPr>
          </a:p>
          <a:p>
            <a:r>
              <a:rPr lang="en-US">
                <a:solidFill>
                  <a:schemeClr val="tx1"/>
                </a:solidFill>
                <a:ea typeface="+mn-lt"/>
                <a:cs typeface="+mn-lt"/>
              </a:rPr>
              <a:t>User Loiter: 5 min, 30m radius        Orbit: 1km radius      Takeoff Pitch: 30 deg      Climb Pitch: 20 deg</a:t>
            </a:r>
          </a:p>
          <a:p>
            <a:r>
              <a:rPr lang="en-US" b="1">
                <a:solidFill>
                  <a:schemeClr val="tx1"/>
                </a:solidFill>
                <a:ea typeface="+mn-lt"/>
                <a:cs typeface="+mn-lt"/>
              </a:rPr>
              <a:t>Assumptions: </a:t>
            </a:r>
            <a:r>
              <a:rPr lang="en-US">
                <a:solidFill>
                  <a:schemeClr val="tx1"/>
                </a:solidFill>
                <a:ea typeface="+mn-lt"/>
                <a:cs typeface="+mn-lt"/>
              </a:rPr>
              <a:t>Minimum Power Lift/Drag Coefficients and Velocities for all Flight Phases</a:t>
            </a:r>
            <a:endParaRPr lang="en-US">
              <a:solidFill>
                <a:schemeClr val="tx1"/>
              </a:solidFill>
            </a:endParaRPr>
          </a:p>
        </p:txBody>
      </p:sp>
      <p:sp>
        <p:nvSpPr>
          <p:cNvPr id="5" name="TextBox 4">
            <a:extLst>
              <a:ext uri="{FF2B5EF4-FFF2-40B4-BE49-F238E27FC236}">
                <a16:creationId xmlns:a16="http://schemas.microsoft.com/office/drawing/2014/main" id="{2AA01177-4F12-2582-2434-7C26A625BE3A}"/>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28300170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Full Flight Analysis: Results</a:t>
            </a:r>
            <a:endParaRPr lang="en-US">
              <a:solidFill>
                <a:schemeClr val="bg1"/>
              </a:solidFill>
              <a:ea typeface="+mj-ea"/>
              <a:cs typeface="+mj-cs"/>
            </a:endParaRP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56</a:t>
            </a:fld>
            <a:endParaRPr lang="en-US"/>
          </a:p>
        </p:txBody>
      </p:sp>
      <p:pic>
        <p:nvPicPr>
          <p:cNvPr id="6" name="Picture 6" descr="Chart, bar chart&#10;&#10;Description automatically generated">
            <a:extLst>
              <a:ext uri="{FF2B5EF4-FFF2-40B4-BE49-F238E27FC236}">
                <a16:creationId xmlns:a16="http://schemas.microsoft.com/office/drawing/2014/main" id="{B1C0F159-5D9A-3C7A-20F8-9084BE752CD6}"/>
              </a:ext>
            </a:extLst>
          </p:cNvPr>
          <p:cNvPicPr>
            <a:picLocks noChangeAspect="1"/>
          </p:cNvPicPr>
          <p:nvPr/>
        </p:nvPicPr>
        <p:blipFill>
          <a:blip r:embed="rId2"/>
          <a:stretch>
            <a:fillRect/>
          </a:stretch>
        </p:blipFill>
        <p:spPr>
          <a:xfrm>
            <a:off x="4233" y="1388152"/>
            <a:ext cx="12183533" cy="3732447"/>
          </a:xfrm>
          <a:prstGeom prst="rect">
            <a:avLst/>
          </a:prstGeom>
        </p:spPr>
      </p:pic>
      <p:sp>
        <p:nvSpPr>
          <p:cNvPr id="9" name="Text Placeholder 5">
            <a:extLst>
              <a:ext uri="{FF2B5EF4-FFF2-40B4-BE49-F238E27FC236}">
                <a16:creationId xmlns:a16="http://schemas.microsoft.com/office/drawing/2014/main" id="{4B58AA7B-B401-9498-707D-8AFF41FC1122}"/>
              </a:ext>
            </a:extLst>
          </p:cNvPr>
          <p:cNvSpPr>
            <a:spLocks noGrp="1"/>
          </p:cNvSpPr>
          <p:nvPr/>
        </p:nvSpPr>
        <p:spPr>
          <a:xfrm>
            <a:off x="5042" y="5121220"/>
            <a:ext cx="10504619" cy="1294864"/>
          </a:xfrm>
          <a:prstGeom prst="rect">
            <a:avLst/>
          </a:prstGeom>
        </p:spPr>
        <p:txBody>
          <a:bodyPr vert="horz" lIns="91440" tIns="45720" rIns="91440" bIns="45720" rtlCol="0" anchor="t">
            <a:noAutofit/>
          </a:bodyPr>
          <a:lstStyle>
            <a:lvl1pPr marL="0" indent="0" algn="l" defTabSz="914400" rtl="0" eaLnBrk="1" latinLnBrk="0" hangingPunct="1">
              <a:lnSpc>
                <a:spcPts val="2600"/>
              </a:lnSpc>
              <a:spcBef>
                <a:spcPts val="1000"/>
              </a:spcBef>
              <a:buFont typeface="Arial" panose="020B0604020202020204" pitchFamily="34" charset="0"/>
              <a:buNone/>
              <a:defRPr sz="1600" kern="1200">
                <a:solidFill>
                  <a:schemeClr val="tx1">
                    <a:lumMod val="65000"/>
                    <a:lumOff val="35000"/>
                  </a:schemeClr>
                </a:solidFill>
                <a:latin typeface="+mn-lt"/>
                <a:ea typeface="+mn-ea"/>
                <a:cs typeface="+mn-cs"/>
              </a:defRPr>
            </a:lvl1pPr>
            <a:lvl2pPr marL="4572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2pPr>
            <a:lvl3pPr marL="9144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3pPr>
            <a:lvl4pPr marL="13716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1"/>
                </a:solidFill>
              </a:rPr>
              <a:t>Parameters: </a:t>
            </a:r>
            <a:r>
              <a:rPr lang="en-US">
                <a:solidFill>
                  <a:schemeClr val="tx1"/>
                </a:solidFill>
              </a:rPr>
              <a:t>Launch</a:t>
            </a:r>
            <a:r>
              <a:rPr lang="en-US">
                <a:solidFill>
                  <a:schemeClr val="tx1"/>
                </a:solidFill>
                <a:ea typeface="+mn-lt"/>
                <a:cs typeface="+mn-lt"/>
              </a:rPr>
              <a:t> altitude: 5000 ft       Orbit Altitude: 10000ft       Target Distance: 10km         User Distance From Target: 15km </a:t>
            </a:r>
            <a:endParaRPr lang="en-US" b="1">
              <a:solidFill>
                <a:schemeClr val="tx1"/>
              </a:solidFill>
              <a:ea typeface="+mn-lt"/>
              <a:cs typeface="+mn-lt"/>
            </a:endParaRPr>
          </a:p>
          <a:p>
            <a:r>
              <a:rPr lang="en-US">
                <a:solidFill>
                  <a:schemeClr val="tx1"/>
                </a:solidFill>
                <a:ea typeface="+mn-lt"/>
                <a:cs typeface="+mn-lt"/>
              </a:rPr>
              <a:t>User Loiter: 5 min, 30m radius        Orbit: 1km radius      Takeoff Pitch: 30 deg      Climb Pitch: 20 deg</a:t>
            </a:r>
          </a:p>
          <a:p>
            <a:r>
              <a:rPr lang="en-US" b="1">
                <a:solidFill>
                  <a:schemeClr val="tx1"/>
                </a:solidFill>
                <a:ea typeface="+mn-lt"/>
                <a:cs typeface="+mn-lt"/>
              </a:rPr>
              <a:t>Assumptions: </a:t>
            </a:r>
            <a:r>
              <a:rPr lang="en-US">
                <a:solidFill>
                  <a:schemeClr val="tx1"/>
                </a:solidFill>
                <a:ea typeface="+mn-lt"/>
                <a:cs typeface="+mn-lt"/>
              </a:rPr>
              <a:t>Minimum Power Lift/Drag Coefficients and Velocities for all Flight Phases</a:t>
            </a:r>
            <a:endParaRPr lang="en-US">
              <a:solidFill>
                <a:schemeClr val="tx1"/>
              </a:solidFill>
            </a:endParaRPr>
          </a:p>
        </p:txBody>
      </p:sp>
      <p:sp>
        <p:nvSpPr>
          <p:cNvPr id="5" name="TextBox 4">
            <a:extLst>
              <a:ext uri="{FF2B5EF4-FFF2-40B4-BE49-F238E27FC236}">
                <a16:creationId xmlns:a16="http://schemas.microsoft.com/office/drawing/2014/main" id="{13DA1BB3-8523-FE90-B642-14453E8CA830}"/>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590231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Mission Management: Future Models / Trades</a:t>
            </a:r>
            <a:endParaRPr lang="en-US">
              <a:solidFill>
                <a:schemeClr val="bg1"/>
              </a:solidFill>
              <a:ea typeface="+mj-ea"/>
              <a:cs typeface="+mj-cs"/>
            </a:endParaRP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57</a:t>
            </a:fld>
            <a:endParaRPr lang="en-US"/>
          </a:p>
        </p:txBody>
      </p:sp>
      <p:sp>
        <p:nvSpPr>
          <p:cNvPr id="7" name="TextBox 6">
            <a:extLst>
              <a:ext uri="{FF2B5EF4-FFF2-40B4-BE49-F238E27FC236}">
                <a16:creationId xmlns:a16="http://schemas.microsoft.com/office/drawing/2014/main" id="{B82C1E67-0957-06C6-7E1F-70B40E2FE730}"/>
              </a:ext>
            </a:extLst>
          </p:cNvPr>
          <p:cNvSpPr txBox="1"/>
          <p:nvPr/>
        </p:nvSpPr>
        <p:spPr>
          <a:xfrm>
            <a:off x="3192907" y="2627921"/>
            <a:ext cx="5790710" cy="2352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buAutoNum type="arabicPeriod"/>
            </a:pPr>
            <a:r>
              <a:rPr lang="en-US" sz="2000">
                <a:solidFill>
                  <a:srgbClr val="595959"/>
                </a:solidFill>
              </a:rPr>
              <a:t>Types of closed loop path generation algorithms</a:t>
            </a:r>
          </a:p>
          <a:p>
            <a:pPr marL="457200" indent="-457200">
              <a:lnSpc>
                <a:spcPct val="150000"/>
              </a:lnSpc>
              <a:buAutoNum type="arabicPeriod"/>
            </a:pPr>
            <a:r>
              <a:rPr lang="en-US" sz="2000">
                <a:solidFill>
                  <a:srgbClr val="595959"/>
                </a:solidFill>
              </a:rPr>
              <a:t>Propeller power and efficiency with altitude</a:t>
            </a:r>
          </a:p>
          <a:p>
            <a:pPr marL="457200" indent="-457200">
              <a:lnSpc>
                <a:spcPct val="150000"/>
              </a:lnSpc>
              <a:buAutoNum type="arabicPeriod"/>
            </a:pPr>
            <a:r>
              <a:rPr lang="en-US" sz="2000">
                <a:solidFill>
                  <a:srgbClr val="595959"/>
                </a:solidFill>
              </a:rPr>
              <a:t>Full ODE45 simulation of flight</a:t>
            </a:r>
          </a:p>
          <a:p>
            <a:pPr marL="457200" indent="-457200">
              <a:lnSpc>
                <a:spcPct val="150000"/>
              </a:lnSpc>
              <a:buAutoNum type="arabicPeriod"/>
            </a:pPr>
            <a:r>
              <a:rPr lang="en-US" sz="2000">
                <a:solidFill>
                  <a:srgbClr val="595959"/>
                </a:solidFill>
              </a:rPr>
              <a:t>Modeling descent and landing power/energy</a:t>
            </a:r>
          </a:p>
          <a:p>
            <a:pPr marL="457200" indent="-457200">
              <a:lnSpc>
                <a:spcPct val="150000"/>
              </a:lnSpc>
              <a:buAutoNum type="arabicPeriod"/>
            </a:pPr>
            <a:r>
              <a:rPr lang="en-US" sz="2000">
                <a:solidFill>
                  <a:srgbClr val="595959"/>
                </a:solidFill>
              </a:rPr>
              <a:t>Modeling flight modes with wind</a:t>
            </a:r>
          </a:p>
        </p:txBody>
      </p:sp>
      <p:sp>
        <p:nvSpPr>
          <p:cNvPr id="5" name="TextBox 4">
            <a:extLst>
              <a:ext uri="{FF2B5EF4-FFF2-40B4-BE49-F238E27FC236}">
                <a16:creationId xmlns:a16="http://schemas.microsoft.com/office/drawing/2014/main" id="{2689BAF8-42E3-E190-D7C5-E31AB8DAB61A}"/>
              </a:ext>
            </a:extLst>
          </p:cNvPr>
          <p:cNvSpPr txBox="1"/>
          <p:nvPr/>
        </p:nvSpPr>
        <p:spPr>
          <a:xfrm>
            <a:off x="105748" y="6390886"/>
            <a:ext cx="2630848" cy="369332"/>
          </a:xfrm>
          <a:prstGeom prst="rect">
            <a:avLst/>
          </a:prstGeom>
          <a:noFill/>
        </p:spPr>
        <p:txBody>
          <a:bodyPr wrap="none" rtlCol="0">
            <a:spAutoFit/>
          </a:bodyPr>
          <a:lstStyle/>
          <a:p>
            <a:r>
              <a:rPr lang="en-US" dirty="0">
                <a:hlinkClick r:id="rId2" action="ppaction://hlinksldjump"/>
              </a:rPr>
              <a:t>Back to Table of Contents</a:t>
            </a:r>
            <a:endParaRPr lang="en-US" dirty="0"/>
          </a:p>
        </p:txBody>
      </p:sp>
    </p:spTree>
    <p:extLst>
      <p:ext uri="{BB962C8B-B14F-4D97-AF65-F5344CB8AC3E}">
        <p14:creationId xmlns:p14="http://schemas.microsoft.com/office/powerpoint/2010/main" val="44699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F6FB-5548-D714-9223-A71972CC06BE}"/>
              </a:ext>
            </a:extLst>
          </p:cNvPr>
          <p:cNvSpPr>
            <a:spLocks noGrp="1"/>
          </p:cNvSpPr>
          <p:nvPr>
            <p:ph type="title"/>
          </p:nvPr>
        </p:nvSpPr>
        <p:spPr>
          <a:xfrm>
            <a:off x="2313048" y="150507"/>
            <a:ext cx="7579641" cy="899380"/>
          </a:xfrm>
        </p:spPr>
        <p:txBody>
          <a:bodyPr>
            <a:normAutofit/>
          </a:bodyPr>
          <a:lstStyle/>
          <a:p>
            <a:pPr algn="ctr"/>
            <a:r>
              <a:rPr lang="en-US"/>
              <a:t>Waypoint Following</a:t>
            </a:r>
          </a:p>
        </p:txBody>
      </p:sp>
      <p:sp>
        <p:nvSpPr>
          <p:cNvPr id="3" name="Footer Placeholder 2">
            <a:extLst>
              <a:ext uri="{FF2B5EF4-FFF2-40B4-BE49-F238E27FC236}">
                <a16:creationId xmlns:a16="http://schemas.microsoft.com/office/drawing/2014/main" id="{023CB947-4D0C-0078-5F71-23A4466BEA45}"/>
              </a:ext>
            </a:extLst>
          </p:cNvPr>
          <p:cNvSpPr>
            <a:spLocks noGrp="1"/>
          </p:cNvSpPr>
          <p:nvPr>
            <p:ph type="ftr" sz="quarter" idx="11"/>
          </p:nvPr>
        </p:nvSpPr>
        <p:spPr/>
        <p:txBody>
          <a:bodyPr/>
          <a:lstStyle/>
          <a:p>
            <a:r>
              <a:rPr lang="en-US"/>
              <a:t>TEAM SEVEN PDR</a:t>
            </a:r>
          </a:p>
        </p:txBody>
      </p:sp>
      <p:sp>
        <p:nvSpPr>
          <p:cNvPr id="4" name="Slide Number Placeholder 3">
            <a:extLst>
              <a:ext uri="{FF2B5EF4-FFF2-40B4-BE49-F238E27FC236}">
                <a16:creationId xmlns:a16="http://schemas.microsoft.com/office/drawing/2014/main" id="{4C0350D1-ADEC-4E04-5DBA-4872EDC815D3}"/>
              </a:ext>
            </a:extLst>
          </p:cNvPr>
          <p:cNvSpPr>
            <a:spLocks noGrp="1"/>
          </p:cNvSpPr>
          <p:nvPr>
            <p:ph type="sldNum" sz="quarter" idx="12"/>
          </p:nvPr>
        </p:nvSpPr>
        <p:spPr/>
        <p:txBody>
          <a:bodyPr/>
          <a:lstStyle/>
          <a:p>
            <a:fld id="{B5CEABB6-07DC-46E8-9B57-56EC44A396E5}" type="slidenum">
              <a:rPr lang="en-US" smtClean="0"/>
              <a:t>58</a:t>
            </a:fld>
            <a:endParaRPr lang="en-US"/>
          </a:p>
        </p:txBody>
      </p:sp>
      <p:pic>
        <p:nvPicPr>
          <p:cNvPr id="6" name="Picture 6" descr="Diagram&#10;&#10;Description automatically generated">
            <a:extLst>
              <a:ext uri="{FF2B5EF4-FFF2-40B4-BE49-F238E27FC236}">
                <a16:creationId xmlns:a16="http://schemas.microsoft.com/office/drawing/2014/main" id="{9E17BA1A-1EF5-4E3A-2690-5C0FC4C489F0}"/>
              </a:ext>
            </a:extLst>
          </p:cNvPr>
          <p:cNvPicPr>
            <a:picLocks noChangeAspect="1"/>
          </p:cNvPicPr>
          <p:nvPr/>
        </p:nvPicPr>
        <p:blipFill rotWithShape="1">
          <a:blip r:embed="rId2"/>
          <a:srcRect t="7992" r="2336" b="11891"/>
          <a:stretch/>
        </p:blipFill>
        <p:spPr>
          <a:xfrm>
            <a:off x="1989016" y="1053062"/>
            <a:ext cx="8238869" cy="5096410"/>
          </a:xfrm>
          <a:prstGeom prst="rect">
            <a:avLst/>
          </a:prstGeom>
        </p:spPr>
      </p:pic>
      <p:sp>
        <p:nvSpPr>
          <p:cNvPr id="5" name="TextBox 4">
            <a:extLst>
              <a:ext uri="{FF2B5EF4-FFF2-40B4-BE49-F238E27FC236}">
                <a16:creationId xmlns:a16="http://schemas.microsoft.com/office/drawing/2014/main" id="{D6B20825-8473-A288-D9CB-762E4FDF7D0C}"/>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28484395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E0F8E-5DFC-BF58-DFA1-3EB6B216D8B0}"/>
              </a:ext>
            </a:extLst>
          </p:cNvPr>
          <p:cNvSpPr>
            <a:spLocks noGrp="1"/>
          </p:cNvSpPr>
          <p:nvPr>
            <p:ph type="title"/>
          </p:nvPr>
        </p:nvSpPr>
        <p:spPr>
          <a:xfrm>
            <a:off x="838200" y="712366"/>
            <a:ext cx="10515600" cy="5521385"/>
          </a:xfrm>
        </p:spPr>
        <p:txBody>
          <a:bodyPr/>
          <a:lstStyle/>
          <a:p>
            <a:pPr algn="ctr"/>
            <a:r>
              <a:rPr lang="en-US"/>
              <a:t>Flight Controls</a:t>
            </a:r>
          </a:p>
        </p:txBody>
      </p:sp>
      <p:sp>
        <p:nvSpPr>
          <p:cNvPr id="3" name="Footer Placeholder 2">
            <a:extLst>
              <a:ext uri="{FF2B5EF4-FFF2-40B4-BE49-F238E27FC236}">
                <a16:creationId xmlns:a16="http://schemas.microsoft.com/office/drawing/2014/main" id="{5A374558-B2B0-FAF8-1D12-248301970514}"/>
              </a:ext>
            </a:extLst>
          </p:cNvPr>
          <p:cNvSpPr>
            <a:spLocks noGrp="1"/>
          </p:cNvSpPr>
          <p:nvPr>
            <p:ph type="ftr" sz="quarter" idx="11"/>
          </p:nvPr>
        </p:nvSpPr>
        <p:spPr/>
        <p:txBody>
          <a:bodyPr/>
          <a:lstStyle/>
          <a:p>
            <a:r>
              <a:rPr lang="en-US"/>
              <a:t>TEAM SEVEN PDR</a:t>
            </a:r>
          </a:p>
        </p:txBody>
      </p:sp>
      <p:sp>
        <p:nvSpPr>
          <p:cNvPr id="4" name="Slide Number Placeholder 3">
            <a:extLst>
              <a:ext uri="{FF2B5EF4-FFF2-40B4-BE49-F238E27FC236}">
                <a16:creationId xmlns:a16="http://schemas.microsoft.com/office/drawing/2014/main" id="{DA63D1B9-EC5D-58E5-A6AC-62032D78C581}"/>
              </a:ext>
            </a:extLst>
          </p:cNvPr>
          <p:cNvSpPr>
            <a:spLocks noGrp="1"/>
          </p:cNvSpPr>
          <p:nvPr>
            <p:ph type="sldNum" sz="quarter" idx="12"/>
          </p:nvPr>
        </p:nvSpPr>
        <p:spPr/>
        <p:txBody>
          <a:bodyPr/>
          <a:lstStyle/>
          <a:p>
            <a:fld id="{B5CEABB6-07DC-46E8-9B57-56EC44A396E5}" type="slidenum">
              <a:rPr lang="en-US" smtClean="0"/>
              <a:t>59</a:t>
            </a:fld>
            <a:endParaRPr lang="en-US"/>
          </a:p>
        </p:txBody>
      </p:sp>
    </p:spTree>
    <p:extLst>
      <p:ext uri="{BB962C8B-B14F-4D97-AF65-F5344CB8AC3E}">
        <p14:creationId xmlns:p14="http://schemas.microsoft.com/office/powerpoint/2010/main" val="243495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5FAF9-CE5B-9213-F5E6-BFA555B5192F}"/>
              </a:ext>
            </a:extLst>
          </p:cNvPr>
          <p:cNvSpPr>
            <a:spLocks noGrp="1"/>
          </p:cNvSpPr>
          <p:nvPr>
            <p:ph type="title"/>
          </p:nvPr>
        </p:nvSpPr>
        <p:spPr/>
        <p:txBody>
          <a:bodyPr/>
          <a:lstStyle/>
          <a:p>
            <a:r>
              <a:rPr lang="en-US"/>
              <a:t>Functional Block Diagram</a:t>
            </a:r>
          </a:p>
        </p:txBody>
      </p:sp>
      <p:sp>
        <p:nvSpPr>
          <p:cNvPr id="5" name="Slide Number Placeholder 4">
            <a:extLst>
              <a:ext uri="{FF2B5EF4-FFF2-40B4-BE49-F238E27FC236}">
                <a16:creationId xmlns:a16="http://schemas.microsoft.com/office/drawing/2014/main" id="{67C4E23E-E7A9-EC98-1FAA-53DC9098E8E7}"/>
              </a:ext>
            </a:extLst>
          </p:cNvPr>
          <p:cNvSpPr>
            <a:spLocks noGrp="1"/>
          </p:cNvSpPr>
          <p:nvPr>
            <p:ph type="sldNum" sz="quarter" idx="12"/>
          </p:nvPr>
        </p:nvSpPr>
        <p:spPr/>
        <p:txBody>
          <a:bodyPr/>
          <a:lstStyle/>
          <a:p>
            <a:fld id="{B5CEABB6-07DC-46E8-9B57-56EC44A396E5}" type="slidenum">
              <a:rPr lang="en-US" smtClean="0"/>
              <a:t>6</a:t>
            </a:fld>
            <a:endParaRPr lang="en-US"/>
          </a:p>
        </p:txBody>
      </p:sp>
      <p:sp>
        <p:nvSpPr>
          <p:cNvPr id="4" name="Footer Placeholder 3">
            <a:extLst>
              <a:ext uri="{FF2B5EF4-FFF2-40B4-BE49-F238E27FC236}">
                <a16:creationId xmlns:a16="http://schemas.microsoft.com/office/drawing/2014/main" id="{A8C75931-00E2-F5EA-F0ED-BB5BEAC73521}"/>
              </a:ext>
            </a:extLst>
          </p:cNvPr>
          <p:cNvSpPr>
            <a:spLocks noGrp="1"/>
          </p:cNvSpPr>
          <p:nvPr>
            <p:ph type="ftr" sz="quarter" idx="11"/>
          </p:nvPr>
        </p:nvSpPr>
        <p:spPr/>
        <p:txBody>
          <a:bodyPr/>
          <a:lstStyle/>
          <a:p>
            <a:r>
              <a:rPr lang="en-US"/>
              <a:t>TEAM SEVEN PDR</a:t>
            </a:r>
          </a:p>
        </p:txBody>
      </p:sp>
      <p:pic>
        <p:nvPicPr>
          <p:cNvPr id="15" name="Picture 14">
            <a:hlinkClick r:id="rId2" action="ppaction://hlinksldjump"/>
            <a:extLst>
              <a:ext uri="{FF2B5EF4-FFF2-40B4-BE49-F238E27FC236}">
                <a16:creationId xmlns:a16="http://schemas.microsoft.com/office/drawing/2014/main" id="{C4030678-8E4C-98B7-BA52-A0F076D5CC0C}"/>
              </a:ext>
            </a:extLst>
          </p:cNvPr>
          <p:cNvPicPr>
            <a:picLocks noChangeAspect="1"/>
          </p:cNvPicPr>
          <p:nvPr/>
        </p:nvPicPr>
        <p:blipFill>
          <a:blip r:embed="rId3"/>
          <a:stretch>
            <a:fillRect/>
          </a:stretch>
        </p:blipFill>
        <p:spPr>
          <a:xfrm>
            <a:off x="11257022" y="0"/>
            <a:ext cx="934978" cy="868794"/>
          </a:xfrm>
          <a:prstGeom prst="rect">
            <a:avLst/>
          </a:prstGeom>
        </p:spPr>
      </p:pic>
      <p:grpSp>
        <p:nvGrpSpPr>
          <p:cNvPr id="16" name="Group 15">
            <a:extLst>
              <a:ext uri="{FF2B5EF4-FFF2-40B4-BE49-F238E27FC236}">
                <a16:creationId xmlns:a16="http://schemas.microsoft.com/office/drawing/2014/main" id="{EF30E95A-DA0D-531D-7C78-269737C59320}"/>
              </a:ext>
            </a:extLst>
          </p:cNvPr>
          <p:cNvGrpSpPr/>
          <p:nvPr/>
        </p:nvGrpSpPr>
        <p:grpSpPr>
          <a:xfrm>
            <a:off x="124195" y="6323610"/>
            <a:ext cx="4975688" cy="501650"/>
            <a:chOff x="124195" y="6323610"/>
            <a:chExt cx="4975688" cy="501650"/>
          </a:xfrm>
        </p:grpSpPr>
        <p:sp>
          <p:nvSpPr>
            <p:cNvPr id="17" name="Rectangle: Rounded Corners 16">
              <a:extLst>
                <a:ext uri="{FF2B5EF4-FFF2-40B4-BE49-F238E27FC236}">
                  <a16:creationId xmlns:a16="http://schemas.microsoft.com/office/drawing/2014/main" id="{DCE6859A-BCDB-6B47-B831-0E708A0A3E61}"/>
                </a:ext>
              </a:extLst>
            </p:cNvPr>
            <p:cNvSpPr/>
            <p:nvPr/>
          </p:nvSpPr>
          <p:spPr>
            <a:xfrm>
              <a:off x="124195"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3A62EE-7596-4D70-3B1E-8B1E287B0739}"/>
                </a:ext>
              </a:extLst>
            </p:cNvPr>
            <p:cNvSpPr/>
            <p:nvPr/>
          </p:nvSpPr>
          <p:spPr>
            <a:xfrm>
              <a:off x="211183" y="6388632"/>
              <a:ext cx="1096964"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23" name="Rectangle: Rounded Corners 22">
              <a:extLst>
                <a:ext uri="{FF2B5EF4-FFF2-40B4-BE49-F238E27FC236}">
                  <a16:creationId xmlns:a16="http://schemas.microsoft.com/office/drawing/2014/main" id="{1502DAE9-9CAA-33BE-EB4B-50841D41C9E1}"/>
                </a:ext>
              </a:extLst>
            </p:cNvPr>
            <p:cNvSpPr/>
            <p:nvPr/>
          </p:nvSpPr>
          <p:spPr>
            <a:xfrm>
              <a:off x="1417653"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24" name="Rectangle: Rounded Corners 23">
              <a:extLst>
                <a:ext uri="{FF2B5EF4-FFF2-40B4-BE49-F238E27FC236}">
                  <a16:creationId xmlns:a16="http://schemas.microsoft.com/office/drawing/2014/main" id="{57EE95F5-139E-FA89-8B66-F95D1F582AC5}"/>
                </a:ext>
              </a:extLst>
            </p:cNvPr>
            <p:cNvSpPr/>
            <p:nvPr/>
          </p:nvSpPr>
          <p:spPr>
            <a:xfrm>
              <a:off x="2628803"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25" name="Rectangle: Rounded Corners 24">
              <a:extLst>
                <a:ext uri="{FF2B5EF4-FFF2-40B4-BE49-F238E27FC236}">
                  <a16:creationId xmlns:a16="http://schemas.microsoft.com/office/drawing/2014/main" id="{C656E9E6-8780-54B8-8640-1017BAE8D303}"/>
                </a:ext>
              </a:extLst>
            </p:cNvPr>
            <p:cNvSpPr/>
            <p:nvPr/>
          </p:nvSpPr>
          <p:spPr>
            <a:xfrm>
              <a:off x="3862472"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3" name="Picture 5" descr="Diagram&#10;&#10;Description automatically generated">
            <a:extLst>
              <a:ext uri="{FF2B5EF4-FFF2-40B4-BE49-F238E27FC236}">
                <a16:creationId xmlns:a16="http://schemas.microsoft.com/office/drawing/2014/main" id="{6FDAB588-C07F-F052-6293-9B3EFBE36FCA}"/>
              </a:ext>
            </a:extLst>
          </p:cNvPr>
          <p:cNvPicPr>
            <a:picLocks noChangeAspect="1"/>
          </p:cNvPicPr>
          <p:nvPr/>
        </p:nvPicPr>
        <p:blipFill>
          <a:blip r:embed="rId4"/>
          <a:stretch>
            <a:fillRect/>
          </a:stretch>
        </p:blipFill>
        <p:spPr>
          <a:xfrm>
            <a:off x="1332963" y="1418142"/>
            <a:ext cx="9408016" cy="4976897"/>
          </a:xfrm>
          <a:prstGeom prst="rect">
            <a:avLst/>
          </a:prstGeom>
        </p:spPr>
      </p:pic>
    </p:spTree>
    <p:extLst>
      <p:ext uri="{BB962C8B-B14F-4D97-AF65-F5344CB8AC3E}">
        <p14:creationId xmlns:p14="http://schemas.microsoft.com/office/powerpoint/2010/main" val="2787225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D6D29B0E-8CFE-47B5-1294-BBDF0CFA5ED8}"/>
              </a:ext>
            </a:extLst>
          </p:cNvPr>
          <p:cNvSpPr>
            <a:spLocks noGrp="1"/>
          </p:cNvSpPr>
          <p:nvPr>
            <p:ph type="ftr" sz="quarter" idx="11"/>
          </p:nvPr>
        </p:nvSpPr>
        <p:spPr/>
        <p:txBody>
          <a:bodyPr/>
          <a:lstStyle/>
          <a:p>
            <a:r>
              <a:rPr lang="en-US"/>
              <a:t>TEAM SEVEN PDR</a:t>
            </a:r>
          </a:p>
        </p:txBody>
      </p:sp>
      <p:sp>
        <p:nvSpPr>
          <p:cNvPr id="13" name="Slide Number Placeholder 12">
            <a:extLst>
              <a:ext uri="{FF2B5EF4-FFF2-40B4-BE49-F238E27FC236}">
                <a16:creationId xmlns:a16="http://schemas.microsoft.com/office/drawing/2014/main" id="{4D1F8878-4DEF-0568-8A12-C7DA2D1AAE1F}"/>
              </a:ext>
            </a:extLst>
          </p:cNvPr>
          <p:cNvSpPr>
            <a:spLocks noGrp="1"/>
          </p:cNvSpPr>
          <p:nvPr>
            <p:ph type="sldNum" sz="quarter" idx="12"/>
          </p:nvPr>
        </p:nvSpPr>
        <p:spPr/>
        <p:txBody>
          <a:bodyPr/>
          <a:lstStyle/>
          <a:p>
            <a:fld id="{B5CEABB6-07DC-46E8-9B57-56EC44A396E5}" type="slidenum">
              <a:rPr lang="en-US" smtClean="0"/>
              <a:pPr/>
              <a:t>60</a:t>
            </a:fld>
            <a:endParaRPr lang="en-US"/>
          </a:p>
        </p:txBody>
      </p:sp>
      <p:sp>
        <p:nvSpPr>
          <p:cNvPr id="22" name="Title 1">
            <a:extLst>
              <a:ext uri="{FF2B5EF4-FFF2-40B4-BE49-F238E27FC236}">
                <a16:creationId xmlns:a16="http://schemas.microsoft.com/office/drawing/2014/main" id="{E0FFC0CD-EC64-3ADD-5944-21A104440D77}"/>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a:lstStyle>
          <a:p>
            <a:r>
              <a:rPr lang="en-US"/>
              <a:t>Flight Control Architecture Overview</a:t>
            </a:r>
            <a:endParaRPr lang="en-US" kern="1200"/>
          </a:p>
        </p:txBody>
      </p:sp>
      <p:pic>
        <p:nvPicPr>
          <p:cNvPr id="30" name="Picture 29">
            <a:extLst>
              <a:ext uri="{FF2B5EF4-FFF2-40B4-BE49-F238E27FC236}">
                <a16:creationId xmlns:a16="http://schemas.microsoft.com/office/drawing/2014/main" id="{54384209-C54E-762D-0EAA-122E90F3864F}"/>
              </a:ext>
            </a:extLst>
          </p:cNvPr>
          <p:cNvPicPr>
            <a:picLocks noChangeAspect="1"/>
          </p:cNvPicPr>
          <p:nvPr/>
        </p:nvPicPr>
        <p:blipFill>
          <a:blip r:embed="rId2"/>
          <a:stretch>
            <a:fillRect/>
          </a:stretch>
        </p:blipFill>
        <p:spPr>
          <a:xfrm>
            <a:off x="4071" y="2398187"/>
            <a:ext cx="5065127" cy="2646940"/>
          </a:xfrm>
          <a:prstGeom prst="rect">
            <a:avLst/>
          </a:prstGeom>
        </p:spPr>
      </p:pic>
      <p:sp>
        <p:nvSpPr>
          <p:cNvPr id="31" name="TextBox 4">
            <a:extLst>
              <a:ext uri="{FF2B5EF4-FFF2-40B4-BE49-F238E27FC236}">
                <a16:creationId xmlns:a16="http://schemas.microsoft.com/office/drawing/2014/main" id="{AE319AA2-2E99-A112-108B-CCFA9EA4C5E4}"/>
              </a:ext>
            </a:extLst>
          </p:cNvPr>
          <p:cNvSpPr txBox="1"/>
          <p:nvPr/>
        </p:nvSpPr>
        <p:spPr>
          <a:xfrm>
            <a:off x="571586" y="1692274"/>
            <a:ext cx="386725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accent4"/>
                </a:solidFill>
                <a:latin typeface="Bodoni MT"/>
              </a:rPr>
              <a:t>Proportional-Integral-Derivative (PID) Control Loop</a:t>
            </a:r>
            <a:endParaRPr lang="en-US">
              <a:solidFill>
                <a:schemeClr val="accent4"/>
              </a:solidFill>
              <a:latin typeface="Source Sans Pro Light"/>
            </a:endParaRPr>
          </a:p>
        </p:txBody>
      </p:sp>
      <p:sp>
        <p:nvSpPr>
          <p:cNvPr id="4" name="TextBox 3">
            <a:extLst>
              <a:ext uri="{FF2B5EF4-FFF2-40B4-BE49-F238E27FC236}">
                <a16:creationId xmlns:a16="http://schemas.microsoft.com/office/drawing/2014/main" id="{B09D480C-C8A9-9A05-8E04-6DD3476B560D}"/>
              </a:ext>
            </a:extLst>
          </p:cNvPr>
          <p:cNvSpPr txBox="1"/>
          <p:nvPr/>
        </p:nvSpPr>
        <p:spPr>
          <a:xfrm>
            <a:off x="5682892" y="1693095"/>
            <a:ext cx="621586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accent6"/>
                </a:solidFill>
              </a:rPr>
              <a:t>Well known, well documented control architecture</a:t>
            </a:r>
          </a:p>
          <a:p>
            <a:pPr marL="285750" indent="-285750">
              <a:buFont typeface="Arial"/>
              <a:buChar char="•"/>
            </a:pPr>
            <a:endParaRPr lang="en-US">
              <a:solidFill>
                <a:schemeClr val="accent6"/>
              </a:solidFill>
            </a:endParaRPr>
          </a:p>
          <a:p>
            <a:pPr marL="285750" indent="-285750">
              <a:buFont typeface="Arial"/>
              <a:buChar char="•"/>
            </a:pPr>
            <a:r>
              <a:rPr lang="en-US">
                <a:solidFill>
                  <a:schemeClr val="accent6"/>
                </a:solidFill>
              </a:rPr>
              <a:t>Reliable performance and disturbance rejection after gains tuning</a:t>
            </a:r>
          </a:p>
          <a:p>
            <a:pPr marL="285750" indent="-285750">
              <a:buFont typeface="Arial"/>
              <a:buChar char="•"/>
            </a:pPr>
            <a:endParaRPr lang="en-US">
              <a:solidFill>
                <a:schemeClr val="accent6"/>
              </a:solidFill>
            </a:endParaRPr>
          </a:p>
          <a:p>
            <a:pPr marL="285750" indent="-285750">
              <a:buFont typeface="Arial"/>
              <a:buChar char="•"/>
            </a:pPr>
            <a:r>
              <a:rPr lang="en-US">
                <a:solidFill>
                  <a:schemeClr val="accent6"/>
                </a:solidFill>
              </a:rPr>
              <a:t>Cannot guarantee optimal control for uncertain system dynamics</a:t>
            </a:r>
          </a:p>
          <a:p>
            <a:pPr marL="285750" indent="-285750">
              <a:buFont typeface="Arial"/>
              <a:buChar char="•"/>
            </a:pPr>
            <a:endParaRPr lang="en-US">
              <a:solidFill>
                <a:schemeClr val="accent6"/>
              </a:solidFill>
            </a:endParaRPr>
          </a:p>
          <a:p>
            <a:pPr marL="285750" indent="-285750">
              <a:buFont typeface="Arial"/>
              <a:buChar char="•"/>
            </a:pPr>
            <a:r>
              <a:rPr lang="en-US">
                <a:solidFill>
                  <a:schemeClr val="accent6"/>
                </a:solidFill>
              </a:rPr>
              <a:t>Closed-loop stability can be proven by inspecting system poles</a:t>
            </a:r>
          </a:p>
        </p:txBody>
      </p:sp>
      <p:sp>
        <p:nvSpPr>
          <p:cNvPr id="2" name="TextBox 1">
            <a:extLst>
              <a:ext uri="{FF2B5EF4-FFF2-40B4-BE49-F238E27FC236}">
                <a16:creationId xmlns:a16="http://schemas.microsoft.com/office/drawing/2014/main" id="{DFAC51B3-3669-E632-7189-E50DA3B8308B}"/>
              </a:ext>
            </a:extLst>
          </p:cNvPr>
          <p:cNvSpPr txBox="1"/>
          <p:nvPr/>
        </p:nvSpPr>
        <p:spPr>
          <a:xfrm>
            <a:off x="92980" y="4862957"/>
            <a:ext cx="380573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err="1">
                <a:solidFill>
                  <a:schemeClr val="accent6"/>
                </a:solidFill>
              </a:rPr>
              <a:t>r</a:t>
            </a:r>
            <a:r>
              <a:rPr lang="en-US" sz="1600" baseline="-25000" err="1">
                <a:solidFill>
                  <a:schemeClr val="accent6"/>
                </a:solidFill>
              </a:rPr>
              <a:t>ref</a:t>
            </a:r>
            <a:r>
              <a:rPr lang="en-US" sz="1600">
                <a:solidFill>
                  <a:schemeClr val="accent6"/>
                </a:solidFill>
              </a:rPr>
              <a:t>(t) - setpoint</a:t>
            </a:r>
          </a:p>
          <a:p>
            <a:r>
              <a:rPr lang="en-US" sz="1600">
                <a:solidFill>
                  <a:schemeClr val="accent6"/>
                </a:solidFill>
              </a:rPr>
              <a:t>e(t) - error value</a:t>
            </a:r>
          </a:p>
          <a:p>
            <a:r>
              <a:rPr lang="en-US" sz="1600">
                <a:solidFill>
                  <a:schemeClr val="accent6"/>
                </a:solidFill>
              </a:rPr>
              <a:t>u(t) - control variable</a:t>
            </a:r>
          </a:p>
          <a:p>
            <a:r>
              <a:rPr lang="en-US" sz="1600">
                <a:solidFill>
                  <a:schemeClr val="accent6"/>
                </a:solidFill>
              </a:rPr>
              <a:t>y(t) - process value</a:t>
            </a:r>
          </a:p>
        </p:txBody>
      </p:sp>
      <p:sp>
        <p:nvSpPr>
          <p:cNvPr id="3" name="TextBox 2">
            <a:extLst>
              <a:ext uri="{FF2B5EF4-FFF2-40B4-BE49-F238E27FC236}">
                <a16:creationId xmlns:a16="http://schemas.microsoft.com/office/drawing/2014/main" id="{5599B0F5-655C-8C5F-A759-F4B51FA0B129}"/>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516281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D6D29B0E-8CFE-47B5-1294-BBDF0CFA5ED8}"/>
              </a:ext>
            </a:extLst>
          </p:cNvPr>
          <p:cNvSpPr>
            <a:spLocks noGrp="1"/>
          </p:cNvSpPr>
          <p:nvPr>
            <p:ph type="ftr" sz="quarter" idx="11"/>
          </p:nvPr>
        </p:nvSpPr>
        <p:spPr/>
        <p:txBody>
          <a:bodyPr/>
          <a:lstStyle/>
          <a:p>
            <a:r>
              <a:rPr lang="en-US"/>
              <a:t>TEAM SEVEN PDR</a:t>
            </a:r>
          </a:p>
        </p:txBody>
      </p:sp>
      <p:sp>
        <p:nvSpPr>
          <p:cNvPr id="13" name="Slide Number Placeholder 12">
            <a:extLst>
              <a:ext uri="{FF2B5EF4-FFF2-40B4-BE49-F238E27FC236}">
                <a16:creationId xmlns:a16="http://schemas.microsoft.com/office/drawing/2014/main" id="{4D1F8878-4DEF-0568-8A12-C7DA2D1AAE1F}"/>
              </a:ext>
            </a:extLst>
          </p:cNvPr>
          <p:cNvSpPr>
            <a:spLocks noGrp="1"/>
          </p:cNvSpPr>
          <p:nvPr>
            <p:ph type="sldNum" sz="quarter" idx="12"/>
          </p:nvPr>
        </p:nvSpPr>
        <p:spPr/>
        <p:txBody>
          <a:bodyPr/>
          <a:lstStyle/>
          <a:p>
            <a:fld id="{B5CEABB6-07DC-46E8-9B57-56EC44A396E5}" type="slidenum">
              <a:rPr lang="en-US" smtClean="0"/>
              <a:pPr/>
              <a:t>61</a:t>
            </a:fld>
            <a:endParaRPr lang="en-US"/>
          </a:p>
        </p:txBody>
      </p:sp>
      <p:sp>
        <p:nvSpPr>
          <p:cNvPr id="22" name="Title 1">
            <a:extLst>
              <a:ext uri="{FF2B5EF4-FFF2-40B4-BE49-F238E27FC236}">
                <a16:creationId xmlns:a16="http://schemas.microsoft.com/office/drawing/2014/main" id="{E0FFC0CD-EC64-3ADD-5944-21A104440D77}"/>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a:lstStyle>
          <a:p>
            <a:r>
              <a:rPr lang="en-US"/>
              <a:t>Flight Control Architecture Overview</a:t>
            </a:r>
            <a:endParaRPr lang="en-US" kern="1200"/>
          </a:p>
        </p:txBody>
      </p:sp>
      <p:sp>
        <p:nvSpPr>
          <p:cNvPr id="5" name="TextBox 4">
            <a:extLst>
              <a:ext uri="{FF2B5EF4-FFF2-40B4-BE49-F238E27FC236}">
                <a16:creationId xmlns:a16="http://schemas.microsoft.com/office/drawing/2014/main" id="{1B003D86-0565-9DE4-0BFB-524FCE125195}"/>
              </a:ext>
            </a:extLst>
          </p:cNvPr>
          <p:cNvSpPr txBox="1"/>
          <p:nvPr/>
        </p:nvSpPr>
        <p:spPr>
          <a:xfrm>
            <a:off x="1255284" y="1690687"/>
            <a:ext cx="255785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accent4"/>
                </a:solidFill>
                <a:latin typeface="Bodoni MT"/>
              </a:rPr>
              <a:t>Optimal Control Loop</a:t>
            </a:r>
            <a:endParaRPr lang="en-US">
              <a:solidFill>
                <a:schemeClr val="accent4"/>
              </a:solidFill>
            </a:endParaRPr>
          </a:p>
        </p:txBody>
      </p:sp>
      <p:pic>
        <p:nvPicPr>
          <p:cNvPr id="9" name="Picture 8" descr="Graphical user interface&#10;&#10;Description automatically generated">
            <a:extLst>
              <a:ext uri="{FF2B5EF4-FFF2-40B4-BE49-F238E27FC236}">
                <a16:creationId xmlns:a16="http://schemas.microsoft.com/office/drawing/2014/main" id="{05DA9382-9197-4C23-0516-4D1CF7677C4C}"/>
              </a:ext>
            </a:extLst>
          </p:cNvPr>
          <p:cNvPicPr>
            <a:picLocks noChangeAspect="1"/>
          </p:cNvPicPr>
          <p:nvPr/>
        </p:nvPicPr>
        <p:blipFill>
          <a:blip r:embed="rId2"/>
          <a:stretch>
            <a:fillRect/>
          </a:stretch>
        </p:blipFill>
        <p:spPr>
          <a:xfrm>
            <a:off x="2556" y="2088832"/>
            <a:ext cx="5065617" cy="2651476"/>
          </a:xfrm>
          <a:prstGeom prst="rect">
            <a:avLst/>
          </a:prstGeom>
        </p:spPr>
      </p:pic>
      <p:sp>
        <p:nvSpPr>
          <p:cNvPr id="3" name="TextBox 2">
            <a:extLst>
              <a:ext uri="{FF2B5EF4-FFF2-40B4-BE49-F238E27FC236}">
                <a16:creationId xmlns:a16="http://schemas.microsoft.com/office/drawing/2014/main" id="{7CDFCC61-EA97-67B8-8100-617B0F523BE5}"/>
              </a:ext>
            </a:extLst>
          </p:cNvPr>
          <p:cNvSpPr txBox="1"/>
          <p:nvPr/>
        </p:nvSpPr>
        <p:spPr>
          <a:xfrm>
            <a:off x="5682892" y="1693095"/>
            <a:ext cx="621586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accent6"/>
                </a:solidFill>
              </a:rPr>
              <a:t>Calculates optimal control based on Cost Function and Constraints</a:t>
            </a:r>
          </a:p>
          <a:p>
            <a:pPr marL="285750" indent="-285750">
              <a:buFont typeface="Arial"/>
              <a:buChar char="•"/>
            </a:pPr>
            <a:endParaRPr lang="en-US">
              <a:solidFill>
                <a:schemeClr val="accent6"/>
              </a:solidFill>
            </a:endParaRPr>
          </a:p>
          <a:p>
            <a:pPr marL="285750" indent="-285750">
              <a:buFont typeface="Arial"/>
              <a:buChar char="•"/>
            </a:pPr>
            <a:r>
              <a:rPr lang="en-US">
                <a:solidFill>
                  <a:schemeClr val="accent6"/>
                </a:solidFill>
              </a:rPr>
              <a:t>Optimization of energy is a flow-down from FR 2</a:t>
            </a:r>
          </a:p>
          <a:p>
            <a:pPr marL="285750" indent="-285750">
              <a:buFont typeface="Arial"/>
              <a:buChar char="•"/>
            </a:pPr>
            <a:endParaRPr lang="en-US">
              <a:solidFill>
                <a:schemeClr val="accent6"/>
              </a:solidFill>
            </a:endParaRPr>
          </a:p>
          <a:p>
            <a:pPr marL="285750" indent="-285750">
              <a:buFont typeface="Arial"/>
              <a:buChar char="•"/>
            </a:pPr>
            <a:r>
              <a:rPr lang="en-US">
                <a:solidFill>
                  <a:schemeClr val="accent6"/>
                </a:solidFill>
              </a:rPr>
              <a:t>Fidelity of control based on fidelity of Cost Function and Prediction Model</a:t>
            </a:r>
          </a:p>
          <a:p>
            <a:pPr marL="285750" indent="-285750">
              <a:buFont typeface="Arial"/>
              <a:buChar char="•"/>
            </a:pPr>
            <a:endParaRPr lang="en-US">
              <a:solidFill>
                <a:schemeClr val="accent6"/>
              </a:solidFill>
            </a:endParaRPr>
          </a:p>
          <a:p>
            <a:pPr marL="285750" indent="-285750">
              <a:buFont typeface="Arial"/>
              <a:buChar char="•"/>
            </a:pPr>
            <a:r>
              <a:rPr lang="en-US">
                <a:solidFill>
                  <a:schemeClr val="accent6"/>
                </a:solidFill>
              </a:rPr>
              <a:t>Increase in necessary computational resources from PID Control</a:t>
            </a:r>
          </a:p>
        </p:txBody>
      </p:sp>
      <p:sp>
        <p:nvSpPr>
          <p:cNvPr id="4" name="TextBox 3">
            <a:extLst>
              <a:ext uri="{FF2B5EF4-FFF2-40B4-BE49-F238E27FC236}">
                <a16:creationId xmlns:a16="http://schemas.microsoft.com/office/drawing/2014/main" id="{61C01A1F-552C-01D7-4D39-05C7E2675388}"/>
              </a:ext>
            </a:extLst>
          </p:cNvPr>
          <p:cNvSpPr txBox="1"/>
          <p:nvPr/>
        </p:nvSpPr>
        <p:spPr>
          <a:xfrm>
            <a:off x="92980" y="4862957"/>
            <a:ext cx="38057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accent6"/>
                </a:solidFill>
                <a:ea typeface="+mn-lt"/>
                <a:cs typeface="+mn-lt"/>
              </a:rPr>
              <a:t>û</a:t>
            </a:r>
            <a:r>
              <a:rPr lang="en-US" sz="1600">
                <a:solidFill>
                  <a:schemeClr val="accent6"/>
                </a:solidFill>
              </a:rPr>
              <a:t>(t) - optimal control variable</a:t>
            </a:r>
            <a:endParaRPr lang="en-US">
              <a:solidFill>
                <a:schemeClr val="accent6"/>
              </a:solidFill>
            </a:endParaRPr>
          </a:p>
          <a:p>
            <a:r>
              <a:rPr lang="en-US" sz="1600">
                <a:solidFill>
                  <a:schemeClr val="accent6"/>
                </a:solidFill>
                <a:ea typeface="+mn-lt"/>
                <a:cs typeface="+mn-lt"/>
              </a:rPr>
              <a:t>ŷ</a:t>
            </a:r>
            <a:r>
              <a:rPr lang="en-US" sz="1600">
                <a:solidFill>
                  <a:schemeClr val="accent6"/>
                </a:solidFill>
              </a:rPr>
              <a:t>(t) - optimal process value</a:t>
            </a:r>
            <a:endParaRPr lang="en-US">
              <a:solidFill>
                <a:schemeClr val="accent6"/>
              </a:solidFill>
            </a:endParaRPr>
          </a:p>
        </p:txBody>
      </p:sp>
      <p:sp>
        <p:nvSpPr>
          <p:cNvPr id="2" name="TextBox 1">
            <a:extLst>
              <a:ext uri="{FF2B5EF4-FFF2-40B4-BE49-F238E27FC236}">
                <a16:creationId xmlns:a16="http://schemas.microsoft.com/office/drawing/2014/main" id="{F0DEA3A6-CD94-B590-EFFA-1414CF9D4897}"/>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123899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D6D29B0E-8CFE-47B5-1294-BBDF0CFA5ED8}"/>
              </a:ext>
            </a:extLst>
          </p:cNvPr>
          <p:cNvSpPr>
            <a:spLocks noGrp="1"/>
          </p:cNvSpPr>
          <p:nvPr>
            <p:ph type="ftr" sz="quarter" idx="11"/>
          </p:nvPr>
        </p:nvSpPr>
        <p:spPr/>
        <p:txBody>
          <a:bodyPr/>
          <a:lstStyle/>
          <a:p>
            <a:r>
              <a:rPr lang="en-US"/>
              <a:t>TEAM SEVEN PDR</a:t>
            </a:r>
          </a:p>
        </p:txBody>
      </p:sp>
      <p:sp>
        <p:nvSpPr>
          <p:cNvPr id="13" name="Slide Number Placeholder 12">
            <a:extLst>
              <a:ext uri="{FF2B5EF4-FFF2-40B4-BE49-F238E27FC236}">
                <a16:creationId xmlns:a16="http://schemas.microsoft.com/office/drawing/2014/main" id="{4D1F8878-4DEF-0568-8A12-C7DA2D1AAE1F}"/>
              </a:ext>
            </a:extLst>
          </p:cNvPr>
          <p:cNvSpPr>
            <a:spLocks noGrp="1"/>
          </p:cNvSpPr>
          <p:nvPr>
            <p:ph type="sldNum" sz="quarter" idx="12"/>
          </p:nvPr>
        </p:nvSpPr>
        <p:spPr/>
        <p:txBody>
          <a:bodyPr/>
          <a:lstStyle/>
          <a:p>
            <a:fld id="{B5CEABB6-07DC-46E8-9B57-56EC44A396E5}" type="slidenum">
              <a:rPr lang="en-US" smtClean="0"/>
              <a:pPr/>
              <a:t>62</a:t>
            </a:fld>
            <a:endParaRPr lang="en-US"/>
          </a:p>
        </p:txBody>
      </p:sp>
      <p:sp>
        <p:nvSpPr>
          <p:cNvPr id="22" name="Title 1">
            <a:extLst>
              <a:ext uri="{FF2B5EF4-FFF2-40B4-BE49-F238E27FC236}">
                <a16:creationId xmlns:a16="http://schemas.microsoft.com/office/drawing/2014/main" id="{E0FFC0CD-EC64-3ADD-5944-21A104440D77}"/>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a:lstStyle>
          <a:p>
            <a:r>
              <a:rPr lang="en-US"/>
              <a:t>Flight Control Architecture Overview</a:t>
            </a:r>
            <a:endParaRPr lang="en-US" kern="1200"/>
          </a:p>
        </p:txBody>
      </p:sp>
      <p:sp>
        <p:nvSpPr>
          <p:cNvPr id="6" name="TextBox 5">
            <a:extLst>
              <a:ext uri="{FF2B5EF4-FFF2-40B4-BE49-F238E27FC236}">
                <a16:creationId xmlns:a16="http://schemas.microsoft.com/office/drawing/2014/main" id="{401F9E6D-3901-D013-4AFC-4C865F3D8C5C}"/>
              </a:ext>
            </a:extLst>
          </p:cNvPr>
          <p:cNvSpPr txBox="1"/>
          <p:nvPr/>
        </p:nvSpPr>
        <p:spPr>
          <a:xfrm>
            <a:off x="1218406" y="1690686"/>
            <a:ext cx="26292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accent4"/>
                </a:solidFill>
                <a:latin typeface="Bodoni MT"/>
              </a:rPr>
              <a:t>Adaptive Control Loop</a:t>
            </a:r>
            <a:endParaRPr lang="en-US">
              <a:solidFill>
                <a:schemeClr val="accent4"/>
              </a:solidFill>
            </a:endParaRPr>
          </a:p>
        </p:txBody>
      </p:sp>
      <p:pic>
        <p:nvPicPr>
          <p:cNvPr id="10" name="Picture 9">
            <a:extLst>
              <a:ext uri="{FF2B5EF4-FFF2-40B4-BE49-F238E27FC236}">
                <a16:creationId xmlns:a16="http://schemas.microsoft.com/office/drawing/2014/main" id="{2B4C1A48-8704-3450-A7C3-E7130D3A3666}"/>
              </a:ext>
            </a:extLst>
          </p:cNvPr>
          <p:cNvPicPr>
            <a:picLocks noChangeAspect="1"/>
          </p:cNvPicPr>
          <p:nvPr/>
        </p:nvPicPr>
        <p:blipFill>
          <a:blip r:embed="rId2"/>
          <a:stretch>
            <a:fillRect/>
          </a:stretch>
        </p:blipFill>
        <p:spPr>
          <a:xfrm>
            <a:off x="1491" y="2091952"/>
            <a:ext cx="5061146" cy="2650271"/>
          </a:xfrm>
          <a:prstGeom prst="rect">
            <a:avLst/>
          </a:prstGeom>
        </p:spPr>
      </p:pic>
      <p:sp>
        <p:nvSpPr>
          <p:cNvPr id="3" name="TextBox 2">
            <a:extLst>
              <a:ext uri="{FF2B5EF4-FFF2-40B4-BE49-F238E27FC236}">
                <a16:creationId xmlns:a16="http://schemas.microsoft.com/office/drawing/2014/main" id="{F62E1A7F-7E21-C568-D3B9-C87C48761ADA}"/>
              </a:ext>
            </a:extLst>
          </p:cNvPr>
          <p:cNvSpPr txBox="1"/>
          <p:nvPr/>
        </p:nvSpPr>
        <p:spPr>
          <a:xfrm>
            <a:off x="5682892" y="1693095"/>
            <a:ext cx="621586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accent6"/>
                </a:solidFill>
              </a:rPr>
              <a:t>Control Architecture designed to operate in uncertain and changing system dynamics</a:t>
            </a:r>
          </a:p>
          <a:p>
            <a:pPr marL="285750" indent="-285750">
              <a:buFont typeface="Arial"/>
              <a:buChar char="•"/>
            </a:pPr>
            <a:endParaRPr lang="en-US">
              <a:solidFill>
                <a:schemeClr val="accent6"/>
              </a:solidFill>
            </a:endParaRPr>
          </a:p>
          <a:p>
            <a:pPr marL="285750" indent="-285750">
              <a:buFont typeface="Arial"/>
              <a:buChar char="•"/>
            </a:pPr>
            <a:r>
              <a:rPr lang="en-US">
                <a:solidFill>
                  <a:schemeClr val="accent6"/>
                </a:solidFill>
              </a:rPr>
              <a:t>Outer-loop added onto an existing controller; could still optimize for energy with inner-loop</a:t>
            </a:r>
          </a:p>
          <a:p>
            <a:pPr marL="285750" indent="-285750">
              <a:buFont typeface="Arial"/>
              <a:buChar char="•"/>
            </a:pPr>
            <a:endParaRPr lang="en-US">
              <a:solidFill>
                <a:schemeClr val="accent6"/>
              </a:solidFill>
            </a:endParaRPr>
          </a:p>
          <a:p>
            <a:pPr marL="285750" indent="-285750">
              <a:buFont typeface="Arial"/>
              <a:buChar char="•"/>
            </a:pPr>
            <a:r>
              <a:rPr lang="en-US">
                <a:solidFill>
                  <a:schemeClr val="accent6"/>
                </a:solidFill>
              </a:rPr>
              <a:t>Fidelity of control dependent on the State Predictor and Adaptation Laws</a:t>
            </a:r>
          </a:p>
          <a:p>
            <a:pPr marL="285750" indent="-285750">
              <a:buFont typeface="Arial"/>
              <a:buChar char="•"/>
            </a:pPr>
            <a:endParaRPr lang="en-US">
              <a:solidFill>
                <a:schemeClr val="accent6"/>
              </a:solidFill>
            </a:endParaRPr>
          </a:p>
          <a:p>
            <a:pPr marL="285750" indent="-285750">
              <a:buFont typeface="Arial"/>
              <a:buChar char="•"/>
            </a:pPr>
            <a:r>
              <a:rPr lang="en-US">
                <a:solidFill>
                  <a:schemeClr val="accent6"/>
                </a:solidFill>
              </a:rPr>
              <a:t>Stability of new system parameters must be calculated before implementation; increases necessary computational resources and time</a:t>
            </a:r>
          </a:p>
        </p:txBody>
      </p:sp>
      <p:sp>
        <p:nvSpPr>
          <p:cNvPr id="5" name="TextBox 4">
            <a:extLst>
              <a:ext uri="{FF2B5EF4-FFF2-40B4-BE49-F238E27FC236}">
                <a16:creationId xmlns:a16="http://schemas.microsoft.com/office/drawing/2014/main" id="{1E4AFE84-51F5-F573-C494-E75596508FEA}"/>
              </a:ext>
            </a:extLst>
          </p:cNvPr>
          <p:cNvSpPr txBox="1"/>
          <p:nvPr/>
        </p:nvSpPr>
        <p:spPr>
          <a:xfrm>
            <a:off x="92980" y="4862957"/>
            <a:ext cx="38057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err="1">
                <a:solidFill>
                  <a:schemeClr val="accent6"/>
                </a:solidFill>
              </a:rPr>
              <a:t>e</a:t>
            </a:r>
            <a:r>
              <a:rPr lang="en-US" sz="1600" baseline="-25000" err="1">
                <a:solidFill>
                  <a:schemeClr val="accent6"/>
                </a:solidFill>
              </a:rPr>
              <a:t>m</a:t>
            </a:r>
            <a:r>
              <a:rPr lang="en-US" sz="1600">
                <a:solidFill>
                  <a:schemeClr val="accent6"/>
                </a:solidFill>
              </a:rPr>
              <a:t>(t) - modeled error value</a:t>
            </a:r>
            <a:endParaRPr lang="en-US">
              <a:solidFill>
                <a:schemeClr val="accent6"/>
              </a:solidFill>
            </a:endParaRPr>
          </a:p>
          <a:p>
            <a:r>
              <a:rPr lang="en-US" sz="1600" err="1">
                <a:solidFill>
                  <a:schemeClr val="accent6"/>
                </a:solidFill>
              </a:rPr>
              <a:t>y</a:t>
            </a:r>
            <a:r>
              <a:rPr lang="en-US" sz="1600" baseline="-25000" err="1">
                <a:solidFill>
                  <a:schemeClr val="accent6"/>
                </a:solidFill>
              </a:rPr>
              <a:t>m</a:t>
            </a:r>
            <a:r>
              <a:rPr lang="en-US" sz="1600">
                <a:solidFill>
                  <a:schemeClr val="accent6"/>
                </a:solidFill>
              </a:rPr>
              <a:t>(t) - modeled process value</a:t>
            </a:r>
          </a:p>
        </p:txBody>
      </p:sp>
      <p:sp>
        <p:nvSpPr>
          <p:cNvPr id="2" name="TextBox 1">
            <a:extLst>
              <a:ext uri="{FF2B5EF4-FFF2-40B4-BE49-F238E27FC236}">
                <a16:creationId xmlns:a16="http://schemas.microsoft.com/office/drawing/2014/main" id="{2E074C4C-8F44-ECF3-5AD5-4D256C647B2D}"/>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40396778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hart&#10;&#10;Description automatically generated">
            <a:extLst>
              <a:ext uri="{FF2B5EF4-FFF2-40B4-BE49-F238E27FC236}">
                <a16:creationId xmlns:a16="http://schemas.microsoft.com/office/drawing/2014/main" id="{1E2CA7FA-D126-F5B8-DA34-0286E0847B98}"/>
              </a:ext>
            </a:extLst>
          </p:cNvPr>
          <p:cNvPicPr>
            <a:picLocks noGrp="1" noChangeAspect="1"/>
          </p:cNvPicPr>
          <p:nvPr>
            <p:ph type="pic" sz="quarter" idx="13"/>
          </p:nvPr>
        </p:nvPicPr>
        <p:blipFill rotWithShape="1">
          <a:blip r:embed="rId2"/>
          <a:srcRect t="152" r="-114" b="152"/>
          <a:stretch/>
        </p:blipFill>
        <p:spPr>
          <a:xfrm>
            <a:off x="3143867" y="43543"/>
            <a:ext cx="4474616" cy="3347529"/>
          </a:xfrm>
        </p:spPr>
      </p:pic>
      <p:pic>
        <p:nvPicPr>
          <p:cNvPr id="9" name="Picture 9" descr="Graphical user interface, chart&#10;&#10;Description automatically generated">
            <a:extLst>
              <a:ext uri="{FF2B5EF4-FFF2-40B4-BE49-F238E27FC236}">
                <a16:creationId xmlns:a16="http://schemas.microsoft.com/office/drawing/2014/main" id="{8C4ED672-F79A-8434-A5E6-51DDC555A0D9}"/>
              </a:ext>
            </a:extLst>
          </p:cNvPr>
          <p:cNvPicPr>
            <a:picLocks noChangeAspect="1"/>
          </p:cNvPicPr>
          <p:nvPr/>
        </p:nvPicPr>
        <p:blipFill>
          <a:blip r:embed="rId3"/>
          <a:stretch>
            <a:fillRect/>
          </a:stretch>
        </p:blipFill>
        <p:spPr>
          <a:xfrm>
            <a:off x="3149600" y="3387271"/>
            <a:ext cx="4470400" cy="3341914"/>
          </a:xfrm>
          <a:prstGeom prst="rect">
            <a:avLst/>
          </a:prstGeom>
        </p:spPr>
      </p:pic>
      <p:pic>
        <p:nvPicPr>
          <p:cNvPr id="10" name="Picture 10">
            <a:extLst>
              <a:ext uri="{FF2B5EF4-FFF2-40B4-BE49-F238E27FC236}">
                <a16:creationId xmlns:a16="http://schemas.microsoft.com/office/drawing/2014/main" id="{CA0DCD01-03C4-09C8-E79E-6551A24F0E96}"/>
              </a:ext>
            </a:extLst>
          </p:cNvPr>
          <p:cNvPicPr>
            <a:picLocks noChangeAspect="1"/>
          </p:cNvPicPr>
          <p:nvPr/>
        </p:nvPicPr>
        <p:blipFill>
          <a:blip r:embed="rId4"/>
          <a:stretch>
            <a:fillRect/>
          </a:stretch>
        </p:blipFill>
        <p:spPr>
          <a:xfrm>
            <a:off x="7620000" y="3430814"/>
            <a:ext cx="4477657" cy="3341914"/>
          </a:xfrm>
          <a:prstGeom prst="rect">
            <a:avLst/>
          </a:prstGeom>
        </p:spPr>
      </p:pic>
      <p:pic>
        <p:nvPicPr>
          <p:cNvPr id="11" name="Picture 11">
            <a:extLst>
              <a:ext uri="{FF2B5EF4-FFF2-40B4-BE49-F238E27FC236}">
                <a16:creationId xmlns:a16="http://schemas.microsoft.com/office/drawing/2014/main" id="{C90317A5-5F11-FBA8-5068-4BCCDA269AEB}"/>
              </a:ext>
            </a:extLst>
          </p:cNvPr>
          <p:cNvPicPr>
            <a:picLocks noChangeAspect="1"/>
          </p:cNvPicPr>
          <p:nvPr/>
        </p:nvPicPr>
        <p:blipFill>
          <a:blip r:embed="rId5"/>
          <a:stretch>
            <a:fillRect/>
          </a:stretch>
        </p:blipFill>
        <p:spPr>
          <a:xfrm>
            <a:off x="7620000" y="41728"/>
            <a:ext cx="4477657" cy="3349171"/>
          </a:xfrm>
          <a:prstGeom prst="rect">
            <a:avLst/>
          </a:prstGeom>
        </p:spPr>
      </p:pic>
      <p:sp>
        <p:nvSpPr>
          <p:cNvPr id="14" name="Title 1">
            <a:extLst>
              <a:ext uri="{FF2B5EF4-FFF2-40B4-BE49-F238E27FC236}">
                <a16:creationId xmlns:a16="http://schemas.microsoft.com/office/drawing/2014/main" id="{0C01AEBC-0C25-83A9-6702-AEA94C32906B}"/>
              </a:ext>
            </a:extLst>
          </p:cNvPr>
          <p:cNvSpPr txBox="1">
            <a:spLocks/>
          </p:cNvSpPr>
          <p:nvPr/>
        </p:nvSpPr>
        <p:spPr>
          <a:xfrm>
            <a:off x="97514" y="327824"/>
            <a:ext cx="3044804" cy="1623967"/>
          </a:xfrm>
          <a:prstGeom prst="rect">
            <a:avLst/>
          </a:prstGeom>
        </p:spPr>
        <p:txBody>
          <a:bodyPr vert="horz" lIns="91440" tIns="45720" rIns="91440" bIns="45720" rtlCol="0" anchor="ctr">
            <a:normAutofit fontScale="85000" lnSpcReduction="20000"/>
          </a:bodyPr>
          <a:lstStyle>
            <a:lvl1pPr algn="r" defTabSz="914400" rtl="0" eaLnBrk="1" latinLnBrk="0" hangingPunct="1">
              <a:lnSpc>
                <a:spcPct val="90000"/>
              </a:lnSpc>
              <a:spcBef>
                <a:spcPct val="0"/>
              </a:spcBef>
              <a:buNone/>
              <a:defRPr sz="5400" kern="1200">
                <a:solidFill>
                  <a:schemeClr val="tx1">
                    <a:lumMod val="65000"/>
                    <a:lumOff val="35000"/>
                  </a:schemeClr>
                </a:solidFill>
                <a:latin typeface="+mj-lt"/>
                <a:ea typeface="+mj-ea"/>
                <a:cs typeface="+mj-cs"/>
              </a:defRPr>
            </a:lvl1pPr>
          </a:lstStyle>
          <a:p>
            <a:r>
              <a:rPr lang="en-US"/>
              <a:t>Additional Simulation Outputs:</a:t>
            </a:r>
          </a:p>
        </p:txBody>
      </p:sp>
      <p:sp>
        <p:nvSpPr>
          <p:cNvPr id="6" name="TextBox 5">
            <a:extLst>
              <a:ext uri="{FF2B5EF4-FFF2-40B4-BE49-F238E27FC236}">
                <a16:creationId xmlns:a16="http://schemas.microsoft.com/office/drawing/2014/main" id="{8708130D-84F8-3AFB-F5B1-F7332DBBB0B7}"/>
              </a:ext>
            </a:extLst>
          </p:cNvPr>
          <p:cNvSpPr txBox="1"/>
          <p:nvPr/>
        </p:nvSpPr>
        <p:spPr>
          <a:xfrm>
            <a:off x="105748" y="6390886"/>
            <a:ext cx="2630848" cy="369332"/>
          </a:xfrm>
          <a:prstGeom prst="rect">
            <a:avLst/>
          </a:prstGeom>
          <a:noFill/>
        </p:spPr>
        <p:txBody>
          <a:bodyPr wrap="none" rtlCol="0">
            <a:spAutoFit/>
          </a:bodyPr>
          <a:lstStyle/>
          <a:p>
            <a:r>
              <a:rPr lang="en-US" dirty="0">
                <a:hlinkClick r:id="rId6" action="ppaction://hlinksldjump"/>
              </a:rPr>
              <a:t>Back to Table of Contents</a:t>
            </a:r>
            <a:endParaRPr lang="en-US" dirty="0"/>
          </a:p>
        </p:txBody>
      </p:sp>
    </p:spTree>
    <p:extLst>
      <p:ext uri="{BB962C8B-B14F-4D97-AF65-F5344CB8AC3E}">
        <p14:creationId xmlns:p14="http://schemas.microsoft.com/office/powerpoint/2010/main" val="27173417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Flight Controller Overview</a:t>
            </a:r>
            <a:endParaRPr lang="en-US" kern="1200"/>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5CEABB6-07DC-46E8-9B57-56EC44A396E5}" type="slidenum">
              <a:rPr lang="en-US" smtClean="0"/>
              <a:pPr>
                <a:spcAft>
                  <a:spcPts val="600"/>
                </a:spcAft>
              </a:pPr>
              <a:t>64</a:t>
            </a:fld>
            <a:endParaRPr lang="en-US"/>
          </a:p>
        </p:txBody>
      </p:sp>
      <p:graphicFrame>
        <p:nvGraphicFramePr>
          <p:cNvPr id="6" name="Table 5">
            <a:extLst>
              <a:ext uri="{FF2B5EF4-FFF2-40B4-BE49-F238E27FC236}">
                <a16:creationId xmlns:a16="http://schemas.microsoft.com/office/drawing/2014/main" id="{9F953225-204F-77CB-0728-D4D773AEFBF9}"/>
              </a:ext>
            </a:extLst>
          </p:cNvPr>
          <p:cNvGraphicFramePr>
            <a:graphicFrameLocks noGrp="1"/>
          </p:cNvGraphicFramePr>
          <p:nvPr>
            <p:extLst>
              <p:ext uri="{D42A27DB-BD31-4B8C-83A1-F6EECF244321}">
                <p14:modId xmlns:p14="http://schemas.microsoft.com/office/powerpoint/2010/main" val="2822983058"/>
              </p:ext>
            </p:extLst>
          </p:nvPr>
        </p:nvGraphicFramePr>
        <p:xfrm>
          <a:off x="121227" y="1359477"/>
          <a:ext cx="11906244" cy="5366349"/>
        </p:xfrm>
        <a:graphic>
          <a:graphicData uri="http://schemas.openxmlformats.org/drawingml/2006/table">
            <a:tbl>
              <a:tblPr firstRow="1" bandRow="1">
                <a:tableStyleId>{5C22544A-7EE6-4342-B048-85BDC9FD1C3A}</a:tableStyleId>
              </a:tblPr>
              <a:tblGrid>
                <a:gridCol w="2976561">
                  <a:extLst>
                    <a:ext uri="{9D8B030D-6E8A-4147-A177-3AD203B41FA5}">
                      <a16:colId xmlns:a16="http://schemas.microsoft.com/office/drawing/2014/main" val="1634142555"/>
                    </a:ext>
                  </a:extLst>
                </a:gridCol>
                <a:gridCol w="2976561">
                  <a:extLst>
                    <a:ext uri="{9D8B030D-6E8A-4147-A177-3AD203B41FA5}">
                      <a16:colId xmlns:a16="http://schemas.microsoft.com/office/drawing/2014/main" val="3671916181"/>
                    </a:ext>
                  </a:extLst>
                </a:gridCol>
                <a:gridCol w="2976561">
                  <a:extLst>
                    <a:ext uri="{9D8B030D-6E8A-4147-A177-3AD203B41FA5}">
                      <a16:colId xmlns:a16="http://schemas.microsoft.com/office/drawing/2014/main" val="3245813283"/>
                    </a:ext>
                  </a:extLst>
                </a:gridCol>
                <a:gridCol w="2976561">
                  <a:extLst>
                    <a:ext uri="{9D8B030D-6E8A-4147-A177-3AD203B41FA5}">
                      <a16:colId xmlns:a16="http://schemas.microsoft.com/office/drawing/2014/main" val="2026171247"/>
                    </a:ext>
                  </a:extLst>
                </a:gridCol>
              </a:tblGrid>
              <a:tr h="245176">
                <a:tc>
                  <a:txBody>
                    <a:bodyPr/>
                    <a:lstStyle/>
                    <a:p>
                      <a:pPr rtl="0" fontAlgn="ctr"/>
                      <a:endParaRPr lang="en-US" sz="1400">
                        <a:effectLst/>
                      </a:endParaRPr>
                    </a:p>
                  </a:txBody>
                  <a:tcPr marL="28575" marR="28575" marT="19050" marB="19050" anchor="ctr"/>
                </a:tc>
                <a:tc>
                  <a:txBody>
                    <a:bodyPr/>
                    <a:lstStyle/>
                    <a:p>
                      <a:pPr algn="ctr" rtl="0" fontAlgn="ctr"/>
                      <a:r>
                        <a:rPr lang="en-US" sz="1400">
                          <a:effectLst/>
                        </a:rPr>
                        <a:t>PID Family</a:t>
                      </a:r>
                      <a:endParaRPr lang="en-US" sz="1400">
                        <a:solidFill>
                          <a:srgbClr val="FFFFFF"/>
                        </a:solidFill>
                        <a:effectLst/>
                      </a:endParaRPr>
                    </a:p>
                  </a:txBody>
                  <a:tcPr marL="28575" marR="28575" marT="19050" marB="19050" anchor="ctr"/>
                </a:tc>
                <a:tc>
                  <a:txBody>
                    <a:bodyPr/>
                    <a:lstStyle/>
                    <a:p>
                      <a:pPr algn="ctr" rtl="0" fontAlgn="ctr"/>
                      <a:r>
                        <a:rPr lang="en-US" sz="1400">
                          <a:effectLst/>
                        </a:rPr>
                        <a:t>Optimal Controls</a:t>
                      </a:r>
                      <a:endParaRPr lang="en-US" sz="1400">
                        <a:solidFill>
                          <a:srgbClr val="FFFFFF"/>
                        </a:solidFill>
                        <a:effectLst/>
                      </a:endParaRPr>
                    </a:p>
                  </a:txBody>
                  <a:tcPr marL="28575" marR="28575" marT="19050" marB="19050" anchor="ctr"/>
                </a:tc>
                <a:tc>
                  <a:txBody>
                    <a:bodyPr/>
                    <a:lstStyle/>
                    <a:p>
                      <a:pPr algn="ctr" rtl="0" fontAlgn="ctr"/>
                      <a:r>
                        <a:rPr lang="en-US" sz="1400">
                          <a:effectLst/>
                        </a:rPr>
                        <a:t>Adaptive Controls</a:t>
                      </a:r>
                      <a:endParaRPr lang="en-US" sz="1400">
                        <a:solidFill>
                          <a:srgbClr val="FFFFFF"/>
                        </a:solidFill>
                        <a:effectLst/>
                      </a:endParaRPr>
                    </a:p>
                  </a:txBody>
                  <a:tcPr marL="28575" marR="28575" marT="19050" marB="19050" anchor="ctr"/>
                </a:tc>
                <a:extLst>
                  <a:ext uri="{0D108BD9-81ED-4DB2-BD59-A6C34878D82A}">
                    <a16:rowId xmlns:a16="http://schemas.microsoft.com/office/drawing/2014/main" val="2876840774"/>
                  </a:ext>
                </a:extLst>
              </a:tr>
              <a:tr h="2823755">
                <a:tc>
                  <a:txBody>
                    <a:bodyPr/>
                    <a:lstStyle/>
                    <a:p>
                      <a:pPr algn="ctr" rtl="0" fontAlgn="ctr"/>
                      <a:r>
                        <a:rPr lang="en-US" sz="1400">
                          <a:effectLst/>
                        </a:rPr>
                        <a:t>Pros</a:t>
                      </a:r>
                      <a:endParaRPr lang="en-US" sz="1400">
                        <a:solidFill>
                          <a:srgbClr val="FFFFFF"/>
                        </a:solidFill>
                        <a:effectLst/>
                      </a:endParaRPr>
                    </a:p>
                  </a:txBody>
                  <a:tcPr marL="28575" marR="28575" marT="19050" marB="19050" anchor="ctr"/>
                </a:tc>
                <a:tc>
                  <a:txBody>
                    <a:bodyPr/>
                    <a:lstStyle/>
                    <a:p>
                      <a:pPr algn="ctr" rtl="0" fontAlgn="ctr"/>
                      <a:r>
                        <a:rPr lang="en-US" sz="1400">
                          <a:effectLst/>
                        </a:rPr>
                        <a:t>- Allows for feedback to the system</a:t>
                      </a:r>
                      <a:br>
                        <a:rPr lang="en-US" sz="1400">
                          <a:effectLst/>
                        </a:rPr>
                      </a:br>
                      <a:r>
                        <a:rPr lang="en-US" sz="1400">
                          <a:effectLst/>
                        </a:rPr>
                        <a:t>- Independent of any models, the tuned gains remain constant and are usually set in relation to the real-world process</a:t>
                      </a:r>
                      <a:br>
                        <a:rPr lang="en-US" sz="1400">
                          <a:effectLst/>
                        </a:rPr>
                      </a:br>
                      <a:r>
                        <a:rPr lang="en-US" sz="1400">
                          <a:effectLst/>
                        </a:rPr>
                        <a:t>- On-line estimation allows PID controllers to implement disturbance rejection</a:t>
                      </a:r>
                      <a:br>
                        <a:rPr lang="en-US" sz="1400">
                          <a:effectLst/>
                        </a:rPr>
                      </a:br>
                      <a:r>
                        <a:rPr lang="en-US" sz="1400">
                          <a:effectLst/>
                        </a:rPr>
                        <a:t>- Large number of resources and prior understanding from classes</a:t>
                      </a:r>
                    </a:p>
                  </a:txBody>
                  <a:tcPr marL="28575" marR="28575" marT="19050" marB="19050" anchor="ctr"/>
                </a:tc>
                <a:tc>
                  <a:txBody>
                    <a:bodyPr/>
                    <a:lstStyle/>
                    <a:p>
                      <a:pPr rtl="0" fontAlgn="ctr"/>
                      <a:r>
                        <a:rPr lang="en-US" sz="1400">
                          <a:effectLst/>
                        </a:rPr>
                        <a:t>- Finds best control based on a user defined cost function (can make this related to energy state)</a:t>
                      </a:r>
                      <a:br>
                        <a:rPr lang="en-US" sz="1400">
                          <a:effectLst/>
                        </a:rPr>
                      </a:br>
                      <a:r>
                        <a:rPr lang="en-US" sz="1400">
                          <a:effectLst/>
                        </a:rPr>
                        <a:t>- Cost function can consider many system constraints as well as various system states </a:t>
                      </a:r>
                      <a:br>
                        <a:rPr lang="en-US" sz="1400">
                          <a:effectLst/>
                        </a:rPr>
                      </a:br>
                      <a:r>
                        <a:rPr lang="en-US" sz="1400">
                          <a:effectLst/>
                        </a:rPr>
                        <a:t>- Fits our mission objective for minimizing energy use of the system</a:t>
                      </a:r>
                    </a:p>
                  </a:txBody>
                  <a:tcPr marL="28575" marR="28575" marT="19050" marB="19050" anchor="ctr"/>
                </a:tc>
                <a:tc>
                  <a:txBody>
                    <a:bodyPr/>
                    <a:lstStyle/>
                    <a:p>
                      <a:pPr rtl="0" fontAlgn="ctr"/>
                      <a:r>
                        <a:rPr lang="en-US" sz="1400">
                          <a:effectLst/>
                        </a:rPr>
                        <a:t>- Really good at controlling unknown conditions/plants (on-line estimation inherent) </a:t>
                      </a:r>
                      <a:br>
                        <a:rPr lang="en-US" sz="1400">
                          <a:effectLst/>
                        </a:rPr>
                      </a:br>
                      <a:r>
                        <a:rPr lang="en-US" sz="1400">
                          <a:effectLst/>
                        </a:rPr>
                        <a:t>- Can still optimize performance vs a developed model that the system attempts to track </a:t>
                      </a:r>
                      <a:br>
                        <a:rPr lang="en-US" sz="1400">
                          <a:effectLst/>
                        </a:rPr>
                      </a:br>
                      <a:r>
                        <a:rPr lang="en-US" sz="1400">
                          <a:effectLst/>
                        </a:rPr>
                        <a:t>- Self tuning, changes its gains overtime to adapt to the closed loop feedback it receives and improve its performance - Can implement robust control in parallel to counter uncertainty</a:t>
                      </a:r>
                    </a:p>
                  </a:txBody>
                  <a:tcPr marL="28575" marR="28575" marT="19050" marB="19050" anchor="ctr"/>
                </a:tc>
                <a:extLst>
                  <a:ext uri="{0D108BD9-81ED-4DB2-BD59-A6C34878D82A}">
                    <a16:rowId xmlns:a16="http://schemas.microsoft.com/office/drawing/2014/main" val="3999832353"/>
                  </a:ext>
                </a:extLst>
              </a:tr>
              <a:tr h="2291134">
                <a:tc>
                  <a:txBody>
                    <a:bodyPr/>
                    <a:lstStyle/>
                    <a:p>
                      <a:pPr algn="ctr" rtl="0" fontAlgn="ctr"/>
                      <a:r>
                        <a:rPr lang="en-US" sz="1400">
                          <a:effectLst/>
                        </a:rPr>
                        <a:t>Cons</a:t>
                      </a:r>
                      <a:endParaRPr lang="en-US" sz="1400">
                        <a:solidFill>
                          <a:srgbClr val="FFFFFF"/>
                        </a:solidFill>
                        <a:effectLst/>
                      </a:endParaRPr>
                    </a:p>
                  </a:txBody>
                  <a:tcPr marL="28575" marR="28575" marT="19050" marB="19050" anchor="ctr"/>
                </a:tc>
                <a:tc>
                  <a:txBody>
                    <a:bodyPr/>
                    <a:lstStyle/>
                    <a:p>
                      <a:pPr algn="ctr" rtl="0" fontAlgn="ctr"/>
                      <a:r>
                        <a:rPr lang="en-US" sz="1400">
                          <a:effectLst/>
                        </a:rPr>
                        <a:t>- Do not provide optimal control, can optimize for certain parameters but overall optimality of control cannot be guaranteed</a:t>
                      </a:r>
                      <a:br>
                        <a:rPr lang="en-US" sz="1400">
                          <a:effectLst/>
                        </a:rPr>
                      </a:br>
                      <a:r>
                        <a:rPr lang="en-US" sz="1400">
                          <a:effectLst/>
                        </a:rPr>
                        <a:t>- "Set" system, must tune gains by hand and for a specific flight mode</a:t>
                      </a:r>
                      <a:br>
                        <a:rPr lang="en-US" sz="1400">
                          <a:effectLst/>
                        </a:rPr>
                      </a:br>
                      <a:r>
                        <a:rPr lang="en-US" sz="1400">
                          <a:effectLst/>
                        </a:rPr>
                        <a:t>- Can only handle linear time-invariant SISO systems, degraded performance for any non-linear system</a:t>
                      </a:r>
                    </a:p>
                  </a:txBody>
                  <a:tcPr marL="28575" marR="28575" marT="19050" marB="19050" anchor="ctr"/>
                </a:tc>
                <a:tc>
                  <a:txBody>
                    <a:bodyPr/>
                    <a:lstStyle/>
                    <a:p>
                      <a:pPr rtl="0" fontAlgn="ctr"/>
                      <a:r>
                        <a:rPr lang="en-US" sz="1400">
                          <a:effectLst/>
                        </a:rPr>
                        <a:t>- Not great at rejecting disturbances in flight (on-line estimation only in MPC)</a:t>
                      </a:r>
                      <a:br>
                        <a:rPr lang="en-US" sz="1400">
                          <a:effectLst/>
                        </a:rPr>
                      </a:br>
                      <a:r>
                        <a:rPr lang="en-US" sz="1400">
                          <a:effectLst/>
                        </a:rPr>
                        <a:t>- Computational intensity is a function of the user defined cost function, a more restricted function takes more resources</a:t>
                      </a:r>
                      <a:br>
                        <a:rPr lang="en-US" sz="1400">
                          <a:effectLst/>
                        </a:rPr>
                      </a:br>
                      <a:r>
                        <a:rPr lang="en-US" sz="1400">
                          <a:effectLst/>
                        </a:rPr>
                        <a:t>- Optimization limited to the fidelity of the model the function is based on</a:t>
                      </a:r>
                    </a:p>
                  </a:txBody>
                  <a:tcPr marL="28575" marR="28575" marT="19050" marB="19050" anchor="ctr"/>
                </a:tc>
                <a:tc>
                  <a:txBody>
                    <a:bodyPr/>
                    <a:lstStyle/>
                    <a:p>
                      <a:pPr rtl="0" fontAlgn="ctr"/>
                      <a:r>
                        <a:rPr lang="en-US" sz="1400">
                          <a:effectLst/>
                        </a:rPr>
                        <a:t>- Inherently non-linear, maybe can be linearized?</a:t>
                      </a:r>
                      <a:br>
                        <a:rPr lang="en-US" sz="1400">
                          <a:effectLst/>
                        </a:rPr>
                      </a:br>
                      <a:r>
                        <a:rPr lang="en-US" sz="1400">
                          <a:effectLst/>
                        </a:rPr>
                        <a:t>- Adaptive controls checks vs a model, fidelity of model influences how well adaptive control functions</a:t>
                      </a:r>
                    </a:p>
                  </a:txBody>
                  <a:tcPr marL="28575" marR="28575" marT="19050" marB="19050" anchor="ctr"/>
                </a:tc>
                <a:extLst>
                  <a:ext uri="{0D108BD9-81ED-4DB2-BD59-A6C34878D82A}">
                    <a16:rowId xmlns:a16="http://schemas.microsoft.com/office/drawing/2014/main" val="3753953773"/>
                  </a:ext>
                </a:extLst>
              </a:tr>
            </a:tbl>
          </a:graphicData>
        </a:graphic>
      </p:graphicFrame>
      <p:sp>
        <p:nvSpPr>
          <p:cNvPr id="5" name="TextBox 4">
            <a:extLst>
              <a:ext uri="{FF2B5EF4-FFF2-40B4-BE49-F238E27FC236}">
                <a16:creationId xmlns:a16="http://schemas.microsoft.com/office/drawing/2014/main" id="{2527907E-FB26-7FDC-EBAE-DF172DB12C43}"/>
              </a:ext>
            </a:extLst>
          </p:cNvPr>
          <p:cNvSpPr txBox="1"/>
          <p:nvPr/>
        </p:nvSpPr>
        <p:spPr>
          <a:xfrm>
            <a:off x="105748" y="6390886"/>
            <a:ext cx="2630848" cy="369332"/>
          </a:xfrm>
          <a:prstGeom prst="rect">
            <a:avLst/>
          </a:prstGeom>
          <a:noFill/>
        </p:spPr>
        <p:txBody>
          <a:bodyPr wrap="none" rtlCol="0">
            <a:spAutoFit/>
          </a:bodyPr>
          <a:lstStyle/>
          <a:p>
            <a:r>
              <a:rPr lang="en-US" dirty="0">
                <a:hlinkClick r:id="rId2" action="ppaction://hlinksldjump"/>
              </a:rPr>
              <a:t>Back to Table of Contents</a:t>
            </a:r>
            <a:endParaRPr lang="en-US" dirty="0"/>
          </a:p>
        </p:txBody>
      </p:sp>
    </p:spTree>
    <p:extLst>
      <p:ext uri="{BB962C8B-B14F-4D97-AF65-F5344CB8AC3E}">
        <p14:creationId xmlns:p14="http://schemas.microsoft.com/office/powerpoint/2010/main" val="36844374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23787-978E-18AB-0DE9-272DA78B8F7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a:solidFill>
                  <a:schemeClr val="bg1"/>
                </a:solidFill>
              </a:rPr>
              <a:t>Flight Energy References (Clipart Images)</a:t>
            </a:r>
          </a:p>
        </p:txBody>
      </p:sp>
      <p:sp>
        <p:nvSpPr>
          <p:cNvPr id="3" name="Footer Placeholder 2">
            <a:extLst>
              <a:ext uri="{FF2B5EF4-FFF2-40B4-BE49-F238E27FC236}">
                <a16:creationId xmlns:a16="http://schemas.microsoft.com/office/drawing/2014/main" id="{C6945108-D685-3237-2D8A-337A19ECC4B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latin typeface="+mn-lt"/>
                <a:ea typeface="+mn-ea"/>
                <a:cs typeface="+mn-cs"/>
              </a:rPr>
              <a:t>TEAM SEVEN PDR</a:t>
            </a:r>
          </a:p>
        </p:txBody>
      </p:sp>
      <p:sp>
        <p:nvSpPr>
          <p:cNvPr id="4" name="Slide Number Placeholder 3">
            <a:extLst>
              <a:ext uri="{FF2B5EF4-FFF2-40B4-BE49-F238E27FC236}">
                <a16:creationId xmlns:a16="http://schemas.microsoft.com/office/drawing/2014/main" id="{B83D7DE7-4EE7-C72B-D5FE-D7CAE369C30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B5CEABB6-07DC-46E8-9B57-56EC44A396E5}" type="slidenum">
              <a:rPr lang="en-US" smtClean="0"/>
              <a:pPr>
                <a:spcAft>
                  <a:spcPts val="600"/>
                </a:spcAft>
              </a:pPr>
              <a:t>65</a:t>
            </a:fld>
            <a:endParaRPr lang="en-US"/>
          </a:p>
        </p:txBody>
      </p:sp>
      <p:sp>
        <p:nvSpPr>
          <p:cNvPr id="5" name="TextBox 1">
            <a:extLst>
              <a:ext uri="{FF2B5EF4-FFF2-40B4-BE49-F238E27FC236}">
                <a16:creationId xmlns:a16="http://schemas.microsoft.com/office/drawing/2014/main" id="{2E2B4105-FD79-0690-A6F8-7C74A47E3F95}"/>
              </a:ext>
            </a:extLst>
          </p:cNvPr>
          <p:cNvSpPr txBox="1"/>
          <p:nvPr/>
        </p:nvSpPr>
        <p:spPr>
          <a:xfrm>
            <a:off x="808567" y="1909234"/>
            <a:ext cx="10701867" cy="550920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sz="1600">
                <a:ea typeface="+mn-lt"/>
                <a:cs typeface="+mn-lt"/>
              </a:rPr>
              <a:t>https://ocw.mit.edu/ans7870/16/16.unified/propulsionS04/UnifiedPropulsion4/UnifiedPropulsion4.htm</a:t>
            </a:r>
            <a:endParaRPr lang="en-US"/>
          </a:p>
          <a:p>
            <a:pPr marL="285750" indent="-285750">
              <a:buFont typeface="Arial"/>
              <a:buChar char="•"/>
            </a:pPr>
            <a:endParaRPr lang="en-US" sz="1600">
              <a:ea typeface="+mn-lt"/>
              <a:cs typeface="+mn-lt"/>
            </a:endParaRPr>
          </a:p>
          <a:p>
            <a:pPr marL="285750" indent="-285750">
              <a:buFont typeface="Arial"/>
              <a:buChar char="•"/>
            </a:pPr>
            <a:r>
              <a:rPr lang="en-US" sz="1600">
                <a:ea typeface="+mn-lt"/>
                <a:cs typeface="+mn-lt"/>
              </a:rPr>
              <a:t>https://www.google.com/url?sa=i&amp;url=https%3A%2F%2Fwww.pinterest.com%2Fpin%2F156359418300750065%2F&amp;psig=AOvVaw2lgmSxBFWKVYXJbdSUcPTG&amp;ust=1664734943756000&amp;source=images&amp;cd=vfe&amp;ved=0CAwQjRxqFwoTCLCw3onTv_oCFQAAAAAdAAAAABAF</a:t>
            </a:r>
          </a:p>
          <a:p>
            <a:pPr marL="285750" indent="-285750">
              <a:buFont typeface="Arial"/>
              <a:buChar char="•"/>
            </a:pPr>
            <a:endParaRPr lang="en-US" sz="1600">
              <a:ea typeface="+mn-lt"/>
              <a:cs typeface="+mn-lt"/>
            </a:endParaRPr>
          </a:p>
          <a:p>
            <a:pPr marL="285750" indent="-285750">
              <a:buFont typeface="Arial"/>
              <a:buChar char="•"/>
            </a:pPr>
            <a:r>
              <a:rPr lang="en-US" sz="1600">
                <a:ea typeface="+mn-lt"/>
                <a:cs typeface="+mn-lt"/>
              </a:rPr>
              <a:t>https://www.google.com/url?sa=i&amp;url=https%3A%2F%2Fpngtree.com%2Ffreepng%2Fyellow-snow-mountain-clip-art_6028850.html&amp;psig=AOvVaw3EM3kOlVHHqzhwoTYXByc1&amp;ust=1664736057701000&amp;source=images&amp;cd=vfe&amp;ved=0CAwQjRxqFwoTCOCJ3JzXv_oCFQAAAAAdAAAAABAF</a:t>
            </a:r>
          </a:p>
          <a:p>
            <a:pPr marL="285750" indent="-285750">
              <a:buFont typeface="Arial"/>
              <a:buChar char="•"/>
            </a:pPr>
            <a:endParaRPr lang="en-US" sz="1600">
              <a:ea typeface="+mn-lt"/>
              <a:cs typeface="+mn-lt"/>
            </a:endParaRPr>
          </a:p>
          <a:p>
            <a:pPr marL="285750" indent="-285750">
              <a:buFont typeface="Arial"/>
              <a:buChar char="•"/>
            </a:pPr>
            <a:r>
              <a:rPr lang="en-US" sz="1600">
                <a:ea typeface="+mn-lt"/>
                <a:cs typeface="+mn-lt"/>
              </a:rPr>
              <a:t>https://www.google.com/imgres?imgurl=https%3A%2F%2Fclipart.world%2Fwp-content%2Fuploads%2F2020%2F06%2Fset-of-hand-draw-clouds.jpg&amp;imgrefurl=https%3A%2F%2Fclipart.world%2Fcloud-clipart%2Fset-of-hand-draw-clouds%2F&amp;tbnid=UqqCBVhWqUIguM&amp;vet=12ahUKEwi8gpC317_6AhVWj2oFHSQIBL4QMygMegUIARDDAg..i&amp;docid=tSaSqFqwSis2FM&amp;w=1000&amp;h=796&amp;q=clouds%20clipart&amp;ved=2ahUKEwi8gpC317_6AhVWj2oFHSQIBL4QMygMegUIARDDAg</a:t>
            </a:r>
          </a:p>
          <a:p>
            <a:pPr marL="285750" indent="-285750">
              <a:buFont typeface="Arial"/>
              <a:buChar char="•"/>
            </a:pPr>
            <a:endParaRPr lang="en-US" sz="1600">
              <a:ea typeface="+mn-lt"/>
              <a:cs typeface="+mn-lt"/>
            </a:endParaRPr>
          </a:p>
          <a:p>
            <a:pPr marL="285750" indent="-285750">
              <a:buFont typeface="Arial"/>
              <a:buChar char="•"/>
            </a:pPr>
            <a:r>
              <a:rPr lang="en-US" sz="1600">
                <a:ea typeface="+mn-lt"/>
                <a:cs typeface="+mn-lt"/>
              </a:rPr>
              <a:t>https://www.google.com/url?sa=i&amp;url=https%3A%2F%2Faviation.stackexchange.com%2Fquestions%2F79338%2Fwhat-are-the-forces-present-in-a-coordinated-turn&amp;psig=AOvVaw38WeB3aTQt7-wUanH6xfF4&amp;ust=1664675010515000&amp;source=images&amp;cd=vfe&amp;ved=0CAwQjRxqFwoTCJi2ivDzvfoCFQAAAAAdAAAAABAN</a:t>
            </a:r>
          </a:p>
          <a:p>
            <a:pPr marL="285750" indent="-285750">
              <a:buFont typeface="Arial"/>
              <a:buChar char="•"/>
            </a:pPr>
            <a:endParaRPr lang="en-US" sz="1600"/>
          </a:p>
          <a:p>
            <a:pPr marL="285750" indent="-285750">
              <a:buFont typeface="Arial"/>
              <a:buChar char="•"/>
            </a:pPr>
            <a:endParaRPr lang="en-US" sz="1600"/>
          </a:p>
          <a:p>
            <a:pPr marL="171450" indent="-171450">
              <a:buFont typeface="Arial"/>
              <a:buChar char="•"/>
            </a:pPr>
            <a:endParaRPr lang="en-US" sz="1600"/>
          </a:p>
          <a:p>
            <a:pPr marL="171450" indent="-171450">
              <a:buFont typeface="Arial"/>
              <a:buChar char="•"/>
            </a:pPr>
            <a:endParaRPr lang="en-US" sz="1600"/>
          </a:p>
        </p:txBody>
      </p:sp>
      <p:sp>
        <p:nvSpPr>
          <p:cNvPr id="6" name="TextBox 5">
            <a:extLst>
              <a:ext uri="{FF2B5EF4-FFF2-40B4-BE49-F238E27FC236}">
                <a16:creationId xmlns:a16="http://schemas.microsoft.com/office/drawing/2014/main" id="{342282E5-2E48-4BED-39CA-2693A843A923}"/>
              </a:ext>
            </a:extLst>
          </p:cNvPr>
          <p:cNvSpPr txBox="1"/>
          <p:nvPr/>
        </p:nvSpPr>
        <p:spPr>
          <a:xfrm>
            <a:off x="105748" y="6390886"/>
            <a:ext cx="2630848" cy="369332"/>
          </a:xfrm>
          <a:prstGeom prst="rect">
            <a:avLst/>
          </a:prstGeom>
          <a:noFill/>
        </p:spPr>
        <p:txBody>
          <a:bodyPr wrap="none" rtlCol="0">
            <a:spAutoFit/>
          </a:bodyPr>
          <a:lstStyle/>
          <a:p>
            <a:r>
              <a:rPr lang="en-US" dirty="0">
                <a:hlinkClick r:id="rId2" action="ppaction://hlinksldjump"/>
              </a:rPr>
              <a:t>Back to Table of Contents</a:t>
            </a:r>
            <a:endParaRPr lang="en-US" dirty="0"/>
          </a:p>
        </p:txBody>
      </p:sp>
    </p:spTree>
    <p:extLst>
      <p:ext uri="{BB962C8B-B14F-4D97-AF65-F5344CB8AC3E}">
        <p14:creationId xmlns:p14="http://schemas.microsoft.com/office/powerpoint/2010/main" val="14052065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8C8D5-6FD2-CFB3-FD12-3D5D7AEC45F1}"/>
              </a:ext>
            </a:extLst>
          </p:cNvPr>
          <p:cNvSpPr>
            <a:spLocks noGrp="1"/>
          </p:cNvSpPr>
          <p:nvPr>
            <p:ph type="title"/>
          </p:nvPr>
        </p:nvSpPr>
        <p:spPr>
          <a:xfrm>
            <a:off x="3778120" y="2766218"/>
            <a:ext cx="4635759" cy="1325563"/>
          </a:xfrm>
        </p:spPr>
        <p:txBody>
          <a:bodyPr/>
          <a:lstStyle/>
          <a:p>
            <a:r>
              <a:rPr lang="en-US" dirty="0"/>
              <a:t>Additional Trades</a:t>
            </a:r>
          </a:p>
        </p:txBody>
      </p:sp>
      <p:sp>
        <p:nvSpPr>
          <p:cNvPr id="3" name="Footer Placeholder 2">
            <a:extLst>
              <a:ext uri="{FF2B5EF4-FFF2-40B4-BE49-F238E27FC236}">
                <a16:creationId xmlns:a16="http://schemas.microsoft.com/office/drawing/2014/main" id="{3DDC7E36-57AD-5D5C-CCFF-1E69CFE56353}"/>
              </a:ext>
            </a:extLst>
          </p:cNvPr>
          <p:cNvSpPr>
            <a:spLocks noGrp="1"/>
          </p:cNvSpPr>
          <p:nvPr>
            <p:ph type="ftr" sz="quarter" idx="11"/>
          </p:nvPr>
        </p:nvSpPr>
        <p:spPr/>
        <p:txBody>
          <a:bodyPr/>
          <a:lstStyle/>
          <a:p>
            <a:r>
              <a:rPr lang="en-US"/>
              <a:t>TEAM SEVEN PDR</a:t>
            </a:r>
          </a:p>
        </p:txBody>
      </p:sp>
      <p:sp>
        <p:nvSpPr>
          <p:cNvPr id="4" name="Slide Number Placeholder 3">
            <a:extLst>
              <a:ext uri="{FF2B5EF4-FFF2-40B4-BE49-F238E27FC236}">
                <a16:creationId xmlns:a16="http://schemas.microsoft.com/office/drawing/2014/main" id="{FF0582B0-5D6B-BA79-9076-A496C7DDAF40}"/>
              </a:ext>
            </a:extLst>
          </p:cNvPr>
          <p:cNvSpPr>
            <a:spLocks noGrp="1"/>
          </p:cNvSpPr>
          <p:nvPr>
            <p:ph type="sldNum" sz="quarter" idx="12"/>
          </p:nvPr>
        </p:nvSpPr>
        <p:spPr/>
        <p:txBody>
          <a:bodyPr/>
          <a:lstStyle/>
          <a:p>
            <a:fld id="{B5CEABB6-07DC-46E8-9B57-56EC44A396E5}" type="slidenum">
              <a:rPr lang="en-US" smtClean="0"/>
              <a:t>66</a:t>
            </a:fld>
            <a:endParaRPr lang="en-US"/>
          </a:p>
        </p:txBody>
      </p:sp>
    </p:spTree>
    <p:extLst>
      <p:ext uri="{BB962C8B-B14F-4D97-AF65-F5344CB8AC3E}">
        <p14:creationId xmlns:p14="http://schemas.microsoft.com/office/powerpoint/2010/main" val="19904123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937261-0FDC-C913-E410-0349A4EB54E4}"/>
              </a:ext>
            </a:extLst>
          </p:cNvPr>
          <p:cNvSpPr>
            <a:spLocks noGrp="1"/>
          </p:cNvSpPr>
          <p:nvPr>
            <p:ph type="title"/>
          </p:nvPr>
        </p:nvSpPr>
        <p:spPr>
          <a:xfrm>
            <a:off x="0" y="309710"/>
            <a:ext cx="12192000" cy="778861"/>
          </a:xfrm>
        </p:spPr>
        <p:txBody>
          <a:bodyPr/>
          <a:lstStyle/>
          <a:p>
            <a:pPr algn="l"/>
            <a:r>
              <a:rPr lang="en-US" dirty="0">
                <a:solidFill>
                  <a:schemeClr val="bg1"/>
                </a:solidFill>
              </a:rPr>
              <a:t>Communications/Antenna Trades</a:t>
            </a:r>
          </a:p>
        </p:txBody>
      </p:sp>
      <p:pic>
        <p:nvPicPr>
          <p:cNvPr id="5" name="Picture 4">
            <a:extLst>
              <a:ext uri="{FF2B5EF4-FFF2-40B4-BE49-F238E27FC236}">
                <a16:creationId xmlns:a16="http://schemas.microsoft.com/office/drawing/2014/main" id="{0C033036-DFE8-9E9D-54D6-D5C542D2CECF}"/>
              </a:ext>
            </a:extLst>
          </p:cNvPr>
          <p:cNvPicPr>
            <a:picLocks noChangeAspect="1"/>
          </p:cNvPicPr>
          <p:nvPr/>
        </p:nvPicPr>
        <p:blipFill>
          <a:blip r:embed="rId2"/>
          <a:stretch>
            <a:fillRect/>
          </a:stretch>
        </p:blipFill>
        <p:spPr>
          <a:xfrm>
            <a:off x="0" y="1482146"/>
            <a:ext cx="12192000" cy="1946854"/>
          </a:xfrm>
          <a:prstGeom prst="rect">
            <a:avLst/>
          </a:prstGeom>
        </p:spPr>
      </p:pic>
      <p:pic>
        <p:nvPicPr>
          <p:cNvPr id="7" name="Picture 6">
            <a:extLst>
              <a:ext uri="{FF2B5EF4-FFF2-40B4-BE49-F238E27FC236}">
                <a16:creationId xmlns:a16="http://schemas.microsoft.com/office/drawing/2014/main" id="{5FD31AE4-7524-9DA9-A7FA-84E60E8329B6}"/>
              </a:ext>
            </a:extLst>
          </p:cNvPr>
          <p:cNvPicPr>
            <a:picLocks noChangeAspect="1"/>
          </p:cNvPicPr>
          <p:nvPr/>
        </p:nvPicPr>
        <p:blipFill>
          <a:blip r:embed="rId3"/>
          <a:stretch>
            <a:fillRect/>
          </a:stretch>
        </p:blipFill>
        <p:spPr>
          <a:xfrm>
            <a:off x="0" y="3638210"/>
            <a:ext cx="12192000" cy="2768399"/>
          </a:xfrm>
          <a:prstGeom prst="rect">
            <a:avLst/>
          </a:prstGeom>
        </p:spPr>
      </p:pic>
      <p:sp>
        <p:nvSpPr>
          <p:cNvPr id="8" name="TextBox 7">
            <a:extLst>
              <a:ext uri="{FF2B5EF4-FFF2-40B4-BE49-F238E27FC236}">
                <a16:creationId xmlns:a16="http://schemas.microsoft.com/office/drawing/2014/main" id="{383C00DF-9CBB-C473-F457-F8018D26D76D}"/>
              </a:ext>
            </a:extLst>
          </p:cNvPr>
          <p:cNvSpPr txBox="1"/>
          <p:nvPr/>
        </p:nvSpPr>
        <p:spPr>
          <a:xfrm>
            <a:off x="105748" y="6390886"/>
            <a:ext cx="2630848" cy="369332"/>
          </a:xfrm>
          <a:prstGeom prst="rect">
            <a:avLst/>
          </a:prstGeom>
          <a:noFill/>
        </p:spPr>
        <p:txBody>
          <a:bodyPr wrap="none" rtlCol="0">
            <a:spAutoFit/>
          </a:bodyPr>
          <a:lstStyle/>
          <a:p>
            <a:r>
              <a:rPr lang="en-US" dirty="0">
                <a:hlinkClick r:id="rId4" action="ppaction://hlinksldjump"/>
              </a:rPr>
              <a:t>Back to Table of Contents</a:t>
            </a:r>
            <a:endParaRPr lang="en-US" dirty="0"/>
          </a:p>
        </p:txBody>
      </p:sp>
    </p:spTree>
    <p:extLst>
      <p:ext uri="{BB962C8B-B14F-4D97-AF65-F5344CB8AC3E}">
        <p14:creationId xmlns:p14="http://schemas.microsoft.com/office/powerpoint/2010/main" val="17792216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937261-0FDC-C913-E410-0349A4EB54E4}"/>
              </a:ext>
            </a:extLst>
          </p:cNvPr>
          <p:cNvSpPr>
            <a:spLocks noGrp="1"/>
          </p:cNvSpPr>
          <p:nvPr>
            <p:ph type="title"/>
          </p:nvPr>
        </p:nvSpPr>
        <p:spPr>
          <a:xfrm>
            <a:off x="0" y="0"/>
            <a:ext cx="12192000" cy="778861"/>
          </a:xfrm>
        </p:spPr>
        <p:txBody>
          <a:bodyPr/>
          <a:lstStyle/>
          <a:p>
            <a:pPr algn="l"/>
            <a:r>
              <a:rPr lang="en-US" dirty="0">
                <a:solidFill>
                  <a:schemeClr val="bg1"/>
                </a:solidFill>
              </a:rPr>
              <a:t>Flight Controller Trade</a:t>
            </a:r>
          </a:p>
        </p:txBody>
      </p:sp>
      <p:pic>
        <p:nvPicPr>
          <p:cNvPr id="4" name="Picture 3">
            <a:extLst>
              <a:ext uri="{FF2B5EF4-FFF2-40B4-BE49-F238E27FC236}">
                <a16:creationId xmlns:a16="http://schemas.microsoft.com/office/drawing/2014/main" id="{BD30D220-67E2-1934-8D31-5F4669A7C60A}"/>
              </a:ext>
            </a:extLst>
          </p:cNvPr>
          <p:cNvPicPr>
            <a:picLocks noChangeAspect="1"/>
          </p:cNvPicPr>
          <p:nvPr/>
        </p:nvPicPr>
        <p:blipFill>
          <a:blip r:embed="rId2"/>
          <a:stretch>
            <a:fillRect/>
          </a:stretch>
        </p:blipFill>
        <p:spPr>
          <a:xfrm>
            <a:off x="0" y="778861"/>
            <a:ext cx="12192000" cy="4128435"/>
          </a:xfrm>
          <a:prstGeom prst="rect">
            <a:avLst/>
          </a:prstGeom>
        </p:spPr>
      </p:pic>
      <p:pic>
        <p:nvPicPr>
          <p:cNvPr id="8" name="Picture 7">
            <a:extLst>
              <a:ext uri="{FF2B5EF4-FFF2-40B4-BE49-F238E27FC236}">
                <a16:creationId xmlns:a16="http://schemas.microsoft.com/office/drawing/2014/main" id="{9EC659B6-04D7-2A8B-9E9E-FCC93B848D5E}"/>
              </a:ext>
            </a:extLst>
          </p:cNvPr>
          <p:cNvPicPr>
            <a:picLocks noChangeAspect="1"/>
          </p:cNvPicPr>
          <p:nvPr/>
        </p:nvPicPr>
        <p:blipFill>
          <a:blip r:embed="rId3"/>
          <a:stretch>
            <a:fillRect/>
          </a:stretch>
        </p:blipFill>
        <p:spPr>
          <a:xfrm>
            <a:off x="0" y="4988795"/>
            <a:ext cx="12192000" cy="1866942"/>
          </a:xfrm>
          <a:prstGeom prst="rect">
            <a:avLst/>
          </a:prstGeom>
        </p:spPr>
      </p:pic>
      <p:sp>
        <p:nvSpPr>
          <p:cNvPr id="9" name="TextBox 8">
            <a:extLst>
              <a:ext uri="{FF2B5EF4-FFF2-40B4-BE49-F238E27FC236}">
                <a16:creationId xmlns:a16="http://schemas.microsoft.com/office/drawing/2014/main" id="{D1BD4427-F94E-F5D9-801E-2C9350046C6F}"/>
              </a:ext>
            </a:extLst>
          </p:cNvPr>
          <p:cNvSpPr txBox="1"/>
          <p:nvPr/>
        </p:nvSpPr>
        <p:spPr>
          <a:xfrm>
            <a:off x="9206205" y="265613"/>
            <a:ext cx="2630848" cy="369332"/>
          </a:xfrm>
          <a:prstGeom prst="rect">
            <a:avLst/>
          </a:prstGeom>
          <a:noFill/>
        </p:spPr>
        <p:txBody>
          <a:bodyPr wrap="none" rtlCol="0">
            <a:spAutoFit/>
          </a:bodyPr>
          <a:lstStyle/>
          <a:p>
            <a:r>
              <a:rPr lang="en-US" dirty="0">
                <a:solidFill>
                  <a:schemeClr val="bg1"/>
                </a:solidFill>
                <a:hlinkClick r:id="rId4" action="ppaction://hlinksldjump">
                  <a:extLst>
                    <a:ext uri="{A12FA001-AC4F-418D-AE19-62706E023703}">
                      <ahyp:hlinkClr xmlns:ahyp="http://schemas.microsoft.com/office/drawing/2018/hyperlinkcolor" val="tx"/>
                    </a:ext>
                  </a:extLst>
                </a:hlinkClick>
              </a:rPr>
              <a:t>Back to Table of Contents</a:t>
            </a:r>
            <a:endParaRPr lang="en-US" dirty="0">
              <a:solidFill>
                <a:schemeClr val="bg1"/>
              </a:solidFill>
            </a:endParaRPr>
          </a:p>
        </p:txBody>
      </p:sp>
    </p:spTree>
    <p:extLst>
      <p:ext uri="{BB962C8B-B14F-4D97-AF65-F5344CB8AC3E}">
        <p14:creationId xmlns:p14="http://schemas.microsoft.com/office/powerpoint/2010/main" val="20034260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B088D-361E-B437-8913-A2CC30CC9702}"/>
              </a:ext>
            </a:extLst>
          </p:cNvPr>
          <p:cNvSpPr>
            <a:spLocks noGrp="1"/>
          </p:cNvSpPr>
          <p:nvPr>
            <p:ph type="title"/>
          </p:nvPr>
        </p:nvSpPr>
        <p:spPr/>
        <p:txBody>
          <a:bodyPr/>
          <a:lstStyle/>
          <a:p>
            <a:r>
              <a:rPr lang="en-US"/>
              <a:t>Color and Format Guide for Slides</a:t>
            </a:r>
          </a:p>
        </p:txBody>
      </p:sp>
      <p:sp>
        <p:nvSpPr>
          <p:cNvPr id="3" name="Footer Placeholder 2">
            <a:extLst>
              <a:ext uri="{FF2B5EF4-FFF2-40B4-BE49-F238E27FC236}">
                <a16:creationId xmlns:a16="http://schemas.microsoft.com/office/drawing/2014/main" id="{8011180D-7292-D152-48B4-1C2E93E8726B}"/>
              </a:ext>
            </a:extLst>
          </p:cNvPr>
          <p:cNvSpPr>
            <a:spLocks noGrp="1"/>
          </p:cNvSpPr>
          <p:nvPr>
            <p:ph type="ftr" sz="quarter" idx="11"/>
          </p:nvPr>
        </p:nvSpPr>
        <p:spPr/>
        <p:txBody>
          <a:bodyPr/>
          <a:lstStyle/>
          <a:p>
            <a:r>
              <a:rPr lang="en-US"/>
              <a:t>TEAM SEVEN PDR</a:t>
            </a:r>
          </a:p>
        </p:txBody>
      </p:sp>
      <p:sp>
        <p:nvSpPr>
          <p:cNvPr id="4" name="Slide Number Placeholder 3">
            <a:extLst>
              <a:ext uri="{FF2B5EF4-FFF2-40B4-BE49-F238E27FC236}">
                <a16:creationId xmlns:a16="http://schemas.microsoft.com/office/drawing/2014/main" id="{47C0728C-E53A-A3F5-6537-627E55F517FD}"/>
              </a:ext>
            </a:extLst>
          </p:cNvPr>
          <p:cNvSpPr>
            <a:spLocks noGrp="1"/>
          </p:cNvSpPr>
          <p:nvPr>
            <p:ph type="sldNum" sz="quarter" idx="12"/>
          </p:nvPr>
        </p:nvSpPr>
        <p:spPr/>
        <p:txBody>
          <a:bodyPr/>
          <a:lstStyle/>
          <a:p>
            <a:fld id="{B5CEABB6-07DC-46E8-9B57-56EC44A396E5}" type="slidenum">
              <a:rPr lang="en-US" smtClean="0"/>
              <a:t>69</a:t>
            </a:fld>
            <a:endParaRPr lang="en-US"/>
          </a:p>
        </p:txBody>
      </p:sp>
      <p:pic>
        <p:nvPicPr>
          <p:cNvPr id="5" name="Picture 5" descr="Chart, treemap chart&#10;&#10;Description automatically generated">
            <a:extLst>
              <a:ext uri="{FF2B5EF4-FFF2-40B4-BE49-F238E27FC236}">
                <a16:creationId xmlns:a16="http://schemas.microsoft.com/office/drawing/2014/main" id="{A1BECF40-FF7F-135D-2FDE-6D699C344752}"/>
              </a:ext>
            </a:extLst>
          </p:cNvPr>
          <p:cNvPicPr>
            <a:picLocks noChangeAspect="1"/>
          </p:cNvPicPr>
          <p:nvPr/>
        </p:nvPicPr>
        <p:blipFill>
          <a:blip r:embed="rId2"/>
          <a:stretch>
            <a:fillRect/>
          </a:stretch>
        </p:blipFill>
        <p:spPr>
          <a:xfrm>
            <a:off x="7373907" y="4525128"/>
            <a:ext cx="4480079" cy="1557989"/>
          </a:xfrm>
          <a:prstGeom prst="rect">
            <a:avLst/>
          </a:prstGeom>
        </p:spPr>
      </p:pic>
      <p:sp>
        <p:nvSpPr>
          <p:cNvPr id="6" name="Oval 5">
            <a:extLst>
              <a:ext uri="{FF2B5EF4-FFF2-40B4-BE49-F238E27FC236}">
                <a16:creationId xmlns:a16="http://schemas.microsoft.com/office/drawing/2014/main" id="{DCECB8E4-3ABF-6C9A-344F-48F50BA1CDCB}"/>
              </a:ext>
            </a:extLst>
          </p:cNvPr>
          <p:cNvSpPr/>
          <p:nvPr/>
        </p:nvSpPr>
        <p:spPr>
          <a:xfrm>
            <a:off x="1135184" y="1633414"/>
            <a:ext cx="722923" cy="722923"/>
          </a:xfrm>
          <a:prstGeom prst="ellipse">
            <a:avLst/>
          </a:prstGeom>
          <a:solidFill>
            <a:srgbClr val="8ECA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CC46375-94B6-26E2-BEFD-99730F3953CA}"/>
              </a:ext>
            </a:extLst>
          </p:cNvPr>
          <p:cNvSpPr/>
          <p:nvPr/>
        </p:nvSpPr>
        <p:spPr>
          <a:xfrm>
            <a:off x="1135184" y="2454029"/>
            <a:ext cx="722923" cy="722923"/>
          </a:xfrm>
          <a:prstGeom prst="ellipse">
            <a:avLst/>
          </a:prstGeom>
          <a:solidFill>
            <a:srgbClr val="219E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10E4B3-3D51-72AF-E90A-F75077035E9D}"/>
              </a:ext>
            </a:extLst>
          </p:cNvPr>
          <p:cNvSpPr/>
          <p:nvPr/>
        </p:nvSpPr>
        <p:spPr>
          <a:xfrm>
            <a:off x="1135183" y="3294182"/>
            <a:ext cx="722923" cy="722923"/>
          </a:xfrm>
          <a:prstGeom prst="ellipse">
            <a:avLst/>
          </a:prstGeom>
          <a:solidFill>
            <a:srgbClr val="0230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77E1FDB-AB5E-383D-16B8-5BA4809A69C1}"/>
              </a:ext>
            </a:extLst>
          </p:cNvPr>
          <p:cNvSpPr/>
          <p:nvPr/>
        </p:nvSpPr>
        <p:spPr>
          <a:xfrm>
            <a:off x="1135184" y="4163644"/>
            <a:ext cx="722923" cy="722923"/>
          </a:xfrm>
          <a:prstGeom prst="ellipse">
            <a:avLst/>
          </a:prstGeom>
          <a:solidFill>
            <a:srgbClr val="FFB7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2AD897C-8747-5EF8-0C45-3B5906B0AA62}"/>
              </a:ext>
            </a:extLst>
          </p:cNvPr>
          <p:cNvSpPr/>
          <p:nvPr/>
        </p:nvSpPr>
        <p:spPr>
          <a:xfrm>
            <a:off x="1135183" y="4974490"/>
            <a:ext cx="722923" cy="722923"/>
          </a:xfrm>
          <a:prstGeom prst="ellipse">
            <a:avLst/>
          </a:prstGeom>
          <a:solidFill>
            <a:srgbClr val="FB8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62949D-BA7D-B4C3-23D6-9D905C5C92C5}"/>
              </a:ext>
            </a:extLst>
          </p:cNvPr>
          <p:cNvSpPr txBox="1"/>
          <p:nvPr/>
        </p:nvSpPr>
        <p:spPr>
          <a:xfrm>
            <a:off x="105748" y="6390886"/>
            <a:ext cx="2630848" cy="369332"/>
          </a:xfrm>
          <a:prstGeom prst="rect">
            <a:avLst/>
          </a:prstGeom>
          <a:noFill/>
        </p:spPr>
        <p:txBody>
          <a:bodyPr wrap="none" rtlCol="0">
            <a:spAutoFit/>
          </a:bodyPr>
          <a:lstStyle/>
          <a:p>
            <a:r>
              <a:rPr lang="en-US" dirty="0">
                <a:hlinkClick r:id="rId3" action="ppaction://hlinksldjump"/>
              </a:rPr>
              <a:t>Back to Table of Contents</a:t>
            </a:r>
            <a:endParaRPr lang="en-US" dirty="0"/>
          </a:p>
        </p:txBody>
      </p:sp>
    </p:spTree>
    <p:extLst>
      <p:ext uri="{BB962C8B-B14F-4D97-AF65-F5344CB8AC3E}">
        <p14:creationId xmlns:p14="http://schemas.microsoft.com/office/powerpoint/2010/main" val="400790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756F1-E37A-C8AB-C4CA-5F82F36ACA2B}"/>
              </a:ext>
            </a:extLst>
          </p:cNvPr>
          <p:cNvSpPr>
            <a:spLocks noGrp="1"/>
          </p:cNvSpPr>
          <p:nvPr>
            <p:ph type="title"/>
          </p:nvPr>
        </p:nvSpPr>
        <p:spPr>
          <a:xfrm>
            <a:off x="640491" y="2165804"/>
            <a:ext cx="4602318" cy="1325563"/>
          </a:xfrm>
        </p:spPr>
        <p:txBody>
          <a:bodyPr/>
          <a:lstStyle/>
          <a:p>
            <a:r>
              <a:rPr lang="en-US"/>
              <a:t>Functional</a:t>
            </a:r>
            <a:br>
              <a:rPr lang="en-US"/>
            </a:br>
            <a:r>
              <a:rPr lang="en-US"/>
              <a:t>Requirements</a:t>
            </a:r>
          </a:p>
        </p:txBody>
      </p:sp>
      <p:sp>
        <p:nvSpPr>
          <p:cNvPr id="13" name="Footer Placeholder 12">
            <a:extLst>
              <a:ext uri="{FF2B5EF4-FFF2-40B4-BE49-F238E27FC236}">
                <a16:creationId xmlns:a16="http://schemas.microsoft.com/office/drawing/2014/main" id="{580C6756-93EE-557D-174C-36A7877BC754}"/>
              </a:ext>
            </a:extLst>
          </p:cNvPr>
          <p:cNvSpPr>
            <a:spLocks noGrp="1"/>
          </p:cNvSpPr>
          <p:nvPr>
            <p:ph type="ftr" sz="quarter" idx="11"/>
          </p:nvPr>
        </p:nvSpPr>
        <p:spPr/>
        <p:txBody>
          <a:bodyPr/>
          <a:lstStyle/>
          <a:p>
            <a:r>
              <a:rPr lang="en-US"/>
              <a:t>TEAM SEVEN PDR</a:t>
            </a:r>
          </a:p>
        </p:txBody>
      </p:sp>
      <p:sp>
        <p:nvSpPr>
          <p:cNvPr id="14" name="Slide Number Placeholder 13">
            <a:extLst>
              <a:ext uri="{FF2B5EF4-FFF2-40B4-BE49-F238E27FC236}">
                <a16:creationId xmlns:a16="http://schemas.microsoft.com/office/drawing/2014/main" id="{BF6CBC4B-44B5-9F25-EC79-FBE8F0B6A933}"/>
              </a:ext>
            </a:extLst>
          </p:cNvPr>
          <p:cNvSpPr>
            <a:spLocks noGrp="1"/>
          </p:cNvSpPr>
          <p:nvPr>
            <p:ph type="sldNum" sz="quarter" idx="12"/>
          </p:nvPr>
        </p:nvSpPr>
        <p:spPr/>
        <p:txBody>
          <a:bodyPr/>
          <a:lstStyle/>
          <a:p>
            <a:fld id="{B5CEABB6-07DC-46E8-9B57-56EC44A396E5}" type="slidenum">
              <a:rPr lang="en-US" smtClean="0"/>
              <a:t>7</a:t>
            </a:fld>
            <a:endParaRPr lang="en-US"/>
          </a:p>
        </p:txBody>
      </p:sp>
      <p:graphicFrame>
        <p:nvGraphicFramePr>
          <p:cNvPr id="15" name="Table 15">
            <a:extLst>
              <a:ext uri="{FF2B5EF4-FFF2-40B4-BE49-F238E27FC236}">
                <a16:creationId xmlns:a16="http://schemas.microsoft.com/office/drawing/2014/main" id="{67860E88-9BCD-9774-6FF0-0F19CB04A477}"/>
              </a:ext>
            </a:extLst>
          </p:cNvPr>
          <p:cNvGraphicFramePr>
            <a:graphicFrameLocks noGrp="1"/>
          </p:cNvGraphicFramePr>
          <p:nvPr>
            <p:extLst>
              <p:ext uri="{D42A27DB-BD31-4B8C-83A1-F6EECF244321}">
                <p14:modId xmlns:p14="http://schemas.microsoft.com/office/powerpoint/2010/main" val="3086922924"/>
              </p:ext>
            </p:extLst>
          </p:nvPr>
        </p:nvGraphicFramePr>
        <p:xfrm>
          <a:off x="4711521" y="311239"/>
          <a:ext cx="6518440" cy="5927992"/>
        </p:xfrm>
        <a:graphic>
          <a:graphicData uri="http://schemas.openxmlformats.org/drawingml/2006/table">
            <a:tbl>
              <a:tblPr firstRow="1" bandRow="1">
                <a:tableStyleId>{073A0DAA-6AF3-43AB-8588-CEC1D06C72B9}</a:tableStyleId>
              </a:tblPr>
              <a:tblGrid>
                <a:gridCol w="1141903">
                  <a:extLst>
                    <a:ext uri="{9D8B030D-6E8A-4147-A177-3AD203B41FA5}">
                      <a16:colId xmlns:a16="http://schemas.microsoft.com/office/drawing/2014/main" val="34056521"/>
                    </a:ext>
                  </a:extLst>
                </a:gridCol>
                <a:gridCol w="5376537">
                  <a:extLst>
                    <a:ext uri="{9D8B030D-6E8A-4147-A177-3AD203B41FA5}">
                      <a16:colId xmlns:a16="http://schemas.microsoft.com/office/drawing/2014/main" val="3390265800"/>
                    </a:ext>
                  </a:extLst>
                </a:gridCol>
              </a:tblGrid>
              <a:tr h="803818">
                <a:tc>
                  <a:txBody>
                    <a:bodyPr/>
                    <a:lstStyle/>
                    <a:p>
                      <a:pPr algn="ctr"/>
                      <a:r>
                        <a:rPr lang="en-US" sz="2000"/>
                        <a:t>FR #</a:t>
                      </a:r>
                    </a:p>
                  </a:txBody>
                  <a:tcPr anchor="ctr">
                    <a:solidFill>
                      <a:schemeClr val="tx2"/>
                    </a:solidFill>
                  </a:tcPr>
                </a:tc>
                <a:tc>
                  <a:txBody>
                    <a:bodyPr/>
                    <a:lstStyle/>
                    <a:p>
                      <a:pPr algn="ctr"/>
                      <a:r>
                        <a:rPr lang="en-US" sz="2400"/>
                        <a:t>Requirement</a:t>
                      </a:r>
                    </a:p>
                  </a:txBody>
                  <a:tcPr anchor="ctr">
                    <a:solidFill>
                      <a:schemeClr val="tx2"/>
                    </a:solidFill>
                  </a:tcPr>
                </a:tc>
                <a:extLst>
                  <a:ext uri="{0D108BD9-81ED-4DB2-BD59-A6C34878D82A}">
                    <a16:rowId xmlns:a16="http://schemas.microsoft.com/office/drawing/2014/main" val="2364767453"/>
                  </a:ext>
                </a:extLst>
              </a:tr>
              <a:tr h="803818">
                <a:tc>
                  <a:txBody>
                    <a:bodyPr/>
                    <a:lstStyle/>
                    <a:p>
                      <a:pPr algn="ctr"/>
                      <a:r>
                        <a:rPr lang="en-US" sz="1600"/>
                        <a:t>1</a:t>
                      </a:r>
                    </a:p>
                  </a:txBody>
                  <a:tcPr anchor="ctr"/>
                </a:tc>
                <a:tc>
                  <a:txBody>
                    <a:bodyPr/>
                    <a:lstStyle/>
                    <a:p>
                      <a:pPr algn="ctr"/>
                      <a:r>
                        <a:rPr lang="en-US" sz="1600" b="0" kern="1200">
                          <a:solidFill>
                            <a:schemeClr val="dk1"/>
                          </a:solidFill>
                          <a:effectLst/>
                        </a:rPr>
                        <a:t>The UAS shall be capable of receiving commands and transmitting telemetry to and from a controller</a:t>
                      </a:r>
                      <a:endParaRPr lang="en-US" sz="1600"/>
                    </a:p>
                  </a:txBody>
                  <a:tcPr anchor="ctr"/>
                </a:tc>
                <a:extLst>
                  <a:ext uri="{0D108BD9-81ED-4DB2-BD59-A6C34878D82A}">
                    <a16:rowId xmlns:a16="http://schemas.microsoft.com/office/drawing/2014/main" val="1829595587"/>
                  </a:ext>
                </a:extLst>
              </a:tr>
              <a:tr h="803818">
                <a:tc>
                  <a:txBody>
                    <a:bodyPr/>
                    <a:lstStyle/>
                    <a:p>
                      <a:pPr algn="ctr"/>
                      <a:r>
                        <a:rPr lang="en-US" sz="1600"/>
                        <a:t>2</a:t>
                      </a:r>
                    </a:p>
                  </a:txBody>
                  <a:tcPr anchor="ctr"/>
                </a:tc>
                <a:tc>
                  <a:txBody>
                    <a:bodyPr/>
                    <a:lstStyle/>
                    <a:p>
                      <a:pPr algn="ctr"/>
                      <a:r>
                        <a:rPr lang="en-US" sz="1600" b="0" kern="1200">
                          <a:solidFill>
                            <a:schemeClr val="dk1"/>
                          </a:solidFill>
                          <a:effectLst/>
                        </a:rPr>
                        <a:t>The UAS shall manage aircraft trajectory based on energy state and specified mission parameters to improve flight endurance</a:t>
                      </a:r>
                      <a:endParaRPr lang="en-US" sz="1600"/>
                    </a:p>
                  </a:txBody>
                  <a:tcPr anchor="ctr"/>
                </a:tc>
                <a:extLst>
                  <a:ext uri="{0D108BD9-81ED-4DB2-BD59-A6C34878D82A}">
                    <a16:rowId xmlns:a16="http://schemas.microsoft.com/office/drawing/2014/main" val="3612911572"/>
                  </a:ext>
                </a:extLst>
              </a:tr>
              <a:tr h="803818">
                <a:tc>
                  <a:txBody>
                    <a:bodyPr/>
                    <a:lstStyle/>
                    <a:p>
                      <a:pPr algn="ctr"/>
                      <a:r>
                        <a:rPr lang="en-US" sz="1600"/>
                        <a:t>3</a:t>
                      </a:r>
                    </a:p>
                  </a:txBody>
                  <a:tcPr anchor="ctr"/>
                </a:tc>
                <a:tc>
                  <a:txBody>
                    <a:bodyPr/>
                    <a:lstStyle/>
                    <a:p>
                      <a:pPr algn="ctr"/>
                      <a:r>
                        <a:rPr lang="en-US" sz="1600" b="0" kern="1200">
                          <a:solidFill>
                            <a:schemeClr val="dk1"/>
                          </a:solidFill>
                          <a:effectLst/>
                        </a:rPr>
                        <a:t>Flight operation shall minimize user workload and need for active user input throughout its entire mission profile</a:t>
                      </a:r>
                      <a:endParaRPr lang="en-US" sz="1600"/>
                    </a:p>
                  </a:txBody>
                  <a:tcPr anchor="ctr"/>
                </a:tc>
                <a:extLst>
                  <a:ext uri="{0D108BD9-81ED-4DB2-BD59-A6C34878D82A}">
                    <a16:rowId xmlns:a16="http://schemas.microsoft.com/office/drawing/2014/main" val="747184881"/>
                  </a:ext>
                </a:extLst>
              </a:tr>
              <a:tr h="803818">
                <a:tc>
                  <a:txBody>
                    <a:bodyPr/>
                    <a:lstStyle/>
                    <a:p>
                      <a:pPr algn="ctr"/>
                      <a:r>
                        <a:rPr lang="en-US" sz="1600"/>
                        <a:t>4</a:t>
                      </a:r>
                    </a:p>
                  </a:txBody>
                  <a:tcPr anchor="ctr"/>
                </a:tc>
                <a:tc>
                  <a:txBody>
                    <a:bodyPr/>
                    <a:lstStyle/>
                    <a:p>
                      <a:pPr algn="ctr"/>
                      <a:r>
                        <a:rPr lang="en-US" sz="1600" b="0" kern="1200">
                          <a:solidFill>
                            <a:schemeClr val="dk1"/>
                          </a:solidFill>
                          <a:effectLst/>
                        </a:rPr>
                        <a:t>The UAS shall adhere to all relevant guidelines and implement measures to protect the safety of the UAS itself as well as people and objects in the surrounding area</a:t>
                      </a:r>
                      <a:endParaRPr lang="en-US" sz="1600"/>
                    </a:p>
                  </a:txBody>
                  <a:tcPr anchor="ctr"/>
                </a:tc>
                <a:extLst>
                  <a:ext uri="{0D108BD9-81ED-4DB2-BD59-A6C34878D82A}">
                    <a16:rowId xmlns:a16="http://schemas.microsoft.com/office/drawing/2014/main" val="4222239089"/>
                  </a:ext>
                </a:extLst>
              </a:tr>
              <a:tr h="803818">
                <a:tc>
                  <a:txBody>
                    <a:bodyPr/>
                    <a:lstStyle/>
                    <a:p>
                      <a:pPr algn="ctr"/>
                      <a:r>
                        <a:rPr lang="en-US" sz="1600"/>
                        <a:t>5</a:t>
                      </a:r>
                    </a:p>
                  </a:txBody>
                  <a:tcPr anchor="ctr"/>
                </a:tc>
                <a:tc>
                  <a:txBody>
                    <a:bodyPr/>
                    <a:lstStyle/>
                    <a:p>
                      <a:pPr algn="ctr"/>
                      <a:r>
                        <a:rPr lang="en-US" sz="1600" b="0" kern="1200">
                          <a:solidFill>
                            <a:schemeClr val="dk1"/>
                          </a:solidFill>
                          <a:effectLst/>
                        </a:rPr>
                        <a:t>The UAS shall be fully operational in austere environments with the ability to adapt to varied conditions and remain in a continual standby posture when unused</a:t>
                      </a:r>
                      <a:endParaRPr lang="en-US" sz="1600"/>
                    </a:p>
                  </a:txBody>
                  <a:tcPr anchor="ctr"/>
                </a:tc>
                <a:extLst>
                  <a:ext uri="{0D108BD9-81ED-4DB2-BD59-A6C34878D82A}">
                    <a16:rowId xmlns:a16="http://schemas.microsoft.com/office/drawing/2014/main" val="105024534"/>
                  </a:ext>
                </a:extLst>
              </a:tr>
              <a:tr h="803818">
                <a:tc>
                  <a:txBody>
                    <a:bodyPr/>
                    <a:lstStyle/>
                    <a:p>
                      <a:pPr algn="ctr"/>
                      <a:r>
                        <a:rPr lang="en-US" sz="1600"/>
                        <a:t>6</a:t>
                      </a:r>
                    </a:p>
                  </a:txBody>
                  <a:tcPr anchor="ctr"/>
                </a:tc>
                <a:tc>
                  <a:txBody>
                    <a:bodyPr/>
                    <a:lstStyle/>
                    <a:p>
                      <a:pPr algn="ctr"/>
                      <a:r>
                        <a:rPr lang="en-US" sz="1600" b="0" kern="1200">
                          <a:solidFill>
                            <a:schemeClr val="dk1"/>
                          </a:solidFill>
                          <a:effectLst/>
                        </a:rPr>
                        <a:t>The initial cost and complexity for users to assemble, configure, operate, and maintain the UAS system shall be minimized and shall seek to significantly undercut prices of existing long endurance drone systems</a:t>
                      </a:r>
                      <a:endParaRPr lang="en-US" sz="1600"/>
                    </a:p>
                  </a:txBody>
                  <a:tcPr anchor="ctr"/>
                </a:tc>
                <a:extLst>
                  <a:ext uri="{0D108BD9-81ED-4DB2-BD59-A6C34878D82A}">
                    <a16:rowId xmlns:a16="http://schemas.microsoft.com/office/drawing/2014/main" val="2912175484"/>
                  </a:ext>
                </a:extLst>
              </a:tr>
            </a:tbl>
          </a:graphicData>
        </a:graphic>
      </p:graphicFrame>
      <p:grpSp>
        <p:nvGrpSpPr>
          <p:cNvPr id="3" name="Group 2">
            <a:extLst>
              <a:ext uri="{FF2B5EF4-FFF2-40B4-BE49-F238E27FC236}">
                <a16:creationId xmlns:a16="http://schemas.microsoft.com/office/drawing/2014/main" id="{01A81747-A76D-CCB1-5F36-B1BB7ADA4F67}"/>
              </a:ext>
            </a:extLst>
          </p:cNvPr>
          <p:cNvGrpSpPr/>
          <p:nvPr/>
        </p:nvGrpSpPr>
        <p:grpSpPr>
          <a:xfrm>
            <a:off x="124195" y="6323610"/>
            <a:ext cx="4975688" cy="501650"/>
            <a:chOff x="124195" y="6323610"/>
            <a:chExt cx="4975688" cy="501650"/>
          </a:xfrm>
        </p:grpSpPr>
        <p:sp>
          <p:nvSpPr>
            <p:cNvPr id="4" name="Rectangle: Rounded Corners 3">
              <a:extLst>
                <a:ext uri="{FF2B5EF4-FFF2-40B4-BE49-F238E27FC236}">
                  <a16:creationId xmlns:a16="http://schemas.microsoft.com/office/drawing/2014/main" id="{B9882DDD-7955-988E-6FC2-9AFB70268B8C}"/>
                </a:ext>
              </a:extLst>
            </p:cNvPr>
            <p:cNvSpPr/>
            <p:nvPr/>
          </p:nvSpPr>
          <p:spPr>
            <a:xfrm>
              <a:off x="124195"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91BF3AB-F88F-388E-C639-E3A5F3B39CF3}"/>
                </a:ext>
              </a:extLst>
            </p:cNvPr>
            <p:cNvSpPr/>
            <p:nvPr/>
          </p:nvSpPr>
          <p:spPr>
            <a:xfrm>
              <a:off x="211183" y="6388632"/>
              <a:ext cx="1096964"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6" name="Rectangle: Rounded Corners 5">
              <a:extLst>
                <a:ext uri="{FF2B5EF4-FFF2-40B4-BE49-F238E27FC236}">
                  <a16:creationId xmlns:a16="http://schemas.microsoft.com/office/drawing/2014/main" id="{0DC92194-B822-DFC5-F227-6DA492D18C3D}"/>
                </a:ext>
              </a:extLst>
            </p:cNvPr>
            <p:cNvSpPr/>
            <p:nvPr/>
          </p:nvSpPr>
          <p:spPr>
            <a:xfrm>
              <a:off x="1417653"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7" name="Rectangle: Rounded Corners 6">
              <a:extLst>
                <a:ext uri="{FF2B5EF4-FFF2-40B4-BE49-F238E27FC236}">
                  <a16:creationId xmlns:a16="http://schemas.microsoft.com/office/drawing/2014/main" id="{A4709266-71BD-EB22-52A4-913F6987D77B}"/>
                </a:ext>
              </a:extLst>
            </p:cNvPr>
            <p:cNvSpPr/>
            <p:nvPr/>
          </p:nvSpPr>
          <p:spPr>
            <a:xfrm>
              <a:off x="2628803"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8" name="Rectangle: Rounded Corners 7">
              <a:extLst>
                <a:ext uri="{FF2B5EF4-FFF2-40B4-BE49-F238E27FC236}">
                  <a16:creationId xmlns:a16="http://schemas.microsoft.com/office/drawing/2014/main" id="{FDF5167B-81CD-5CA2-886E-DEBE512700EF}"/>
                </a:ext>
              </a:extLst>
            </p:cNvPr>
            <p:cNvSpPr/>
            <p:nvPr/>
          </p:nvSpPr>
          <p:spPr>
            <a:xfrm>
              <a:off x="3862472"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18" name="Picture 17">
            <a:hlinkClick r:id="rId3" action="ppaction://hlinksldjump"/>
            <a:extLst>
              <a:ext uri="{FF2B5EF4-FFF2-40B4-BE49-F238E27FC236}">
                <a16:creationId xmlns:a16="http://schemas.microsoft.com/office/drawing/2014/main" id="{08BB42D5-3C5D-2003-1562-A529C4B01C54}"/>
              </a:ext>
            </a:extLst>
          </p:cNvPr>
          <p:cNvPicPr>
            <a:picLocks noChangeAspect="1"/>
          </p:cNvPicPr>
          <p:nvPr/>
        </p:nvPicPr>
        <p:blipFill>
          <a:blip r:embed="rId4"/>
          <a:stretch>
            <a:fillRect/>
          </a:stretch>
        </p:blipFill>
        <p:spPr>
          <a:xfrm>
            <a:off x="11257022" y="0"/>
            <a:ext cx="934978" cy="868794"/>
          </a:xfrm>
          <a:prstGeom prst="rect">
            <a:avLst/>
          </a:prstGeom>
        </p:spPr>
      </p:pic>
    </p:spTree>
    <p:extLst>
      <p:ext uri="{BB962C8B-B14F-4D97-AF65-F5344CB8AC3E}">
        <p14:creationId xmlns:p14="http://schemas.microsoft.com/office/powerpoint/2010/main" val="3081817244"/>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356F-5A51-A443-C247-C3D0F3880FB6}"/>
              </a:ext>
            </a:extLst>
          </p:cNvPr>
          <p:cNvSpPr>
            <a:spLocks noGrp="1"/>
          </p:cNvSpPr>
          <p:nvPr>
            <p:ph type="title"/>
          </p:nvPr>
        </p:nvSpPr>
        <p:spPr/>
        <p:txBody>
          <a:bodyPr/>
          <a:lstStyle/>
          <a:p>
            <a:r>
              <a:rPr lang="en-US"/>
              <a:t>Critical Project Elements</a:t>
            </a:r>
          </a:p>
        </p:txBody>
      </p:sp>
      <p:sp>
        <p:nvSpPr>
          <p:cNvPr id="3" name="Picture Placeholder 2">
            <a:extLst>
              <a:ext uri="{FF2B5EF4-FFF2-40B4-BE49-F238E27FC236}">
                <a16:creationId xmlns:a16="http://schemas.microsoft.com/office/drawing/2014/main" id="{F3C3C187-FC84-327D-0942-D4D46F05CB9B}"/>
              </a:ext>
            </a:extLst>
          </p:cNvPr>
          <p:cNvSpPr>
            <a:spLocks noGrp="1"/>
          </p:cNvSpPr>
          <p:nvPr>
            <p:ph type="pic" sz="quarter" idx="23"/>
          </p:nvPr>
        </p:nvSpPr>
        <p:spPr/>
      </p:sp>
      <p:sp>
        <p:nvSpPr>
          <p:cNvPr id="4" name="Text Placeholder 3">
            <a:extLst>
              <a:ext uri="{FF2B5EF4-FFF2-40B4-BE49-F238E27FC236}">
                <a16:creationId xmlns:a16="http://schemas.microsoft.com/office/drawing/2014/main" id="{53452D83-A364-3ED0-EC66-95E9CAB7830C}"/>
              </a:ext>
            </a:extLst>
          </p:cNvPr>
          <p:cNvSpPr>
            <a:spLocks noGrp="1"/>
          </p:cNvSpPr>
          <p:nvPr>
            <p:ph type="body" sz="quarter" idx="13"/>
          </p:nvPr>
        </p:nvSpPr>
        <p:spPr>
          <a:ln>
            <a:solidFill>
              <a:schemeClr val="accent4"/>
            </a:solidFill>
          </a:ln>
        </p:spPr>
        <p:txBody>
          <a:bodyPr vert="horz" lIns="91440" tIns="457200" rIns="91440" bIns="45720" rtlCol="0" anchor="t">
            <a:noAutofit/>
          </a:bodyPr>
          <a:lstStyle/>
          <a:p>
            <a:r>
              <a:rPr lang="en-US" sz="2000" dirty="0"/>
              <a:t>Energy Management</a:t>
            </a:r>
          </a:p>
        </p:txBody>
      </p:sp>
      <p:sp>
        <p:nvSpPr>
          <p:cNvPr id="5" name="Text Placeholder 4">
            <a:extLst>
              <a:ext uri="{FF2B5EF4-FFF2-40B4-BE49-F238E27FC236}">
                <a16:creationId xmlns:a16="http://schemas.microsoft.com/office/drawing/2014/main" id="{49B21247-1D76-CFFD-B760-8A5350EB33A3}"/>
              </a:ext>
            </a:extLst>
          </p:cNvPr>
          <p:cNvSpPr>
            <a:spLocks noGrp="1"/>
          </p:cNvSpPr>
          <p:nvPr>
            <p:ph type="body" sz="quarter" idx="15"/>
          </p:nvPr>
        </p:nvSpPr>
        <p:spPr>
          <a:xfrm>
            <a:off x="1095593" y="3511993"/>
            <a:ext cx="2743200" cy="1704585"/>
          </a:xfrm>
        </p:spPr>
        <p:txBody>
          <a:bodyPr>
            <a:normAutofit/>
          </a:bodyPr>
          <a:lstStyle/>
          <a:p>
            <a:r>
              <a:rPr lang="en-US" sz="1600"/>
              <a:t>Driven by the primary goal of the program, energy management is at the forefront of the project</a:t>
            </a:r>
          </a:p>
        </p:txBody>
      </p:sp>
      <p:sp>
        <p:nvSpPr>
          <p:cNvPr id="6" name="Date Placeholder 5">
            <a:extLst>
              <a:ext uri="{FF2B5EF4-FFF2-40B4-BE49-F238E27FC236}">
                <a16:creationId xmlns:a16="http://schemas.microsoft.com/office/drawing/2014/main" id="{C28348C6-4325-6D86-53E9-CAC811FF2A00}"/>
              </a:ext>
            </a:extLst>
          </p:cNvPr>
          <p:cNvSpPr>
            <a:spLocks noGrp="1"/>
          </p:cNvSpPr>
          <p:nvPr>
            <p:ph type="dt" sz="half" idx="4294967295"/>
          </p:nvPr>
        </p:nvSpPr>
        <p:spPr>
          <a:xfrm>
            <a:off x="838200" y="6356350"/>
            <a:ext cx="2743200" cy="365125"/>
          </a:xfrm>
          <a:prstGeom prst="rect">
            <a:avLst/>
          </a:prstGeom>
        </p:spPr>
        <p:txBody>
          <a:bodyPr/>
          <a:lstStyle/>
          <a:p>
            <a:r>
              <a:rPr lang="en-US"/>
              <a:t>20XX</a:t>
            </a:r>
          </a:p>
        </p:txBody>
      </p:sp>
      <p:sp>
        <p:nvSpPr>
          <p:cNvPr id="7" name="Text Placeholder 6">
            <a:extLst>
              <a:ext uri="{FF2B5EF4-FFF2-40B4-BE49-F238E27FC236}">
                <a16:creationId xmlns:a16="http://schemas.microsoft.com/office/drawing/2014/main" id="{A30EC0A3-8810-748C-4812-A271804E2FE7}"/>
              </a:ext>
            </a:extLst>
          </p:cNvPr>
          <p:cNvSpPr>
            <a:spLocks noGrp="1"/>
          </p:cNvSpPr>
          <p:nvPr>
            <p:ph type="body" sz="quarter" idx="24"/>
          </p:nvPr>
        </p:nvSpPr>
        <p:spPr>
          <a:ln>
            <a:solidFill>
              <a:schemeClr val="accent4"/>
            </a:solidFill>
          </a:ln>
        </p:spPr>
        <p:txBody>
          <a:bodyPr/>
          <a:lstStyle/>
          <a:p>
            <a:r>
              <a:rPr lang="en-US" sz="2400" dirty="0"/>
              <a:t> </a:t>
            </a:r>
          </a:p>
        </p:txBody>
      </p:sp>
      <p:sp>
        <p:nvSpPr>
          <p:cNvPr id="8" name="Text Placeholder 7">
            <a:extLst>
              <a:ext uri="{FF2B5EF4-FFF2-40B4-BE49-F238E27FC236}">
                <a16:creationId xmlns:a16="http://schemas.microsoft.com/office/drawing/2014/main" id="{E752EAA9-5DBC-15AA-66CF-73DB076F6BA0}"/>
              </a:ext>
            </a:extLst>
          </p:cNvPr>
          <p:cNvSpPr>
            <a:spLocks noGrp="1"/>
          </p:cNvSpPr>
          <p:nvPr>
            <p:ph type="body" sz="quarter" idx="25"/>
          </p:nvPr>
        </p:nvSpPr>
        <p:spPr>
          <a:xfrm>
            <a:off x="4765548" y="3511992"/>
            <a:ext cx="2743200" cy="1704585"/>
          </a:xfrm>
        </p:spPr>
        <p:txBody>
          <a:bodyPr>
            <a:normAutofit/>
          </a:bodyPr>
          <a:lstStyle/>
          <a:p>
            <a:r>
              <a:rPr lang="en-US" sz="1600"/>
              <a:t>To simplify user workload and improve safety of the system, SAS becomes a focus for the project</a:t>
            </a:r>
          </a:p>
        </p:txBody>
      </p:sp>
      <p:sp>
        <p:nvSpPr>
          <p:cNvPr id="9" name="Footer Placeholder 8">
            <a:extLst>
              <a:ext uri="{FF2B5EF4-FFF2-40B4-BE49-F238E27FC236}">
                <a16:creationId xmlns:a16="http://schemas.microsoft.com/office/drawing/2014/main" id="{3DF7ED90-4444-BA88-08CE-00885072BF2C}"/>
              </a:ext>
            </a:extLst>
          </p:cNvPr>
          <p:cNvSpPr>
            <a:spLocks noGrp="1"/>
          </p:cNvSpPr>
          <p:nvPr>
            <p:ph type="ftr" sz="quarter" idx="21"/>
          </p:nvPr>
        </p:nvSpPr>
        <p:spPr/>
        <p:txBody>
          <a:bodyPr/>
          <a:lstStyle/>
          <a:p>
            <a:r>
              <a:rPr lang="en-US"/>
              <a:t>TEAM SEVEN PDR</a:t>
            </a:r>
          </a:p>
        </p:txBody>
      </p:sp>
      <p:sp>
        <p:nvSpPr>
          <p:cNvPr id="10" name="Text Placeholder 9">
            <a:extLst>
              <a:ext uri="{FF2B5EF4-FFF2-40B4-BE49-F238E27FC236}">
                <a16:creationId xmlns:a16="http://schemas.microsoft.com/office/drawing/2014/main" id="{8D30D94F-CCDB-90F6-A20D-6B894434FAE0}"/>
              </a:ext>
            </a:extLst>
          </p:cNvPr>
          <p:cNvSpPr>
            <a:spLocks noGrp="1"/>
          </p:cNvSpPr>
          <p:nvPr>
            <p:ph type="body" sz="quarter" idx="26"/>
          </p:nvPr>
        </p:nvSpPr>
        <p:spPr>
          <a:ln>
            <a:solidFill>
              <a:schemeClr val="accent4"/>
            </a:solidFill>
          </a:ln>
        </p:spPr>
        <p:txBody>
          <a:bodyPr vert="horz" lIns="91440" tIns="457200" rIns="91440" bIns="45720" rtlCol="0" anchor="t">
            <a:noAutofit/>
          </a:bodyPr>
          <a:lstStyle/>
          <a:p>
            <a:r>
              <a:rPr lang="en-US" sz="2000" dirty="0"/>
              <a:t>Flight Boundaries</a:t>
            </a:r>
          </a:p>
        </p:txBody>
      </p:sp>
      <p:sp>
        <p:nvSpPr>
          <p:cNvPr id="11" name="Text Placeholder 10">
            <a:extLst>
              <a:ext uri="{FF2B5EF4-FFF2-40B4-BE49-F238E27FC236}">
                <a16:creationId xmlns:a16="http://schemas.microsoft.com/office/drawing/2014/main" id="{005DE3BF-D89E-A5F5-45A3-A0BB4FEFBA1F}"/>
              </a:ext>
            </a:extLst>
          </p:cNvPr>
          <p:cNvSpPr>
            <a:spLocks noGrp="1"/>
          </p:cNvSpPr>
          <p:nvPr>
            <p:ph type="body" sz="quarter" idx="27"/>
          </p:nvPr>
        </p:nvSpPr>
        <p:spPr>
          <a:xfrm>
            <a:off x="8377130" y="3511992"/>
            <a:ext cx="2743200" cy="1704586"/>
          </a:xfrm>
        </p:spPr>
        <p:txBody>
          <a:bodyPr>
            <a:normAutofit/>
          </a:bodyPr>
          <a:lstStyle/>
          <a:p>
            <a:r>
              <a:rPr lang="en-US" sz="1600"/>
              <a:t>Preserving LOS with the aircraft is essential for safety and constant telemetry downlink, thus determining and maintaining flight boundaries becomes a top priority</a:t>
            </a:r>
          </a:p>
        </p:txBody>
      </p:sp>
      <p:sp>
        <p:nvSpPr>
          <p:cNvPr id="12" name="Slide Number Placeholder 11">
            <a:extLst>
              <a:ext uri="{FF2B5EF4-FFF2-40B4-BE49-F238E27FC236}">
                <a16:creationId xmlns:a16="http://schemas.microsoft.com/office/drawing/2014/main" id="{615ECA5C-97A6-0846-45E6-30E73E9741DB}"/>
              </a:ext>
            </a:extLst>
          </p:cNvPr>
          <p:cNvSpPr>
            <a:spLocks noGrp="1"/>
          </p:cNvSpPr>
          <p:nvPr>
            <p:ph type="sldNum" sz="quarter" idx="22"/>
          </p:nvPr>
        </p:nvSpPr>
        <p:spPr/>
        <p:txBody>
          <a:bodyPr/>
          <a:lstStyle/>
          <a:p>
            <a:fld id="{B5CEABB6-07DC-46E8-9B57-56EC44A396E5}" type="slidenum">
              <a:rPr lang="en-US" smtClean="0"/>
              <a:pPr/>
              <a:t>8</a:t>
            </a:fld>
            <a:endParaRPr lang="en-US"/>
          </a:p>
        </p:txBody>
      </p:sp>
      <p:sp>
        <p:nvSpPr>
          <p:cNvPr id="19" name="TextBox 18">
            <a:extLst>
              <a:ext uri="{FF2B5EF4-FFF2-40B4-BE49-F238E27FC236}">
                <a16:creationId xmlns:a16="http://schemas.microsoft.com/office/drawing/2014/main" id="{11C111A2-2F70-6CD1-C56E-13165282C888}"/>
              </a:ext>
            </a:extLst>
          </p:cNvPr>
          <p:cNvSpPr txBox="1"/>
          <p:nvPr/>
        </p:nvSpPr>
        <p:spPr>
          <a:xfrm>
            <a:off x="4624527" y="1869599"/>
            <a:ext cx="3025242" cy="707886"/>
          </a:xfrm>
          <a:prstGeom prst="rect">
            <a:avLst/>
          </a:prstGeom>
          <a:noFill/>
        </p:spPr>
        <p:txBody>
          <a:bodyPr wrap="square" lIns="91440" tIns="45720" rIns="91440" bIns="45720" rtlCol="0" anchor="t">
            <a:spAutoFit/>
          </a:bodyPr>
          <a:lstStyle/>
          <a:p>
            <a:pPr algn="ctr"/>
            <a:r>
              <a:rPr lang="en-US" sz="2000" dirty="0">
                <a:solidFill>
                  <a:schemeClr val="accent4"/>
                </a:solidFill>
                <a:latin typeface="+mj-lt"/>
              </a:rPr>
              <a:t>Stability Augmentation System</a:t>
            </a:r>
          </a:p>
        </p:txBody>
      </p:sp>
      <p:graphicFrame>
        <p:nvGraphicFramePr>
          <p:cNvPr id="20" name="Table 20">
            <a:extLst>
              <a:ext uri="{FF2B5EF4-FFF2-40B4-BE49-F238E27FC236}">
                <a16:creationId xmlns:a16="http://schemas.microsoft.com/office/drawing/2014/main" id="{BF8E121B-B872-0551-0EF5-B262BB7F2096}"/>
              </a:ext>
            </a:extLst>
          </p:cNvPr>
          <p:cNvGraphicFramePr>
            <a:graphicFrameLocks noGrp="1"/>
          </p:cNvGraphicFramePr>
          <p:nvPr>
            <p:extLst>
              <p:ext uri="{D42A27DB-BD31-4B8C-83A1-F6EECF244321}">
                <p14:modId xmlns:p14="http://schemas.microsoft.com/office/powerpoint/2010/main" val="1860936152"/>
              </p:ext>
            </p:extLst>
          </p:nvPr>
        </p:nvGraphicFramePr>
        <p:xfrm>
          <a:off x="1023231" y="2748421"/>
          <a:ext cx="2880477" cy="370785"/>
        </p:xfrm>
        <a:graphic>
          <a:graphicData uri="http://schemas.openxmlformats.org/drawingml/2006/table">
            <a:tbl>
              <a:tblPr firstRow="1" bandRow="1">
                <a:tableStyleId>{21E4AEA4-8DFA-4A89-87EB-49C32662AFE0}</a:tableStyleId>
              </a:tblPr>
              <a:tblGrid>
                <a:gridCol w="960159">
                  <a:extLst>
                    <a:ext uri="{9D8B030D-6E8A-4147-A177-3AD203B41FA5}">
                      <a16:colId xmlns:a16="http://schemas.microsoft.com/office/drawing/2014/main" val="2233017118"/>
                    </a:ext>
                  </a:extLst>
                </a:gridCol>
                <a:gridCol w="960159">
                  <a:extLst>
                    <a:ext uri="{9D8B030D-6E8A-4147-A177-3AD203B41FA5}">
                      <a16:colId xmlns:a16="http://schemas.microsoft.com/office/drawing/2014/main" val="3507571845"/>
                    </a:ext>
                  </a:extLst>
                </a:gridCol>
                <a:gridCol w="960159">
                  <a:extLst>
                    <a:ext uri="{9D8B030D-6E8A-4147-A177-3AD203B41FA5}">
                      <a16:colId xmlns:a16="http://schemas.microsoft.com/office/drawing/2014/main" val="2026217496"/>
                    </a:ext>
                  </a:extLst>
                </a:gridCol>
              </a:tblGrid>
              <a:tr h="370785">
                <a:tc>
                  <a:txBody>
                    <a:bodyPr/>
                    <a:lstStyle/>
                    <a:p>
                      <a:pPr algn="ctr"/>
                      <a:r>
                        <a:rPr lang="en-US" b="1" dirty="0">
                          <a:latin typeface="+mj-lt"/>
                        </a:rPr>
                        <a:t>FR 2</a:t>
                      </a:r>
                    </a:p>
                  </a:txBody>
                  <a:tcPr/>
                </a:tc>
                <a:tc>
                  <a:txBody>
                    <a:bodyPr/>
                    <a:lstStyle/>
                    <a:p>
                      <a:pPr algn="ctr"/>
                      <a:r>
                        <a:rPr lang="en-US" b="1" dirty="0">
                          <a:latin typeface="+mj-lt"/>
                        </a:rPr>
                        <a:t>FR 3</a:t>
                      </a:r>
                    </a:p>
                  </a:txBody>
                  <a:tcPr/>
                </a:tc>
                <a:tc>
                  <a:txBody>
                    <a:bodyPr/>
                    <a:lstStyle/>
                    <a:p>
                      <a:pPr algn="ctr"/>
                      <a:r>
                        <a:rPr lang="en-US" b="1" dirty="0">
                          <a:latin typeface="+mj-lt"/>
                        </a:rPr>
                        <a:t>FR 6</a:t>
                      </a:r>
                    </a:p>
                  </a:txBody>
                  <a:tcPr/>
                </a:tc>
                <a:extLst>
                  <a:ext uri="{0D108BD9-81ED-4DB2-BD59-A6C34878D82A}">
                    <a16:rowId xmlns:a16="http://schemas.microsoft.com/office/drawing/2014/main" val="1354547833"/>
                  </a:ext>
                </a:extLst>
              </a:tr>
            </a:tbl>
          </a:graphicData>
        </a:graphic>
      </p:graphicFrame>
      <p:graphicFrame>
        <p:nvGraphicFramePr>
          <p:cNvPr id="21" name="Table 20">
            <a:extLst>
              <a:ext uri="{FF2B5EF4-FFF2-40B4-BE49-F238E27FC236}">
                <a16:creationId xmlns:a16="http://schemas.microsoft.com/office/drawing/2014/main" id="{49B84CA1-A465-A227-E8AB-2CBACCC0B2D0}"/>
              </a:ext>
            </a:extLst>
          </p:cNvPr>
          <p:cNvGraphicFramePr>
            <a:graphicFrameLocks noGrp="1"/>
          </p:cNvGraphicFramePr>
          <p:nvPr>
            <p:extLst>
              <p:ext uri="{D42A27DB-BD31-4B8C-83A1-F6EECF244321}">
                <p14:modId xmlns:p14="http://schemas.microsoft.com/office/powerpoint/2010/main" val="2447277704"/>
              </p:ext>
            </p:extLst>
          </p:nvPr>
        </p:nvGraphicFramePr>
        <p:xfrm>
          <a:off x="4696909" y="2750695"/>
          <a:ext cx="2880477" cy="370785"/>
        </p:xfrm>
        <a:graphic>
          <a:graphicData uri="http://schemas.openxmlformats.org/drawingml/2006/table">
            <a:tbl>
              <a:tblPr firstRow="1" bandRow="1">
                <a:tableStyleId>{21E4AEA4-8DFA-4A89-87EB-49C32662AFE0}</a:tableStyleId>
              </a:tblPr>
              <a:tblGrid>
                <a:gridCol w="960159">
                  <a:extLst>
                    <a:ext uri="{9D8B030D-6E8A-4147-A177-3AD203B41FA5}">
                      <a16:colId xmlns:a16="http://schemas.microsoft.com/office/drawing/2014/main" val="2233017118"/>
                    </a:ext>
                  </a:extLst>
                </a:gridCol>
                <a:gridCol w="960159">
                  <a:extLst>
                    <a:ext uri="{9D8B030D-6E8A-4147-A177-3AD203B41FA5}">
                      <a16:colId xmlns:a16="http://schemas.microsoft.com/office/drawing/2014/main" val="3507571845"/>
                    </a:ext>
                  </a:extLst>
                </a:gridCol>
                <a:gridCol w="960159">
                  <a:extLst>
                    <a:ext uri="{9D8B030D-6E8A-4147-A177-3AD203B41FA5}">
                      <a16:colId xmlns:a16="http://schemas.microsoft.com/office/drawing/2014/main" val="2026217496"/>
                    </a:ext>
                  </a:extLst>
                </a:gridCol>
              </a:tblGrid>
              <a:tr h="370785">
                <a:tc>
                  <a:txBody>
                    <a:bodyPr/>
                    <a:lstStyle/>
                    <a:p>
                      <a:pPr algn="ctr"/>
                      <a:r>
                        <a:rPr lang="en-US" dirty="0">
                          <a:latin typeface="+mj-lt"/>
                        </a:rPr>
                        <a:t>FR 3</a:t>
                      </a:r>
                    </a:p>
                  </a:txBody>
                  <a:tcPr/>
                </a:tc>
                <a:tc>
                  <a:txBody>
                    <a:bodyPr/>
                    <a:lstStyle/>
                    <a:p>
                      <a:pPr algn="ctr"/>
                      <a:r>
                        <a:rPr lang="en-US" dirty="0">
                          <a:latin typeface="+mj-lt"/>
                        </a:rPr>
                        <a:t>FR 4</a:t>
                      </a:r>
                    </a:p>
                  </a:txBody>
                  <a:tcPr/>
                </a:tc>
                <a:tc>
                  <a:txBody>
                    <a:bodyPr/>
                    <a:lstStyle/>
                    <a:p>
                      <a:pPr algn="ctr"/>
                      <a:r>
                        <a:rPr lang="en-US" dirty="0">
                          <a:latin typeface="+mj-lt"/>
                        </a:rPr>
                        <a:t>FR 6</a:t>
                      </a:r>
                    </a:p>
                  </a:txBody>
                  <a:tcPr/>
                </a:tc>
                <a:extLst>
                  <a:ext uri="{0D108BD9-81ED-4DB2-BD59-A6C34878D82A}">
                    <a16:rowId xmlns:a16="http://schemas.microsoft.com/office/drawing/2014/main" val="1354547833"/>
                  </a:ext>
                </a:extLst>
              </a:tr>
            </a:tbl>
          </a:graphicData>
        </a:graphic>
      </p:graphicFrame>
      <p:graphicFrame>
        <p:nvGraphicFramePr>
          <p:cNvPr id="23" name="Table 22">
            <a:extLst>
              <a:ext uri="{FF2B5EF4-FFF2-40B4-BE49-F238E27FC236}">
                <a16:creationId xmlns:a16="http://schemas.microsoft.com/office/drawing/2014/main" id="{946CE36E-D9AA-D5C5-32F4-181F08A2815F}"/>
              </a:ext>
            </a:extLst>
          </p:cNvPr>
          <p:cNvGraphicFramePr>
            <a:graphicFrameLocks noGrp="1"/>
          </p:cNvGraphicFramePr>
          <p:nvPr>
            <p:extLst>
              <p:ext uri="{D42A27DB-BD31-4B8C-83A1-F6EECF244321}">
                <p14:modId xmlns:p14="http://schemas.microsoft.com/office/powerpoint/2010/main" val="3107928318"/>
              </p:ext>
            </p:extLst>
          </p:nvPr>
        </p:nvGraphicFramePr>
        <p:xfrm>
          <a:off x="8308491" y="2748421"/>
          <a:ext cx="2880477" cy="370785"/>
        </p:xfrm>
        <a:graphic>
          <a:graphicData uri="http://schemas.openxmlformats.org/drawingml/2006/table">
            <a:tbl>
              <a:tblPr firstRow="1" bandRow="1">
                <a:tableStyleId>{21E4AEA4-8DFA-4A89-87EB-49C32662AFE0}</a:tableStyleId>
              </a:tblPr>
              <a:tblGrid>
                <a:gridCol w="960159">
                  <a:extLst>
                    <a:ext uri="{9D8B030D-6E8A-4147-A177-3AD203B41FA5}">
                      <a16:colId xmlns:a16="http://schemas.microsoft.com/office/drawing/2014/main" val="2233017118"/>
                    </a:ext>
                  </a:extLst>
                </a:gridCol>
                <a:gridCol w="960159">
                  <a:extLst>
                    <a:ext uri="{9D8B030D-6E8A-4147-A177-3AD203B41FA5}">
                      <a16:colId xmlns:a16="http://schemas.microsoft.com/office/drawing/2014/main" val="3507571845"/>
                    </a:ext>
                  </a:extLst>
                </a:gridCol>
                <a:gridCol w="960159">
                  <a:extLst>
                    <a:ext uri="{9D8B030D-6E8A-4147-A177-3AD203B41FA5}">
                      <a16:colId xmlns:a16="http://schemas.microsoft.com/office/drawing/2014/main" val="2026217496"/>
                    </a:ext>
                  </a:extLst>
                </a:gridCol>
              </a:tblGrid>
              <a:tr h="370785">
                <a:tc>
                  <a:txBody>
                    <a:bodyPr/>
                    <a:lstStyle/>
                    <a:p>
                      <a:pPr algn="ctr"/>
                      <a:r>
                        <a:rPr lang="en-US" dirty="0">
                          <a:latin typeface="+mj-lt"/>
                        </a:rPr>
                        <a:t>FR 1</a:t>
                      </a:r>
                    </a:p>
                  </a:txBody>
                  <a:tcPr/>
                </a:tc>
                <a:tc>
                  <a:txBody>
                    <a:bodyPr/>
                    <a:lstStyle/>
                    <a:p>
                      <a:pPr algn="ctr"/>
                      <a:r>
                        <a:rPr lang="en-US" dirty="0">
                          <a:latin typeface="+mj-lt"/>
                        </a:rPr>
                        <a:t>FR 4</a:t>
                      </a:r>
                    </a:p>
                  </a:txBody>
                  <a:tcPr/>
                </a:tc>
                <a:tc>
                  <a:txBody>
                    <a:bodyPr/>
                    <a:lstStyle/>
                    <a:p>
                      <a:pPr algn="ctr"/>
                      <a:r>
                        <a:rPr lang="en-US" dirty="0">
                          <a:latin typeface="+mj-lt"/>
                        </a:rPr>
                        <a:t>FR 5</a:t>
                      </a:r>
                    </a:p>
                  </a:txBody>
                  <a:tcPr/>
                </a:tc>
                <a:extLst>
                  <a:ext uri="{0D108BD9-81ED-4DB2-BD59-A6C34878D82A}">
                    <a16:rowId xmlns:a16="http://schemas.microsoft.com/office/drawing/2014/main" val="1354547833"/>
                  </a:ext>
                </a:extLst>
              </a:tr>
            </a:tbl>
          </a:graphicData>
        </a:graphic>
      </p:graphicFrame>
      <p:grpSp>
        <p:nvGrpSpPr>
          <p:cNvPr id="22" name="Group 21">
            <a:extLst>
              <a:ext uri="{FF2B5EF4-FFF2-40B4-BE49-F238E27FC236}">
                <a16:creationId xmlns:a16="http://schemas.microsoft.com/office/drawing/2014/main" id="{404EEF6D-745F-DC9D-BF68-1358FCE6545A}"/>
              </a:ext>
            </a:extLst>
          </p:cNvPr>
          <p:cNvGrpSpPr/>
          <p:nvPr/>
        </p:nvGrpSpPr>
        <p:grpSpPr>
          <a:xfrm>
            <a:off x="124195" y="6323610"/>
            <a:ext cx="4975688" cy="501650"/>
            <a:chOff x="124195" y="6323610"/>
            <a:chExt cx="4975688" cy="501650"/>
          </a:xfrm>
        </p:grpSpPr>
        <p:sp>
          <p:nvSpPr>
            <p:cNvPr id="24" name="Rectangle: Rounded Corners 23">
              <a:extLst>
                <a:ext uri="{FF2B5EF4-FFF2-40B4-BE49-F238E27FC236}">
                  <a16:creationId xmlns:a16="http://schemas.microsoft.com/office/drawing/2014/main" id="{FA7A0CE1-8807-385D-156D-CDBD7BA0C095}"/>
                </a:ext>
              </a:extLst>
            </p:cNvPr>
            <p:cNvSpPr/>
            <p:nvPr/>
          </p:nvSpPr>
          <p:spPr>
            <a:xfrm>
              <a:off x="124195"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BDE7F9AD-3115-D70D-F0AC-0879DB6A0F58}"/>
                </a:ext>
              </a:extLst>
            </p:cNvPr>
            <p:cNvSpPr/>
            <p:nvPr/>
          </p:nvSpPr>
          <p:spPr>
            <a:xfrm>
              <a:off x="211183" y="6388632"/>
              <a:ext cx="1096964"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26" name="Rectangle: Rounded Corners 25">
              <a:extLst>
                <a:ext uri="{FF2B5EF4-FFF2-40B4-BE49-F238E27FC236}">
                  <a16:creationId xmlns:a16="http://schemas.microsoft.com/office/drawing/2014/main" id="{5F0B7A05-C9BF-A826-AC31-E0D1A36F2479}"/>
                </a:ext>
              </a:extLst>
            </p:cNvPr>
            <p:cNvSpPr/>
            <p:nvPr/>
          </p:nvSpPr>
          <p:spPr>
            <a:xfrm>
              <a:off x="1417653"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27" name="Rectangle: Rounded Corners 26">
              <a:extLst>
                <a:ext uri="{FF2B5EF4-FFF2-40B4-BE49-F238E27FC236}">
                  <a16:creationId xmlns:a16="http://schemas.microsoft.com/office/drawing/2014/main" id="{D1B66197-617A-A5EA-902D-0FA4F9B6C066}"/>
                </a:ext>
              </a:extLst>
            </p:cNvPr>
            <p:cNvSpPr/>
            <p:nvPr/>
          </p:nvSpPr>
          <p:spPr>
            <a:xfrm>
              <a:off x="2628803"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28" name="Rectangle: Rounded Corners 27">
              <a:extLst>
                <a:ext uri="{FF2B5EF4-FFF2-40B4-BE49-F238E27FC236}">
                  <a16:creationId xmlns:a16="http://schemas.microsoft.com/office/drawing/2014/main" id="{79FDD540-A07A-C635-E145-502742749ABE}"/>
                </a:ext>
              </a:extLst>
            </p:cNvPr>
            <p:cNvSpPr/>
            <p:nvPr/>
          </p:nvSpPr>
          <p:spPr>
            <a:xfrm>
              <a:off x="3862472"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pic>
        <p:nvPicPr>
          <p:cNvPr id="29" name="Picture 28">
            <a:hlinkClick r:id="rId2" action="ppaction://hlinksldjump"/>
            <a:extLst>
              <a:ext uri="{FF2B5EF4-FFF2-40B4-BE49-F238E27FC236}">
                <a16:creationId xmlns:a16="http://schemas.microsoft.com/office/drawing/2014/main" id="{BF4B7E9B-BABB-E8AA-F2F9-10E4A43C044D}"/>
              </a:ext>
            </a:extLst>
          </p:cNvPr>
          <p:cNvPicPr>
            <a:picLocks noChangeAspect="1"/>
          </p:cNvPicPr>
          <p:nvPr/>
        </p:nvPicPr>
        <p:blipFill>
          <a:blip r:embed="rId3"/>
          <a:stretch>
            <a:fillRect/>
          </a:stretch>
        </p:blipFill>
        <p:spPr>
          <a:xfrm>
            <a:off x="11257022" y="0"/>
            <a:ext cx="934978" cy="868794"/>
          </a:xfrm>
          <a:prstGeom prst="rect">
            <a:avLst/>
          </a:prstGeom>
        </p:spPr>
      </p:pic>
    </p:spTree>
    <p:extLst>
      <p:ext uri="{BB962C8B-B14F-4D97-AF65-F5344CB8AC3E}">
        <p14:creationId xmlns:p14="http://schemas.microsoft.com/office/powerpoint/2010/main" val="3533374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18481-514B-7375-9DE1-3AF524B5F2F9}"/>
              </a:ext>
            </a:extLst>
          </p:cNvPr>
          <p:cNvSpPr>
            <a:spLocks noGrp="1"/>
          </p:cNvSpPr>
          <p:nvPr>
            <p:ph type="title"/>
          </p:nvPr>
        </p:nvSpPr>
        <p:spPr/>
        <p:txBody>
          <a:bodyPr/>
          <a:lstStyle/>
          <a:p>
            <a:r>
              <a:rPr lang="en-US" dirty="0"/>
              <a:t>Critical Project Feasibility Elements</a:t>
            </a:r>
          </a:p>
        </p:txBody>
      </p:sp>
      <p:sp>
        <p:nvSpPr>
          <p:cNvPr id="3" name="Picture Placeholder 2">
            <a:extLst>
              <a:ext uri="{FF2B5EF4-FFF2-40B4-BE49-F238E27FC236}">
                <a16:creationId xmlns:a16="http://schemas.microsoft.com/office/drawing/2014/main" id="{67B7767D-6FAD-3984-E7AB-0D563342EF1C}"/>
              </a:ext>
            </a:extLst>
          </p:cNvPr>
          <p:cNvSpPr>
            <a:spLocks noGrp="1"/>
          </p:cNvSpPr>
          <p:nvPr>
            <p:ph type="pic" sz="quarter" idx="23"/>
          </p:nvPr>
        </p:nvSpPr>
        <p:spPr/>
      </p:sp>
      <p:sp>
        <p:nvSpPr>
          <p:cNvPr id="4" name="Text Placeholder 3">
            <a:extLst>
              <a:ext uri="{FF2B5EF4-FFF2-40B4-BE49-F238E27FC236}">
                <a16:creationId xmlns:a16="http://schemas.microsoft.com/office/drawing/2014/main" id="{015F7B1A-A133-895C-EF97-A9C97FF88125}"/>
              </a:ext>
            </a:extLst>
          </p:cNvPr>
          <p:cNvSpPr>
            <a:spLocks noGrp="1"/>
          </p:cNvSpPr>
          <p:nvPr>
            <p:ph type="body" sz="quarter" idx="13"/>
          </p:nvPr>
        </p:nvSpPr>
        <p:spPr>
          <a:xfrm>
            <a:off x="858305" y="1696389"/>
            <a:ext cx="4629556" cy="3695230"/>
          </a:xfrm>
          <a:ln>
            <a:solidFill>
              <a:schemeClr val="accent4"/>
            </a:solidFill>
          </a:ln>
        </p:spPr>
        <p:txBody>
          <a:bodyPr vert="horz" lIns="91440" tIns="457200" rIns="91440" bIns="45720" rtlCol="0" anchor="t">
            <a:noAutofit/>
          </a:bodyPr>
          <a:lstStyle/>
          <a:p>
            <a:r>
              <a:rPr lang="en-US"/>
              <a:t>High Risk Items</a:t>
            </a:r>
          </a:p>
        </p:txBody>
      </p:sp>
      <p:sp>
        <p:nvSpPr>
          <p:cNvPr id="5" name="Text Placeholder 4">
            <a:extLst>
              <a:ext uri="{FF2B5EF4-FFF2-40B4-BE49-F238E27FC236}">
                <a16:creationId xmlns:a16="http://schemas.microsoft.com/office/drawing/2014/main" id="{7B295231-EAE3-3A68-71E2-BDB9F2C1DFBC}"/>
              </a:ext>
            </a:extLst>
          </p:cNvPr>
          <p:cNvSpPr>
            <a:spLocks noGrp="1"/>
          </p:cNvSpPr>
          <p:nvPr>
            <p:ph type="body" sz="quarter" idx="15"/>
          </p:nvPr>
        </p:nvSpPr>
        <p:spPr>
          <a:xfrm>
            <a:off x="1095593" y="2750695"/>
            <a:ext cx="3952875" cy="2494458"/>
          </a:xfrm>
        </p:spPr>
        <p:txBody>
          <a:bodyPr vert="horz" lIns="91440" tIns="45720" rIns="91440" bIns="45720" rtlCol="0" anchor="t">
            <a:normAutofit/>
          </a:bodyPr>
          <a:lstStyle/>
          <a:p>
            <a:pPr marL="285750" indent="-285750">
              <a:lnSpc>
                <a:spcPct val="100000"/>
              </a:lnSpc>
              <a:buFont typeface="Arial" panose="020B0604020202020204" pitchFamily="34" charset="0"/>
              <a:buChar char="•"/>
            </a:pPr>
            <a:r>
              <a:rPr lang="en-US" sz="1600" dirty="0"/>
              <a:t>Integrating custom software</a:t>
            </a:r>
            <a:endParaRPr lang="en-US" dirty="0"/>
          </a:p>
          <a:p>
            <a:pPr>
              <a:lnSpc>
                <a:spcPct val="100000"/>
              </a:lnSpc>
            </a:pPr>
            <a:r>
              <a:rPr lang="en-US" sz="1600" dirty="0"/>
              <a:t>(</a:t>
            </a:r>
            <a:r>
              <a:rPr lang="en-US" sz="1600" b="1" dirty="0">
                <a:solidFill>
                  <a:schemeClr val="accent2"/>
                </a:solidFill>
                <a:latin typeface="+mj-lt"/>
              </a:rPr>
              <a:t>CPE 2</a:t>
            </a:r>
            <a:r>
              <a:rPr lang="en-US" sz="1600" dirty="0"/>
              <a:t>)</a:t>
            </a:r>
          </a:p>
          <a:p>
            <a:pPr marL="285750" indent="-285750">
              <a:lnSpc>
                <a:spcPct val="100000"/>
              </a:lnSpc>
              <a:buFont typeface="Arial" panose="020B0604020202020204" pitchFamily="34" charset="0"/>
              <a:buChar char="•"/>
            </a:pPr>
            <a:r>
              <a:rPr lang="en-US" sz="1600" dirty="0"/>
              <a:t>Implementing algorithms </a:t>
            </a:r>
          </a:p>
          <a:p>
            <a:pPr>
              <a:lnSpc>
                <a:spcPct val="100000"/>
              </a:lnSpc>
            </a:pPr>
            <a:r>
              <a:rPr lang="en-US" sz="1600" dirty="0"/>
              <a:t>(</a:t>
            </a:r>
            <a:r>
              <a:rPr lang="en-US" sz="1600" b="1" dirty="0">
                <a:solidFill>
                  <a:schemeClr val="accent2"/>
                </a:solidFill>
                <a:latin typeface="+mj-lt"/>
              </a:rPr>
              <a:t>CPE 1 &amp; 2</a:t>
            </a:r>
            <a:r>
              <a:rPr lang="en-US" sz="1600" dirty="0"/>
              <a:t>)</a:t>
            </a:r>
          </a:p>
          <a:p>
            <a:pPr marL="285750" indent="-285750">
              <a:lnSpc>
                <a:spcPct val="100000"/>
              </a:lnSpc>
              <a:buFont typeface="Arial" panose="020B0604020202020204" pitchFamily="34" charset="0"/>
              <a:buChar char="•"/>
            </a:pPr>
            <a:r>
              <a:rPr lang="en-US" sz="1600" dirty="0"/>
              <a:t>Developing mission management framework</a:t>
            </a:r>
          </a:p>
          <a:p>
            <a:pPr>
              <a:lnSpc>
                <a:spcPct val="100000"/>
              </a:lnSpc>
            </a:pPr>
            <a:r>
              <a:rPr lang="en-US" sz="1600" dirty="0"/>
              <a:t>(</a:t>
            </a:r>
            <a:r>
              <a:rPr lang="en-US" sz="1600" b="1" dirty="0">
                <a:solidFill>
                  <a:schemeClr val="accent2"/>
                </a:solidFill>
                <a:latin typeface="+mj-lt"/>
              </a:rPr>
              <a:t>CPE 1 &amp; 3</a:t>
            </a:r>
            <a:r>
              <a:rPr lang="en-US" sz="1600" dirty="0"/>
              <a:t>)</a:t>
            </a:r>
          </a:p>
          <a:p>
            <a:pPr marL="285750" indent="-285750">
              <a:buFont typeface="Arial" panose="020B0604020202020204" pitchFamily="34" charset="0"/>
              <a:buChar char="•"/>
            </a:pPr>
            <a:endParaRPr lang="en-US" dirty="0"/>
          </a:p>
        </p:txBody>
      </p:sp>
      <p:sp>
        <p:nvSpPr>
          <p:cNvPr id="9" name="Footer Placeholder 8">
            <a:extLst>
              <a:ext uri="{FF2B5EF4-FFF2-40B4-BE49-F238E27FC236}">
                <a16:creationId xmlns:a16="http://schemas.microsoft.com/office/drawing/2014/main" id="{BB5B86B9-2946-06CB-F32E-78D1B6C0AD03}"/>
              </a:ext>
            </a:extLst>
          </p:cNvPr>
          <p:cNvSpPr>
            <a:spLocks noGrp="1"/>
          </p:cNvSpPr>
          <p:nvPr>
            <p:ph type="ftr" sz="quarter" idx="21"/>
          </p:nvPr>
        </p:nvSpPr>
        <p:spPr/>
        <p:txBody>
          <a:bodyPr/>
          <a:lstStyle/>
          <a:p>
            <a:r>
              <a:rPr lang="en-US"/>
              <a:t>TEAM SEVEN PDR</a:t>
            </a:r>
          </a:p>
        </p:txBody>
      </p:sp>
      <p:sp>
        <p:nvSpPr>
          <p:cNvPr id="12" name="Slide Number Placeholder 11">
            <a:extLst>
              <a:ext uri="{FF2B5EF4-FFF2-40B4-BE49-F238E27FC236}">
                <a16:creationId xmlns:a16="http://schemas.microsoft.com/office/drawing/2014/main" id="{06087A3C-CB20-B94F-ADA9-7F3AAFA06FDF}"/>
              </a:ext>
            </a:extLst>
          </p:cNvPr>
          <p:cNvSpPr>
            <a:spLocks noGrp="1"/>
          </p:cNvSpPr>
          <p:nvPr>
            <p:ph type="sldNum" sz="quarter" idx="22"/>
          </p:nvPr>
        </p:nvSpPr>
        <p:spPr/>
        <p:txBody>
          <a:bodyPr/>
          <a:lstStyle/>
          <a:p>
            <a:fld id="{B5CEABB6-07DC-46E8-9B57-56EC44A396E5}" type="slidenum">
              <a:rPr lang="en-US" smtClean="0"/>
              <a:pPr/>
              <a:t>9</a:t>
            </a:fld>
            <a:endParaRPr lang="en-US"/>
          </a:p>
        </p:txBody>
      </p:sp>
      <p:sp>
        <p:nvSpPr>
          <p:cNvPr id="21" name="Text Placeholder 3">
            <a:extLst>
              <a:ext uri="{FF2B5EF4-FFF2-40B4-BE49-F238E27FC236}">
                <a16:creationId xmlns:a16="http://schemas.microsoft.com/office/drawing/2014/main" id="{A1C157DD-E6B1-0D9A-927B-A9D1513B3542}"/>
              </a:ext>
            </a:extLst>
          </p:cNvPr>
          <p:cNvSpPr txBox="1">
            <a:spLocks/>
          </p:cNvSpPr>
          <p:nvPr/>
        </p:nvSpPr>
        <p:spPr>
          <a:xfrm>
            <a:off x="6524390" y="1696389"/>
            <a:ext cx="4629556" cy="3695230"/>
          </a:xfrm>
          <a:prstGeom prst="rect">
            <a:avLst/>
          </a:prstGeom>
          <a:solidFill>
            <a:schemeClr val="bg1"/>
          </a:solidFill>
          <a:ln w="12700">
            <a:solidFill>
              <a:schemeClr val="accent4"/>
            </a:solidFill>
          </a:ln>
        </p:spPr>
        <p:txBody>
          <a:bodyPr vert="horz" lIns="91440" tIns="45720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a:solidFill>
                  <a:schemeClr val="accent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System Dependencies</a:t>
            </a:r>
          </a:p>
        </p:txBody>
      </p:sp>
      <p:sp>
        <p:nvSpPr>
          <p:cNvPr id="22" name="Text Placeholder 4">
            <a:extLst>
              <a:ext uri="{FF2B5EF4-FFF2-40B4-BE49-F238E27FC236}">
                <a16:creationId xmlns:a16="http://schemas.microsoft.com/office/drawing/2014/main" id="{CB0B01EC-DA18-F915-7CB0-D41A75DE196E}"/>
              </a:ext>
            </a:extLst>
          </p:cNvPr>
          <p:cNvSpPr txBox="1">
            <a:spLocks/>
          </p:cNvSpPr>
          <p:nvPr/>
        </p:nvSpPr>
        <p:spPr>
          <a:xfrm>
            <a:off x="6862730" y="2750695"/>
            <a:ext cx="3952875" cy="249445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sz="1600"/>
              <a:t>Development of user interface to practically make use of energy management solutions</a:t>
            </a:r>
            <a:endParaRPr lang="en-US"/>
          </a:p>
          <a:p>
            <a:pPr marL="285750" indent="-285750">
              <a:lnSpc>
                <a:spcPct val="100000"/>
              </a:lnSpc>
              <a:buFont typeface="Arial" panose="020B0604020202020204" pitchFamily="34" charset="0"/>
              <a:buChar char="•"/>
            </a:pPr>
            <a:r>
              <a:rPr lang="en-US" sz="1600"/>
              <a:t>Interfacing sensor suite with a flight controller</a:t>
            </a:r>
          </a:p>
          <a:p>
            <a:pPr marL="285750" indent="-285750">
              <a:lnSpc>
                <a:spcPct val="100000"/>
              </a:lnSpc>
              <a:buFont typeface="Arial" panose="020B0604020202020204" pitchFamily="34" charset="0"/>
              <a:buChar char="•"/>
            </a:pPr>
            <a:r>
              <a:rPr lang="en-US" sz="1600"/>
              <a:t>Communication systems between multiple systems</a:t>
            </a:r>
          </a:p>
          <a:p>
            <a:pPr marL="285750" indent="-285750">
              <a:buFont typeface="Arial" panose="020B0604020202020204" pitchFamily="34" charset="0"/>
              <a:buChar char="•"/>
            </a:pPr>
            <a:endParaRPr lang="en-US"/>
          </a:p>
        </p:txBody>
      </p:sp>
      <p:pic>
        <p:nvPicPr>
          <p:cNvPr id="23" name="Picture 22">
            <a:hlinkClick r:id="rId3" action="ppaction://hlinksldjump"/>
            <a:extLst>
              <a:ext uri="{FF2B5EF4-FFF2-40B4-BE49-F238E27FC236}">
                <a16:creationId xmlns:a16="http://schemas.microsoft.com/office/drawing/2014/main" id="{F78FDE15-C2AE-D5C4-04F9-F35B202FA0C0}"/>
              </a:ext>
            </a:extLst>
          </p:cNvPr>
          <p:cNvPicPr>
            <a:picLocks noChangeAspect="1"/>
          </p:cNvPicPr>
          <p:nvPr/>
        </p:nvPicPr>
        <p:blipFill>
          <a:blip r:embed="rId4"/>
          <a:stretch>
            <a:fillRect/>
          </a:stretch>
        </p:blipFill>
        <p:spPr>
          <a:xfrm>
            <a:off x="11257022" y="0"/>
            <a:ext cx="934978" cy="868794"/>
          </a:xfrm>
          <a:prstGeom prst="rect">
            <a:avLst/>
          </a:prstGeom>
        </p:spPr>
      </p:pic>
      <p:grpSp>
        <p:nvGrpSpPr>
          <p:cNvPr id="24" name="Group 23">
            <a:extLst>
              <a:ext uri="{FF2B5EF4-FFF2-40B4-BE49-F238E27FC236}">
                <a16:creationId xmlns:a16="http://schemas.microsoft.com/office/drawing/2014/main" id="{19152ACD-73F0-C2E5-C292-2E10719BA2F3}"/>
              </a:ext>
            </a:extLst>
          </p:cNvPr>
          <p:cNvGrpSpPr/>
          <p:nvPr/>
        </p:nvGrpSpPr>
        <p:grpSpPr>
          <a:xfrm>
            <a:off x="124195" y="6323610"/>
            <a:ext cx="4975688" cy="501650"/>
            <a:chOff x="124195" y="6323610"/>
            <a:chExt cx="4975688" cy="501650"/>
          </a:xfrm>
        </p:grpSpPr>
        <p:sp>
          <p:nvSpPr>
            <p:cNvPr id="25" name="Rectangle: Rounded Corners 24">
              <a:extLst>
                <a:ext uri="{FF2B5EF4-FFF2-40B4-BE49-F238E27FC236}">
                  <a16:creationId xmlns:a16="http://schemas.microsoft.com/office/drawing/2014/main" id="{3FB4655B-0F76-0C79-07AA-4B4862430DDF}"/>
                </a:ext>
              </a:extLst>
            </p:cNvPr>
            <p:cNvSpPr/>
            <p:nvPr/>
          </p:nvSpPr>
          <p:spPr>
            <a:xfrm>
              <a:off x="124195" y="6323610"/>
              <a:ext cx="4975688" cy="501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1C0D1154-79EE-3833-AF27-5D16734A7C74}"/>
                </a:ext>
              </a:extLst>
            </p:cNvPr>
            <p:cNvSpPr/>
            <p:nvPr/>
          </p:nvSpPr>
          <p:spPr>
            <a:xfrm>
              <a:off x="211183" y="6388632"/>
              <a:ext cx="1096964" cy="365125"/>
            </a:xfrm>
            <a:prstGeom prst="round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Introduction</a:t>
              </a:r>
            </a:p>
          </p:txBody>
        </p:sp>
        <p:sp>
          <p:nvSpPr>
            <p:cNvPr id="27" name="Rectangle: Rounded Corners 26">
              <a:extLst>
                <a:ext uri="{FF2B5EF4-FFF2-40B4-BE49-F238E27FC236}">
                  <a16:creationId xmlns:a16="http://schemas.microsoft.com/office/drawing/2014/main" id="{A3DC40F3-C740-AA18-18C5-6F5A3F701902}"/>
                </a:ext>
              </a:extLst>
            </p:cNvPr>
            <p:cNvSpPr/>
            <p:nvPr/>
          </p:nvSpPr>
          <p:spPr>
            <a:xfrm>
              <a:off x="1417653"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Trades</a:t>
              </a:r>
            </a:p>
          </p:txBody>
        </p:sp>
        <p:sp>
          <p:nvSpPr>
            <p:cNvPr id="28" name="Rectangle: Rounded Corners 27">
              <a:extLst>
                <a:ext uri="{FF2B5EF4-FFF2-40B4-BE49-F238E27FC236}">
                  <a16:creationId xmlns:a16="http://schemas.microsoft.com/office/drawing/2014/main" id="{3E72DE23-18AF-0BCC-1B38-695952413A18}"/>
                </a:ext>
              </a:extLst>
            </p:cNvPr>
            <p:cNvSpPr/>
            <p:nvPr/>
          </p:nvSpPr>
          <p:spPr>
            <a:xfrm>
              <a:off x="2628803" y="6395114"/>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Future Work</a:t>
              </a:r>
            </a:p>
          </p:txBody>
        </p:sp>
        <p:sp>
          <p:nvSpPr>
            <p:cNvPr id="29" name="Rectangle: Rounded Corners 28">
              <a:extLst>
                <a:ext uri="{FF2B5EF4-FFF2-40B4-BE49-F238E27FC236}">
                  <a16:creationId xmlns:a16="http://schemas.microsoft.com/office/drawing/2014/main" id="{CB7DA0BE-0BCD-78FE-11E5-A08075A2DED7}"/>
                </a:ext>
              </a:extLst>
            </p:cNvPr>
            <p:cNvSpPr/>
            <p:nvPr/>
          </p:nvSpPr>
          <p:spPr>
            <a:xfrm>
              <a:off x="3862472" y="6391873"/>
              <a:ext cx="1089039" cy="36512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Current Design Space</a:t>
              </a:r>
            </a:p>
          </p:txBody>
        </p:sp>
      </p:grpSp>
    </p:spTree>
    <p:extLst>
      <p:ext uri="{BB962C8B-B14F-4D97-AF65-F5344CB8AC3E}">
        <p14:creationId xmlns:p14="http://schemas.microsoft.com/office/powerpoint/2010/main" val="1438405271"/>
      </p:ext>
    </p:extLst>
  </p:cSld>
  <p:clrMapOvr>
    <a:masterClrMapping/>
  </p:clrMapOvr>
</p:sld>
</file>

<file path=ppt/theme/theme1.xml><?xml version="1.0" encoding="utf-8"?>
<a:theme xmlns:a="http://schemas.openxmlformats.org/drawingml/2006/main" name="Office Theme">
  <a:themeElements>
    <a:clrScheme name="HERD-CU TEAM SEVEN">
      <a:dk1>
        <a:srgbClr val="000000"/>
      </a:dk1>
      <a:lt1>
        <a:sysClr val="window" lastClr="FFFFFF"/>
      </a:lt1>
      <a:dk2>
        <a:srgbClr val="14213D"/>
      </a:dk2>
      <a:lt2>
        <a:srgbClr val="BFBFBF"/>
      </a:lt2>
      <a:accent1>
        <a:srgbClr val="5F5F5F"/>
      </a:accent1>
      <a:accent2>
        <a:srgbClr val="FCA311"/>
      </a:accent2>
      <a:accent3>
        <a:srgbClr val="000000"/>
      </a:accent3>
      <a:accent4>
        <a:srgbClr val="219EBC"/>
      </a:accent4>
      <a:accent5>
        <a:srgbClr val="FFFFFF"/>
      </a:accent5>
      <a:accent6>
        <a:srgbClr val="5F5F5F"/>
      </a:accent6>
      <a:hlink>
        <a:srgbClr val="5F5F5F"/>
      </a:hlink>
      <a:folHlink>
        <a:srgbClr val="919191"/>
      </a:folHlink>
    </a:clrScheme>
    <a:fontScheme name="Custom 116">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ht Pitch Deck_tm66722518_Win32_JB_SL_v3" id="{F88C4BC3-D7CC-4809-9A20-83B96B306E67}" vid="{C89703AC-DCB6-4757-83A4-6B2EB7B7FA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5BE2441-EB36-43DB-B178-97D52C7F52D1}"/>
</file>

<file path=customXml/itemProps2.xml><?xml version="1.0" encoding="utf-8"?>
<ds:datastoreItem xmlns:ds="http://schemas.openxmlformats.org/officeDocument/2006/customXml" ds:itemID="{E0C88140-B977-44ED-8877-83D5BCE76393}">
  <ds:schemaRefs>
    <ds:schemaRef ds:uri="http://schemas.microsoft.com/sharepoint/v3/contenttype/forms"/>
  </ds:schemaRefs>
</ds:datastoreItem>
</file>

<file path=customXml/itemProps3.xml><?xml version="1.0" encoding="utf-8"?>
<ds:datastoreItem xmlns:ds="http://schemas.openxmlformats.org/officeDocument/2006/customXml" ds:itemID="{DBE6AE0A-D4B0-4A5B-9359-3C20E0AE6F61}">
  <ds:schemaRefs>
    <ds:schemaRef ds:uri="8396002e-aaa8-4ead-abe6-0465be88f91e"/>
    <ds:schemaRef ds:uri="http://schemas.microsoft.com/office/infopath/2007/PartnerControls"/>
    <ds:schemaRef ds:uri="http://www.w3.org/XML/1998/namespace"/>
    <ds:schemaRef ds:uri="http://schemas.openxmlformats.org/package/2006/metadata/core-properties"/>
    <ds:schemaRef ds:uri="http://purl.org/dc/elements/1.1/"/>
    <ds:schemaRef ds:uri="http://purl.org/dc/terms/"/>
    <ds:schemaRef ds:uri="http://schemas.microsoft.com/office/2006/metadata/properties"/>
    <ds:schemaRef ds:uri="http://purl.org/dc/dcmitype/"/>
    <ds:schemaRef ds:uri="http://schemas.microsoft.com/office/2006/documentManagement/type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Light sales pitch presentation</Template>
  <TotalTime>0</TotalTime>
  <Words>4408</Words>
  <Application>Microsoft Office PowerPoint</Application>
  <PresentationFormat>Widescreen</PresentationFormat>
  <Paragraphs>924</Paragraphs>
  <Slides>69</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Arial,Sans-Serif</vt:lpstr>
      <vt:lpstr>Bodoni MT</vt:lpstr>
      <vt:lpstr>Calibri</vt:lpstr>
      <vt:lpstr>Source Sans Pro Light</vt:lpstr>
      <vt:lpstr>Times New Roman</vt:lpstr>
      <vt:lpstr>Office Theme</vt:lpstr>
      <vt:lpstr>TEAM SEVEN Preliminary Design Review</vt:lpstr>
      <vt:lpstr>Agenda</vt:lpstr>
      <vt:lpstr>Mission Overview</vt:lpstr>
      <vt:lpstr>Motivation and Goals</vt:lpstr>
      <vt:lpstr>PowerPoint Presentation</vt:lpstr>
      <vt:lpstr>Functional Block Diagram</vt:lpstr>
      <vt:lpstr>Functional Requirements</vt:lpstr>
      <vt:lpstr>Critical Project Elements</vt:lpstr>
      <vt:lpstr>Critical Project Feasibility Elements</vt:lpstr>
      <vt:lpstr>Trade Overview</vt:lpstr>
      <vt:lpstr>Levels of Closed Loop Energy Optimization</vt:lpstr>
      <vt:lpstr>Key Requirements and Constraints</vt:lpstr>
      <vt:lpstr>Design Risk and Assumptions</vt:lpstr>
      <vt:lpstr>Design Metrics &amp; Weightings</vt:lpstr>
      <vt:lpstr>Engineering Analysis</vt:lpstr>
      <vt:lpstr>Design Options</vt:lpstr>
      <vt:lpstr>Final Trade Matrix</vt:lpstr>
      <vt:lpstr>PowerPoint Presentation</vt:lpstr>
      <vt:lpstr>Final Selection</vt:lpstr>
      <vt:lpstr>Future Work</vt:lpstr>
      <vt:lpstr>Simulation and Modelling</vt:lpstr>
      <vt:lpstr>Simulation Benefits</vt:lpstr>
      <vt:lpstr>Nonlinear Flight Model Milestones Before CDR</vt:lpstr>
      <vt:lpstr>Control Architecture Model Milestones Before CDR</vt:lpstr>
      <vt:lpstr>Prototyping Tools</vt:lpstr>
      <vt:lpstr>Nonlinear Flight  Model – Progress</vt:lpstr>
      <vt:lpstr>Control Architecture Models – Progress</vt:lpstr>
      <vt:lpstr>Control Architecture Models – Progress</vt:lpstr>
      <vt:lpstr>Current Design Space</vt:lpstr>
      <vt:lpstr>Trade Integration</vt:lpstr>
      <vt:lpstr>Possible Controls Loop Architecture</vt:lpstr>
      <vt:lpstr>Future Trades</vt:lpstr>
      <vt:lpstr>PowerPoint Presentation</vt:lpstr>
      <vt:lpstr>Backup Slides</vt:lpstr>
      <vt:lpstr>Mission Management Flight Performance Analysis</vt:lpstr>
      <vt:lpstr>Design Metrics &amp; Scoring</vt:lpstr>
      <vt:lpstr>Aircraft Performance Summary</vt:lpstr>
      <vt:lpstr>Aircraft Performance Summary</vt:lpstr>
      <vt:lpstr>SLUF Energy Analysis</vt:lpstr>
      <vt:lpstr>Climb Energy Analysis</vt:lpstr>
      <vt:lpstr>Climb Energy Analysis</vt:lpstr>
      <vt:lpstr>Climb Energy Analysis</vt:lpstr>
      <vt:lpstr>Climb Energy Analysis</vt:lpstr>
      <vt:lpstr>Climb Energy Analysis</vt:lpstr>
      <vt:lpstr>Orbit Energy Analysis</vt:lpstr>
      <vt:lpstr>Orbit Energy Analysis</vt:lpstr>
      <vt:lpstr>Orbit Energy Analysis</vt:lpstr>
      <vt:lpstr>Full Flight Analysis</vt:lpstr>
      <vt:lpstr>Full Flight Analysis: Takeoff and Climb</vt:lpstr>
      <vt:lpstr>Full Flight Analysis: Transits</vt:lpstr>
      <vt:lpstr>Full Flight Analysis: Transits</vt:lpstr>
      <vt:lpstr>Full Flight Analysis: Orbits</vt:lpstr>
      <vt:lpstr>Full Flight Analysis: Descent and Landing</vt:lpstr>
      <vt:lpstr>Full Flight Analysis: Results</vt:lpstr>
      <vt:lpstr>Full Flight Analysis: Results</vt:lpstr>
      <vt:lpstr>Full Flight Analysis: Results</vt:lpstr>
      <vt:lpstr>Mission Management: Future Models / Trades</vt:lpstr>
      <vt:lpstr>Waypoint Following</vt:lpstr>
      <vt:lpstr>Flight Controls</vt:lpstr>
      <vt:lpstr>PowerPoint Presentation</vt:lpstr>
      <vt:lpstr>PowerPoint Presentation</vt:lpstr>
      <vt:lpstr>PowerPoint Presentation</vt:lpstr>
      <vt:lpstr>PowerPoint Presentation</vt:lpstr>
      <vt:lpstr>Flight Controller Overview</vt:lpstr>
      <vt:lpstr>Flight Energy References (Clipart Images)</vt:lpstr>
      <vt:lpstr>Additional Trades</vt:lpstr>
      <vt:lpstr>Communications/Antenna Trades</vt:lpstr>
      <vt:lpstr>Flight Controller Trade</vt:lpstr>
      <vt:lpstr>Color and Format Guide for Slides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PDR PRESENTATION</dc:title>
  <dc:creator>Kevin Pipich</dc:creator>
  <cp:lastModifiedBy>Kevin Pipich</cp:lastModifiedBy>
  <cp:revision>1</cp:revision>
  <dcterms:created xsi:type="dcterms:W3CDTF">2022-09-27T17:58:52Z</dcterms:created>
  <dcterms:modified xsi:type="dcterms:W3CDTF">2022-10-03T04:16:23Z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