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Lst>
  <p:notesMasterIdLst>
    <p:notesMasterId r:id="rId55"/>
  </p:notesMasterIdLst>
  <p:sldIdLst>
    <p:sldId id="256" r:id="rId5"/>
    <p:sldId id="301" r:id="rId6"/>
    <p:sldId id="264" r:id="rId7"/>
    <p:sldId id="262" r:id="rId8"/>
    <p:sldId id="315" r:id="rId9"/>
    <p:sldId id="263" r:id="rId10"/>
    <p:sldId id="292" r:id="rId11"/>
    <p:sldId id="290" r:id="rId12"/>
    <p:sldId id="267" r:id="rId13"/>
    <p:sldId id="269" r:id="rId14"/>
    <p:sldId id="270" r:id="rId15"/>
    <p:sldId id="302" r:id="rId16"/>
    <p:sldId id="314" r:id="rId17"/>
    <p:sldId id="286" r:id="rId18"/>
    <p:sldId id="307" r:id="rId19"/>
    <p:sldId id="279" r:id="rId20"/>
    <p:sldId id="308" r:id="rId21"/>
    <p:sldId id="271" r:id="rId22"/>
    <p:sldId id="273" r:id="rId23"/>
    <p:sldId id="300" r:id="rId24"/>
    <p:sldId id="274" r:id="rId25"/>
    <p:sldId id="297" r:id="rId26"/>
    <p:sldId id="276" r:id="rId27"/>
    <p:sldId id="322" r:id="rId28"/>
    <p:sldId id="272" r:id="rId29"/>
    <p:sldId id="282" r:id="rId30"/>
    <p:sldId id="288" r:id="rId31"/>
    <p:sldId id="320" r:id="rId32"/>
    <p:sldId id="257" r:id="rId33"/>
    <p:sldId id="294" r:id="rId34"/>
    <p:sldId id="295" r:id="rId35"/>
    <p:sldId id="258" r:id="rId36"/>
    <p:sldId id="260" r:id="rId37"/>
    <p:sldId id="296" r:id="rId38"/>
    <p:sldId id="259" r:id="rId39"/>
    <p:sldId id="313" r:id="rId40"/>
    <p:sldId id="277" r:id="rId41"/>
    <p:sldId id="311" r:id="rId42"/>
    <p:sldId id="281" r:id="rId43"/>
    <p:sldId id="280" r:id="rId44"/>
    <p:sldId id="321" r:id="rId45"/>
    <p:sldId id="283" r:id="rId46"/>
    <p:sldId id="284" r:id="rId47"/>
    <p:sldId id="289" r:id="rId48"/>
    <p:sldId id="318" r:id="rId49"/>
    <p:sldId id="278" r:id="rId50"/>
    <p:sldId id="316" r:id="rId51"/>
    <p:sldId id="319" r:id="rId52"/>
    <p:sldId id="298" r:id="rId53"/>
    <p:sldId id="29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C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98BD7-9A22-448B-9BDE-CCC92476D0F0}" v="47" dt="2022-10-03T15:51:25.597"/>
    <p1510:client id="{08437D5A-1650-4287-8EB0-7A66C7E42999}" v="792" dt="2022-10-02T21:50:07.673"/>
    <p1510:client id="{0D56AE55-D1A8-4ED7-92FB-2692D07E4B58}" v="2350" dt="2022-10-02T21:39:45.127"/>
    <p1510:client id="{1470EF11-5484-47CF-9D82-4328ECA2C2D8}" v="64" dt="2022-10-03T15:52:09.899"/>
    <p1510:client id="{2257CC58-EEF8-4E0B-BFD4-EC857F3CF642}" v="263" dt="2022-10-02T21:29:28.748"/>
    <p1510:client id="{2377490C-31A2-4152-A1D3-9E039DFA2540}" v="360" dt="2022-10-03T15:53:36.454"/>
    <p1510:client id="{3209EB85-5103-45F3-9727-87DAB2A78AC2}" v="213" dt="2022-10-02T19:20:02.592"/>
    <p1510:client id="{35705944-6E3D-42F7-B49C-1D244C7FE8FB}" v="1731" dt="2022-10-02T18:17:19.574"/>
    <p1510:client id="{371C324B-E669-4ADC-9B93-F4187BD7BA0A}" v="4107" dt="2022-10-03T15:54:24.718"/>
    <p1510:client id="{4D8BD082-9BAD-482C-8BA5-C8F69E32693F}" v="889" vWet="891" dt="2022-10-02T21:46:14.294"/>
    <p1510:client id="{53ACA2B0-5FE2-4B4B-B202-EA2A6B439CE6}" v="17" dt="2022-10-02T20:38:14.030"/>
    <p1510:client id="{689E9C69-0EDC-42A5-8285-C3B86EA0C5D2}" v="485" dt="2022-10-02T18:19:56.341"/>
    <p1510:client id="{6D59AC08-2058-E421-B132-E2A832211984}" v="94" dt="2022-10-03T03:19:54.866"/>
    <p1510:client id="{7465CF00-B103-46D9-856B-49FE0C6C1B88}" v="3117" dt="2022-10-03T05:36:18.079"/>
    <p1510:client id="{89331C0C-71A5-4FF8-9A13-F6BD8790E6DF}" v="107" dt="2022-10-03T15:54:02.748"/>
    <p1510:client id="{90A5CA22-F841-1E48-F432-C866AA9A5247}" v="118" dt="2022-10-03T05:48:59.795"/>
    <p1510:client id="{948EF608-D463-41BD-924B-9CDA8C74A9FA}" v="2" dt="2022-10-02T20:28:25.510"/>
    <p1510:client id="{AE7C7216-510C-4770-8273-C8B1C85EA94B}" v="53" dt="2022-10-03T15:54:28.888"/>
    <p1510:client id="{AF8E1407-4076-3B40-B27E-E0D0DD3C1CDE}" v="2150" dt="2022-10-03T04:04:15.217"/>
    <p1510:client id="{B7F98134-420F-F737-D1F2-3D516F191A12}" v="159" dt="2022-10-02T20:02:11.214"/>
    <p1510:client id="{B8291AA6-CEFA-497E-B81A-09EB229C43E9}" v="705" dt="2022-10-02T21:54:02.930"/>
    <p1510:client id="{C6C6F46C-94A1-472D-9080-D480A44C3E1C}" v="493" dt="2022-10-02T21:41:45.111"/>
    <p1510:client id="{CCF92FCC-58F3-44AA-B9A5-132AD9C7D603}" v="251" dt="2022-10-02T21:47:27.282"/>
    <p1510:client id="{E2402869-68A8-402F-BC9F-CA0FAA414C0E}" v="38" dt="2022-10-03T15:53:13.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Todd Reichenbach" userId="S::zare8746@colorado.edu::1e891503-3f97-448f-8c9a-8861e8ecf741" providerId="AD" clId="Web-{0D56AE55-D1A8-4ED7-92FB-2692D07E4B58}"/>
    <pc:docChg chg="addSld delSld modSld sldOrd modMainMaster">
      <pc:chgData name="Zachary Todd Reichenbach" userId="S::zare8746@colorado.edu::1e891503-3f97-448f-8c9a-8861e8ecf741" providerId="AD" clId="Web-{0D56AE55-D1A8-4ED7-92FB-2692D07E4B58}" dt="2022-10-02T21:39:43.049" v="2187" actId="20577"/>
      <pc:docMkLst>
        <pc:docMk/>
      </pc:docMkLst>
      <pc:sldChg chg="addSp modSp">
        <pc:chgData name="Zachary Todd Reichenbach" userId="S::zare8746@colorado.edu::1e891503-3f97-448f-8c9a-8861e8ecf741" providerId="AD" clId="Web-{0D56AE55-D1A8-4ED7-92FB-2692D07E4B58}" dt="2022-10-02T20:24:13.270" v="11" actId="20577"/>
        <pc:sldMkLst>
          <pc:docMk/>
          <pc:sldMk cId="109857222" sldId="256"/>
        </pc:sldMkLst>
        <pc:spChg chg="add mod">
          <ac:chgData name="Zachary Todd Reichenbach" userId="S::zare8746@colorado.edu::1e891503-3f97-448f-8c9a-8861e8ecf741" providerId="AD" clId="Web-{0D56AE55-D1A8-4ED7-92FB-2692D07E4B58}" dt="2022-10-02T20:24:13.270" v="11" actId="20577"/>
          <ac:spMkLst>
            <pc:docMk/>
            <pc:sldMk cId="109857222" sldId="256"/>
            <ac:spMk id="5" creationId="{50C326EA-D4F0-39A6-032A-C4D8E7DD80D1}"/>
          </ac:spMkLst>
        </pc:spChg>
      </pc:sldChg>
      <pc:sldChg chg="addSp modSp">
        <pc:chgData name="Zachary Todd Reichenbach" userId="S::zare8746@colorado.edu::1e891503-3f97-448f-8c9a-8861e8ecf741" providerId="AD" clId="Web-{0D56AE55-D1A8-4ED7-92FB-2692D07E4B58}" dt="2022-10-02T20:26:48.179" v="102" actId="20577"/>
        <pc:sldMkLst>
          <pc:docMk/>
          <pc:sldMk cId="3616640158" sldId="257"/>
        </pc:sldMkLst>
        <pc:spChg chg="add mod">
          <ac:chgData name="Zachary Todd Reichenbach" userId="S::zare8746@colorado.edu::1e891503-3f97-448f-8c9a-8861e8ecf741" providerId="AD" clId="Web-{0D56AE55-D1A8-4ED7-92FB-2692D07E4B58}" dt="2022-10-02T20:26:48.179" v="102" actId="20577"/>
          <ac:spMkLst>
            <pc:docMk/>
            <pc:sldMk cId="3616640158" sldId="257"/>
            <ac:spMk id="5" creationId="{DC1EB4F9-7340-A870-884B-C12235B9B6C9}"/>
          </ac:spMkLst>
        </pc:spChg>
      </pc:sldChg>
      <pc:sldChg chg="addSp modSp">
        <pc:chgData name="Zachary Todd Reichenbach" userId="S::zare8746@colorado.edu::1e891503-3f97-448f-8c9a-8861e8ecf741" providerId="AD" clId="Web-{0D56AE55-D1A8-4ED7-92FB-2692D07E4B58}" dt="2022-10-02T20:28:54.352" v="117" actId="20577"/>
        <pc:sldMkLst>
          <pc:docMk/>
          <pc:sldMk cId="2335471924" sldId="258"/>
        </pc:sldMkLst>
        <pc:spChg chg="add mod">
          <ac:chgData name="Zachary Todd Reichenbach" userId="S::zare8746@colorado.edu::1e891503-3f97-448f-8c9a-8861e8ecf741" providerId="AD" clId="Web-{0D56AE55-D1A8-4ED7-92FB-2692D07E4B58}" dt="2022-10-02T20:28:54.352" v="117" actId="20577"/>
          <ac:spMkLst>
            <pc:docMk/>
            <pc:sldMk cId="2335471924" sldId="258"/>
            <ac:spMk id="4" creationId="{B006FD5C-EB17-2F88-8CB7-056BEDFB73F2}"/>
          </ac:spMkLst>
        </pc:spChg>
      </pc:sldChg>
      <pc:sldChg chg="addSp modSp">
        <pc:chgData name="Zachary Todd Reichenbach" userId="S::zare8746@colorado.edu::1e891503-3f97-448f-8c9a-8861e8ecf741" providerId="AD" clId="Web-{0D56AE55-D1A8-4ED7-92FB-2692D07E4B58}" dt="2022-10-02T20:28:59.290" v="118" actId="20577"/>
        <pc:sldMkLst>
          <pc:docMk/>
          <pc:sldMk cId="968686862" sldId="259"/>
        </pc:sldMkLst>
        <pc:spChg chg="add mod">
          <ac:chgData name="Zachary Todd Reichenbach" userId="S::zare8746@colorado.edu::1e891503-3f97-448f-8c9a-8861e8ecf741" providerId="AD" clId="Web-{0D56AE55-D1A8-4ED7-92FB-2692D07E4B58}" dt="2022-10-02T20:28:59.290" v="118" actId="20577"/>
          <ac:spMkLst>
            <pc:docMk/>
            <pc:sldMk cId="968686862" sldId="259"/>
            <ac:spMk id="5" creationId="{1DDF5CCC-F713-8A74-BCF8-EB58325CDBC1}"/>
          </ac:spMkLst>
        </pc:spChg>
      </pc:sldChg>
      <pc:sldChg chg="addSp modSp">
        <pc:chgData name="Zachary Todd Reichenbach" userId="S::zare8746@colorado.edu::1e891503-3f97-448f-8c9a-8861e8ecf741" providerId="AD" clId="Web-{0D56AE55-D1A8-4ED7-92FB-2692D07E4B58}" dt="2022-10-02T20:27:31.632" v="105" actId="20577"/>
        <pc:sldMkLst>
          <pc:docMk/>
          <pc:sldMk cId="4060170499" sldId="260"/>
        </pc:sldMkLst>
        <pc:spChg chg="add mod">
          <ac:chgData name="Zachary Todd Reichenbach" userId="S::zare8746@colorado.edu::1e891503-3f97-448f-8c9a-8861e8ecf741" providerId="AD" clId="Web-{0D56AE55-D1A8-4ED7-92FB-2692D07E4B58}" dt="2022-10-02T20:27:31.632" v="105" actId="20577"/>
          <ac:spMkLst>
            <pc:docMk/>
            <pc:sldMk cId="4060170499" sldId="260"/>
            <ac:spMk id="4" creationId="{34B540E9-C3A8-E07E-3E73-0302DC3A5CA5}"/>
          </ac:spMkLst>
        </pc:spChg>
      </pc:sldChg>
      <pc:sldChg chg="addSp modSp">
        <pc:chgData name="Zachary Todd Reichenbach" userId="S::zare8746@colorado.edu::1e891503-3f97-448f-8c9a-8861e8ecf741" providerId="AD" clId="Web-{0D56AE55-D1A8-4ED7-92FB-2692D07E4B58}" dt="2022-10-02T20:25:17.302" v="31" actId="20577"/>
        <pc:sldMkLst>
          <pc:docMk/>
          <pc:sldMk cId="2866372786" sldId="262"/>
        </pc:sldMkLst>
        <pc:spChg chg="add mod">
          <ac:chgData name="Zachary Todd Reichenbach" userId="S::zare8746@colorado.edu::1e891503-3f97-448f-8c9a-8861e8ecf741" providerId="AD" clId="Web-{0D56AE55-D1A8-4ED7-92FB-2692D07E4B58}" dt="2022-10-02T20:25:17.302" v="31" actId="20577"/>
          <ac:spMkLst>
            <pc:docMk/>
            <pc:sldMk cId="2866372786" sldId="262"/>
            <ac:spMk id="3" creationId="{A1F8AE1A-1650-4A7C-53CC-1DD238D9D4E7}"/>
          </ac:spMkLst>
        </pc:spChg>
      </pc:sldChg>
      <pc:sldChg chg="addSp modSp">
        <pc:chgData name="Zachary Todd Reichenbach" userId="S::zare8746@colorado.edu::1e891503-3f97-448f-8c9a-8861e8ecf741" providerId="AD" clId="Web-{0D56AE55-D1A8-4ED7-92FB-2692D07E4B58}" dt="2022-10-02T20:25:30.474" v="42" actId="20577"/>
        <pc:sldMkLst>
          <pc:docMk/>
          <pc:sldMk cId="2665206444" sldId="263"/>
        </pc:sldMkLst>
        <pc:spChg chg="add mod">
          <ac:chgData name="Zachary Todd Reichenbach" userId="S::zare8746@colorado.edu::1e891503-3f97-448f-8c9a-8861e8ecf741" providerId="AD" clId="Web-{0D56AE55-D1A8-4ED7-92FB-2692D07E4B58}" dt="2022-10-02T20:25:30.474" v="42" actId="20577"/>
          <ac:spMkLst>
            <pc:docMk/>
            <pc:sldMk cId="2665206444" sldId="263"/>
            <ac:spMk id="3" creationId="{554F8C5A-D808-9960-1F14-77884C494D3A}"/>
          </ac:spMkLst>
        </pc:spChg>
      </pc:sldChg>
      <pc:sldChg chg="addSp modSp">
        <pc:chgData name="Zachary Todd Reichenbach" userId="S::zare8746@colorado.edu::1e891503-3f97-448f-8c9a-8861e8ecf741" providerId="AD" clId="Web-{0D56AE55-D1A8-4ED7-92FB-2692D07E4B58}" dt="2022-10-02T20:25:23.130" v="33" actId="20577"/>
        <pc:sldMkLst>
          <pc:docMk/>
          <pc:sldMk cId="890698278" sldId="264"/>
        </pc:sldMkLst>
        <pc:spChg chg="add mod">
          <ac:chgData name="Zachary Todd Reichenbach" userId="S::zare8746@colorado.edu::1e891503-3f97-448f-8c9a-8861e8ecf741" providerId="AD" clId="Web-{0D56AE55-D1A8-4ED7-92FB-2692D07E4B58}" dt="2022-10-02T20:25:23.130" v="33" actId="20577"/>
          <ac:spMkLst>
            <pc:docMk/>
            <pc:sldMk cId="890698278" sldId="264"/>
            <ac:spMk id="7" creationId="{7E558071-F4AE-ADCC-6432-FEE45B99CA64}"/>
          </ac:spMkLst>
        </pc:spChg>
      </pc:sldChg>
      <pc:sldChg chg="addSp modSp">
        <pc:chgData name="Zachary Todd Reichenbach" userId="S::zare8746@colorado.edu::1e891503-3f97-448f-8c9a-8861e8ecf741" providerId="AD" clId="Web-{0D56AE55-D1A8-4ED7-92FB-2692D07E4B58}" dt="2022-10-02T20:25:56.365" v="73" actId="20577"/>
        <pc:sldMkLst>
          <pc:docMk/>
          <pc:sldMk cId="2975576299" sldId="267"/>
        </pc:sldMkLst>
        <pc:spChg chg="add mod">
          <ac:chgData name="Zachary Todd Reichenbach" userId="S::zare8746@colorado.edu::1e891503-3f97-448f-8c9a-8861e8ecf741" providerId="AD" clId="Web-{0D56AE55-D1A8-4ED7-92FB-2692D07E4B58}" dt="2022-10-02T20:25:56.365" v="73" actId="20577"/>
          <ac:spMkLst>
            <pc:docMk/>
            <pc:sldMk cId="2975576299" sldId="267"/>
            <ac:spMk id="3" creationId="{2F096F4B-8927-B35F-95CC-A1970F8B94C2}"/>
          </ac:spMkLst>
        </pc:spChg>
      </pc:sldChg>
      <pc:sldChg chg="addSp modSp">
        <pc:chgData name="Zachary Todd Reichenbach" userId="S::zare8746@colorado.edu::1e891503-3f97-448f-8c9a-8861e8ecf741" providerId="AD" clId="Web-{0D56AE55-D1A8-4ED7-92FB-2692D07E4B58}" dt="2022-10-02T20:26:33.428" v="101" actId="20577"/>
        <pc:sldMkLst>
          <pc:docMk/>
          <pc:sldMk cId="2754458576" sldId="268"/>
        </pc:sldMkLst>
        <pc:spChg chg="add mod">
          <ac:chgData name="Zachary Todd Reichenbach" userId="S::zare8746@colorado.edu::1e891503-3f97-448f-8c9a-8861e8ecf741" providerId="AD" clId="Web-{0D56AE55-D1A8-4ED7-92FB-2692D07E4B58}" dt="2022-10-02T20:26:33.428" v="101" actId="20577"/>
          <ac:spMkLst>
            <pc:docMk/>
            <pc:sldMk cId="2754458576" sldId="268"/>
            <ac:spMk id="3" creationId="{D7BEB7B3-66C7-E362-2161-F17578E1D4A1}"/>
          </ac:spMkLst>
        </pc:spChg>
      </pc:sldChg>
      <pc:sldChg chg="addSp modSp">
        <pc:chgData name="Zachary Todd Reichenbach" userId="S::zare8746@colorado.edu::1e891503-3f97-448f-8c9a-8861e8ecf741" providerId="AD" clId="Web-{0D56AE55-D1A8-4ED7-92FB-2692D07E4B58}" dt="2022-10-02T20:26:11.069" v="82" actId="20577"/>
        <pc:sldMkLst>
          <pc:docMk/>
          <pc:sldMk cId="1109668775" sldId="269"/>
        </pc:sldMkLst>
        <pc:spChg chg="add mod">
          <ac:chgData name="Zachary Todd Reichenbach" userId="S::zare8746@colorado.edu::1e891503-3f97-448f-8c9a-8861e8ecf741" providerId="AD" clId="Web-{0D56AE55-D1A8-4ED7-92FB-2692D07E4B58}" dt="2022-10-02T20:26:11.069" v="82" actId="20577"/>
          <ac:spMkLst>
            <pc:docMk/>
            <pc:sldMk cId="1109668775" sldId="269"/>
            <ac:spMk id="3" creationId="{5EA13755-E86D-6CE7-1DE9-1B116CE6A199}"/>
          </ac:spMkLst>
        </pc:spChg>
      </pc:sldChg>
      <pc:sldChg chg="addSp modSp">
        <pc:chgData name="Zachary Todd Reichenbach" userId="S::zare8746@colorado.edu::1e891503-3f97-448f-8c9a-8861e8ecf741" providerId="AD" clId="Web-{0D56AE55-D1A8-4ED7-92FB-2692D07E4B58}" dt="2022-10-02T20:26:17.491" v="91" actId="20577"/>
        <pc:sldMkLst>
          <pc:docMk/>
          <pc:sldMk cId="2076235788" sldId="270"/>
        </pc:sldMkLst>
        <pc:spChg chg="add mod">
          <ac:chgData name="Zachary Todd Reichenbach" userId="S::zare8746@colorado.edu::1e891503-3f97-448f-8c9a-8861e8ecf741" providerId="AD" clId="Web-{0D56AE55-D1A8-4ED7-92FB-2692D07E4B58}" dt="2022-10-02T20:26:17.491" v="91" actId="20577"/>
          <ac:spMkLst>
            <pc:docMk/>
            <pc:sldMk cId="2076235788" sldId="270"/>
            <ac:spMk id="3" creationId="{0812A0B2-61E7-E2F8-1E01-7BB055901494}"/>
          </ac:spMkLst>
        </pc:spChg>
      </pc:sldChg>
      <pc:sldChg chg="addSp modSp">
        <pc:chgData name="Zachary Todd Reichenbach" userId="S::zare8746@colorado.edu::1e891503-3f97-448f-8c9a-8861e8ecf741" providerId="AD" clId="Web-{0D56AE55-D1A8-4ED7-92FB-2692D07E4B58}" dt="2022-10-02T20:28:05.695" v="111" actId="20577"/>
        <pc:sldMkLst>
          <pc:docMk/>
          <pc:sldMk cId="43645643" sldId="271"/>
        </pc:sldMkLst>
        <pc:spChg chg="add mod">
          <ac:chgData name="Zachary Todd Reichenbach" userId="S::zare8746@colorado.edu::1e891503-3f97-448f-8c9a-8861e8ecf741" providerId="AD" clId="Web-{0D56AE55-D1A8-4ED7-92FB-2692D07E4B58}" dt="2022-10-02T20:28:05.695" v="111" actId="20577"/>
          <ac:spMkLst>
            <pc:docMk/>
            <pc:sldMk cId="43645643" sldId="271"/>
            <ac:spMk id="4" creationId="{A59AD57C-A6FB-6D10-420E-9CC53BA1D1A4}"/>
          </ac:spMkLst>
        </pc:spChg>
      </pc:sldChg>
      <pc:sldChg chg="addSp modSp">
        <pc:chgData name="Zachary Todd Reichenbach" userId="S::zare8746@colorado.edu::1e891503-3f97-448f-8c9a-8861e8ecf741" providerId="AD" clId="Web-{0D56AE55-D1A8-4ED7-92FB-2692D07E4B58}" dt="2022-10-02T20:28:21.024" v="113" actId="20577"/>
        <pc:sldMkLst>
          <pc:docMk/>
          <pc:sldMk cId="1457588565" sldId="272"/>
        </pc:sldMkLst>
        <pc:spChg chg="add mod">
          <ac:chgData name="Zachary Todd Reichenbach" userId="S::zare8746@colorado.edu::1e891503-3f97-448f-8c9a-8861e8ecf741" providerId="AD" clId="Web-{0D56AE55-D1A8-4ED7-92FB-2692D07E4B58}" dt="2022-10-02T20:28:21.024" v="113" actId="20577"/>
          <ac:spMkLst>
            <pc:docMk/>
            <pc:sldMk cId="1457588565" sldId="272"/>
            <ac:spMk id="4" creationId="{F913A124-BE8F-CDFF-5ACD-F87C3986B87C}"/>
          </ac:spMkLst>
        </pc:spChg>
      </pc:sldChg>
      <pc:sldChg chg="addSp modSp">
        <pc:chgData name="Zachary Todd Reichenbach" userId="S::zare8746@colorado.edu::1e891503-3f97-448f-8c9a-8861e8ecf741" providerId="AD" clId="Web-{0D56AE55-D1A8-4ED7-92FB-2692D07E4B58}" dt="2022-10-02T20:29:24.900" v="130" actId="20577"/>
        <pc:sldMkLst>
          <pc:docMk/>
          <pc:sldMk cId="3296406622" sldId="273"/>
        </pc:sldMkLst>
        <pc:spChg chg="add mod">
          <ac:chgData name="Zachary Todd Reichenbach" userId="S::zare8746@colorado.edu::1e891503-3f97-448f-8c9a-8861e8ecf741" providerId="AD" clId="Web-{0D56AE55-D1A8-4ED7-92FB-2692D07E4B58}" dt="2022-10-02T20:29:24.900" v="130" actId="20577"/>
          <ac:spMkLst>
            <pc:docMk/>
            <pc:sldMk cId="3296406622" sldId="273"/>
            <ac:spMk id="5" creationId="{E1FBE009-AC87-9A2E-A570-FEFE7B9E4B8B}"/>
          </ac:spMkLst>
        </pc:spChg>
      </pc:sldChg>
      <pc:sldChg chg="addSp modSp">
        <pc:chgData name="Zachary Todd Reichenbach" userId="S::zare8746@colorado.edu::1e891503-3f97-448f-8c9a-8861e8ecf741" providerId="AD" clId="Web-{0D56AE55-D1A8-4ED7-92FB-2692D07E4B58}" dt="2022-10-02T20:29:49.650" v="133" actId="20577"/>
        <pc:sldMkLst>
          <pc:docMk/>
          <pc:sldMk cId="1183229693" sldId="274"/>
        </pc:sldMkLst>
        <pc:spChg chg="add mod">
          <ac:chgData name="Zachary Todd Reichenbach" userId="S::zare8746@colorado.edu::1e891503-3f97-448f-8c9a-8861e8ecf741" providerId="AD" clId="Web-{0D56AE55-D1A8-4ED7-92FB-2692D07E4B58}" dt="2022-10-02T20:29:49.650" v="133" actId="20577"/>
          <ac:spMkLst>
            <pc:docMk/>
            <pc:sldMk cId="1183229693" sldId="274"/>
            <ac:spMk id="4" creationId="{ACDFB3FC-E0DE-7D28-BD18-955C8667E1EF}"/>
          </ac:spMkLst>
        </pc:spChg>
      </pc:sldChg>
      <pc:sldChg chg="addSp modSp">
        <pc:chgData name="Zachary Todd Reichenbach" userId="S::zare8746@colorado.edu::1e891503-3f97-448f-8c9a-8861e8ecf741" providerId="AD" clId="Web-{0D56AE55-D1A8-4ED7-92FB-2692D07E4B58}" dt="2022-10-02T20:29:55.322" v="134" actId="20577"/>
        <pc:sldMkLst>
          <pc:docMk/>
          <pc:sldMk cId="1588699663" sldId="276"/>
        </pc:sldMkLst>
        <pc:spChg chg="add mod">
          <ac:chgData name="Zachary Todd Reichenbach" userId="S::zare8746@colorado.edu::1e891503-3f97-448f-8c9a-8861e8ecf741" providerId="AD" clId="Web-{0D56AE55-D1A8-4ED7-92FB-2692D07E4B58}" dt="2022-10-02T20:29:55.322" v="134" actId="20577"/>
          <ac:spMkLst>
            <pc:docMk/>
            <pc:sldMk cId="1588699663" sldId="276"/>
            <ac:spMk id="5" creationId="{E1128F16-BA86-948E-29FE-1871B71D91D3}"/>
          </ac:spMkLst>
        </pc:spChg>
      </pc:sldChg>
      <pc:sldChg chg="addSp modSp ord">
        <pc:chgData name="Zachary Todd Reichenbach" userId="S::zare8746@colorado.edu::1e891503-3f97-448f-8c9a-8861e8ecf741" providerId="AD" clId="Web-{0D56AE55-D1A8-4ED7-92FB-2692D07E4B58}" dt="2022-10-02T21:23:47.191" v="1992"/>
        <pc:sldMkLst>
          <pc:docMk/>
          <pc:sldMk cId="2556897387" sldId="277"/>
        </pc:sldMkLst>
        <pc:spChg chg="add mod">
          <ac:chgData name="Zachary Todd Reichenbach" userId="S::zare8746@colorado.edu::1e891503-3f97-448f-8c9a-8861e8ecf741" providerId="AD" clId="Web-{0D56AE55-D1A8-4ED7-92FB-2692D07E4B58}" dt="2022-10-02T20:28:14.367" v="112" actId="20577"/>
          <ac:spMkLst>
            <pc:docMk/>
            <pc:sldMk cId="2556897387" sldId="277"/>
            <ac:spMk id="4" creationId="{78ECC1F0-F93B-9FEC-ACA8-72C91FEC32AE}"/>
          </ac:spMkLst>
        </pc:spChg>
      </pc:sldChg>
      <pc:sldChg chg="addSp modSp">
        <pc:chgData name="Zachary Todd Reichenbach" userId="S::zare8746@colorado.edu::1e891503-3f97-448f-8c9a-8861e8ecf741" providerId="AD" clId="Web-{0D56AE55-D1A8-4ED7-92FB-2692D07E4B58}" dt="2022-10-02T20:31:05.183" v="165" actId="20577"/>
        <pc:sldMkLst>
          <pc:docMk/>
          <pc:sldMk cId="4081126697" sldId="278"/>
        </pc:sldMkLst>
        <pc:spChg chg="add mod">
          <ac:chgData name="Zachary Todd Reichenbach" userId="S::zare8746@colorado.edu::1e891503-3f97-448f-8c9a-8861e8ecf741" providerId="AD" clId="Web-{0D56AE55-D1A8-4ED7-92FB-2692D07E4B58}" dt="2022-10-02T20:31:05.183" v="165" actId="20577"/>
          <ac:spMkLst>
            <pc:docMk/>
            <pc:sldMk cId="4081126697" sldId="278"/>
            <ac:spMk id="6" creationId="{62D229D4-1A10-84BE-F829-B00D24C67447}"/>
          </ac:spMkLst>
        </pc:spChg>
      </pc:sldChg>
      <pc:sldChg chg="addSp modSp">
        <pc:chgData name="Zachary Todd Reichenbach" userId="S::zare8746@colorado.edu::1e891503-3f97-448f-8c9a-8861e8ecf741" providerId="AD" clId="Web-{0D56AE55-D1A8-4ED7-92FB-2692D07E4B58}" dt="2022-10-02T20:27:52.055" v="107" actId="20577"/>
        <pc:sldMkLst>
          <pc:docMk/>
          <pc:sldMk cId="2172543549" sldId="279"/>
        </pc:sldMkLst>
        <pc:spChg chg="add mod">
          <ac:chgData name="Zachary Todd Reichenbach" userId="S::zare8746@colorado.edu::1e891503-3f97-448f-8c9a-8861e8ecf741" providerId="AD" clId="Web-{0D56AE55-D1A8-4ED7-92FB-2692D07E4B58}" dt="2022-10-02T20:27:52.055" v="107" actId="20577"/>
          <ac:spMkLst>
            <pc:docMk/>
            <pc:sldMk cId="2172543549" sldId="279"/>
            <ac:spMk id="4" creationId="{04FB984E-A805-1EB8-0336-F2F82E4358D4}"/>
          </ac:spMkLst>
        </pc:spChg>
      </pc:sldChg>
      <pc:sldChg chg="addSp modSp">
        <pc:chgData name="Zachary Todd Reichenbach" userId="S::zare8746@colorado.edu::1e891503-3f97-448f-8c9a-8861e8ecf741" providerId="AD" clId="Web-{0D56AE55-D1A8-4ED7-92FB-2692D07E4B58}" dt="2022-10-02T20:30:01.260" v="135" actId="20577"/>
        <pc:sldMkLst>
          <pc:docMk/>
          <pc:sldMk cId="1063465355" sldId="280"/>
        </pc:sldMkLst>
        <pc:spChg chg="add mod">
          <ac:chgData name="Zachary Todd Reichenbach" userId="S::zare8746@colorado.edu::1e891503-3f97-448f-8c9a-8861e8ecf741" providerId="AD" clId="Web-{0D56AE55-D1A8-4ED7-92FB-2692D07E4B58}" dt="2022-10-02T20:30:01.260" v="135" actId="20577"/>
          <ac:spMkLst>
            <pc:docMk/>
            <pc:sldMk cId="1063465355" sldId="280"/>
            <ac:spMk id="4" creationId="{D05F5242-B54F-07E0-0A98-946D82DAF299}"/>
          </ac:spMkLst>
        </pc:spChg>
      </pc:sldChg>
      <pc:sldChg chg="addSp modSp">
        <pc:chgData name="Zachary Todd Reichenbach" userId="S::zare8746@colorado.edu::1e891503-3f97-448f-8c9a-8861e8ecf741" providerId="AD" clId="Web-{0D56AE55-D1A8-4ED7-92FB-2692D07E4B58}" dt="2022-10-02T20:30:59.589" v="164" actId="20577"/>
        <pc:sldMkLst>
          <pc:docMk/>
          <pc:sldMk cId="288325461" sldId="281"/>
        </pc:sldMkLst>
        <pc:spChg chg="add mod">
          <ac:chgData name="Zachary Todd Reichenbach" userId="S::zare8746@colorado.edu::1e891503-3f97-448f-8c9a-8861e8ecf741" providerId="AD" clId="Web-{0D56AE55-D1A8-4ED7-92FB-2692D07E4B58}" dt="2022-10-02T20:30:59.589" v="164" actId="20577"/>
          <ac:spMkLst>
            <pc:docMk/>
            <pc:sldMk cId="288325461" sldId="281"/>
            <ac:spMk id="5" creationId="{C6A0C497-6B46-E122-A16B-485A312D73C2}"/>
          </ac:spMkLst>
        </pc:spChg>
      </pc:sldChg>
      <pc:sldChg chg="addSp modSp">
        <pc:chgData name="Zachary Todd Reichenbach" userId="S::zare8746@colorado.edu::1e891503-3f97-448f-8c9a-8861e8ecf741" providerId="AD" clId="Web-{0D56AE55-D1A8-4ED7-92FB-2692D07E4B58}" dt="2022-10-02T20:28:28.743" v="114" actId="20577"/>
        <pc:sldMkLst>
          <pc:docMk/>
          <pc:sldMk cId="1331067160" sldId="282"/>
        </pc:sldMkLst>
        <pc:spChg chg="add mod">
          <ac:chgData name="Zachary Todd Reichenbach" userId="S::zare8746@colorado.edu::1e891503-3f97-448f-8c9a-8861e8ecf741" providerId="AD" clId="Web-{0D56AE55-D1A8-4ED7-92FB-2692D07E4B58}" dt="2022-10-02T20:28:28.743" v="114" actId="20577"/>
          <ac:spMkLst>
            <pc:docMk/>
            <pc:sldMk cId="1331067160" sldId="282"/>
            <ac:spMk id="7" creationId="{679F0574-E6CE-4D7B-0A52-7F2AD87D1D11}"/>
          </ac:spMkLst>
        </pc:spChg>
      </pc:sldChg>
      <pc:sldChg chg="addSp modSp">
        <pc:chgData name="Zachary Todd Reichenbach" userId="S::zare8746@colorado.edu::1e891503-3f97-448f-8c9a-8861e8ecf741" providerId="AD" clId="Web-{0D56AE55-D1A8-4ED7-92FB-2692D07E4B58}" dt="2022-10-02T20:30:14.994" v="139" actId="20577"/>
        <pc:sldMkLst>
          <pc:docMk/>
          <pc:sldMk cId="160437361" sldId="283"/>
        </pc:sldMkLst>
        <pc:spChg chg="add mod">
          <ac:chgData name="Zachary Todd Reichenbach" userId="S::zare8746@colorado.edu::1e891503-3f97-448f-8c9a-8861e8ecf741" providerId="AD" clId="Web-{0D56AE55-D1A8-4ED7-92FB-2692D07E4B58}" dt="2022-10-02T20:30:14.994" v="139" actId="20577"/>
          <ac:spMkLst>
            <pc:docMk/>
            <pc:sldMk cId="160437361" sldId="283"/>
            <ac:spMk id="5" creationId="{03A22E33-C448-4636-C986-FD0F592EF6D7}"/>
          </ac:spMkLst>
        </pc:spChg>
      </pc:sldChg>
      <pc:sldChg chg="addSp modSp">
        <pc:chgData name="Zachary Todd Reichenbach" userId="S::zare8746@colorado.edu::1e891503-3f97-448f-8c9a-8861e8ecf741" providerId="AD" clId="Web-{0D56AE55-D1A8-4ED7-92FB-2692D07E4B58}" dt="2022-10-02T20:30:43.682" v="151" actId="20577"/>
        <pc:sldMkLst>
          <pc:docMk/>
          <pc:sldMk cId="3906594605" sldId="284"/>
        </pc:sldMkLst>
        <pc:spChg chg="add mod">
          <ac:chgData name="Zachary Todd Reichenbach" userId="S::zare8746@colorado.edu::1e891503-3f97-448f-8c9a-8861e8ecf741" providerId="AD" clId="Web-{0D56AE55-D1A8-4ED7-92FB-2692D07E4B58}" dt="2022-10-02T20:30:43.682" v="151" actId="20577"/>
          <ac:spMkLst>
            <pc:docMk/>
            <pc:sldMk cId="3906594605" sldId="284"/>
            <ac:spMk id="4" creationId="{D2831434-B81B-1ACF-1F63-B89B06A8E38B}"/>
          </ac:spMkLst>
        </pc:spChg>
      </pc:sldChg>
      <pc:sldChg chg="addSp modSp">
        <pc:chgData name="Zachary Todd Reichenbach" userId="S::zare8746@colorado.edu::1e891503-3f97-448f-8c9a-8861e8ecf741" providerId="AD" clId="Web-{0D56AE55-D1A8-4ED7-92FB-2692D07E4B58}" dt="2022-10-02T20:27:37.820" v="106" actId="20577"/>
        <pc:sldMkLst>
          <pc:docMk/>
          <pc:sldMk cId="2130873999" sldId="286"/>
        </pc:sldMkLst>
        <pc:spChg chg="add mod">
          <ac:chgData name="Zachary Todd Reichenbach" userId="S::zare8746@colorado.edu::1e891503-3f97-448f-8c9a-8861e8ecf741" providerId="AD" clId="Web-{0D56AE55-D1A8-4ED7-92FB-2692D07E4B58}" dt="2022-10-02T20:27:37.820" v="106" actId="20577"/>
          <ac:spMkLst>
            <pc:docMk/>
            <pc:sldMk cId="2130873999" sldId="286"/>
            <ac:spMk id="4" creationId="{E2E9E4D0-F0A9-929C-DC73-5E286BD8DA35}"/>
          </ac:spMkLst>
        </pc:spChg>
      </pc:sldChg>
      <pc:sldChg chg="addSp modSp">
        <pc:chgData name="Zachary Todd Reichenbach" userId="S::zare8746@colorado.edu::1e891503-3f97-448f-8c9a-8861e8ecf741" providerId="AD" clId="Web-{0D56AE55-D1A8-4ED7-92FB-2692D07E4B58}" dt="2022-10-02T20:29:12.306" v="120" actId="20577"/>
        <pc:sldMkLst>
          <pc:docMk/>
          <pc:sldMk cId="342238667" sldId="287"/>
        </pc:sldMkLst>
        <pc:spChg chg="add mod">
          <ac:chgData name="Zachary Todd Reichenbach" userId="S::zare8746@colorado.edu::1e891503-3f97-448f-8c9a-8861e8ecf741" providerId="AD" clId="Web-{0D56AE55-D1A8-4ED7-92FB-2692D07E4B58}" dt="2022-10-02T20:29:12.306" v="120" actId="20577"/>
          <ac:spMkLst>
            <pc:docMk/>
            <pc:sldMk cId="342238667" sldId="287"/>
            <ac:spMk id="4" creationId="{727CD07D-0702-65B7-2B12-DAF497FA55A2}"/>
          </ac:spMkLst>
        </pc:spChg>
      </pc:sldChg>
      <pc:sldChg chg="addSp modSp">
        <pc:chgData name="Zachary Todd Reichenbach" userId="S::zare8746@colorado.edu::1e891503-3f97-448f-8c9a-8861e8ecf741" providerId="AD" clId="Web-{0D56AE55-D1A8-4ED7-92FB-2692D07E4B58}" dt="2022-10-02T20:28:35.555" v="115" actId="20577"/>
        <pc:sldMkLst>
          <pc:docMk/>
          <pc:sldMk cId="3018831701" sldId="288"/>
        </pc:sldMkLst>
        <pc:spChg chg="add mod">
          <ac:chgData name="Zachary Todd Reichenbach" userId="S::zare8746@colorado.edu::1e891503-3f97-448f-8c9a-8861e8ecf741" providerId="AD" clId="Web-{0D56AE55-D1A8-4ED7-92FB-2692D07E4B58}" dt="2022-10-02T20:28:35.555" v="115" actId="20577"/>
          <ac:spMkLst>
            <pc:docMk/>
            <pc:sldMk cId="3018831701" sldId="288"/>
            <ac:spMk id="4" creationId="{7159D177-09BE-0F73-C9F4-F46072F06B62}"/>
          </ac:spMkLst>
        </pc:spChg>
      </pc:sldChg>
      <pc:sldChg chg="addSp modSp">
        <pc:chgData name="Zachary Todd Reichenbach" userId="S::zare8746@colorado.edu::1e891503-3f97-448f-8c9a-8861e8ecf741" providerId="AD" clId="Web-{0D56AE55-D1A8-4ED7-92FB-2692D07E4B58}" dt="2022-10-02T21:32:11.667" v="2128" actId="20577"/>
        <pc:sldMkLst>
          <pc:docMk/>
          <pc:sldMk cId="1183093368" sldId="289"/>
        </pc:sldMkLst>
        <pc:spChg chg="mod">
          <ac:chgData name="Zachary Todd Reichenbach" userId="S::zare8746@colorado.edu::1e891503-3f97-448f-8c9a-8861e8ecf741" providerId="AD" clId="Web-{0D56AE55-D1A8-4ED7-92FB-2692D07E4B58}" dt="2022-10-02T21:32:11.667" v="2128" actId="20577"/>
          <ac:spMkLst>
            <pc:docMk/>
            <pc:sldMk cId="1183093368" sldId="289"/>
            <ac:spMk id="5" creationId="{8829532E-CC3B-07F7-795C-2B683C679654}"/>
          </ac:spMkLst>
        </pc:spChg>
        <pc:spChg chg="add mod">
          <ac:chgData name="Zachary Todd Reichenbach" userId="S::zare8746@colorado.edu::1e891503-3f97-448f-8c9a-8861e8ecf741" providerId="AD" clId="Web-{0D56AE55-D1A8-4ED7-92FB-2692D07E4B58}" dt="2022-10-02T20:30:50.432" v="163" actId="20577"/>
          <ac:spMkLst>
            <pc:docMk/>
            <pc:sldMk cId="1183093368" sldId="289"/>
            <ac:spMk id="6" creationId="{796410DC-E36C-A535-EA42-9AB54821B13D}"/>
          </ac:spMkLst>
        </pc:spChg>
        <pc:picChg chg="mod">
          <ac:chgData name="Zachary Todd Reichenbach" userId="S::zare8746@colorado.edu::1e891503-3f97-448f-8c9a-8861e8ecf741" providerId="AD" clId="Web-{0D56AE55-D1A8-4ED7-92FB-2692D07E4B58}" dt="2022-10-02T21:31:48.901" v="2084" actId="14100"/>
          <ac:picMkLst>
            <pc:docMk/>
            <pc:sldMk cId="1183093368" sldId="289"/>
            <ac:picMk id="4" creationId="{ECB4B118-8F4F-343F-6DF4-FDD41D67782E}"/>
          </ac:picMkLst>
        </pc:picChg>
      </pc:sldChg>
      <pc:sldChg chg="addSp modSp">
        <pc:chgData name="Zachary Todd Reichenbach" userId="S::zare8746@colorado.edu::1e891503-3f97-448f-8c9a-8861e8ecf741" providerId="AD" clId="Web-{0D56AE55-D1A8-4ED7-92FB-2692D07E4B58}" dt="2022-10-02T20:34:50.233" v="184" actId="20577"/>
        <pc:sldMkLst>
          <pc:docMk/>
          <pc:sldMk cId="2213501765" sldId="290"/>
        </pc:sldMkLst>
        <pc:spChg chg="add mod">
          <ac:chgData name="Zachary Todd Reichenbach" userId="S::zare8746@colorado.edu::1e891503-3f97-448f-8c9a-8861e8ecf741" providerId="AD" clId="Web-{0D56AE55-D1A8-4ED7-92FB-2692D07E4B58}" dt="2022-10-02T20:34:50.233" v="184" actId="20577"/>
          <ac:spMkLst>
            <pc:docMk/>
            <pc:sldMk cId="2213501765" sldId="290"/>
            <ac:spMk id="3" creationId="{C6ED4489-E5CB-34EE-2545-45F6AA6FAAC9}"/>
          </ac:spMkLst>
        </pc:spChg>
      </pc:sldChg>
      <pc:sldChg chg="addSp delSp modSp">
        <pc:chgData name="Zachary Todd Reichenbach" userId="S::zare8746@colorado.edu::1e891503-3f97-448f-8c9a-8861e8ecf741" providerId="AD" clId="Web-{0D56AE55-D1A8-4ED7-92FB-2692D07E4B58}" dt="2022-10-02T21:29:16.586" v="2029"/>
        <pc:sldMkLst>
          <pc:docMk/>
          <pc:sldMk cId="3802187921" sldId="292"/>
        </pc:sldMkLst>
        <pc:spChg chg="add mod">
          <ac:chgData name="Zachary Todd Reichenbach" userId="S::zare8746@colorado.edu::1e891503-3f97-448f-8c9a-8861e8ecf741" providerId="AD" clId="Web-{0D56AE55-D1A8-4ED7-92FB-2692D07E4B58}" dt="2022-10-02T20:34:57.655" v="187" actId="20577"/>
          <ac:spMkLst>
            <pc:docMk/>
            <pc:sldMk cId="3802187921" sldId="292"/>
            <ac:spMk id="3" creationId="{2AF1B04D-69DD-FBDF-A44A-3CD2E6EFC2F1}"/>
          </ac:spMkLst>
        </pc:spChg>
        <pc:graphicFrameChg chg="add mod modGraphic">
          <ac:chgData name="Zachary Todd Reichenbach" userId="S::zare8746@colorado.edu::1e891503-3f97-448f-8c9a-8861e8ecf741" providerId="AD" clId="Web-{0D56AE55-D1A8-4ED7-92FB-2692D07E4B58}" dt="2022-10-02T21:29:02.508" v="2028"/>
          <ac:graphicFrameMkLst>
            <pc:docMk/>
            <pc:sldMk cId="3802187921" sldId="292"/>
            <ac:graphicFrameMk id="4" creationId="{516C9343-2F1C-7F4E-9762-4E3FEBD382B3}"/>
          </ac:graphicFrameMkLst>
        </pc:graphicFrameChg>
        <pc:graphicFrameChg chg="add del mod modGraphic">
          <ac:chgData name="Zachary Todd Reichenbach" userId="S::zare8746@colorado.edu::1e891503-3f97-448f-8c9a-8861e8ecf741" providerId="AD" clId="Web-{0D56AE55-D1A8-4ED7-92FB-2692D07E4B58}" dt="2022-10-02T20:35:01.139" v="188"/>
          <ac:graphicFrameMkLst>
            <pc:docMk/>
            <pc:sldMk cId="3802187921" sldId="292"/>
            <ac:graphicFrameMk id="4" creationId="{74EA2A7A-A1AB-41D2-10FE-7D737E6081A7}"/>
          </ac:graphicFrameMkLst>
        </pc:graphicFrameChg>
        <pc:graphicFrameChg chg="add del mod modGraphic">
          <ac:chgData name="Zachary Todd Reichenbach" userId="S::zare8746@colorado.edu::1e891503-3f97-448f-8c9a-8861e8ecf741" providerId="AD" clId="Web-{0D56AE55-D1A8-4ED7-92FB-2692D07E4B58}" dt="2022-10-02T20:40:38.660" v="515"/>
          <ac:graphicFrameMkLst>
            <pc:docMk/>
            <pc:sldMk cId="3802187921" sldId="292"/>
            <ac:graphicFrameMk id="5" creationId="{63FBBDF7-F078-E4E7-1098-6E7007C8007F}"/>
          </ac:graphicFrameMkLst>
        </pc:graphicFrameChg>
        <pc:graphicFrameChg chg="add mod modGraphic">
          <ac:chgData name="Zachary Todd Reichenbach" userId="S::zare8746@colorado.edu::1e891503-3f97-448f-8c9a-8861e8ecf741" providerId="AD" clId="Web-{0D56AE55-D1A8-4ED7-92FB-2692D07E4B58}" dt="2022-10-02T21:29:16.586" v="2029"/>
          <ac:graphicFrameMkLst>
            <pc:docMk/>
            <pc:sldMk cId="3802187921" sldId="292"/>
            <ac:graphicFrameMk id="6" creationId="{57F74B09-BA8F-2CDE-890D-DA23BF8A7EFD}"/>
          </ac:graphicFrameMkLst>
        </pc:graphicFrameChg>
        <pc:graphicFrameChg chg="add del mod modGraphic">
          <ac:chgData name="Zachary Todd Reichenbach" userId="S::zare8746@colorado.edu::1e891503-3f97-448f-8c9a-8861e8ecf741" providerId="AD" clId="Web-{0D56AE55-D1A8-4ED7-92FB-2692D07E4B58}" dt="2022-10-02T20:50:17.488" v="729"/>
          <ac:graphicFrameMkLst>
            <pc:docMk/>
            <pc:sldMk cId="3802187921" sldId="292"/>
            <ac:graphicFrameMk id="7" creationId="{980ABAB7-5177-F3DC-B90C-6EE3B6133C05}"/>
          </ac:graphicFrameMkLst>
        </pc:graphicFrameChg>
        <pc:graphicFrameChg chg="add del mod modGraphic">
          <ac:chgData name="Zachary Todd Reichenbach" userId="S::zare8746@colorado.edu::1e891503-3f97-448f-8c9a-8861e8ecf741" providerId="AD" clId="Web-{0D56AE55-D1A8-4ED7-92FB-2692D07E4B58}" dt="2022-10-02T20:50:23.972" v="731"/>
          <ac:graphicFrameMkLst>
            <pc:docMk/>
            <pc:sldMk cId="3802187921" sldId="292"/>
            <ac:graphicFrameMk id="8" creationId="{55F7BB26-5FE8-EA4A-9B19-D51E2898B686}"/>
          </ac:graphicFrameMkLst>
        </pc:graphicFrameChg>
        <pc:graphicFrameChg chg="add del mod modGraphic">
          <ac:chgData name="Zachary Todd Reichenbach" userId="S::zare8746@colorado.edu::1e891503-3f97-448f-8c9a-8861e8ecf741" providerId="AD" clId="Web-{0D56AE55-D1A8-4ED7-92FB-2692D07E4B58}" dt="2022-10-02T20:50:22.253" v="730"/>
          <ac:graphicFrameMkLst>
            <pc:docMk/>
            <pc:sldMk cId="3802187921" sldId="292"/>
            <ac:graphicFrameMk id="9" creationId="{E03A368F-6AAF-4DB7-669A-A1669E0F55D4}"/>
          </ac:graphicFrameMkLst>
        </pc:graphicFrameChg>
      </pc:sldChg>
      <pc:sldChg chg="addSp modSp">
        <pc:chgData name="Zachary Todd Reichenbach" userId="S::zare8746@colorado.edu::1e891503-3f97-448f-8c9a-8861e8ecf741" providerId="AD" clId="Web-{0D56AE55-D1A8-4ED7-92FB-2692D07E4B58}" dt="2022-10-02T20:31:18.292" v="167" actId="20577"/>
        <pc:sldMkLst>
          <pc:docMk/>
          <pc:sldMk cId="1966322923" sldId="293"/>
        </pc:sldMkLst>
        <pc:spChg chg="add mod">
          <ac:chgData name="Zachary Todd Reichenbach" userId="S::zare8746@colorado.edu::1e891503-3f97-448f-8c9a-8861e8ecf741" providerId="AD" clId="Web-{0D56AE55-D1A8-4ED7-92FB-2692D07E4B58}" dt="2022-10-02T20:31:18.292" v="167" actId="20577"/>
          <ac:spMkLst>
            <pc:docMk/>
            <pc:sldMk cId="1966322923" sldId="293"/>
            <ac:spMk id="4" creationId="{BB2F1C07-589F-EEA5-1373-6B3D71462AFA}"/>
          </ac:spMkLst>
        </pc:spChg>
      </pc:sldChg>
      <pc:sldChg chg="addSp modSp">
        <pc:chgData name="Zachary Todd Reichenbach" userId="S::zare8746@colorado.edu::1e891503-3f97-448f-8c9a-8861e8ecf741" providerId="AD" clId="Web-{0D56AE55-D1A8-4ED7-92FB-2692D07E4B58}" dt="2022-10-02T20:26:57.257" v="103" actId="20577"/>
        <pc:sldMkLst>
          <pc:docMk/>
          <pc:sldMk cId="3862203661" sldId="294"/>
        </pc:sldMkLst>
        <pc:spChg chg="add mod">
          <ac:chgData name="Zachary Todd Reichenbach" userId="S::zare8746@colorado.edu::1e891503-3f97-448f-8c9a-8861e8ecf741" providerId="AD" clId="Web-{0D56AE55-D1A8-4ED7-92FB-2692D07E4B58}" dt="2022-10-02T20:26:57.257" v="103" actId="20577"/>
          <ac:spMkLst>
            <pc:docMk/>
            <pc:sldMk cId="3862203661" sldId="294"/>
            <ac:spMk id="4" creationId="{2CE28264-29BA-BDA2-0F52-04EC55812E92}"/>
          </ac:spMkLst>
        </pc:spChg>
      </pc:sldChg>
      <pc:sldChg chg="addSp modSp">
        <pc:chgData name="Zachary Todd Reichenbach" userId="S::zare8746@colorado.edu::1e891503-3f97-448f-8c9a-8861e8ecf741" providerId="AD" clId="Web-{0D56AE55-D1A8-4ED7-92FB-2692D07E4B58}" dt="2022-10-02T20:27:23.179" v="104" actId="20577"/>
        <pc:sldMkLst>
          <pc:docMk/>
          <pc:sldMk cId="3369821978" sldId="295"/>
        </pc:sldMkLst>
        <pc:spChg chg="add mod">
          <ac:chgData name="Zachary Todd Reichenbach" userId="S::zare8746@colorado.edu::1e891503-3f97-448f-8c9a-8861e8ecf741" providerId="AD" clId="Web-{0D56AE55-D1A8-4ED7-92FB-2692D07E4B58}" dt="2022-10-02T20:27:23.179" v="104" actId="20577"/>
          <ac:spMkLst>
            <pc:docMk/>
            <pc:sldMk cId="3369821978" sldId="295"/>
            <ac:spMk id="4" creationId="{AD6967BE-3492-F1DB-D7ED-FB97E1A21CE3}"/>
          </ac:spMkLst>
        </pc:spChg>
      </pc:sldChg>
      <pc:sldChg chg="addSp modSp">
        <pc:chgData name="Zachary Todd Reichenbach" userId="S::zare8746@colorado.edu::1e891503-3f97-448f-8c9a-8861e8ecf741" providerId="AD" clId="Web-{0D56AE55-D1A8-4ED7-92FB-2692D07E4B58}" dt="2022-10-02T20:29:05.993" v="119" actId="20577"/>
        <pc:sldMkLst>
          <pc:docMk/>
          <pc:sldMk cId="2965064918" sldId="296"/>
        </pc:sldMkLst>
        <pc:spChg chg="add mod">
          <ac:chgData name="Zachary Todd Reichenbach" userId="S::zare8746@colorado.edu::1e891503-3f97-448f-8c9a-8861e8ecf741" providerId="AD" clId="Web-{0D56AE55-D1A8-4ED7-92FB-2692D07E4B58}" dt="2022-10-02T20:29:05.993" v="119" actId="20577"/>
          <ac:spMkLst>
            <pc:docMk/>
            <pc:sldMk cId="2965064918" sldId="296"/>
            <ac:spMk id="4" creationId="{02E10068-7B7B-868F-647D-EF0B462BA0B4}"/>
          </ac:spMkLst>
        </pc:spChg>
      </pc:sldChg>
      <pc:sldChg chg="addSp modSp">
        <pc:chgData name="Zachary Todd Reichenbach" userId="S::zare8746@colorado.edu::1e891503-3f97-448f-8c9a-8861e8ecf741" providerId="AD" clId="Web-{0D56AE55-D1A8-4ED7-92FB-2692D07E4B58}" dt="2022-10-02T20:29:37.650" v="131" actId="20577"/>
        <pc:sldMkLst>
          <pc:docMk/>
          <pc:sldMk cId="3282133821" sldId="297"/>
        </pc:sldMkLst>
        <pc:spChg chg="add mod">
          <ac:chgData name="Zachary Todd Reichenbach" userId="S::zare8746@colorado.edu::1e891503-3f97-448f-8c9a-8861e8ecf741" providerId="AD" clId="Web-{0D56AE55-D1A8-4ED7-92FB-2692D07E4B58}" dt="2022-10-02T20:29:37.650" v="131" actId="20577"/>
          <ac:spMkLst>
            <pc:docMk/>
            <pc:sldMk cId="3282133821" sldId="297"/>
            <ac:spMk id="3" creationId="{BD967CFF-423A-EDDE-38FD-107E6E7BE319}"/>
          </ac:spMkLst>
        </pc:spChg>
      </pc:sldChg>
      <pc:sldChg chg="addSp modSp">
        <pc:chgData name="Zachary Todd Reichenbach" userId="S::zare8746@colorado.edu::1e891503-3f97-448f-8c9a-8861e8ecf741" providerId="AD" clId="Web-{0D56AE55-D1A8-4ED7-92FB-2692D07E4B58}" dt="2022-10-02T20:31:11.261" v="166" actId="20577"/>
        <pc:sldMkLst>
          <pc:docMk/>
          <pc:sldMk cId="4015536091" sldId="298"/>
        </pc:sldMkLst>
        <pc:spChg chg="add mod">
          <ac:chgData name="Zachary Todd Reichenbach" userId="S::zare8746@colorado.edu::1e891503-3f97-448f-8c9a-8861e8ecf741" providerId="AD" clId="Web-{0D56AE55-D1A8-4ED7-92FB-2692D07E4B58}" dt="2022-10-02T20:31:11.261" v="166" actId="20577"/>
          <ac:spMkLst>
            <pc:docMk/>
            <pc:sldMk cId="4015536091" sldId="298"/>
            <ac:spMk id="4" creationId="{31076413-D448-DB6D-53D6-10EB7CFE9F52}"/>
          </ac:spMkLst>
        </pc:spChg>
      </pc:sldChg>
      <pc:sldChg chg="addSp modSp">
        <pc:chgData name="Zachary Todd Reichenbach" userId="S::zare8746@colorado.edu::1e891503-3f97-448f-8c9a-8861e8ecf741" providerId="AD" clId="Web-{0D56AE55-D1A8-4ED7-92FB-2692D07E4B58}" dt="2022-10-02T20:28:44.790" v="116" actId="20577"/>
        <pc:sldMkLst>
          <pc:docMk/>
          <pc:sldMk cId="338125332" sldId="299"/>
        </pc:sldMkLst>
        <pc:spChg chg="add mod">
          <ac:chgData name="Zachary Todd Reichenbach" userId="S::zare8746@colorado.edu::1e891503-3f97-448f-8c9a-8861e8ecf741" providerId="AD" clId="Web-{0D56AE55-D1A8-4ED7-92FB-2692D07E4B58}" dt="2022-10-02T20:28:44.790" v="116" actId="20577"/>
          <ac:spMkLst>
            <pc:docMk/>
            <pc:sldMk cId="338125332" sldId="299"/>
            <ac:spMk id="4" creationId="{789389FB-A8B7-B971-F020-46BD56E98323}"/>
          </ac:spMkLst>
        </pc:spChg>
      </pc:sldChg>
      <pc:sldChg chg="addSp modSp">
        <pc:chgData name="Zachary Todd Reichenbach" userId="S::zare8746@colorado.edu::1e891503-3f97-448f-8c9a-8861e8ecf741" providerId="AD" clId="Web-{0D56AE55-D1A8-4ED7-92FB-2692D07E4B58}" dt="2022-10-02T20:29:44.525" v="132" actId="20577"/>
        <pc:sldMkLst>
          <pc:docMk/>
          <pc:sldMk cId="347152049" sldId="300"/>
        </pc:sldMkLst>
        <pc:spChg chg="add mod">
          <ac:chgData name="Zachary Todd Reichenbach" userId="S::zare8746@colorado.edu::1e891503-3f97-448f-8c9a-8861e8ecf741" providerId="AD" clId="Web-{0D56AE55-D1A8-4ED7-92FB-2692D07E4B58}" dt="2022-10-02T20:29:44.525" v="132" actId="20577"/>
          <ac:spMkLst>
            <pc:docMk/>
            <pc:sldMk cId="347152049" sldId="300"/>
            <ac:spMk id="4" creationId="{86543953-976C-577C-F17A-457DCCB779A7}"/>
          </ac:spMkLst>
        </pc:spChg>
      </pc:sldChg>
      <pc:sldChg chg="new del">
        <pc:chgData name="Zachary Todd Reichenbach" userId="S::zare8746@colorado.edu::1e891503-3f97-448f-8c9a-8861e8ecf741" providerId="AD" clId="Web-{0D56AE55-D1A8-4ED7-92FB-2692D07E4B58}" dt="2022-10-02T20:24:44.583" v="13"/>
        <pc:sldMkLst>
          <pc:docMk/>
          <pc:sldMk cId="2171576042" sldId="301"/>
        </pc:sldMkLst>
      </pc:sldChg>
      <pc:sldChg chg="modSp">
        <pc:chgData name="Zachary Todd Reichenbach" userId="S::zare8746@colorado.edu::1e891503-3f97-448f-8c9a-8861e8ecf741" providerId="AD" clId="Web-{0D56AE55-D1A8-4ED7-92FB-2692D07E4B58}" dt="2022-10-02T21:34:51.407" v="2173" actId="20577"/>
        <pc:sldMkLst>
          <pc:docMk/>
          <pc:sldMk cId="2414883339" sldId="301"/>
        </pc:sldMkLst>
        <pc:spChg chg="mod">
          <ac:chgData name="Zachary Todd Reichenbach" userId="S::zare8746@colorado.edu::1e891503-3f97-448f-8c9a-8861e8ecf741" providerId="AD" clId="Web-{0D56AE55-D1A8-4ED7-92FB-2692D07E4B58}" dt="2022-10-02T21:34:51.407" v="2173" actId="20577"/>
          <ac:spMkLst>
            <pc:docMk/>
            <pc:sldMk cId="2414883339" sldId="301"/>
            <ac:spMk id="3" creationId="{8E1FD4C2-D56F-BC6E-5E62-DAA0E602781B}"/>
          </ac:spMkLst>
        </pc:spChg>
      </pc:sldChg>
      <pc:sldChg chg="del">
        <pc:chgData name="Zachary Todd Reichenbach" userId="S::zare8746@colorado.edu::1e891503-3f97-448f-8c9a-8861e8ecf741" providerId="AD" clId="Web-{0D56AE55-D1A8-4ED7-92FB-2692D07E4B58}" dt="2022-10-02T21:20:38.704" v="1840"/>
        <pc:sldMkLst>
          <pc:docMk/>
          <pc:sldMk cId="4096027948" sldId="303"/>
        </pc:sldMkLst>
      </pc:sldChg>
      <pc:sldChg chg="modSp add ord replId">
        <pc:chgData name="Zachary Todd Reichenbach" userId="S::zare8746@colorado.edu::1e891503-3f97-448f-8c9a-8861e8ecf741" providerId="AD" clId="Web-{0D56AE55-D1A8-4ED7-92FB-2692D07E4B58}" dt="2022-10-02T21:39:43.049" v="2187" actId="20577"/>
        <pc:sldMkLst>
          <pc:docMk/>
          <pc:sldMk cId="1084657629" sldId="320"/>
        </pc:sldMkLst>
        <pc:spChg chg="mod">
          <ac:chgData name="Zachary Todd Reichenbach" userId="S::zare8746@colorado.edu::1e891503-3f97-448f-8c9a-8861e8ecf741" providerId="AD" clId="Web-{0D56AE55-D1A8-4ED7-92FB-2692D07E4B58}" dt="2022-10-02T21:39:43.049" v="2187" actId="20577"/>
          <ac:spMkLst>
            <pc:docMk/>
            <pc:sldMk cId="1084657629" sldId="320"/>
            <ac:spMk id="2" creationId="{FDDEDDE5-2487-E9EF-8788-FA1A3A1497FE}"/>
          </ac:spMkLst>
        </pc:spChg>
      </pc:sldChg>
      <pc:sldMasterChg chg="mod modSldLayout">
        <pc:chgData name="Zachary Todd Reichenbach" userId="S::zare8746@colorado.edu::1e891503-3f97-448f-8c9a-8861e8ecf741" providerId="AD" clId="Web-{0D56AE55-D1A8-4ED7-92FB-2692D07E4B58}" dt="2022-10-02T20:23:41.082" v="2"/>
        <pc:sldMasterMkLst>
          <pc:docMk/>
          <pc:sldMasterMk cId="465377254" sldId="2147483724"/>
        </pc:sldMasterMkLst>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2314835527" sldId="2147483713"/>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1044418694" sldId="2147483714"/>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418064006" sldId="2147483715"/>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2755820837" sldId="2147483716"/>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1470633113" sldId="2147483717"/>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3064031722" sldId="2147483718"/>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1085467363" sldId="2147483719"/>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4189121983" sldId="2147483720"/>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3466796248" sldId="2147483721"/>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2817741115" sldId="2147483722"/>
          </pc:sldLayoutMkLst>
        </pc:sldLayoutChg>
        <pc:sldLayoutChg chg="mod">
          <pc:chgData name="Zachary Todd Reichenbach" userId="S::zare8746@colorado.edu::1e891503-3f97-448f-8c9a-8861e8ecf741" providerId="AD" clId="Web-{0D56AE55-D1A8-4ED7-92FB-2692D07E4B58}" dt="2022-10-02T20:23:41.082" v="2"/>
          <pc:sldLayoutMkLst>
            <pc:docMk/>
            <pc:sldMasterMk cId="465377254" sldId="2147483724"/>
            <pc:sldLayoutMk cId="2912650896" sldId="2147483723"/>
          </pc:sldLayoutMkLst>
        </pc:sldLayoutChg>
      </pc:sldMasterChg>
    </pc:docChg>
  </pc:docChgLst>
  <pc:docChgLst>
    <pc:chgData name="Alayna Joy Lauffer" userId="S::alla1659@colorado.edu::89bcf089-4533-40c5-98aa-8bd7e5c5c273" providerId="AD" clId="Web-{53ACA2B0-5FE2-4B4B-B202-EA2A6B439CE6}"/>
    <pc:docChg chg="modSld">
      <pc:chgData name="Alayna Joy Lauffer" userId="S::alla1659@colorado.edu::89bcf089-4533-40c5-98aa-8bd7e5c5c273" providerId="AD" clId="Web-{53ACA2B0-5FE2-4B4B-B202-EA2A6B439CE6}" dt="2022-10-02T20:38:12.373" v="7"/>
      <pc:docMkLst>
        <pc:docMk/>
      </pc:docMkLst>
      <pc:sldChg chg="modSp">
        <pc:chgData name="Alayna Joy Lauffer" userId="S::alla1659@colorado.edu::89bcf089-4533-40c5-98aa-8bd7e5c5c273" providerId="AD" clId="Web-{53ACA2B0-5FE2-4B4B-B202-EA2A6B439CE6}" dt="2022-10-02T20:38:12.373" v="7"/>
        <pc:sldMkLst>
          <pc:docMk/>
          <pc:sldMk cId="1109668775" sldId="269"/>
        </pc:sldMkLst>
        <pc:graphicFrameChg chg="mod modGraphic">
          <ac:chgData name="Alayna Joy Lauffer" userId="S::alla1659@colorado.edu::89bcf089-4533-40c5-98aa-8bd7e5c5c273" providerId="AD" clId="Web-{53ACA2B0-5FE2-4B4B-B202-EA2A6B439CE6}" dt="2022-10-02T20:38:12.373" v="7"/>
          <ac:graphicFrameMkLst>
            <pc:docMk/>
            <pc:sldMk cId="1109668775" sldId="269"/>
            <ac:graphicFrameMk id="5" creationId="{2570AAAB-C5EA-B91B-70B2-1071B498ED8F}"/>
          </ac:graphicFrameMkLst>
        </pc:graphicFrameChg>
      </pc:sldChg>
    </pc:docChg>
  </pc:docChgLst>
  <pc:docChgLst>
    <pc:chgData name="Alayna Joy Lauffer" userId="S::alla1659@colorado.edu::89bcf089-4533-40c5-98aa-8bd7e5c5c273" providerId="AD" clId="Web-{88D41D04-8FBD-476E-BC64-638AD7A113B8}"/>
    <pc:docChg chg="modSld">
      <pc:chgData name="Alayna Joy Lauffer" userId="S::alla1659@colorado.edu::89bcf089-4533-40c5-98aa-8bd7e5c5c273" providerId="AD" clId="Web-{88D41D04-8FBD-476E-BC64-638AD7A113B8}" dt="2022-09-30T16:41:04.131" v="29" actId="20577"/>
      <pc:docMkLst>
        <pc:docMk/>
      </pc:docMkLst>
      <pc:sldChg chg="addSp delSp modSp">
        <pc:chgData name="Alayna Joy Lauffer" userId="S::alla1659@colorado.edu::89bcf089-4533-40c5-98aa-8bd7e5c5c273" providerId="AD" clId="Web-{88D41D04-8FBD-476E-BC64-638AD7A113B8}" dt="2022-09-30T16:41:04.131" v="29" actId="20577"/>
        <pc:sldMkLst>
          <pc:docMk/>
          <pc:sldMk cId="2754458576" sldId="268"/>
        </pc:sldMkLst>
        <pc:spChg chg="add mod">
          <ac:chgData name="Alayna Joy Lauffer" userId="S::alla1659@colorado.edu::89bcf089-4533-40c5-98aa-8bd7e5c5c273" providerId="AD" clId="Web-{88D41D04-8FBD-476E-BC64-638AD7A113B8}" dt="2022-09-30T16:41:04.131" v="29" actId="20577"/>
          <ac:spMkLst>
            <pc:docMk/>
            <pc:sldMk cId="2754458576" sldId="268"/>
            <ac:spMk id="5" creationId="{0A3EA1EB-22C2-3888-4E14-78125AAB8267}"/>
          </ac:spMkLst>
        </pc:spChg>
        <pc:graphicFrameChg chg="del">
          <ac:chgData name="Alayna Joy Lauffer" userId="S::alla1659@colorado.edu::89bcf089-4533-40c5-98aa-8bd7e5c5c273" providerId="AD" clId="Web-{88D41D04-8FBD-476E-BC64-638AD7A113B8}" dt="2022-09-30T16:40:54.615" v="0"/>
          <ac:graphicFrameMkLst>
            <pc:docMk/>
            <pc:sldMk cId="2754458576" sldId="268"/>
            <ac:graphicFrameMk id="4" creationId="{49C3DFE1-E67C-CBF8-04FA-D0F86B99175B}"/>
          </ac:graphicFrameMkLst>
        </pc:graphicFrameChg>
      </pc:sldChg>
    </pc:docChg>
  </pc:docChgLst>
  <pc:docChgLst>
    <pc:chgData name="William Gettinger" userId="S::wige2929@colorado.edu::3ce33514-3f09-4924-aba1-e28bb82c9da3" providerId="AD" clId="Web-{3209EB85-5103-45F3-9727-87DAB2A78AC2}"/>
    <pc:docChg chg="modSld">
      <pc:chgData name="William Gettinger" userId="S::wige2929@colorado.edu::3ce33514-3f09-4924-aba1-e28bb82c9da3" providerId="AD" clId="Web-{3209EB85-5103-45F3-9727-87DAB2A78AC2}" dt="2022-10-02T19:21:16.031" v="1111"/>
      <pc:docMkLst>
        <pc:docMk/>
      </pc:docMkLst>
      <pc:sldChg chg="modNotes">
        <pc:chgData name="William Gettinger" userId="S::wige2929@colorado.edu::3ce33514-3f09-4924-aba1-e28bb82c9da3" providerId="AD" clId="Web-{3209EB85-5103-45F3-9727-87DAB2A78AC2}" dt="2022-10-02T18:51:33.177" v="358"/>
        <pc:sldMkLst>
          <pc:docMk/>
          <pc:sldMk cId="2866372786" sldId="262"/>
        </pc:sldMkLst>
      </pc:sldChg>
      <pc:sldChg chg="modSp modNotes">
        <pc:chgData name="William Gettinger" userId="S::wige2929@colorado.edu::3ce33514-3f09-4924-aba1-e28bb82c9da3" providerId="AD" clId="Web-{3209EB85-5103-45F3-9727-87DAB2A78AC2}" dt="2022-10-02T18:49:39.659" v="243"/>
        <pc:sldMkLst>
          <pc:docMk/>
          <pc:sldMk cId="890698278" sldId="264"/>
        </pc:sldMkLst>
        <pc:spChg chg="mod">
          <ac:chgData name="William Gettinger" userId="S::wige2929@colorado.edu::3ce33514-3f09-4924-aba1-e28bb82c9da3" providerId="AD" clId="Web-{3209EB85-5103-45F3-9727-87DAB2A78AC2}" dt="2022-10-02T18:46:06.719" v="1" actId="20577"/>
          <ac:spMkLst>
            <pc:docMk/>
            <pc:sldMk cId="890698278" sldId="264"/>
            <ac:spMk id="6" creationId="{790616C6-55B3-C5BE-153C-C10D37F3BF72}"/>
          </ac:spMkLst>
        </pc:spChg>
      </pc:sldChg>
      <pc:sldChg chg="modNotes">
        <pc:chgData name="William Gettinger" userId="S::wige2929@colorado.edu::3ce33514-3f09-4924-aba1-e28bb82c9da3" providerId="AD" clId="Web-{3209EB85-5103-45F3-9727-87DAB2A78AC2}" dt="2022-10-02T19:03:51.703" v="593"/>
        <pc:sldMkLst>
          <pc:docMk/>
          <pc:sldMk cId="2975576299" sldId="267"/>
        </pc:sldMkLst>
      </pc:sldChg>
      <pc:sldChg chg="modSp modNotes">
        <pc:chgData name="William Gettinger" userId="S::wige2929@colorado.edu::3ce33514-3f09-4924-aba1-e28bb82c9da3" providerId="AD" clId="Web-{3209EB85-5103-45F3-9727-87DAB2A78AC2}" dt="2022-10-02T19:13:01.258" v="768"/>
        <pc:sldMkLst>
          <pc:docMk/>
          <pc:sldMk cId="2172543549" sldId="279"/>
        </pc:sldMkLst>
        <pc:spChg chg="mod">
          <ac:chgData name="William Gettinger" userId="S::wige2929@colorado.edu::3ce33514-3f09-4924-aba1-e28bb82c9da3" providerId="AD" clId="Web-{3209EB85-5103-45F3-9727-87DAB2A78AC2}" dt="2022-10-02T19:10:29.974" v="683" actId="20577"/>
          <ac:spMkLst>
            <pc:docMk/>
            <pc:sldMk cId="2172543549" sldId="279"/>
            <ac:spMk id="3" creationId="{FD7714DB-64E9-F42B-E9CF-B924ED06ED06}"/>
          </ac:spMkLst>
        </pc:spChg>
      </pc:sldChg>
      <pc:sldChg chg="modSp modNotes">
        <pc:chgData name="William Gettinger" userId="S::wige2929@colorado.edu::3ce33514-3f09-4924-aba1-e28bb82c9da3" providerId="AD" clId="Web-{3209EB85-5103-45F3-9727-87DAB2A78AC2}" dt="2022-10-02T19:14:48.822" v="850"/>
        <pc:sldMkLst>
          <pc:docMk/>
          <pc:sldMk cId="2130873999" sldId="286"/>
        </pc:sldMkLst>
        <pc:spChg chg="mod">
          <ac:chgData name="William Gettinger" userId="S::wige2929@colorado.edu::3ce33514-3f09-4924-aba1-e28bb82c9da3" providerId="AD" clId="Web-{3209EB85-5103-45F3-9727-87DAB2A78AC2}" dt="2022-10-02T19:13:54.431" v="793" actId="20577"/>
          <ac:spMkLst>
            <pc:docMk/>
            <pc:sldMk cId="2130873999" sldId="286"/>
            <ac:spMk id="3" creationId="{69250D1E-BC23-F764-2C23-2BD0B829E3DF}"/>
          </ac:spMkLst>
        </pc:spChg>
      </pc:sldChg>
      <pc:sldChg chg="modSp modNotes">
        <pc:chgData name="William Gettinger" userId="S::wige2929@colorado.edu::3ce33514-3f09-4924-aba1-e28bb82c9da3" providerId="AD" clId="Web-{3209EB85-5103-45F3-9727-87DAB2A78AC2}" dt="2022-10-02T19:21:16.031" v="1111"/>
        <pc:sldMkLst>
          <pc:docMk/>
          <pc:sldMk cId="342238667" sldId="287"/>
        </pc:sldMkLst>
        <pc:spChg chg="mod">
          <ac:chgData name="William Gettinger" userId="S::wige2929@colorado.edu::3ce33514-3f09-4924-aba1-e28bb82c9da3" providerId="AD" clId="Web-{3209EB85-5103-45F3-9727-87DAB2A78AC2}" dt="2022-10-02T19:20:02.577" v="1028" actId="20577"/>
          <ac:spMkLst>
            <pc:docMk/>
            <pc:sldMk cId="342238667" sldId="287"/>
            <ac:spMk id="3" creationId="{A0970B30-7384-6F75-41B1-28A724CA865C}"/>
          </ac:spMkLst>
        </pc:spChg>
      </pc:sldChg>
      <pc:sldChg chg="modNotes">
        <pc:chgData name="William Gettinger" userId="S::wige2929@colorado.edu::3ce33514-3f09-4924-aba1-e28bb82c9da3" providerId="AD" clId="Web-{3209EB85-5103-45F3-9727-87DAB2A78AC2}" dt="2022-10-02T18:56:20.072" v="445"/>
        <pc:sldMkLst>
          <pc:docMk/>
          <pc:sldMk cId="2213501765" sldId="290"/>
        </pc:sldMkLst>
      </pc:sldChg>
      <pc:sldChg chg="modNotes">
        <pc:chgData name="William Gettinger" userId="S::wige2929@colorado.edu::3ce33514-3f09-4924-aba1-e28bb82c9da3" providerId="AD" clId="Web-{3209EB85-5103-45F3-9727-87DAB2A78AC2}" dt="2022-10-02T19:04:03.656" v="595"/>
        <pc:sldMkLst>
          <pc:docMk/>
          <pc:sldMk cId="3802187921" sldId="292"/>
        </pc:sldMkLst>
      </pc:sldChg>
    </pc:docChg>
  </pc:docChgLst>
  <pc:docChgLst>
    <pc:chgData name="Collin Hayes" userId="S::coha2902@colorado.edu::653dc09e-e601-4652-8588-85ee42465ccc" providerId="AD" clId="Web-{F65B189C-80FD-4645-AFB6-CF840541CD58}"/>
    <pc:docChg chg="addSld modSld">
      <pc:chgData name="Collin Hayes" userId="S::coha2902@colorado.edu::653dc09e-e601-4652-8588-85ee42465ccc" providerId="AD" clId="Web-{F65B189C-80FD-4645-AFB6-CF840541CD58}" dt="2022-09-28T17:15:53.030" v="7" actId="20577"/>
      <pc:docMkLst>
        <pc:docMk/>
      </pc:docMkLst>
      <pc:sldChg chg="modSp new">
        <pc:chgData name="Collin Hayes" userId="S::coha2902@colorado.edu::653dc09e-e601-4652-8588-85ee42465ccc" providerId="AD" clId="Web-{F65B189C-80FD-4645-AFB6-CF840541CD58}" dt="2022-09-28T17:15:53.030" v="7" actId="20577"/>
        <pc:sldMkLst>
          <pc:docMk/>
          <pc:sldMk cId="43645643" sldId="271"/>
        </pc:sldMkLst>
        <pc:spChg chg="mod">
          <ac:chgData name="Collin Hayes" userId="S::coha2902@colorado.edu::653dc09e-e601-4652-8588-85ee42465ccc" providerId="AD" clId="Web-{F65B189C-80FD-4645-AFB6-CF840541CD58}" dt="2022-09-28T17:15:53.030" v="7" actId="20577"/>
          <ac:spMkLst>
            <pc:docMk/>
            <pc:sldMk cId="43645643" sldId="271"/>
            <ac:spMk id="2" creationId="{E86EDCD5-A0BB-2C67-3C6E-EAB8E770D274}"/>
          </ac:spMkLst>
        </pc:spChg>
      </pc:sldChg>
    </pc:docChg>
  </pc:docChgLst>
  <pc:docChgLst>
    <pc:chgData name="Amir Jalen Tillis" userId="S::amti9418@colorado.edu::35aff285-1176-46d8-84e2-a019c930f016" providerId="AD" clId="Web-{2377490C-31A2-4152-A1D3-9E039DFA2540}"/>
    <pc:docChg chg="modSld">
      <pc:chgData name="Amir Jalen Tillis" userId="S::amti9418@colorado.edu::35aff285-1176-46d8-84e2-a019c930f016" providerId="AD" clId="Web-{2377490C-31A2-4152-A1D3-9E039DFA2540}" dt="2022-10-03T15:53:36.454" v="351" actId="20577"/>
      <pc:docMkLst>
        <pc:docMk/>
      </pc:docMkLst>
      <pc:sldChg chg="modSp">
        <pc:chgData name="Amir Jalen Tillis" userId="S::amti9418@colorado.edu::35aff285-1176-46d8-84e2-a019c930f016" providerId="AD" clId="Web-{2377490C-31A2-4152-A1D3-9E039DFA2540}" dt="2022-10-03T15:44:00.540" v="325"/>
        <pc:sldMkLst>
          <pc:docMk/>
          <pc:sldMk cId="1109668775" sldId="269"/>
        </pc:sldMkLst>
        <pc:graphicFrameChg chg="mod modGraphic">
          <ac:chgData name="Amir Jalen Tillis" userId="S::amti9418@colorado.edu::35aff285-1176-46d8-84e2-a019c930f016" providerId="AD" clId="Web-{2377490C-31A2-4152-A1D3-9E039DFA2540}" dt="2022-10-03T15:44:00.540" v="325"/>
          <ac:graphicFrameMkLst>
            <pc:docMk/>
            <pc:sldMk cId="1109668775" sldId="269"/>
            <ac:graphicFrameMk id="5" creationId="{2570AAAB-C5EA-B91B-70B2-1071B498ED8F}"/>
          </ac:graphicFrameMkLst>
        </pc:graphicFrameChg>
      </pc:sldChg>
      <pc:sldChg chg="modSp">
        <pc:chgData name="Amir Jalen Tillis" userId="S::amti9418@colorado.edu::35aff285-1176-46d8-84e2-a019c930f016" providerId="AD" clId="Web-{2377490C-31A2-4152-A1D3-9E039DFA2540}" dt="2022-10-03T15:53:36.454" v="351" actId="20577"/>
        <pc:sldMkLst>
          <pc:docMk/>
          <pc:sldMk cId="43645643" sldId="271"/>
        </pc:sldMkLst>
        <pc:spChg chg="mod">
          <ac:chgData name="Amir Jalen Tillis" userId="S::amti9418@colorado.edu::35aff285-1176-46d8-84e2-a019c930f016" providerId="AD" clId="Web-{2377490C-31A2-4152-A1D3-9E039DFA2540}" dt="2022-10-03T15:53:36.454" v="351" actId="20577"/>
          <ac:spMkLst>
            <pc:docMk/>
            <pc:sldMk cId="43645643" sldId="271"/>
            <ac:spMk id="3" creationId="{3AE1F2B9-2838-043C-A52F-3E56E4516523}"/>
          </ac:spMkLst>
        </pc:spChg>
      </pc:sldChg>
      <pc:sldChg chg="modSp">
        <pc:chgData name="Amir Jalen Tillis" userId="S::amti9418@colorado.edu::35aff285-1176-46d8-84e2-a019c930f016" providerId="AD" clId="Web-{2377490C-31A2-4152-A1D3-9E039DFA2540}" dt="2022-10-03T15:52:36.250" v="342" actId="20577"/>
        <pc:sldMkLst>
          <pc:docMk/>
          <pc:sldMk cId="2172543549" sldId="279"/>
        </pc:sldMkLst>
        <pc:spChg chg="mod">
          <ac:chgData name="Amir Jalen Tillis" userId="S::amti9418@colorado.edu::35aff285-1176-46d8-84e2-a019c930f016" providerId="AD" clId="Web-{2377490C-31A2-4152-A1D3-9E039DFA2540}" dt="2022-10-03T15:52:36.250" v="342" actId="20577"/>
          <ac:spMkLst>
            <pc:docMk/>
            <pc:sldMk cId="2172543549" sldId="279"/>
            <ac:spMk id="3" creationId="{FD7714DB-64E9-F42B-E9CF-B924ED06ED06}"/>
          </ac:spMkLst>
        </pc:spChg>
      </pc:sldChg>
      <pc:sldChg chg="modSp">
        <pc:chgData name="Amir Jalen Tillis" userId="S::amti9418@colorado.edu::35aff285-1176-46d8-84e2-a019c930f016" providerId="AD" clId="Web-{2377490C-31A2-4152-A1D3-9E039DFA2540}" dt="2022-10-03T15:51:28.827" v="335" actId="20577"/>
        <pc:sldMkLst>
          <pc:docMk/>
          <pc:sldMk cId="2130873999" sldId="286"/>
        </pc:sldMkLst>
        <pc:spChg chg="mod">
          <ac:chgData name="Amir Jalen Tillis" userId="S::amti9418@colorado.edu::35aff285-1176-46d8-84e2-a019c930f016" providerId="AD" clId="Web-{2377490C-31A2-4152-A1D3-9E039DFA2540}" dt="2022-10-03T15:51:28.827" v="335" actId="20577"/>
          <ac:spMkLst>
            <pc:docMk/>
            <pc:sldMk cId="2130873999" sldId="286"/>
            <ac:spMk id="3" creationId="{69250D1E-BC23-F764-2C23-2BD0B829E3DF}"/>
          </ac:spMkLst>
        </pc:spChg>
      </pc:sldChg>
      <pc:sldChg chg="modSp">
        <pc:chgData name="Amir Jalen Tillis" userId="S::amti9418@colorado.edu::35aff285-1176-46d8-84e2-a019c930f016" providerId="AD" clId="Web-{2377490C-31A2-4152-A1D3-9E039DFA2540}" dt="2022-10-03T15:28:47.730" v="1" actId="20577"/>
        <pc:sldMkLst>
          <pc:docMk/>
          <pc:sldMk cId="2414883339" sldId="301"/>
        </pc:sldMkLst>
        <pc:spChg chg="mod">
          <ac:chgData name="Amir Jalen Tillis" userId="S::amti9418@colorado.edu::35aff285-1176-46d8-84e2-a019c930f016" providerId="AD" clId="Web-{2377490C-31A2-4152-A1D3-9E039DFA2540}" dt="2022-10-03T15:28:47.730" v="1" actId="20577"/>
          <ac:spMkLst>
            <pc:docMk/>
            <pc:sldMk cId="2414883339" sldId="301"/>
            <ac:spMk id="3" creationId="{8E1FD4C2-D56F-BC6E-5E62-DAA0E602781B}"/>
          </ac:spMkLst>
        </pc:spChg>
      </pc:sldChg>
      <pc:sldChg chg="modSp">
        <pc:chgData name="Amir Jalen Tillis" userId="S::amti9418@colorado.edu::35aff285-1176-46d8-84e2-a019c930f016" providerId="AD" clId="Web-{2377490C-31A2-4152-A1D3-9E039DFA2540}" dt="2022-10-03T15:41:08.647" v="195" actId="20577"/>
        <pc:sldMkLst>
          <pc:docMk/>
          <pc:sldMk cId="2286544828" sldId="302"/>
        </pc:sldMkLst>
        <pc:spChg chg="mod">
          <ac:chgData name="Amir Jalen Tillis" userId="S::amti9418@colorado.edu::35aff285-1176-46d8-84e2-a019c930f016" providerId="AD" clId="Web-{2377490C-31A2-4152-A1D3-9E039DFA2540}" dt="2022-10-03T15:41:08.647" v="195" actId="20577"/>
          <ac:spMkLst>
            <pc:docMk/>
            <pc:sldMk cId="2286544828" sldId="302"/>
            <ac:spMk id="3" creationId="{AE6C6D97-0317-A368-0FD5-F2B72410703A}"/>
          </ac:spMkLst>
        </pc:spChg>
      </pc:sldChg>
      <pc:sldChg chg="modSp">
        <pc:chgData name="Amir Jalen Tillis" userId="S::amti9418@colorado.edu::35aff285-1176-46d8-84e2-a019c930f016" providerId="AD" clId="Web-{2377490C-31A2-4152-A1D3-9E039DFA2540}" dt="2022-10-03T15:51:47.405" v="338" actId="20577"/>
        <pc:sldMkLst>
          <pc:docMk/>
          <pc:sldMk cId="550052327" sldId="307"/>
        </pc:sldMkLst>
        <pc:spChg chg="mod">
          <ac:chgData name="Amir Jalen Tillis" userId="S::amti9418@colorado.edu::35aff285-1176-46d8-84e2-a019c930f016" providerId="AD" clId="Web-{2377490C-31A2-4152-A1D3-9E039DFA2540}" dt="2022-10-03T15:48:23.153" v="327" actId="20577"/>
          <ac:spMkLst>
            <pc:docMk/>
            <pc:sldMk cId="550052327" sldId="307"/>
            <ac:spMk id="2" creationId="{5DDAB4AA-87A9-2233-BEF7-CFE4E07174FB}"/>
          </ac:spMkLst>
        </pc:spChg>
        <pc:spChg chg="mod">
          <ac:chgData name="Amir Jalen Tillis" userId="S::amti9418@colorado.edu::35aff285-1176-46d8-84e2-a019c930f016" providerId="AD" clId="Web-{2377490C-31A2-4152-A1D3-9E039DFA2540}" dt="2022-10-03T15:51:47.405" v="338" actId="20577"/>
          <ac:spMkLst>
            <pc:docMk/>
            <pc:sldMk cId="550052327" sldId="307"/>
            <ac:spMk id="3" creationId="{FAAF8465-3D28-864A-1992-45940A493E99}"/>
          </ac:spMkLst>
        </pc:spChg>
      </pc:sldChg>
      <pc:sldChg chg="modSp">
        <pc:chgData name="Amir Jalen Tillis" userId="S::amti9418@colorado.edu::35aff285-1176-46d8-84e2-a019c930f016" providerId="AD" clId="Web-{2377490C-31A2-4152-A1D3-9E039DFA2540}" dt="2022-10-03T15:52:51.141" v="346" actId="20577"/>
        <pc:sldMkLst>
          <pc:docMk/>
          <pc:sldMk cId="1940297172" sldId="308"/>
        </pc:sldMkLst>
        <pc:spChg chg="mod">
          <ac:chgData name="Amir Jalen Tillis" userId="S::amti9418@colorado.edu::35aff285-1176-46d8-84e2-a019c930f016" providerId="AD" clId="Web-{2377490C-31A2-4152-A1D3-9E039DFA2540}" dt="2022-10-03T15:52:51.141" v="346" actId="20577"/>
          <ac:spMkLst>
            <pc:docMk/>
            <pc:sldMk cId="1940297172" sldId="308"/>
            <ac:spMk id="3" creationId="{CF12CDAA-7195-42B0-F750-75E9BC11F98E}"/>
          </ac:spMkLst>
        </pc:spChg>
      </pc:sldChg>
    </pc:docChg>
  </pc:docChgLst>
  <pc:docChgLst>
    <pc:chgData name="Zachary Todd Reichenbach" userId="S::zare8746@colorado.edu::1e891503-3f97-448f-8c9a-8861e8ecf741" providerId="AD" clId="Web-{FAA15DFE-F213-8390-0F29-331F634B7D57}"/>
    <pc:docChg chg="modSld">
      <pc:chgData name="Zachary Todd Reichenbach" userId="S::zare8746@colorado.edu::1e891503-3f97-448f-8c9a-8861e8ecf741" providerId="AD" clId="Web-{FAA15DFE-F213-8390-0F29-331F634B7D57}" dt="2022-10-01T20:59:38.624" v="4" actId="1076"/>
      <pc:docMkLst>
        <pc:docMk/>
      </pc:docMkLst>
      <pc:sldChg chg="modSp mod modClrScheme chgLayout">
        <pc:chgData name="Zachary Todd Reichenbach" userId="S::zare8746@colorado.edu::1e891503-3f97-448f-8c9a-8861e8ecf741" providerId="AD" clId="Web-{FAA15DFE-F213-8390-0F29-331F634B7D57}" dt="2022-10-01T20:59:38.624" v="4" actId="1076"/>
        <pc:sldMkLst>
          <pc:docMk/>
          <pc:sldMk cId="2213501765" sldId="290"/>
        </pc:sldMkLst>
        <pc:spChg chg="mod ord">
          <ac:chgData name="Zachary Todd Reichenbach" userId="S::zare8746@colorado.edu::1e891503-3f97-448f-8c9a-8861e8ecf741" providerId="AD" clId="Web-{FAA15DFE-F213-8390-0F29-331F634B7D57}" dt="2022-10-01T20:59:33.015" v="1" actId="1076"/>
          <ac:spMkLst>
            <pc:docMk/>
            <pc:sldMk cId="2213501765" sldId="290"/>
            <ac:spMk id="2" creationId="{9C840B1B-BE7C-0CED-2CAF-7AAB4333FCDE}"/>
          </ac:spMkLst>
        </pc:spChg>
        <pc:picChg chg="mod ord">
          <ac:chgData name="Zachary Todd Reichenbach" userId="S::zare8746@colorado.edu::1e891503-3f97-448f-8c9a-8861e8ecf741" providerId="AD" clId="Web-{FAA15DFE-F213-8390-0F29-331F634B7D57}" dt="2022-10-01T20:59:38.624" v="4" actId="1076"/>
          <ac:picMkLst>
            <pc:docMk/>
            <pc:sldMk cId="2213501765" sldId="290"/>
            <ac:picMk id="4" creationId="{3EB0DD75-6015-D775-EE8C-737111D6AF62}"/>
          </ac:picMkLst>
        </pc:picChg>
      </pc:sldChg>
    </pc:docChg>
  </pc:docChgLst>
  <pc:docChgLst>
    <pc:chgData name="Collin Hayes" userId="S::coha2902@colorado.edu::653dc09e-e601-4652-8588-85ee42465ccc" providerId="AD" clId="Web-{689E9C69-0EDC-42A5-8285-C3B86EA0C5D2}"/>
    <pc:docChg chg="addSld modSld">
      <pc:chgData name="Collin Hayes" userId="S::coha2902@colorado.edu::653dc09e-e601-4652-8588-85ee42465ccc" providerId="AD" clId="Web-{689E9C69-0EDC-42A5-8285-C3B86EA0C5D2}" dt="2022-10-02T18:19:10.090" v="446"/>
      <pc:docMkLst>
        <pc:docMk/>
      </pc:docMkLst>
      <pc:sldChg chg="addSp delSp modSp">
        <pc:chgData name="Collin Hayes" userId="S::coha2902@colorado.edu::653dc09e-e601-4652-8588-85ee42465ccc" providerId="AD" clId="Web-{689E9C69-0EDC-42A5-8285-C3B86EA0C5D2}" dt="2022-10-02T17:35:33.872" v="281"/>
        <pc:sldMkLst>
          <pc:docMk/>
          <pc:sldMk cId="3296406622" sldId="273"/>
        </pc:sldMkLst>
        <pc:graphicFrameChg chg="add del mod modGraphic">
          <ac:chgData name="Collin Hayes" userId="S::coha2902@colorado.edu::653dc09e-e601-4652-8588-85ee42465ccc" providerId="AD" clId="Web-{689E9C69-0EDC-42A5-8285-C3B86EA0C5D2}" dt="2022-10-02T16:33:11.122" v="32"/>
          <ac:graphicFrameMkLst>
            <pc:docMk/>
            <pc:sldMk cId="3296406622" sldId="273"/>
            <ac:graphicFrameMk id="4" creationId="{816BFB48-79ED-53F2-3352-3229D3780004}"/>
          </ac:graphicFrameMkLst>
        </pc:graphicFrameChg>
        <pc:graphicFrameChg chg="add del mod modGraphic">
          <ac:chgData name="Collin Hayes" userId="S::coha2902@colorado.edu::653dc09e-e601-4652-8588-85ee42465ccc" providerId="AD" clId="Web-{689E9C69-0EDC-42A5-8285-C3B86EA0C5D2}" dt="2022-10-02T17:35:33.872" v="281"/>
          <ac:graphicFrameMkLst>
            <pc:docMk/>
            <pc:sldMk cId="3296406622" sldId="273"/>
            <ac:graphicFrameMk id="5" creationId="{4FF33E6E-665F-CD08-EF07-B66619450591}"/>
          </ac:graphicFrameMkLst>
        </pc:graphicFrameChg>
      </pc:sldChg>
      <pc:sldChg chg="addSp delSp modSp new">
        <pc:chgData name="Collin Hayes" userId="S::coha2902@colorado.edu::653dc09e-e601-4652-8588-85ee42465ccc" providerId="AD" clId="Web-{689E9C69-0EDC-42A5-8285-C3B86EA0C5D2}" dt="2022-10-02T18:19:10.090" v="446"/>
        <pc:sldMkLst>
          <pc:docMk/>
          <pc:sldMk cId="1304830393" sldId="297"/>
        </pc:sldMkLst>
        <pc:spChg chg="mod">
          <ac:chgData name="Collin Hayes" userId="S::coha2902@colorado.edu::653dc09e-e601-4652-8588-85ee42465ccc" providerId="AD" clId="Web-{689E9C69-0EDC-42A5-8285-C3B86EA0C5D2}" dt="2022-10-02T17:42:45.399" v="283" actId="20577"/>
          <ac:spMkLst>
            <pc:docMk/>
            <pc:sldMk cId="1304830393" sldId="297"/>
            <ac:spMk id="2" creationId="{CE97BC06-607D-C946-49F9-1A6ABB46AE4D}"/>
          </ac:spMkLst>
        </pc:spChg>
        <pc:spChg chg="del mod">
          <ac:chgData name="Collin Hayes" userId="S::coha2902@colorado.edu::653dc09e-e601-4652-8588-85ee42465ccc" providerId="AD" clId="Web-{689E9C69-0EDC-42A5-8285-C3B86EA0C5D2}" dt="2022-10-02T17:54:51.504" v="285"/>
          <ac:spMkLst>
            <pc:docMk/>
            <pc:sldMk cId="1304830393" sldId="297"/>
            <ac:spMk id="3" creationId="{81AC6911-B5BB-00F7-1702-45D26E762993}"/>
          </ac:spMkLst>
        </pc:spChg>
        <pc:graphicFrameChg chg="add del mod modGraphic">
          <ac:chgData name="Collin Hayes" userId="S::coha2902@colorado.edu::653dc09e-e601-4652-8588-85ee42465ccc" providerId="AD" clId="Web-{689E9C69-0EDC-42A5-8285-C3B86EA0C5D2}" dt="2022-10-02T17:56:38.006" v="294"/>
          <ac:graphicFrameMkLst>
            <pc:docMk/>
            <pc:sldMk cId="1304830393" sldId="297"/>
            <ac:graphicFrameMk id="4" creationId="{B7AED21A-0561-87F0-B99C-928457C1C6B9}"/>
          </ac:graphicFrameMkLst>
        </pc:graphicFrameChg>
        <pc:graphicFrameChg chg="add del mod modGraphic">
          <ac:chgData name="Collin Hayes" userId="S::coha2902@colorado.edu::653dc09e-e601-4652-8588-85ee42465ccc" providerId="AD" clId="Web-{689E9C69-0EDC-42A5-8285-C3B86EA0C5D2}" dt="2022-10-02T18:18:31.746" v="389"/>
          <ac:graphicFrameMkLst>
            <pc:docMk/>
            <pc:sldMk cId="1304830393" sldId="297"/>
            <ac:graphicFrameMk id="5" creationId="{341EEDC2-BF4C-33CD-0895-9797B0D6B9D1}"/>
          </ac:graphicFrameMkLst>
        </pc:graphicFrameChg>
        <pc:graphicFrameChg chg="add mod modGraphic">
          <ac:chgData name="Collin Hayes" userId="S::coha2902@colorado.edu::653dc09e-e601-4652-8588-85ee42465ccc" providerId="AD" clId="Web-{689E9C69-0EDC-42A5-8285-C3B86EA0C5D2}" dt="2022-10-02T18:19:10.090" v="446"/>
          <ac:graphicFrameMkLst>
            <pc:docMk/>
            <pc:sldMk cId="1304830393" sldId="297"/>
            <ac:graphicFrameMk id="6" creationId="{551A093B-565E-C212-E983-572A5BEF01C2}"/>
          </ac:graphicFrameMkLst>
        </pc:graphicFrameChg>
      </pc:sldChg>
    </pc:docChg>
  </pc:docChgLst>
  <pc:docChgLst>
    <pc:chgData name="Zachary Todd Reichenbach" userId="S::zare8746@colorado.edu::1e891503-3f97-448f-8c9a-8861e8ecf741" providerId="AD" clId="Web-{31DCF832-39FB-4734-AE5B-571ACF729A13}"/>
    <pc:docChg chg="modSld">
      <pc:chgData name="Zachary Todd Reichenbach" userId="S::zare8746@colorado.edu::1e891503-3f97-448f-8c9a-8861e8ecf741" providerId="AD" clId="Web-{31DCF832-39FB-4734-AE5B-571ACF729A13}" dt="2022-09-29T18:49:19.274" v="29" actId="20577"/>
      <pc:docMkLst>
        <pc:docMk/>
      </pc:docMkLst>
      <pc:sldChg chg="modSp">
        <pc:chgData name="Zachary Todd Reichenbach" userId="S::zare8746@colorado.edu::1e891503-3f97-448f-8c9a-8861e8ecf741" providerId="AD" clId="Web-{31DCF832-39FB-4734-AE5B-571ACF729A13}" dt="2022-09-29T18:49:19.274" v="29" actId="20577"/>
        <pc:sldMkLst>
          <pc:docMk/>
          <pc:sldMk cId="2866372786" sldId="262"/>
        </pc:sldMkLst>
        <pc:spChg chg="mod">
          <ac:chgData name="Zachary Todd Reichenbach" userId="S::zare8746@colorado.edu::1e891503-3f97-448f-8c9a-8861e8ecf741" providerId="AD" clId="Web-{31DCF832-39FB-4734-AE5B-571ACF729A13}" dt="2022-09-29T18:49:19.274" v="29" actId="20577"/>
          <ac:spMkLst>
            <pc:docMk/>
            <pc:sldMk cId="2866372786" sldId="262"/>
            <ac:spMk id="4" creationId="{AC01A274-F773-B97A-BD5A-3B83F31EAEC0}"/>
          </ac:spMkLst>
        </pc:spChg>
      </pc:sldChg>
    </pc:docChg>
  </pc:docChgLst>
  <pc:docChgLst>
    <pc:chgData name="Collin Hayes" userId="S::coha2902@colorado.edu::653dc09e-e601-4652-8588-85ee42465ccc" providerId="AD" clId="Web-{E2402869-68A8-402F-BC9F-CA0FAA414C0E}"/>
    <pc:docChg chg="modSld sldOrd">
      <pc:chgData name="Collin Hayes" userId="S::coha2902@colorado.edu::653dc09e-e601-4652-8588-85ee42465ccc" providerId="AD" clId="Web-{E2402869-68A8-402F-BC9F-CA0FAA414C0E}" dt="2022-10-03T15:53:13.561" v="9"/>
      <pc:docMkLst>
        <pc:docMk/>
      </pc:docMkLst>
      <pc:sldChg chg="modSp">
        <pc:chgData name="Collin Hayes" userId="S::coha2902@colorado.edu::653dc09e-e601-4652-8588-85ee42465ccc" providerId="AD" clId="Web-{E2402869-68A8-402F-BC9F-CA0FAA414C0E}" dt="2022-10-03T15:42:15.813" v="0" actId="1076"/>
        <pc:sldMkLst>
          <pc:docMk/>
          <pc:sldMk cId="3282133821" sldId="297"/>
        </pc:sldMkLst>
        <pc:spChg chg="mod">
          <ac:chgData name="Collin Hayes" userId="S::coha2902@colorado.edu::653dc09e-e601-4652-8588-85ee42465ccc" providerId="AD" clId="Web-{E2402869-68A8-402F-BC9F-CA0FAA414C0E}" dt="2022-10-03T15:42:15.813" v="0" actId="1076"/>
          <ac:spMkLst>
            <pc:docMk/>
            <pc:sldMk cId="3282133821" sldId="297"/>
            <ac:spMk id="10" creationId="{A42DE255-4A43-3EDB-8621-0E6908E42BB8}"/>
          </ac:spMkLst>
        </pc:spChg>
      </pc:sldChg>
      <pc:sldChg chg="ord">
        <pc:chgData name="Collin Hayes" userId="S::coha2902@colorado.edu::653dc09e-e601-4652-8588-85ee42465ccc" providerId="AD" clId="Web-{E2402869-68A8-402F-BC9F-CA0FAA414C0E}" dt="2022-10-03T15:53:13.561" v="9"/>
        <pc:sldMkLst>
          <pc:docMk/>
          <pc:sldMk cId="911246413" sldId="315"/>
        </pc:sldMkLst>
      </pc:sldChg>
      <pc:sldChg chg="modSp">
        <pc:chgData name="Collin Hayes" userId="S::coha2902@colorado.edu::653dc09e-e601-4652-8588-85ee42465ccc" providerId="AD" clId="Web-{E2402869-68A8-402F-BC9F-CA0FAA414C0E}" dt="2022-10-03T15:46:18.881" v="8"/>
        <pc:sldMkLst>
          <pc:docMk/>
          <pc:sldMk cId="2981318173" sldId="322"/>
        </pc:sldMkLst>
        <pc:graphicFrameChg chg="mod modGraphic">
          <ac:chgData name="Collin Hayes" userId="S::coha2902@colorado.edu::653dc09e-e601-4652-8588-85ee42465ccc" providerId="AD" clId="Web-{E2402869-68A8-402F-BC9F-CA0FAA414C0E}" dt="2022-10-03T15:46:18.881" v="8"/>
          <ac:graphicFrameMkLst>
            <pc:docMk/>
            <pc:sldMk cId="2981318173" sldId="322"/>
            <ac:graphicFrameMk id="5" creationId="{3F482DDB-F397-B4A1-36F5-CED34FA60846}"/>
          </ac:graphicFrameMkLst>
        </pc:graphicFrameChg>
      </pc:sldChg>
    </pc:docChg>
  </pc:docChgLst>
  <pc:docChgLst>
    <pc:chgData name="Zachary Todd Reichenbach" userId="S::zare8746@colorado.edu::1e891503-3f97-448f-8c9a-8861e8ecf741" providerId="AD" clId="Web-{AC09B455-F32E-4B02-BA91-8EF59079FD02}"/>
    <pc:docChg chg="modSld">
      <pc:chgData name="Zachary Todd Reichenbach" userId="S::zare8746@colorado.edu::1e891503-3f97-448f-8c9a-8861e8ecf741" providerId="AD" clId="Web-{AC09B455-F32E-4B02-BA91-8EF59079FD02}" dt="2022-09-28T18:09:38.967" v="7"/>
      <pc:docMkLst>
        <pc:docMk/>
      </pc:docMkLst>
      <pc:sldChg chg="modSp">
        <pc:chgData name="Zachary Todd Reichenbach" userId="S::zare8746@colorado.edu::1e891503-3f97-448f-8c9a-8861e8ecf741" providerId="AD" clId="Web-{AC09B455-F32E-4B02-BA91-8EF59079FD02}" dt="2022-09-28T18:09:38.967" v="7"/>
        <pc:sldMkLst>
          <pc:docMk/>
          <pc:sldMk cId="2975576299" sldId="267"/>
        </pc:sldMkLst>
        <pc:graphicFrameChg chg="mod modGraphic">
          <ac:chgData name="Zachary Todd Reichenbach" userId="S::zare8746@colorado.edu::1e891503-3f97-448f-8c9a-8861e8ecf741" providerId="AD" clId="Web-{AC09B455-F32E-4B02-BA91-8EF59079FD02}" dt="2022-09-28T18:09:38.967" v="7"/>
          <ac:graphicFrameMkLst>
            <pc:docMk/>
            <pc:sldMk cId="2975576299" sldId="267"/>
            <ac:graphicFrameMk id="5" creationId="{2570AAAB-C5EA-B91B-70B2-1071B498ED8F}"/>
          </ac:graphicFrameMkLst>
        </pc:graphicFrameChg>
      </pc:sldChg>
    </pc:docChg>
  </pc:docChgLst>
  <pc:docChgLst>
    <pc:chgData name="Lewis Bittner" userId="S::lebi7657@colorado.edu::28ea3fe3-c179-4ef9-a473-e911d9e86067" providerId="AD" clId="Web-{B8291AA6-CEFA-497E-B81A-09EB229C43E9}"/>
    <pc:docChg chg="addSld delSld modSld sldOrd">
      <pc:chgData name="Lewis Bittner" userId="S::lebi7657@colorado.edu::28ea3fe3-c179-4ef9-a473-e911d9e86067" providerId="AD" clId="Web-{B8291AA6-CEFA-497E-B81A-09EB229C43E9}" dt="2022-10-02T21:54:02.930" v="641" actId="20577"/>
      <pc:docMkLst>
        <pc:docMk/>
      </pc:docMkLst>
      <pc:sldChg chg="modSp">
        <pc:chgData name="Lewis Bittner" userId="S::lebi7657@colorado.edu::28ea3fe3-c179-4ef9-a473-e911d9e86067" providerId="AD" clId="Web-{B8291AA6-CEFA-497E-B81A-09EB229C43E9}" dt="2022-10-02T20:44:56.218" v="4" actId="14100"/>
        <pc:sldMkLst>
          <pc:docMk/>
          <pc:sldMk cId="43645643" sldId="271"/>
        </pc:sldMkLst>
        <pc:spChg chg="mod">
          <ac:chgData name="Lewis Bittner" userId="S::lebi7657@colorado.edu::28ea3fe3-c179-4ef9-a473-e911d9e86067" providerId="AD" clId="Web-{B8291AA6-CEFA-497E-B81A-09EB229C43E9}" dt="2022-10-02T20:44:56.218" v="4" actId="14100"/>
          <ac:spMkLst>
            <pc:docMk/>
            <pc:sldMk cId="43645643" sldId="271"/>
            <ac:spMk id="3" creationId="{3AE1F2B9-2838-043C-A52F-3E56E4516523}"/>
          </ac:spMkLst>
        </pc:spChg>
      </pc:sldChg>
      <pc:sldChg chg="modSp ord">
        <pc:chgData name="Lewis Bittner" userId="S::lebi7657@colorado.edu::28ea3fe3-c179-4ef9-a473-e911d9e86067" providerId="AD" clId="Web-{B8291AA6-CEFA-497E-B81A-09EB229C43E9}" dt="2022-10-02T21:49:50.816" v="558" actId="20577"/>
        <pc:sldMkLst>
          <pc:docMk/>
          <pc:sldMk cId="3296406622" sldId="273"/>
        </pc:sldMkLst>
        <pc:spChg chg="mod">
          <ac:chgData name="Lewis Bittner" userId="S::lebi7657@colorado.edu::28ea3fe3-c179-4ef9-a473-e911d9e86067" providerId="AD" clId="Web-{B8291AA6-CEFA-497E-B81A-09EB229C43E9}" dt="2022-10-02T21:49:47.535" v="556" actId="20577"/>
          <ac:spMkLst>
            <pc:docMk/>
            <pc:sldMk cId="3296406622" sldId="273"/>
            <ac:spMk id="3" creationId="{4D93941E-B6C4-B59E-5BAB-E0905DC00D84}"/>
          </ac:spMkLst>
        </pc:spChg>
        <pc:spChg chg="mod">
          <ac:chgData name="Lewis Bittner" userId="S::lebi7657@colorado.edu::28ea3fe3-c179-4ef9-a473-e911d9e86067" providerId="AD" clId="Web-{B8291AA6-CEFA-497E-B81A-09EB229C43E9}" dt="2022-10-02T21:49:50.816" v="558" actId="20577"/>
          <ac:spMkLst>
            <pc:docMk/>
            <pc:sldMk cId="3296406622" sldId="273"/>
            <ac:spMk id="6" creationId="{37EF70B4-F44E-9694-04E5-A417017B859F}"/>
          </ac:spMkLst>
        </pc:spChg>
      </pc:sldChg>
      <pc:sldChg chg="modSp ord">
        <pc:chgData name="Lewis Bittner" userId="S::lebi7657@colorado.edu::28ea3fe3-c179-4ef9-a473-e911d9e86067" providerId="AD" clId="Web-{B8291AA6-CEFA-497E-B81A-09EB229C43E9}" dt="2022-10-02T21:49:37.223" v="554" actId="20577"/>
        <pc:sldMkLst>
          <pc:docMk/>
          <pc:sldMk cId="1183229693" sldId="274"/>
        </pc:sldMkLst>
        <pc:spChg chg="mod">
          <ac:chgData name="Lewis Bittner" userId="S::lebi7657@colorado.edu::28ea3fe3-c179-4ef9-a473-e911d9e86067" providerId="AD" clId="Web-{B8291AA6-CEFA-497E-B81A-09EB229C43E9}" dt="2022-10-02T21:49:37.223" v="554" actId="20577"/>
          <ac:spMkLst>
            <pc:docMk/>
            <pc:sldMk cId="1183229693" sldId="274"/>
            <ac:spMk id="3" creationId="{9252DD99-DD07-A711-81D5-8AC408A38031}"/>
          </ac:spMkLst>
        </pc:spChg>
      </pc:sldChg>
      <pc:sldChg chg="modSp ord">
        <pc:chgData name="Lewis Bittner" userId="S::lebi7657@colorado.edu::28ea3fe3-c179-4ef9-a473-e911d9e86067" providerId="AD" clId="Web-{B8291AA6-CEFA-497E-B81A-09EB229C43E9}" dt="2022-10-02T21:54:02.930" v="641" actId="20577"/>
        <pc:sldMkLst>
          <pc:docMk/>
          <pc:sldMk cId="1588699663" sldId="276"/>
        </pc:sldMkLst>
        <pc:spChg chg="mod">
          <ac:chgData name="Lewis Bittner" userId="S::lebi7657@colorado.edu::28ea3fe3-c179-4ef9-a473-e911d9e86067" providerId="AD" clId="Web-{B8291AA6-CEFA-497E-B81A-09EB229C43E9}" dt="2022-10-02T21:54:02.930" v="641" actId="20577"/>
          <ac:spMkLst>
            <pc:docMk/>
            <pc:sldMk cId="1588699663" sldId="276"/>
            <ac:spMk id="3" creationId="{8054FB1E-829E-BE6B-B90D-B38B93F8B5E5}"/>
          </ac:spMkLst>
        </pc:spChg>
      </pc:sldChg>
      <pc:sldChg chg="ord">
        <pc:chgData name="Lewis Bittner" userId="S::lebi7657@colorado.edu::28ea3fe3-c179-4ef9-a473-e911d9e86067" providerId="AD" clId="Web-{B8291AA6-CEFA-497E-B81A-09EB229C43E9}" dt="2022-10-02T21:25:30.248" v="12"/>
        <pc:sldMkLst>
          <pc:docMk/>
          <pc:sldMk cId="2556897387" sldId="277"/>
        </pc:sldMkLst>
      </pc:sldChg>
      <pc:sldChg chg="addSp modSp">
        <pc:chgData name="Lewis Bittner" userId="S::lebi7657@colorado.edu::28ea3fe3-c179-4ef9-a473-e911d9e86067" providerId="AD" clId="Web-{B8291AA6-CEFA-497E-B81A-09EB229C43E9}" dt="2022-10-02T20:32:00.770" v="3" actId="1076"/>
        <pc:sldMkLst>
          <pc:docMk/>
          <pc:sldMk cId="2213501765" sldId="290"/>
        </pc:sldMkLst>
        <pc:picChg chg="add mod">
          <ac:chgData name="Lewis Bittner" userId="S::lebi7657@colorado.edu::28ea3fe3-c179-4ef9-a473-e911d9e86067" providerId="AD" clId="Web-{B8291AA6-CEFA-497E-B81A-09EB229C43E9}" dt="2022-10-02T20:32:00.770" v="3" actId="1076"/>
          <ac:picMkLst>
            <pc:docMk/>
            <pc:sldMk cId="2213501765" sldId="290"/>
            <ac:picMk id="4" creationId="{11708899-A15B-FB12-3E28-95442416BF4F}"/>
          </ac:picMkLst>
        </pc:picChg>
      </pc:sldChg>
      <pc:sldChg chg="ord">
        <pc:chgData name="Lewis Bittner" userId="S::lebi7657@colorado.edu::28ea3fe3-c179-4ef9-a473-e911d9e86067" providerId="AD" clId="Web-{B8291AA6-CEFA-497E-B81A-09EB229C43E9}" dt="2022-10-02T21:22:33.574" v="9"/>
        <pc:sldMkLst>
          <pc:docMk/>
          <pc:sldMk cId="3282133821" sldId="297"/>
        </pc:sldMkLst>
      </pc:sldChg>
      <pc:sldChg chg="modSp ord">
        <pc:chgData name="Lewis Bittner" userId="S::lebi7657@colorado.edu::28ea3fe3-c179-4ef9-a473-e911d9e86067" providerId="AD" clId="Web-{B8291AA6-CEFA-497E-B81A-09EB229C43E9}" dt="2022-10-02T21:53:16.710" v="638" actId="20577"/>
        <pc:sldMkLst>
          <pc:docMk/>
          <pc:sldMk cId="347152049" sldId="300"/>
        </pc:sldMkLst>
        <pc:spChg chg="mod">
          <ac:chgData name="Lewis Bittner" userId="S::lebi7657@colorado.edu::28ea3fe3-c179-4ef9-a473-e911d9e86067" providerId="AD" clId="Web-{B8291AA6-CEFA-497E-B81A-09EB229C43E9}" dt="2022-10-02T21:53:16.710" v="638" actId="20577"/>
          <ac:spMkLst>
            <pc:docMk/>
            <pc:sldMk cId="347152049" sldId="300"/>
            <ac:spMk id="3" creationId="{F7BEB08D-6F6C-7D70-3C27-6FC95589612F}"/>
          </ac:spMkLst>
        </pc:spChg>
      </pc:sldChg>
      <pc:sldChg chg="new">
        <pc:chgData name="Lewis Bittner" userId="S::lebi7657@colorado.edu::28ea3fe3-c179-4ef9-a473-e911d9e86067" providerId="AD" clId="Web-{B8291AA6-CEFA-497E-B81A-09EB229C43E9}" dt="2022-10-02T20:46:17.157" v="5"/>
        <pc:sldMkLst>
          <pc:docMk/>
          <pc:sldMk cId="1649832626" sldId="304"/>
        </pc:sldMkLst>
      </pc:sldChg>
      <pc:sldChg chg="modSp">
        <pc:chgData name="Lewis Bittner" userId="S::lebi7657@colorado.edu::28ea3fe3-c179-4ef9-a473-e911d9e86067" providerId="AD" clId="Web-{B8291AA6-CEFA-497E-B81A-09EB229C43E9}" dt="2022-10-02T21:51:58.240" v="561" actId="20577"/>
        <pc:sldMkLst>
          <pc:docMk/>
          <pc:sldMk cId="1940297172" sldId="308"/>
        </pc:sldMkLst>
        <pc:spChg chg="mod">
          <ac:chgData name="Lewis Bittner" userId="S::lebi7657@colorado.edu::28ea3fe3-c179-4ef9-a473-e911d9e86067" providerId="AD" clId="Web-{B8291AA6-CEFA-497E-B81A-09EB229C43E9}" dt="2022-10-02T21:51:58.240" v="561" actId="20577"/>
          <ac:spMkLst>
            <pc:docMk/>
            <pc:sldMk cId="1940297172" sldId="308"/>
            <ac:spMk id="3" creationId="{CF12CDAA-7195-42B0-F750-75E9BC11F98E}"/>
          </ac:spMkLst>
        </pc:spChg>
      </pc:sldChg>
      <pc:sldChg chg="del">
        <pc:chgData name="Lewis Bittner" userId="S::lebi7657@colorado.edu::28ea3fe3-c179-4ef9-a473-e911d9e86067" providerId="AD" clId="Web-{B8291AA6-CEFA-497E-B81A-09EB229C43E9}" dt="2022-10-02T21:51:07.349" v="559"/>
        <pc:sldMkLst>
          <pc:docMk/>
          <pc:sldMk cId="144683526" sldId="310"/>
        </pc:sldMkLst>
      </pc:sldChg>
      <pc:sldChg chg="addSp modSp new">
        <pc:chgData name="Lewis Bittner" userId="S::lebi7657@colorado.edu::28ea3fe3-c179-4ef9-a473-e911d9e86067" providerId="AD" clId="Web-{B8291AA6-CEFA-497E-B81A-09EB229C43E9}" dt="2022-10-02T21:37:37.368" v="551" actId="20577"/>
        <pc:sldMkLst>
          <pc:docMk/>
          <pc:sldMk cId="2589938565" sldId="311"/>
        </pc:sldMkLst>
        <pc:spChg chg="mod">
          <ac:chgData name="Lewis Bittner" userId="S::lebi7657@colorado.edu::28ea3fe3-c179-4ef9-a473-e911d9e86067" providerId="AD" clId="Web-{B8291AA6-CEFA-497E-B81A-09EB229C43E9}" dt="2022-10-02T21:26:02.108" v="49" actId="20577"/>
          <ac:spMkLst>
            <pc:docMk/>
            <pc:sldMk cId="2589938565" sldId="311"/>
            <ac:spMk id="2" creationId="{E688D452-1E75-A083-24A5-CBA1CDB0A37A}"/>
          </ac:spMkLst>
        </pc:spChg>
        <pc:spChg chg="mod">
          <ac:chgData name="Lewis Bittner" userId="S::lebi7657@colorado.edu::28ea3fe3-c179-4ef9-a473-e911d9e86067" providerId="AD" clId="Web-{B8291AA6-CEFA-497E-B81A-09EB229C43E9}" dt="2022-10-02T21:37:37.368" v="551" actId="20577"/>
          <ac:spMkLst>
            <pc:docMk/>
            <pc:sldMk cId="2589938565" sldId="311"/>
            <ac:spMk id="3" creationId="{248ED315-0CF4-B09F-5EC5-C307DAB7C557}"/>
          </ac:spMkLst>
        </pc:spChg>
        <pc:spChg chg="add mod">
          <ac:chgData name="Lewis Bittner" userId="S::lebi7657@colorado.edu::28ea3fe3-c179-4ef9-a473-e911d9e86067" providerId="AD" clId="Web-{B8291AA6-CEFA-497E-B81A-09EB229C43E9}" dt="2022-10-02T21:37:20.493" v="547" actId="20577"/>
          <ac:spMkLst>
            <pc:docMk/>
            <pc:sldMk cId="2589938565" sldId="311"/>
            <ac:spMk id="6" creationId="{975EEE39-3B8F-77DA-6EF3-5ED1038F44ED}"/>
          </ac:spMkLst>
        </pc:spChg>
        <pc:picChg chg="add mod">
          <ac:chgData name="Lewis Bittner" userId="S::lebi7657@colorado.edu::28ea3fe3-c179-4ef9-a473-e911d9e86067" providerId="AD" clId="Web-{B8291AA6-CEFA-497E-B81A-09EB229C43E9}" dt="2022-10-02T21:34:08.349" v="396" actId="1076"/>
          <ac:picMkLst>
            <pc:docMk/>
            <pc:sldMk cId="2589938565" sldId="311"/>
            <ac:picMk id="5" creationId="{548EAAED-2E46-B875-5627-5FB312AAFB25}"/>
          </ac:picMkLst>
        </pc:picChg>
      </pc:sldChg>
    </pc:docChg>
  </pc:docChgLst>
  <pc:docChgLst>
    <pc:chgData name="Amir Jalen Tillis" userId="35aff285-1176-46d8-84e2-a019c930f016" providerId="ADAL" clId="{4D8BD082-9BAD-482C-8BA5-C8F69E32693F}"/>
    <pc:docChg chg="custSel addSld delSld modSld sldOrd">
      <pc:chgData name="Amir Jalen Tillis" userId="35aff285-1176-46d8-84e2-a019c930f016" providerId="ADAL" clId="{4D8BD082-9BAD-482C-8BA5-C8F69E32693F}" dt="2022-10-02T21:46:04.218" v="786" actId="47"/>
      <pc:docMkLst>
        <pc:docMk/>
      </pc:docMkLst>
      <pc:sldChg chg="modSp mod">
        <pc:chgData name="Amir Jalen Tillis" userId="35aff285-1176-46d8-84e2-a019c930f016" providerId="ADAL" clId="{4D8BD082-9BAD-482C-8BA5-C8F69E32693F}" dt="2022-10-02T20:30:41.575" v="74" actId="20577"/>
        <pc:sldMkLst>
          <pc:docMk/>
          <pc:sldMk cId="109857222" sldId="256"/>
        </pc:sldMkLst>
        <pc:spChg chg="mod">
          <ac:chgData name="Amir Jalen Tillis" userId="35aff285-1176-46d8-84e2-a019c930f016" providerId="ADAL" clId="{4D8BD082-9BAD-482C-8BA5-C8F69E32693F}" dt="2022-10-02T20:30:41.575" v="74" actId="20577"/>
          <ac:spMkLst>
            <pc:docMk/>
            <pc:sldMk cId="109857222" sldId="256"/>
            <ac:spMk id="3" creationId="{00000000-0000-0000-0000-000000000000}"/>
          </ac:spMkLst>
        </pc:spChg>
      </pc:sldChg>
      <pc:sldChg chg="ord">
        <pc:chgData name="Amir Jalen Tillis" userId="35aff285-1176-46d8-84e2-a019c930f016" providerId="ADAL" clId="{4D8BD082-9BAD-482C-8BA5-C8F69E32693F}" dt="2022-10-02T21:27:33.731" v="755"/>
        <pc:sldMkLst>
          <pc:docMk/>
          <pc:sldMk cId="3616640158" sldId="257"/>
        </pc:sldMkLst>
      </pc:sldChg>
      <pc:sldChg chg="ord">
        <pc:chgData name="Amir Jalen Tillis" userId="35aff285-1176-46d8-84e2-a019c930f016" providerId="ADAL" clId="{4D8BD082-9BAD-482C-8BA5-C8F69E32693F}" dt="2022-10-02T21:29:17.187" v="763"/>
        <pc:sldMkLst>
          <pc:docMk/>
          <pc:sldMk cId="2335471924" sldId="258"/>
        </pc:sldMkLst>
      </pc:sldChg>
      <pc:sldChg chg="ord">
        <pc:chgData name="Amir Jalen Tillis" userId="35aff285-1176-46d8-84e2-a019c930f016" providerId="ADAL" clId="{4D8BD082-9BAD-482C-8BA5-C8F69E32693F}" dt="2022-10-02T21:29:17.187" v="763"/>
        <pc:sldMkLst>
          <pc:docMk/>
          <pc:sldMk cId="968686862" sldId="259"/>
        </pc:sldMkLst>
      </pc:sldChg>
      <pc:sldChg chg="ord">
        <pc:chgData name="Amir Jalen Tillis" userId="35aff285-1176-46d8-84e2-a019c930f016" providerId="ADAL" clId="{4D8BD082-9BAD-482C-8BA5-C8F69E32693F}" dt="2022-10-02T21:29:17.187" v="763"/>
        <pc:sldMkLst>
          <pc:docMk/>
          <pc:sldMk cId="4060170499" sldId="260"/>
        </pc:sldMkLst>
      </pc:sldChg>
      <pc:sldChg chg="modSp del mod">
        <pc:chgData name="Amir Jalen Tillis" userId="35aff285-1176-46d8-84e2-a019c930f016" providerId="ADAL" clId="{4D8BD082-9BAD-482C-8BA5-C8F69E32693F}" dt="2022-10-02T20:51:09.276" v="555" actId="47"/>
        <pc:sldMkLst>
          <pc:docMk/>
          <pc:sldMk cId="2754458576" sldId="268"/>
        </pc:sldMkLst>
        <pc:spChg chg="mod">
          <ac:chgData name="Amir Jalen Tillis" userId="35aff285-1176-46d8-84e2-a019c930f016" providerId="ADAL" clId="{4D8BD082-9BAD-482C-8BA5-C8F69E32693F}" dt="2022-10-02T20:50:35.652" v="530" actId="20577"/>
          <ac:spMkLst>
            <pc:docMk/>
            <pc:sldMk cId="2754458576" sldId="268"/>
            <ac:spMk id="2" creationId="{B595A27B-7CE0-D1C2-E141-CDCE5A82352A}"/>
          </ac:spMkLst>
        </pc:spChg>
        <pc:spChg chg="mod">
          <ac:chgData name="Amir Jalen Tillis" userId="35aff285-1176-46d8-84e2-a019c930f016" providerId="ADAL" clId="{4D8BD082-9BAD-482C-8BA5-C8F69E32693F}" dt="2022-10-02T20:50:25.039" v="516" actId="27636"/>
          <ac:spMkLst>
            <pc:docMk/>
            <pc:sldMk cId="2754458576" sldId="268"/>
            <ac:spMk id="5" creationId="{0A3EA1EB-22C2-3888-4E14-78125AAB8267}"/>
          </ac:spMkLst>
        </pc:spChg>
      </pc:sldChg>
      <pc:sldChg chg="modSp mod">
        <pc:chgData name="Amir Jalen Tillis" userId="35aff285-1176-46d8-84e2-a019c930f016" providerId="ADAL" clId="{4D8BD082-9BAD-482C-8BA5-C8F69E32693F}" dt="2022-10-02T21:06:46.771" v="741" actId="20577"/>
        <pc:sldMkLst>
          <pc:docMk/>
          <pc:sldMk cId="2556897387" sldId="277"/>
        </pc:sldMkLst>
        <pc:spChg chg="mod">
          <ac:chgData name="Amir Jalen Tillis" userId="35aff285-1176-46d8-84e2-a019c930f016" providerId="ADAL" clId="{4D8BD082-9BAD-482C-8BA5-C8F69E32693F}" dt="2022-10-02T21:06:46.771" v="741" actId="20577"/>
          <ac:spMkLst>
            <pc:docMk/>
            <pc:sldMk cId="2556897387" sldId="277"/>
            <ac:spMk id="2" creationId="{AE80FA4C-2EA6-AC33-B7B7-0F4CCCC3C559}"/>
          </ac:spMkLst>
        </pc:spChg>
      </pc:sldChg>
      <pc:sldChg chg="ord">
        <pc:chgData name="Amir Jalen Tillis" userId="35aff285-1176-46d8-84e2-a019c930f016" providerId="ADAL" clId="{4D8BD082-9BAD-482C-8BA5-C8F69E32693F}" dt="2022-10-02T21:18:02.610" v="749"/>
        <pc:sldMkLst>
          <pc:docMk/>
          <pc:sldMk cId="342238667" sldId="287"/>
        </pc:sldMkLst>
      </pc:sldChg>
      <pc:sldChg chg="ord">
        <pc:chgData name="Amir Jalen Tillis" userId="35aff285-1176-46d8-84e2-a019c930f016" providerId="ADAL" clId="{4D8BD082-9BAD-482C-8BA5-C8F69E32693F}" dt="2022-10-02T21:27:53.545" v="757"/>
        <pc:sldMkLst>
          <pc:docMk/>
          <pc:sldMk cId="3862203661" sldId="294"/>
        </pc:sldMkLst>
      </pc:sldChg>
      <pc:sldChg chg="ord">
        <pc:chgData name="Amir Jalen Tillis" userId="35aff285-1176-46d8-84e2-a019c930f016" providerId="ADAL" clId="{4D8BD082-9BAD-482C-8BA5-C8F69E32693F}" dt="2022-10-02T21:28:12.769" v="759"/>
        <pc:sldMkLst>
          <pc:docMk/>
          <pc:sldMk cId="3369821978" sldId="295"/>
        </pc:sldMkLst>
      </pc:sldChg>
      <pc:sldChg chg="ord">
        <pc:chgData name="Amir Jalen Tillis" userId="35aff285-1176-46d8-84e2-a019c930f016" providerId="ADAL" clId="{4D8BD082-9BAD-482C-8BA5-C8F69E32693F}" dt="2022-10-02T21:29:17.187" v="763"/>
        <pc:sldMkLst>
          <pc:docMk/>
          <pc:sldMk cId="2965064918" sldId="296"/>
        </pc:sldMkLst>
      </pc:sldChg>
      <pc:sldChg chg="del">
        <pc:chgData name="Amir Jalen Tillis" userId="35aff285-1176-46d8-84e2-a019c930f016" providerId="ADAL" clId="{4D8BD082-9BAD-482C-8BA5-C8F69E32693F}" dt="2022-10-02T21:26:39.608" v="753" actId="47"/>
        <pc:sldMkLst>
          <pc:docMk/>
          <pc:sldMk cId="338125332" sldId="299"/>
        </pc:sldMkLst>
      </pc:sldChg>
      <pc:sldChg chg="modSp new mod">
        <pc:chgData name="Amir Jalen Tillis" userId="35aff285-1176-46d8-84e2-a019c930f016" providerId="ADAL" clId="{4D8BD082-9BAD-482C-8BA5-C8F69E32693F}" dt="2022-10-02T20:34:42.950" v="307" actId="20577"/>
        <pc:sldMkLst>
          <pc:docMk/>
          <pc:sldMk cId="2414883339" sldId="301"/>
        </pc:sldMkLst>
        <pc:spChg chg="mod">
          <ac:chgData name="Amir Jalen Tillis" userId="35aff285-1176-46d8-84e2-a019c930f016" providerId="ADAL" clId="{4D8BD082-9BAD-482C-8BA5-C8F69E32693F}" dt="2022-10-02T20:33:57.862" v="122" actId="20577"/>
          <ac:spMkLst>
            <pc:docMk/>
            <pc:sldMk cId="2414883339" sldId="301"/>
            <ac:spMk id="2" creationId="{700506C9-A73E-8E29-07BC-AD6DE9B5638F}"/>
          </ac:spMkLst>
        </pc:spChg>
        <pc:spChg chg="mod">
          <ac:chgData name="Amir Jalen Tillis" userId="35aff285-1176-46d8-84e2-a019c930f016" providerId="ADAL" clId="{4D8BD082-9BAD-482C-8BA5-C8F69E32693F}" dt="2022-10-02T20:34:42.950" v="307" actId="20577"/>
          <ac:spMkLst>
            <pc:docMk/>
            <pc:sldMk cId="2414883339" sldId="301"/>
            <ac:spMk id="3" creationId="{8E1FD4C2-D56F-BC6E-5E62-DAA0E602781B}"/>
          </ac:spMkLst>
        </pc:spChg>
      </pc:sldChg>
      <pc:sldChg chg="modSp new mod">
        <pc:chgData name="Amir Jalen Tillis" userId="35aff285-1176-46d8-84e2-a019c930f016" providerId="ADAL" clId="{4D8BD082-9BAD-482C-8BA5-C8F69E32693F}" dt="2022-10-02T20:42:17.591" v="471" actId="20577"/>
        <pc:sldMkLst>
          <pc:docMk/>
          <pc:sldMk cId="2286544828" sldId="302"/>
        </pc:sldMkLst>
        <pc:spChg chg="mod">
          <ac:chgData name="Amir Jalen Tillis" userId="35aff285-1176-46d8-84e2-a019c930f016" providerId="ADAL" clId="{4D8BD082-9BAD-482C-8BA5-C8F69E32693F}" dt="2022-10-02T20:39:45.766" v="348" actId="20577"/>
          <ac:spMkLst>
            <pc:docMk/>
            <pc:sldMk cId="2286544828" sldId="302"/>
            <ac:spMk id="2" creationId="{5CDE0947-3AB3-C29F-2181-4D107B60281A}"/>
          </ac:spMkLst>
        </pc:spChg>
        <pc:spChg chg="mod">
          <ac:chgData name="Amir Jalen Tillis" userId="35aff285-1176-46d8-84e2-a019c930f016" providerId="ADAL" clId="{4D8BD082-9BAD-482C-8BA5-C8F69E32693F}" dt="2022-10-02T20:42:17.591" v="471" actId="20577"/>
          <ac:spMkLst>
            <pc:docMk/>
            <pc:sldMk cId="2286544828" sldId="302"/>
            <ac:spMk id="3" creationId="{AE6C6D97-0317-A368-0FD5-F2B72410703A}"/>
          </ac:spMkLst>
        </pc:spChg>
      </pc:sldChg>
      <pc:sldChg chg="modSp new mod">
        <pc:chgData name="Amir Jalen Tillis" userId="35aff285-1176-46d8-84e2-a019c930f016" providerId="ADAL" clId="{4D8BD082-9BAD-482C-8BA5-C8F69E32693F}" dt="2022-10-02T20:42:41.691" v="514" actId="313"/>
        <pc:sldMkLst>
          <pc:docMk/>
          <pc:sldMk cId="4096027948" sldId="303"/>
        </pc:sldMkLst>
        <pc:spChg chg="mod">
          <ac:chgData name="Amir Jalen Tillis" userId="35aff285-1176-46d8-84e2-a019c930f016" providerId="ADAL" clId="{4D8BD082-9BAD-482C-8BA5-C8F69E32693F}" dt="2022-10-02T20:42:41.691" v="514" actId="313"/>
          <ac:spMkLst>
            <pc:docMk/>
            <pc:sldMk cId="4096027948" sldId="303"/>
            <ac:spMk id="2" creationId="{49C73155-CD92-A732-BBF8-AC1538D5B1C2}"/>
          </ac:spMkLst>
        </pc:spChg>
        <pc:spChg chg="mod">
          <ac:chgData name="Amir Jalen Tillis" userId="35aff285-1176-46d8-84e2-a019c930f016" providerId="ADAL" clId="{4D8BD082-9BAD-482C-8BA5-C8F69E32693F}" dt="2022-10-02T20:42:19.980" v="472"/>
          <ac:spMkLst>
            <pc:docMk/>
            <pc:sldMk cId="4096027948" sldId="303"/>
            <ac:spMk id="3" creationId="{01268CA5-3DB2-C2D3-9946-2E87D9EF5892}"/>
          </ac:spMkLst>
        </pc:spChg>
      </pc:sldChg>
      <pc:sldChg chg="modSp mod">
        <pc:chgData name="Amir Jalen Tillis" userId="35aff285-1176-46d8-84e2-a019c930f016" providerId="ADAL" clId="{4D8BD082-9BAD-482C-8BA5-C8F69E32693F}" dt="2022-10-02T21:03:23.843" v="654" actId="20577"/>
        <pc:sldMkLst>
          <pc:docMk/>
          <pc:sldMk cId="1649832626" sldId="304"/>
        </pc:sldMkLst>
        <pc:spChg chg="mod">
          <ac:chgData name="Amir Jalen Tillis" userId="35aff285-1176-46d8-84e2-a019c930f016" providerId="ADAL" clId="{4D8BD082-9BAD-482C-8BA5-C8F69E32693F}" dt="2022-10-02T21:03:23.843" v="654" actId="20577"/>
          <ac:spMkLst>
            <pc:docMk/>
            <pc:sldMk cId="1649832626" sldId="304"/>
            <ac:spMk id="2" creationId="{3D539846-BA8F-B479-EB91-EAFD6D3780A2}"/>
          </ac:spMkLst>
        </pc:spChg>
      </pc:sldChg>
      <pc:sldChg chg="modSp new mod">
        <pc:chgData name="Amir Jalen Tillis" userId="35aff285-1176-46d8-84e2-a019c930f016" providerId="ADAL" clId="{4D8BD082-9BAD-482C-8BA5-C8F69E32693F}" dt="2022-10-02T20:50:55.573" v="554" actId="122"/>
        <pc:sldMkLst>
          <pc:docMk/>
          <pc:sldMk cId="2227192983" sldId="305"/>
        </pc:sldMkLst>
        <pc:spChg chg="mod">
          <ac:chgData name="Amir Jalen Tillis" userId="35aff285-1176-46d8-84e2-a019c930f016" providerId="ADAL" clId="{4D8BD082-9BAD-482C-8BA5-C8F69E32693F}" dt="2022-10-02T20:50:55.573" v="554" actId="122"/>
          <ac:spMkLst>
            <pc:docMk/>
            <pc:sldMk cId="2227192983" sldId="305"/>
            <ac:spMk id="2" creationId="{2EF13128-2D3F-5E9D-DB65-3E6BE47E5AC9}"/>
          </ac:spMkLst>
        </pc:spChg>
      </pc:sldChg>
      <pc:sldChg chg="modSp new del mod ord">
        <pc:chgData name="Amir Jalen Tillis" userId="35aff285-1176-46d8-84e2-a019c930f016" providerId="ADAL" clId="{4D8BD082-9BAD-482C-8BA5-C8F69E32693F}" dt="2022-10-02T21:46:04.218" v="786" actId="47"/>
        <pc:sldMkLst>
          <pc:docMk/>
          <pc:sldMk cId="3390069234" sldId="306"/>
        </pc:sldMkLst>
        <pc:spChg chg="mod">
          <ac:chgData name="Amir Jalen Tillis" userId="35aff285-1176-46d8-84e2-a019c930f016" providerId="ADAL" clId="{4D8BD082-9BAD-482C-8BA5-C8F69E32693F}" dt="2022-10-02T20:53:30.676" v="583" actId="20577"/>
          <ac:spMkLst>
            <pc:docMk/>
            <pc:sldMk cId="3390069234" sldId="306"/>
            <ac:spMk id="2" creationId="{F517ECA0-6364-43BA-5066-5C6AB5118533}"/>
          </ac:spMkLst>
        </pc:spChg>
      </pc:sldChg>
      <pc:sldChg chg="modSp new mod">
        <pc:chgData name="Amir Jalen Tillis" userId="35aff285-1176-46d8-84e2-a019c930f016" providerId="ADAL" clId="{4D8BD082-9BAD-482C-8BA5-C8F69E32693F}" dt="2022-10-02T21:01:50.387" v="611" actId="20577"/>
        <pc:sldMkLst>
          <pc:docMk/>
          <pc:sldMk cId="550052327" sldId="307"/>
        </pc:sldMkLst>
        <pc:spChg chg="mod">
          <ac:chgData name="Amir Jalen Tillis" userId="35aff285-1176-46d8-84e2-a019c930f016" providerId="ADAL" clId="{4D8BD082-9BAD-482C-8BA5-C8F69E32693F}" dt="2022-10-02T21:01:50.387" v="611" actId="20577"/>
          <ac:spMkLst>
            <pc:docMk/>
            <pc:sldMk cId="550052327" sldId="307"/>
            <ac:spMk id="2" creationId="{5DDAB4AA-87A9-2233-BEF7-CFE4E07174FB}"/>
          </ac:spMkLst>
        </pc:spChg>
      </pc:sldChg>
      <pc:sldChg chg="modSp new mod">
        <pc:chgData name="Amir Jalen Tillis" userId="35aff285-1176-46d8-84e2-a019c930f016" providerId="ADAL" clId="{4D8BD082-9BAD-482C-8BA5-C8F69E32693F}" dt="2022-10-02T21:03:11.267" v="632" actId="20577"/>
        <pc:sldMkLst>
          <pc:docMk/>
          <pc:sldMk cId="1940297172" sldId="308"/>
        </pc:sldMkLst>
        <pc:spChg chg="mod">
          <ac:chgData name="Amir Jalen Tillis" userId="35aff285-1176-46d8-84e2-a019c930f016" providerId="ADAL" clId="{4D8BD082-9BAD-482C-8BA5-C8F69E32693F}" dt="2022-10-02T21:03:11.267" v="632" actId="20577"/>
          <ac:spMkLst>
            <pc:docMk/>
            <pc:sldMk cId="1940297172" sldId="308"/>
            <ac:spMk id="2" creationId="{32280513-7687-65BC-EEA3-B7E566EAB2A8}"/>
          </ac:spMkLst>
        </pc:spChg>
      </pc:sldChg>
      <pc:sldChg chg="modSp new mod">
        <pc:chgData name="Amir Jalen Tillis" userId="35aff285-1176-46d8-84e2-a019c930f016" providerId="ADAL" clId="{4D8BD082-9BAD-482C-8BA5-C8F69E32693F}" dt="2022-10-02T21:03:32.035" v="681" actId="20577"/>
        <pc:sldMkLst>
          <pc:docMk/>
          <pc:sldMk cId="1906673363" sldId="309"/>
        </pc:sldMkLst>
        <pc:spChg chg="mod">
          <ac:chgData name="Amir Jalen Tillis" userId="35aff285-1176-46d8-84e2-a019c930f016" providerId="ADAL" clId="{4D8BD082-9BAD-482C-8BA5-C8F69E32693F}" dt="2022-10-02T21:03:32.035" v="681" actId="20577"/>
          <ac:spMkLst>
            <pc:docMk/>
            <pc:sldMk cId="1906673363" sldId="309"/>
            <ac:spMk id="2" creationId="{4CC6B536-4B4D-FAD5-5DCB-3F9CC5DFB1EC}"/>
          </ac:spMkLst>
        </pc:spChg>
      </pc:sldChg>
      <pc:sldChg chg="modSp new mod">
        <pc:chgData name="Amir Jalen Tillis" userId="35aff285-1176-46d8-84e2-a019c930f016" providerId="ADAL" clId="{4D8BD082-9BAD-482C-8BA5-C8F69E32693F}" dt="2022-10-02T21:05:29.891" v="708" actId="20577"/>
        <pc:sldMkLst>
          <pc:docMk/>
          <pc:sldMk cId="144683526" sldId="310"/>
        </pc:sldMkLst>
        <pc:spChg chg="mod">
          <ac:chgData name="Amir Jalen Tillis" userId="35aff285-1176-46d8-84e2-a019c930f016" providerId="ADAL" clId="{4D8BD082-9BAD-482C-8BA5-C8F69E32693F}" dt="2022-10-02T21:05:29.891" v="708" actId="20577"/>
          <ac:spMkLst>
            <pc:docMk/>
            <pc:sldMk cId="144683526" sldId="310"/>
            <ac:spMk id="2" creationId="{6952B9BD-BF0B-F595-76B8-C8339A05ED96}"/>
          </ac:spMkLst>
        </pc:spChg>
      </pc:sldChg>
      <pc:sldChg chg="modSp new mod">
        <pc:chgData name="Amir Jalen Tillis" userId="35aff285-1176-46d8-84e2-a019c930f016" providerId="ADAL" clId="{4D8BD082-9BAD-482C-8BA5-C8F69E32693F}" dt="2022-10-02T21:26:37.345" v="752" actId="122"/>
        <pc:sldMkLst>
          <pc:docMk/>
          <pc:sldMk cId="271892468" sldId="312"/>
        </pc:sldMkLst>
        <pc:spChg chg="mod">
          <ac:chgData name="Amir Jalen Tillis" userId="35aff285-1176-46d8-84e2-a019c930f016" providerId="ADAL" clId="{4D8BD082-9BAD-482C-8BA5-C8F69E32693F}" dt="2022-10-02T21:26:37.345" v="752" actId="122"/>
          <ac:spMkLst>
            <pc:docMk/>
            <pc:sldMk cId="271892468" sldId="312"/>
            <ac:spMk id="2" creationId="{B5D6DFDF-0B9B-9DA4-11A0-2F9F84E42160}"/>
          </ac:spMkLst>
        </pc:spChg>
      </pc:sldChg>
      <pc:sldChg chg="new del">
        <pc:chgData name="Amir Jalen Tillis" userId="35aff285-1176-46d8-84e2-a019c930f016" providerId="ADAL" clId="{4D8BD082-9BAD-482C-8BA5-C8F69E32693F}" dt="2022-10-02T21:36:34.886" v="766" actId="47"/>
        <pc:sldMkLst>
          <pc:docMk/>
          <pc:sldMk cId="71372303" sldId="317"/>
        </pc:sldMkLst>
      </pc:sldChg>
      <pc:sldChg chg="modSp add mod">
        <pc:chgData name="Amir Jalen Tillis" userId="35aff285-1176-46d8-84e2-a019c930f016" providerId="ADAL" clId="{4D8BD082-9BAD-482C-8BA5-C8F69E32693F}" dt="2022-10-02T21:37:15.552" v="785" actId="20577"/>
        <pc:sldMkLst>
          <pc:docMk/>
          <pc:sldMk cId="728567795" sldId="318"/>
        </pc:sldMkLst>
        <pc:spChg chg="mod">
          <ac:chgData name="Amir Jalen Tillis" userId="35aff285-1176-46d8-84e2-a019c930f016" providerId="ADAL" clId="{4D8BD082-9BAD-482C-8BA5-C8F69E32693F}" dt="2022-10-02T21:37:15.552" v="785" actId="20577"/>
          <ac:spMkLst>
            <pc:docMk/>
            <pc:sldMk cId="728567795" sldId="318"/>
            <ac:spMk id="2" creationId="{9D4D0325-90FF-70EA-DEE6-2979BADB760A}"/>
          </ac:spMkLst>
        </pc:spChg>
      </pc:sldChg>
    </pc:docChg>
  </pc:docChgLst>
  <pc:docChgLst>
    <pc:chgData name="Collin Hayes" userId="653dc09e-e601-4652-8588-85ee42465ccc" providerId="ADAL" clId="{AF8E1407-4076-3B40-B27E-E0D0DD3C1CDE}"/>
    <pc:docChg chg="undo redo custSel addSld delSld modSld sldOrd">
      <pc:chgData name="Collin Hayes" userId="653dc09e-e601-4652-8588-85ee42465ccc" providerId="ADAL" clId="{AF8E1407-4076-3B40-B27E-E0D0DD3C1CDE}" dt="2022-10-03T04:04:15.218" v="2146" actId="20577"/>
      <pc:docMkLst>
        <pc:docMk/>
      </pc:docMkLst>
      <pc:sldChg chg="addSp delSp modSp add del mod">
        <pc:chgData name="Collin Hayes" userId="653dc09e-e601-4652-8588-85ee42465ccc" providerId="ADAL" clId="{AF8E1407-4076-3B40-B27E-E0D0DD3C1CDE}" dt="2022-10-03T03:40:26.819" v="2102" actId="207"/>
        <pc:sldMkLst>
          <pc:docMk/>
          <pc:sldMk cId="3616640158" sldId="257"/>
        </pc:sldMkLst>
        <pc:spChg chg="mod">
          <ac:chgData name="Collin Hayes" userId="653dc09e-e601-4652-8588-85ee42465ccc" providerId="ADAL" clId="{AF8E1407-4076-3B40-B27E-E0D0DD3C1CDE}" dt="2022-10-02T21:04:16.699" v="1625" actId="20577"/>
          <ac:spMkLst>
            <pc:docMk/>
            <pc:sldMk cId="3616640158" sldId="257"/>
            <ac:spMk id="3" creationId="{135EEEDA-EFE1-BE05-6B35-01529CE50CEC}"/>
          </ac:spMkLst>
        </pc:spChg>
        <pc:spChg chg="add del mod">
          <ac:chgData name="Collin Hayes" userId="653dc09e-e601-4652-8588-85ee42465ccc" providerId="ADAL" clId="{AF8E1407-4076-3B40-B27E-E0D0DD3C1CDE}" dt="2022-10-03T03:40:19.274" v="2100" actId="478"/>
          <ac:spMkLst>
            <pc:docMk/>
            <pc:sldMk cId="3616640158" sldId="257"/>
            <ac:spMk id="6" creationId="{1853C9FF-9A62-61DF-2D31-0854E8AF05CC}"/>
          </ac:spMkLst>
        </pc:spChg>
        <pc:spChg chg="add del mod">
          <ac:chgData name="Collin Hayes" userId="653dc09e-e601-4652-8588-85ee42465ccc" providerId="ADAL" clId="{AF8E1407-4076-3B40-B27E-E0D0DD3C1CDE}" dt="2022-10-03T03:40:19.274" v="2100" actId="478"/>
          <ac:spMkLst>
            <pc:docMk/>
            <pc:sldMk cId="3616640158" sldId="257"/>
            <ac:spMk id="7" creationId="{A782A8A0-C2FE-9817-F18F-2256BD93FA69}"/>
          </ac:spMkLst>
        </pc:spChg>
        <pc:spChg chg="add del mod">
          <ac:chgData name="Collin Hayes" userId="653dc09e-e601-4652-8588-85ee42465ccc" providerId="ADAL" clId="{AF8E1407-4076-3B40-B27E-E0D0DD3C1CDE}" dt="2022-10-03T03:40:19.274" v="2100" actId="478"/>
          <ac:spMkLst>
            <pc:docMk/>
            <pc:sldMk cId="3616640158" sldId="257"/>
            <ac:spMk id="8" creationId="{88B7CD6F-4A10-0822-C591-F95D6AFFCAD0}"/>
          </ac:spMkLst>
        </pc:spChg>
        <pc:spChg chg="add del mod">
          <ac:chgData name="Collin Hayes" userId="653dc09e-e601-4652-8588-85ee42465ccc" providerId="ADAL" clId="{AF8E1407-4076-3B40-B27E-E0D0DD3C1CDE}" dt="2022-10-03T03:40:19.274" v="2100" actId="478"/>
          <ac:spMkLst>
            <pc:docMk/>
            <pc:sldMk cId="3616640158" sldId="257"/>
            <ac:spMk id="9" creationId="{6930521F-F3E5-2F49-35F3-94C4590EFC25}"/>
          </ac:spMkLst>
        </pc:spChg>
        <pc:spChg chg="add del mod">
          <ac:chgData name="Collin Hayes" userId="653dc09e-e601-4652-8588-85ee42465ccc" providerId="ADAL" clId="{AF8E1407-4076-3B40-B27E-E0D0DD3C1CDE}" dt="2022-10-03T03:40:19.274" v="2100" actId="478"/>
          <ac:spMkLst>
            <pc:docMk/>
            <pc:sldMk cId="3616640158" sldId="257"/>
            <ac:spMk id="10" creationId="{D2FD65B2-D2BA-DF34-55DD-21558C4D5C13}"/>
          </ac:spMkLst>
        </pc:spChg>
        <pc:spChg chg="add del mod">
          <ac:chgData name="Collin Hayes" userId="653dc09e-e601-4652-8588-85ee42465ccc" providerId="ADAL" clId="{AF8E1407-4076-3B40-B27E-E0D0DD3C1CDE}" dt="2022-10-03T03:40:19.274" v="2100" actId="478"/>
          <ac:spMkLst>
            <pc:docMk/>
            <pc:sldMk cId="3616640158" sldId="257"/>
            <ac:spMk id="11" creationId="{A75EB795-D7AF-1985-E6E1-A2D692AA95FF}"/>
          </ac:spMkLst>
        </pc:spChg>
        <pc:spChg chg="add del mod">
          <ac:chgData name="Collin Hayes" userId="653dc09e-e601-4652-8588-85ee42465ccc" providerId="ADAL" clId="{AF8E1407-4076-3B40-B27E-E0D0DD3C1CDE}" dt="2022-10-02T21:04:22.447" v="1633"/>
          <ac:spMkLst>
            <pc:docMk/>
            <pc:sldMk cId="3616640158" sldId="257"/>
            <ac:spMk id="12" creationId="{C659DC33-3F53-DF43-7E4E-388BE84A447B}"/>
          </ac:spMkLst>
        </pc:spChg>
        <pc:spChg chg="add del mod">
          <ac:chgData name="Collin Hayes" userId="653dc09e-e601-4652-8588-85ee42465ccc" providerId="ADAL" clId="{AF8E1407-4076-3B40-B27E-E0D0DD3C1CDE}" dt="2022-10-03T03:40:09.353" v="2097"/>
          <ac:spMkLst>
            <pc:docMk/>
            <pc:sldMk cId="3616640158" sldId="257"/>
            <ac:spMk id="13" creationId="{6DED997A-A2DF-EDAB-2623-5AA3D4D21D4B}"/>
          </ac:spMkLst>
        </pc:spChg>
        <pc:spChg chg="add del mod">
          <ac:chgData name="Collin Hayes" userId="653dc09e-e601-4652-8588-85ee42465ccc" providerId="ADAL" clId="{AF8E1407-4076-3B40-B27E-E0D0DD3C1CDE}" dt="2022-10-03T03:40:09.353" v="2097"/>
          <ac:spMkLst>
            <pc:docMk/>
            <pc:sldMk cId="3616640158" sldId="257"/>
            <ac:spMk id="14" creationId="{CD6042F2-49DD-4EAF-76C3-0BC3427D3847}"/>
          </ac:spMkLst>
        </pc:spChg>
        <pc:spChg chg="add del mod">
          <ac:chgData name="Collin Hayes" userId="653dc09e-e601-4652-8588-85ee42465ccc" providerId="ADAL" clId="{AF8E1407-4076-3B40-B27E-E0D0DD3C1CDE}" dt="2022-10-03T03:40:09.353" v="2097"/>
          <ac:spMkLst>
            <pc:docMk/>
            <pc:sldMk cId="3616640158" sldId="257"/>
            <ac:spMk id="15" creationId="{5D670493-6865-A202-BF54-BB5E9C4BCF66}"/>
          </ac:spMkLst>
        </pc:spChg>
        <pc:spChg chg="add del mod">
          <ac:chgData name="Collin Hayes" userId="653dc09e-e601-4652-8588-85ee42465ccc" providerId="ADAL" clId="{AF8E1407-4076-3B40-B27E-E0D0DD3C1CDE}" dt="2022-10-03T03:40:09.353" v="2097"/>
          <ac:spMkLst>
            <pc:docMk/>
            <pc:sldMk cId="3616640158" sldId="257"/>
            <ac:spMk id="16" creationId="{A1CCB779-9728-82EC-BDD2-E088AB4AB441}"/>
          </ac:spMkLst>
        </pc:spChg>
        <pc:spChg chg="add mod">
          <ac:chgData name="Collin Hayes" userId="653dc09e-e601-4652-8588-85ee42465ccc" providerId="ADAL" clId="{AF8E1407-4076-3B40-B27E-E0D0DD3C1CDE}" dt="2022-10-03T03:40:20.090" v="2101"/>
          <ac:spMkLst>
            <pc:docMk/>
            <pc:sldMk cId="3616640158" sldId="257"/>
            <ac:spMk id="17" creationId="{3045C55B-4D6F-E086-051A-E8FFD39AD733}"/>
          </ac:spMkLst>
        </pc:spChg>
        <pc:spChg chg="add mod">
          <ac:chgData name="Collin Hayes" userId="653dc09e-e601-4652-8588-85ee42465ccc" providerId="ADAL" clId="{AF8E1407-4076-3B40-B27E-E0D0DD3C1CDE}" dt="2022-10-03T03:40:20.090" v="2101"/>
          <ac:spMkLst>
            <pc:docMk/>
            <pc:sldMk cId="3616640158" sldId="257"/>
            <ac:spMk id="18" creationId="{AE50217A-9924-7560-D107-EE6128C9CEC1}"/>
          </ac:spMkLst>
        </pc:spChg>
        <pc:spChg chg="add mod">
          <ac:chgData name="Collin Hayes" userId="653dc09e-e601-4652-8588-85ee42465ccc" providerId="ADAL" clId="{AF8E1407-4076-3B40-B27E-E0D0DD3C1CDE}" dt="2022-10-03T03:40:26.819" v="2102" actId="207"/>
          <ac:spMkLst>
            <pc:docMk/>
            <pc:sldMk cId="3616640158" sldId="257"/>
            <ac:spMk id="19" creationId="{A9FDB2EC-98C7-C862-ABA4-44E4DF62DEB5}"/>
          </ac:spMkLst>
        </pc:spChg>
        <pc:spChg chg="add mod">
          <ac:chgData name="Collin Hayes" userId="653dc09e-e601-4652-8588-85ee42465ccc" providerId="ADAL" clId="{AF8E1407-4076-3B40-B27E-E0D0DD3C1CDE}" dt="2022-10-03T03:40:20.090" v="2101"/>
          <ac:spMkLst>
            <pc:docMk/>
            <pc:sldMk cId="3616640158" sldId="257"/>
            <ac:spMk id="20" creationId="{D7FA6A52-F578-72D0-5BC1-6A5DCE9D243F}"/>
          </ac:spMkLst>
        </pc:spChg>
      </pc:sldChg>
      <pc:sldChg chg="addSp modSp">
        <pc:chgData name="Collin Hayes" userId="653dc09e-e601-4652-8588-85ee42465ccc" providerId="ADAL" clId="{AF8E1407-4076-3B40-B27E-E0D0DD3C1CDE}" dt="2022-10-03T03:40:43.628" v="2108"/>
        <pc:sldMkLst>
          <pc:docMk/>
          <pc:sldMk cId="2335471924" sldId="258"/>
        </pc:sldMkLst>
        <pc:spChg chg="add mod">
          <ac:chgData name="Collin Hayes" userId="653dc09e-e601-4652-8588-85ee42465ccc" providerId="ADAL" clId="{AF8E1407-4076-3B40-B27E-E0D0DD3C1CDE}" dt="2022-10-03T03:40:43.628" v="2108"/>
          <ac:spMkLst>
            <pc:docMk/>
            <pc:sldMk cId="2335471924" sldId="258"/>
            <ac:spMk id="5" creationId="{33220590-1F5D-C971-3B66-F3B9F5347B4F}"/>
          </ac:spMkLst>
        </pc:spChg>
        <pc:spChg chg="add mod">
          <ac:chgData name="Collin Hayes" userId="653dc09e-e601-4652-8588-85ee42465ccc" providerId="ADAL" clId="{AF8E1407-4076-3B40-B27E-E0D0DD3C1CDE}" dt="2022-10-03T03:40:43.628" v="2108"/>
          <ac:spMkLst>
            <pc:docMk/>
            <pc:sldMk cId="2335471924" sldId="258"/>
            <ac:spMk id="6" creationId="{75B1BC68-C6CB-F413-FB15-A69FF1EB9349}"/>
          </ac:spMkLst>
        </pc:spChg>
        <pc:spChg chg="add mod">
          <ac:chgData name="Collin Hayes" userId="653dc09e-e601-4652-8588-85ee42465ccc" providerId="ADAL" clId="{AF8E1407-4076-3B40-B27E-E0D0DD3C1CDE}" dt="2022-10-03T03:40:43.628" v="2108"/>
          <ac:spMkLst>
            <pc:docMk/>
            <pc:sldMk cId="2335471924" sldId="258"/>
            <ac:spMk id="7" creationId="{8336A392-450B-1384-BEB5-8768967C9808}"/>
          </ac:spMkLst>
        </pc:spChg>
        <pc:spChg chg="add mod">
          <ac:chgData name="Collin Hayes" userId="653dc09e-e601-4652-8588-85ee42465ccc" providerId="ADAL" clId="{AF8E1407-4076-3B40-B27E-E0D0DD3C1CDE}" dt="2022-10-03T03:40:43.628" v="2108"/>
          <ac:spMkLst>
            <pc:docMk/>
            <pc:sldMk cId="2335471924" sldId="258"/>
            <ac:spMk id="8" creationId="{310515AA-A7FF-0020-D8E2-8BB90C84CAB9}"/>
          </ac:spMkLst>
        </pc:spChg>
      </pc:sldChg>
      <pc:sldChg chg="addSp delSp modSp">
        <pc:chgData name="Collin Hayes" userId="653dc09e-e601-4652-8588-85ee42465ccc" providerId="ADAL" clId="{AF8E1407-4076-3B40-B27E-E0D0DD3C1CDE}" dt="2022-10-03T03:58:06.319" v="2113"/>
        <pc:sldMkLst>
          <pc:docMk/>
          <pc:sldMk cId="968686862" sldId="259"/>
        </pc:sldMkLst>
        <pc:spChg chg="add mod">
          <ac:chgData name="Collin Hayes" userId="653dc09e-e601-4652-8588-85ee42465ccc" providerId="ADAL" clId="{AF8E1407-4076-3B40-B27E-E0D0DD3C1CDE}" dt="2022-10-03T03:40:55.202" v="2111"/>
          <ac:spMkLst>
            <pc:docMk/>
            <pc:sldMk cId="968686862" sldId="259"/>
            <ac:spMk id="6" creationId="{834140FE-D9A5-5612-135B-9B377D99E873}"/>
          </ac:spMkLst>
        </pc:spChg>
        <pc:spChg chg="add mod">
          <ac:chgData name="Collin Hayes" userId="653dc09e-e601-4652-8588-85ee42465ccc" providerId="ADAL" clId="{AF8E1407-4076-3B40-B27E-E0D0DD3C1CDE}" dt="2022-10-03T03:40:55.202" v="2111"/>
          <ac:spMkLst>
            <pc:docMk/>
            <pc:sldMk cId="968686862" sldId="259"/>
            <ac:spMk id="7" creationId="{C3CC6FF1-3B78-1101-6C51-9325AF2B9754}"/>
          </ac:spMkLst>
        </pc:spChg>
        <pc:spChg chg="add mod">
          <ac:chgData name="Collin Hayes" userId="653dc09e-e601-4652-8588-85ee42465ccc" providerId="ADAL" clId="{AF8E1407-4076-3B40-B27E-E0D0DD3C1CDE}" dt="2022-10-03T03:40:55.202" v="2111"/>
          <ac:spMkLst>
            <pc:docMk/>
            <pc:sldMk cId="968686862" sldId="259"/>
            <ac:spMk id="8" creationId="{1E0E808C-C6A9-4164-E1D7-CF5E9478B4B3}"/>
          </ac:spMkLst>
        </pc:spChg>
        <pc:spChg chg="add mod">
          <ac:chgData name="Collin Hayes" userId="653dc09e-e601-4652-8588-85ee42465ccc" providerId="ADAL" clId="{AF8E1407-4076-3B40-B27E-E0D0DD3C1CDE}" dt="2022-10-03T03:40:55.202" v="2111"/>
          <ac:spMkLst>
            <pc:docMk/>
            <pc:sldMk cId="968686862" sldId="259"/>
            <ac:spMk id="9" creationId="{FE025484-F831-9BC1-CC7E-0ECF3C3CCF24}"/>
          </ac:spMkLst>
        </pc:spChg>
        <pc:spChg chg="add del mod">
          <ac:chgData name="Collin Hayes" userId="653dc09e-e601-4652-8588-85ee42465ccc" providerId="ADAL" clId="{AF8E1407-4076-3B40-B27E-E0D0DD3C1CDE}" dt="2022-10-03T03:58:06.319" v="2113"/>
          <ac:spMkLst>
            <pc:docMk/>
            <pc:sldMk cId="968686862" sldId="259"/>
            <ac:spMk id="10" creationId="{06F81194-4AFF-6E2C-5C0F-86FC3BB0B7DE}"/>
          </ac:spMkLst>
        </pc:spChg>
        <pc:spChg chg="add del mod">
          <ac:chgData name="Collin Hayes" userId="653dc09e-e601-4652-8588-85ee42465ccc" providerId="ADAL" clId="{AF8E1407-4076-3B40-B27E-E0D0DD3C1CDE}" dt="2022-10-03T03:58:06.319" v="2113"/>
          <ac:spMkLst>
            <pc:docMk/>
            <pc:sldMk cId="968686862" sldId="259"/>
            <ac:spMk id="11" creationId="{7D6D131D-6698-E1EB-1A00-DB34D5D779DB}"/>
          </ac:spMkLst>
        </pc:spChg>
        <pc:spChg chg="add del mod">
          <ac:chgData name="Collin Hayes" userId="653dc09e-e601-4652-8588-85ee42465ccc" providerId="ADAL" clId="{AF8E1407-4076-3B40-B27E-E0D0DD3C1CDE}" dt="2022-10-03T03:58:06.319" v="2113"/>
          <ac:spMkLst>
            <pc:docMk/>
            <pc:sldMk cId="968686862" sldId="259"/>
            <ac:spMk id="12" creationId="{97D637A0-2474-B6AB-3725-CDF1411C901B}"/>
          </ac:spMkLst>
        </pc:spChg>
        <pc:spChg chg="add del mod">
          <ac:chgData name="Collin Hayes" userId="653dc09e-e601-4652-8588-85ee42465ccc" providerId="ADAL" clId="{AF8E1407-4076-3B40-B27E-E0D0DD3C1CDE}" dt="2022-10-03T03:58:06.319" v="2113"/>
          <ac:spMkLst>
            <pc:docMk/>
            <pc:sldMk cId="968686862" sldId="259"/>
            <ac:spMk id="13" creationId="{B58D8EF8-157B-9592-616D-A24549DE28B2}"/>
          </ac:spMkLst>
        </pc:spChg>
      </pc:sldChg>
      <pc:sldChg chg="addSp modSp">
        <pc:chgData name="Collin Hayes" userId="653dc09e-e601-4652-8588-85ee42465ccc" providerId="ADAL" clId="{AF8E1407-4076-3B40-B27E-E0D0DD3C1CDE}" dt="2022-10-03T03:40:47.705" v="2109"/>
        <pc:sldMkLst>
          <pc:docMk/>
          <pc:sldMk cId="4060170499" sldId="260"/>
        </pc:sldMkLst>
        <pc:spChg chg="add mod">
          <ac:chgData name="Collin Hayes" userId="653dc09e-e601-4652-8588-85ee42465ccc" providerId="ADAL" clId="{AF8E1407-4076-3B40-B27E-E0D0DD3C1CDE}" dt="2022-10-03T03:40:47.705" v="2109"/>
          <ac:spMkLst>
            <pc:docMk/>
            <pc:sldMk cId="4060170499" sldId="260"/>
            <ac:spMk id="6" creationId="{BE8B5FF9-82C6-C6D9-A60E-6FFF39E83AE3}"/>
          </ac:spMkLst>
        </pc:spChg>
        <pc:spChg chg="add mod">
          <ac:chgData name="Collin Hayes" userId="653dc09e-e601-4652-8588-85ee42465ccc" providerId="ADAL" clId="{AF8E1407-4076-3B40-B27E-E0D0DD3C1CDE}" dt="2022-10-03T03:40:47.705" v="2109"/>
          <ac:spMkLst>
            <pc:docMk/>
            <pc:sldMk cId="4060170499" sldId="260"/>
            <ac:spMk id="7" creationId="{172F7EAC-0399-21C7-89E8-89CC658ADD27}"/>
          </ac:spMkLst>
        </pc:spChg>
        <pc:spChg chg="add mod">
          <ac:chgData name="Collin Hayes" userId="653dc09e-e601-4652-8588-85ee42465ccc" providerId="ADAL" clId="{AF8E1407-4076-3B40-B27E-E0D0DD3C1CDE}" dt="2022-10-03T03:40:47.705" v="2109"/>
          <ac:spMkLst>
            <pc:docMk/>
            <pc:sldMk cId="4060170499" sldId="260"/>
            <ac:spMk id="8" creationId="{C8219BED-C112-55CE-564D-D350F5D0543A}"/>
          </ac:spMkLst>
        </pc:spChg>
        <pc:spChg chg="add mod">
          <ac:chgData name="Collin Hayes" userId="653dc09e-e601-4652-8588-85ee42465ccc" providerId="ADAL" clId="{AF8E1407-4076-3B40-B27E-E0D0DD3C1CDE}" dt="2022-10-03T03:40:47.705" v="2109"/>
          <ac:spMkLst>
            <pc:docMk/>
            <pc:sldMk cId="4060170499" sldId="260"/>
            <ac:spMk id="9" creationId="{8C09A955-C779-8A7A-7830-63582BC06CA8}"/>
          </ac:spMkLst>
        </pc:spChg>
      </pc:sldChg>
      <pc:sldChg chg="addSp modSp mod">
        <pc:chgData name="Collin Hayes" userId="653dc09e-e601-4652-8588-85ee42465ccc" providerId="ADAL" clId="{AF8E1407-4076-3B40-B27E-E0D0DD3C1CDE}" dt="2022-10-02T20:57:23.767" v="1550" actId="207"/>
        <pc:sldMkLst>
          <pc:docMk/>
          <pc:sldMk cId="2866372786" sldId="262"/>
        </pc:sldMkLst>
        <pc:spChg chg="add mod">
          <ac:chgData name="Collin Hayes" userId="653dc09e-e601-4652-8588-85ee42465ccc" providerId="ADAL" clId="{AF8E1407-4076-3B40-B27E-E0D0DD3C1CDE}" dt="2022-10-02T20:57:17.488" v="1549"/>
          <ac:spMkLst>
            <pc:docMk/>
            <pc:sldMk cId="2866372786" sldId="262"/>
            <ac:spMk id="6" creationId="{84B51C5E-5862-8BB4-901C-EE3777EFEBC5}"/>
          </ac:spMkLst>
        </pc:spChg>
        <pc:spChg chg="add mod">
          <ac:chgData name="Collin Hayes" userId="653dc09e-e601-4652-8588-85ee42465ccc" providerId="ADAL" clId="{AF8E1407-4076-3B40-B27E-E0D0DD3C1CDE}" dt="2022-10-02T20:57:23.767" v="1550" actId="207"/>
          <ac:spMkLst>
            <pc:docMk/>
            <pc:sldMk cId="2866372786" sldId="262"/>
            <ac:spMk id="7" creationId="{C2237B42-4929-AD14-CABF-D9159AC5E6FD}"/>
          </ac:spMkLst>
        </pc:spChg>
        <pc:spChg chg="add mod">
          <ac:chgData name="Collin Hayes" userId="653dc09e-e601-4652-8588-85ee42465ccc" providerId="ADAL" clId="{AF8E1407-4076-3B40-B27E-E0D0DD3C1CDE}" dt="2022-10-02T20:57:17.488" v="1549"/>
          <ac:spMkLst>
            <pc:docMk/>
            <pc:sldMk cId="2866372786" sldId="262"/>
            <ac:spMk id="8" creationId="{1037B7A8-299B-BC3A-8E37-A5D5A7397465}"/>
          </ac:spMkLst>
        </pc:spChg>
        <pc:spChg chg="add mod">
          <ac:chgData name="Collin Hayes" userId="653dc09e-e601-4652-8588-85ee42465ccc" providerId="ADAL" clId="{AF8E1407-4076-3B40-B27E-E0D0DD3C1CDE}" dt="2022-10-02T20:57:17.488" v="1549"/>
          <ac:spMkLst>
            <pc:docMk/>
            <pc:sldMk cId="2866372786" sldId="262"/>
            <ac:spMk id="9" creationId="{4A7B117C-3B47-E911-CC77-2FF0373AD80B}"/>
          </ac:spMkLst>
        </pc:spChg>
        <pc:spChg chg="add mod">
          <ac:chgData name="Collin Hayes" userId="653dc09e-e601-4652-8588-85ee42465ccc" providerId="ADAL" clId="{AF8E1407-4076-3B40-B27E-E0D0DD3C1CDE}" dt="2022-10-02T20:57:17.488" v="1549"/>
          <ac:spMkLst>
            <pc:docMk/>
            <pc:sldMk cId="2866372786" sldId="262"/>
            <ac:spMk id="10" creationId="{9021832B-2753-F354-523F-F3A194AD1241}"/>
          </ac:spMkLst>
        </pc:spChg>
        <pc:spChg chg="add mod">
          <ac:chgData name="Collin Hayes" userId="653dc09e-e601-4652-8588-85ee42465ccc" providerId="ADAL" clId="{AF8E1407-4076-3B40-B27E-E0D0DD3C1CDE}" dt="2022-10-02T20:57:17.488" v="1549"/>
          <ac:spMkLst>
            <pc:docMk/>
            <pc:sldMk cId="2866372786" sldId="262"/>
            <ac:spMk id="11" creationId="{2FCB50B5-FEE3-99AA-E5C6-8D341F75897B}"/>
          </ac:spMkLst>
        </pc:spChg>
      </pc:sldChg>
      <pc:sldChg chg="addSp modSp mod">
        <pc:chgData name="Collin Hayes" userId="653dc09e-e601-4652-8588-85ee42465ccc" providerId="ADAL" clId="{AF8E1407-4076-3B40-B27E-E0D0DD3C1CDE}" dt="2022-10-02T20:57:32.818" v="1552" actId="207"/>
        <pc:sldMkLst>
          <pc:docMk/>
          <pc:sldMk cId="2665206444" sldId="263"/>
        </pc:sldMkLst>
        <pc:spChg chg="add mod">
          <ac:chgData name="Collin Hayes" userId="653dc09e-e601-4652-8588-85ee42465ccc" providerId="ADAL" clId="{AF8E1407-4076-3B40-B27E-E0D0DD3C1CDE}" dt="2022-10-02T20:57:28.593" v="1551"/>
          <ac:spMkLst>
            <pc:docMk/>
            <pc:sldMk cId="2665206444" sldId="263"/>
            <ac:spMk id="6" creationId="{C6BDA76E-9BD1-3B62-3986-A296405536BF}"/>
          </ac:spMkLst>
        </pc:spChg>
        <pc:spChg chg="add mod">
          <ac:chgData name="Collin Hayes" userId="653dc09e-e601-4652-8588-85ee42465ccc" providerId="ADAL" clId="{AF8E1407-4076-3B40-B27E-E0D0DD3C1CDE}" dt="2022-10-02T20:57:32.818" v="1552" actId="207"/>
          <ac:spMkLst>
            <pc:docMk/>
            <pc:sldMk cId="2665206444" sldId="263"/>
            <ac:spMk id="7" creationId="{38F42EBE-194D-F74B-7702-132B46FE4F23}"/>
          </ac:spMkLst>
        </pc:spChg>
        <pc:spChg chg="add mod">
          <ac:chgData name="Collin Hayes" userId="653dc09e-e601-4652-8588-85ee42465ccc" providerId="ADAL" clId="{AF8E1407-4076-3B40-B27E-E0D0DD3C1CDE}" dt="2022-10-02T20:57:28.593" v="1551"/>
          <ac:spMkLst>
            <pc:docMk/>
            <pc:sldMk cId="2665206444" sldId="263"/>
            <ac:spMk id="8" creationId="{A1FDC1CA-A004-59F3-FF93-BE8BEFA80B95}"/>
          </ac:spMkLst>
        </pc:spChg>
        <pc:spChg chg="add mod">
          <ac:chgData name="Collin Hayes" userId="653dc09e-e601-4652-8588-85ee42465ccc" providerId="ADAL" clId="{AF8E1407-4076-3B40-B27E-E0D0DD3C1CDE}" dt="2022-10-02T20:57:28.593" v="1551"/>
          <ac:spMkLst>
            <pc:docMk/>
            <pc:sldMk cId="2665206444" sldId="263"/>
            <ac:spMk id="9" creationId="{185FCDCE-1E45-7DEF-7FC4-81BBEA95C8F0}"/>
          </ac:spMkLst>
        </pc:spChg>
        <pc:spChg chg="add mod">
          <ac:chgData name="Collin Hayes" userId="653dc09e-e601-4652-8588-85ee42465ccc" providerId="ADAL" clId="{AF8E1407-4076-3B40-B27E-E0D0DD3C1CDE}" dt="2022-10-02T20:57:28.593" v="1551"/>
          <ac:spMkLst>
            <pc:docMk/>
            <pc:sldMk cId="2665206444" sldId="263"/>
            <ac:spMk id="10" creationId="{EE8FB1AB-4169-B44C-D0A4-4EF34A879C46}"/>
          </ac:spMkLst>
        </pc:spChg>
        <pc:spChg chg="add mod">
          <ac:chgData name="Collin Hayes" userId="653dc09e-e601-4652-8588-85ee42465ccc" providerId="ADAL" clId="{AF8E1407-4076-3B40-B27E-E0D0DD3C1CDE}" dt="2022-10-02T20:57:28.593" v="1551"/>
          <ac:spMkLst>
            <pc:docMk/>
            <pc:sldMk cId="2665206444" sldId="263"/>
            <ac:spMk id="11" creationId="{02997FE2-4887-1630-54F1-7878670E8FA8}"/>
          </ac:spMkLst>
        </pc:spChg>
      </pc:sldChg>
      <pc:sldChg chg="addSp delSp modSp mod">
        <pc:chgData name="Collin Hayes" userId="653dc09e-e601-4652-8588-85ee42465ccc" providerId="ADAL" clId="{AF8E1407-4076-3B40-B27E-E0D0DD3C1CDE}" dt="2022-10-02T20:57:04.631" v="1546"/>
        <pc:sldMkLst>
          <pc:docMk/>
          <pc:sldMk cId="890698278" sldId="264"/>
        </pc:sldMkLst>
        <pc:spChg chg="mod">
          <ac:chgData name="Collin Hayes" userId="653dc09e-e601-4652-8588-85ee42465ccc" providerId="ADAL" clId="{AF8E1407-4076-3B40-B27E-E0D0DD3C1CDE}" dt="2022-10-02T20:53:34.193" v="1453" actId="1076"/>
          <ac:spMkLst>
            <pc:docMk/>
            <pc:sldMk cId="890698278" sldId="264"/>
            <ac:spMk id="4" creationId="{9C29E503-703E-4DEB-7F9A-72483EE9A212}"/>
          </ac:spMkLst>
        </pc:spChg>
        <pc:spChg chg="add del mod">
          <ac:chgData name="Collin Hayes" userId="653dc09e-e601-4652-8588-85ee42465ccc" providerId="ADAL" clId="{AF8E1407-4076-3B40-B27E-E0D0DD3C1CDE}" dt="2022-10-02T20:33:15.769" v="1211" actId="478"/>
          <ac:spMkLst>
            <pc:docMk/>
            <pc:sldMk cId="890698278" sldId="264"/>
            <ac:spMk id="8" creationId="{926CF9BE-618E-427B-DB6C-452F4DB7FF3F}"/>
          </ac:spMkLst>
        </pc:spChg>
        <pc:spChg chg="add mod">
          <ac:chgData name="Collin Hayes" userId="653dc09e-e601-4652-8588-85ee42465ccc" providerId="ADAL" clId="{AF8E1407-4076-3B40-B27E-E0D0DD3C1CDE}" dt="2022-10-02T20:56:54.744" v="1543" actId="14100"/>
          <ac:spMkLst>
            <pc:docMk/>
            <pc:sldMk cId="890698278" sldId="264"/>
            <ac:spMk id="8" creationId="{93CB29A3-D419-A4A0-CF58-D02010627F84}"/>
          </ac:spMkLst>
        </pc:spChg>
        <pc:spChg chg="add del mod">
          <ac:chgData name="Collin Hayes" userId="653dc09e-e601-4652-8588-85ee42465ccc" providerId="ADAL" clId="{AF8E1407-4076-3B40-B27E-E0D0DD3C1CDE}" dt="2022-10-02T20:33:17.030" v="1212" actId="478"/>
          <ac:spMkLst>
            <pc:docMk/>
            <pc:sldMk cId="890698278" sldId="264"/>
            <ac:spMk id="9" creationId="{728D918F-6C35-2876-EEF4-38395B1C416A}"/>
          </ac:spMkLst>
        </pc:spChg>
        <pc:spChg chg="add mod">
          <ac:chgData name="Collin Hayes" userId="653dc09e-e601-4652-8588-85ee42465ccc" providerId="ADAL" clId="{AF8E1407-4076-3B40-B27E-E0D0DD3C1CDE}" dt="2022-10-02T20:56:20.718" v="1537" actId="1076"/>
          <ac:spMkLst>
            <pc:docMk/>
            <pc:sldMk cId="890698278" sldId="264"/>
            <ac:spMk id="9" creationId="{D6F0A235-C53D-A3C2-BBD3-2B93420B10D4}"/>
          </ac:spMkLst>
        </pc:spChg>
        <pc:spChg chg="add mod">
          <ac:chgData name="Collin Hayes" userId="653dc09e-e601-4652-8588-85ee42465ccc" providerId="ADAL" clId="{AF8E1407-4076-3B40-B27E-E0D0DD3C1CDE}" dt="2022-10-02T20:56:05.810" v="1533" actId="14100"/>
          <ac:spMkLst>
            <pc:docMk/>
            <pc:sldMk cId="890698278" sldId="264"/>
            <ac:spMk id="10" creationId="{3560417A-D6AD-C378-AA62-9909D3666ADF}"/>
          </ac:spMkLst>
        </pc:spChg>
        <pc:spChg chg="add del mod">
          <ac:chgData name="Collin Hayes" userId="653dc09e-e601-4652-8588-85ee42465ccc" providerId="ADAL" clId="{AF8E1407-4076-3B40-B27E-E0D0DD3C1CDE}" dt="2022-10-02T20:33:17.220" v="1213" actId="478"/>
          <ac:spMkLst>
            <pc:docMk/>
            <pc:sldMk cId="890698278" sldId="264"/>
            <ac:spMk id="10" creationId="{7F9BDC93-6C63-1215-77A9-81295B3953E2}"/>
          </ac:spMkLst>
        </pc:spChg>
        <pc:spChg chg="add mod">
          <ac:chgData name="Collin Hayes" userId="653dc09e-e601-4652-8588-85ee42465ccc" providerId="ADAL" clId="{AF8E1407-4076-3B40-B27E-E0D0DD3C1CDE}" dt="2022-10-02T20:56:13.242" v="1535" actId="1076"/>
          <ac:spMkLst>
            <pc:docMk/>
            <pc:sldMk cId="890698278" sldId="264"/>
            <ac:spMk id="11" creationId="{AAFB9EE5-5985-C677-FF36-0C68F1FDFE40}"/>
          </ac:spMkLst>
        </pc:spChg>
        <pc:spChg chg="add mod">
          <ac:chgData name="Collin Hayes" userId="653dc09e-e601-4652-8588-85ee42465ccc" providerId="ADAL" clId="{AF8E1407-4076-3B40-B27E-E0D0DD3C1CDE}" dt="2022-10-02T20:32:23.603" v="1170" actId="20577"/>
          <ac:spMkLst>
            <pc:docMk/>
            <pc:sldMk cId="890698278" sldId="264"/>
            <ac:spMk id="11" creationId="{B3A045D8-5563-5F50-8A18-B33862B53626}"/>
          </ac:spMkLst>
        </pc:spChg>
        <pc:spChg chg="add mod">
          <ac:chgData name="Collin Hayes" userId="653dc09e-e601-4652-8588-85ee42465ccc" providerId="ADAL" clId="{AF8E1407-4076-3B40-B27E-E0D0DD3C1CDE}" dt="2022-10-02T20:56:41.336" v="1541" actId="1076"/>
          <ac:spMkLst>
            <pc:docMk/>
            <pc:sldMk cId="890698278" sldId="264"/>
            <ac:spMk id="12" creationId="{D1E4C176-3DCE-3285-BF53-6A306175A602}"/>
          </ac:spMkLst>
        </pc:spChg>
        <pc:spChg chg="add mod">
          <ac:chgData name="Collin Hayes" userId="653dc09e-e601-4652-8588-85ee42465ccc" providerId="ADAL" clId="{AF8E1407-4076-3B40-B27E-E0D0DD3C1CDE}" dt="2022-10-02T20:56:47.843" v="1542" actId="14100"/>
          <ac:spMkLst>
            <pc:docMk/>
            <pc:sldMk cId="890698278" sldId="264"/>
            <ac:spMk id="13" creationId="{4F5FBEF4-5940-63BF-B0A4-215A9D1EA498}"/>
          </ac:spMkLst>
        </pc:spChg>
        <pc:spChg chg="add del mod">
          <ac:chgData name="Collin Hayes" userId="653dc09e-e601-4652-8588-85ee42465ccc" providerId="ADAL" clId="{AF8E1407-4076-3B40-B27E-E0D0DD3C1CDE}" dt="2022-10-02T20:33:14.954" v="1210" actId="478"/>
          <ac:spMkLst>
            <pc:docMk/>
            <pc:sldMk cId="890698278" sldId="264"/>
            <ac:spMk id="13" creationId="{E2C2ACA8-7F43-1D9A-F398-D028C4A3A54A}"/>
          </ac:spMkLst>
        </pc:spChg>
        <pc:spChg chg="add del mod">
          <ac:chgData name="Collin Hayes" userId="653dc09e-e601-4652-8588-85ee42465ccc" providerId="ADAL" clId="{AF8E1407-4076-3B40-B27E-E0D0DD3C1CDE}" dt="2022-10-02T20:32:35.218" v="1179" actId="478"/>
          <ac:spMkLst>
            <pc:docMk/>
            <pc:sldMk cId="890698278" sldId="264"/>
            <ac:spMk id="14" creationId="{23CFFB3D-E0B6-EA2F-A2F9-A9627D01EBEC}"/>
          </ac:spMkLst>
        </pc:spChg>
        <pc:spChg chg="add del mod">
          <ac:chgData name="Collin Hayes" userId="653dc09e-e601-4652-8588-85ee42465ccc" providerId="ADAL" clId="{AF8E1407-4076-3B40-B27E-E0D0DD3C1CDE}" dt="2022-10-02T20:55:54.672" v="1529" actId="478"/>
          <ac:spMkLst>
            <pc:docMk/>
            <pc:sldMk cId="890698278" sldId="264"/>
            <ac:spMk id="14" creationId="{C9BC52F2-1315-8D55-3505-B4B3987F23F7}"/>
          </ac:spMkLst>
        </pc:spChg>
        <pc:spChg chg="add del mod">
          <ac:chgData name="Collin Hayes" userId="653dc09e-e601-4652-8588-85ee42465ccc" providerId="ADAL" clId="{AF8E1407-4076-3B40-B27E-E0D0DD3C1CDE}" dt="2022-10-02T20:44:35.053" v="1309"/>
          <ac:spMkLst>
            <pc:docMk/>
            <pc:sldMk cId="890698278" sldId="264"/>
            <ac:spMk id="15" creationId="{0442A33D-5A5C-58BB-0F5E-64D2330E4A93}"/>
          </ac:spMkLst>
        </pc:spChg>
        <pc:spChg chg="add del mod">
          <ac:chgData name="Collin Hayes" userId="653dc09e-e601-4652-8588-85ee42465ccc" providerId="ADAL" clId="{AF8E1407-4076-3B40-B27E-E0D0DD3C1CDE}" dt="2022-10-02T20:33:19.145" v="1214" actId="478"/>
          <ac:spMkLst>
            <pc:docMk/>
            <pc:sldMk cId="890698278" sldId="264"/>
            <ac:spMk id="15" creationId="{3DEE9E20-4637-6FEB-A82A-E6522C5831C9}"/>
          </ac:spMkLst>
        </pc:spChg>
        <pc:spChg chg="add del mod">
          <ac:chgData name="Collin Hayes" userId="653dc09e-e601-4652-8588-85ee42465ccc" providerId="ADAL" clId="{AF8E1407-4076-3B40-B27E-E0D0DD3C1CDE}" dt="2022-10-02T20:34:14.918" v="1222" actId="478"/>
          <ac:spMkLst>
            <pc:docMk/>
            <pc:sldMk cId="890698278" sldId="264"/>
            <ac:spMk id="16" creationId="{1EED9150-E9FF-0481-FD14-AE893F4A2572}"/>
          </ac:spMkLst>
        </pc:spChg>
        <pc:spChg chg="add del mod">
          <ac:chgData name="Collin Hayes" userId="653dc09e-e601-4652-8588-85ee42465ccc" providerId="ADAL" clId="{AF8E1407-4076-3B40-B27E-E0D0DD3C1CDE}" dt="2022-10-02T20:33:35.328" v="1221"/>
          <ac:spMkLst>
            <pc:docMk/>
            <pc:sldMk cId="890698278" sldId="264"/>
            <ac:spMk id="17" creationId="{5D741083-F133-E91F-49A0-45F7A3817A0D}"/>
          </ac:spMkLst>
        </pc:spChg>
        <pc:spChg chg="add del mod">
          <ac:chgData name="Collin Hayes" userId="653dc09e-e601-4652-8588-85ee42465ccc" providerId="ADAL" clId="{AF8E1407-4076-3B40-B27E-E0D0DD3C1CDE}" dt="2022-10-02T20:55:38.749" v="1528" actId="478"/>
          <ac:spMkLst>
            <pc:docMk/>
            <pc:sldMk cId="890698278" sldId="264"/>
            <ac:spMk id="17" creationId="{8AD1573E-FDBB-5FCE-F75F-1022BC3A9EAF}"/>
          </ac:spMkLst>
        </pc:spChg>
        <pc:spChg chg="add del mod">
          <ac:chgData name="Collin Hayes" userId="653dc09e-e601-4652-8588-85ee42465ccc" providerId="ADAL" clId="{AF8E1407-4076-3B40-B27E-E0D0DD3C1CDE}" dt="2022-10-02T20:57:04.631" v="1546"/>
          <ac:spMkLst>
            <pc:docMk/>
            <pc:sldMk cId="890698278" sldId="264"/>
            <ac:spMk id="18" creationId="{7F860F49-2D4C-3440-BD96-737E04457984}"/>
          </ac:spMkLst>
        </pc:spChg>
      </pc:sldChg>
      <pc:sldChg chg="addSp modSp mod">
        <pc:chgData name="Collin Hayes" userId="653dc09e-e601-4652-8588-85ee42465ccc" providerId="ADAL" clId="{AF8E1407-4076-3B40-B27E-E0D0DD3C1CDE}" dt="2022-10-02T21:03:10.408" v="1588" actId="1036"/>
        <pc:sldMkLst>
          <pc:docMk/>
          <pc:sldMk cId="2975576299" sldId="267"/>
        </pc:sldMkLst>
        <pc:spChg chg="mod">
          <ac:chgData name="Collin Hayes" userId="653dc09e-e601-4652-8588-85ee42465ccc" providerId="ADAL" clId="{AF8E1407-4076-3B40-B27E-E0D0DD3C1CDE}" dt="2022-10-02T21:03:10.408" v="1588" actId="1036"/>
          <ac:spMkLst>
            <pc:docMk/>
            <pc:sldMk cId="2975576299" sldId="267"/>
            <ac:spMk id="3" creationId="{2F096F4B-8927-B35F-95CC-A1970F8B94C2}"/>
          </ac:spMkLst>
        </pc:spChg>
        <pc:spChg chg="add mod">
          <ac:chgData name="Collin Hayes" userId="653dc09e-e601-4652-8588-85ee42465ccc" providerId="ADAL" clId="{AF8E1407-4076-3B40-B27E-E0D0DD3C1CDE}" dt="2022-10-02T20:58:20.514" v="1563"/>
          <ac:spMkLst>
            <pc:docMk/>
            <pc:sldMk cId="2975576299" sldId="267"/>
            <ac:spMk id="4" creationId="{BC1F5019-D686-D6CC-0F58-5B7296D8B3AD}"/>
          </ac:spMkLst>
        </pc:spChg>
        <pc:spChg chg="add mod">
          <ac:chgData name="Collin Hayes" userId="653dc09e-e601-4652-8588-85ee42465ccc" providerId="ADAL" clId="{AF8E1407-4076-3B40-B27E-E0D0DD3C1CDE}" dt="2022-10-02T20:58:20.514" v="1563"/>
          <ac:spMkLst>
            <pc:docMk/>
            <pc:sldMk cId="2975576299" sldId="267"/>
            <ac:spMk id="6" creationId="{BC7DFCD6-8F00-024B-1FAC-3D81196E9622}"/>
          </ac:spMkLst>
        </pc:spChg>
        <pc:spChg chg="add mod">
          <ac:chgData name="Collin Hayes" userId="653dc09e-e601-4652-8588-85ee42465ccc" providerId="ADAL" clId="{AF8E1407-4076-3B40-B27E-E0D0DD3C1CDE}" dt="2022-10-02T20:58:30.501" v="1566" actId="207"/>
          <ac:spMkLst>
            <pc:docMk/>
            <pc:sldMk cId="2975576299" sldId="267"/>
            <ac:spMk id="7" creationId="{E452E8DC-893D-D3D8-B352-2B201AA18DF4}"/>
          </ac:spMkLst>
        </pc:spChg>
        <pc:spChg chg="add mod">
          <ac:chgData name="Collin Hayes" userId="653dc09e-e601-4652-8588-85ee42465ccc" providerId="ADAL" clId="{AF8E1407-4076-3B40-B27E-E0D0DD3C1CDE}" dt="2022-10-02T20:58:25.744" v="1564" actId="207"/>
          <ac:spMkLst>
            <pc:docMk/>
            <pc:sldMk cId="2975576299" sldId="267"/>
            <ac:spMk id="8" creationId="{180B0908-74C4-8863-DDB0-71B801262C84}"/>
          </ac:spMkLst>
        </pc:spChg>
        <pc:spChg chg="add mod">
          <ac:chgData name="Collin Hayes" userId="653dc09e-e601-4652-8588-85ee42465ccc" providerId="ADAL" clId="{AF8E1407-4076-3B40-B27E-E0D0DD3C1CDE}" dt="2022-10-02T20:58:27.794" v="1565" actId="207"/>
          <ac:spMkLst>
            <pc:docMk/>
            <pc:sldMk cId="2975576299" sldId="267"/>
            <ac:spMk id="9" creationId="{E2E8A9CB-9F03-BF85-108A-AC788A37A20B}"/>
          </ac:spMkLst>
        </pc:spChg>
        <pc:spChg chg="add mod">
          <ac:chgData name="Collin Hayes" userId="653dc09e-e601-4652-8588-85ee42465ccc" providerId="ADAL" clId="{AF8E1407-4076-3B40-B27E-E0D0DD3C1CDE}" dt="2022-10-02T20:58:20.514" v="1563"/>
          <ac:spMkLst>
            <pc:docMk/>
            <pc:sldMk cId="2975576299" sldId="267"/>
            <ac:spMk id="10" creationId="{FB8E4018-3FDC-8451-2EB0-57DE10080E4C}"/>
          </ac:spMkLst>
        </pc:spChg>
      </pc:sldChg>
      <pc:sldChg chg="addSp modSp">
        <pc:chgData name="Collin Hayes" userId="653dc09e-e601-4652-8588-85ee42465ccc" providerId="ADAL" clId="{AF8E1407-4076-3B40-B27E-E0D0DD3C1CDE}" dt="2022-10-02T20:58:40.064" v="1567"/>
        <pc:sldMkLst>
          <pc:docMk/>
          <pc:sldMk cId="1109668775" sldId="269"/>
        </pc:sldMkLst>
        <pc:spChg chg="add mod">
          <ac:chgData name="Collin Hayes" userId="653dc09e-e601-4652-8588-85ee42465ccc" providerId="ADAL" clId="{AF8E1407-4076-3B40-B27E-E0D0DD3C1CDE}" dt="2022-10-02T20:58:40.064" v="1567"/>
          <ac:spMkLst>
            <pc:docMk/>
            <pc:sldMk cId="1109668775" sldId="269"/>
            <ac:spMk id="4" creationId="{4241F23B-B859-2366-6832-314EDA290496}"/>
          </ac:spMkLst>
        </pc:spChg>
        <pc:spChg chg="add mod">
          <ac:chgData name="Collin Hayes" userId="653dc09e-e601-4652-8588-85ee42465ccc" providerId="ADAL" clId="{AF8E1407-4076-3B40-B27E-E0D0DD3C1CDE}" dt="2022-10-02T20:58:40.064" v="1567"/>
          <ac:spMkLst>
            <pc:docMk/>
            <pc:sldMk cId="1109668775" sldId="269"/>
            <ac:spMk id="6" creationId="{E52BC70A-9A63-233C-1B4E-3F7BC1697760}"/>
          </ac:spMkLst>
        </pc:spChg>
        <pc:spChg chg="add mod">
          <ac:chgData name="Collin Hayes" userId="653dc09e-e601-4652-8588-85ee42465ccc" providerId="ADAL" clId="{AF8E1407-4076-3B40-B27E-E0D0DD3C1CDE}" dt="2022-10-02T20:58:40.064" v="1567"/>
          <ac:spMkLst>
            <pc:docMk/>
            <pc:sldMk cId="1109668775" sldId="269"/>
            <ac:spMk id="7" creationId="{44646531-B968-AF02-A6E2-C660EDCD8A03}"/>
          </ac:spMkLst>
        </pc:spChg>
        <pc:spChg chg="add mod">
          <ac:chgData name="Collin Hayes" userId="653dc09e-e601-4652-8588-85ee42465ccc" providerId="ADAL" clId="{AF8E1407-4076-3B40-B27E-E0D0DD3C1CDE}" dt="2022-10-02T20:58:40.064" v="1567"/>
          <ac:spMkLst>
            <pc:docMk/>
            <pc:sldMk cId="1109668775" sldId="269"/>
            <ac:spMk id="8" creationId="{B6BBD770-BC1D-0B33-C3DB-3BE330021CCE}"/>
          </ac:spMkLst>
        </pc:spChg>
        <pc:spChg chg="add mod">
          <ac:chgData name="Collin Hayes" userId="653dc09e-e601-4652-8588-85ee42465ccc" providerId="ADAL" clId="{AF8E1407-4076-3B40-B27E-E0D0DD3C1CDE}" dt="2022-10-02T20:58:40.064" v="1567"/>
          <ac:spMkLst>
            <pc:docMk/>
            <pc:sldMk cId="1109668775" sldId="269"/>
            <ac:spMk id="9" creationId="{148FF396-3FC3-1B89-07F5-F1A011C97F70}"/>
          </ac:spMkLst>
        </pc:spChg>
        <pc:spChg chg="add mod">
          <ac:chgData name="Collin Hayes" userId="653dc09e-e601-4652-8588-85ee42465ccc" providerId="ADAL" clId="{AF8E1407-4076-3B40-B27E-E0D0DD3C1CDE}" dt="2022-10-02T20:58:40.064" v="1567"/>
          <ac:spMkLst>
            <pc:docMk/>
            <pc:sldMk cId="1109668775" sldId="269"/>
            <ac:spMk id="10" creationId="{5EB9AA7D-5702-8AD8-A74D-A6ADF409D64A}"/>
          </ac:spMkLst>
        </pc:spChg>
      </pc:sldChg>
      <pc:sldChg chg="addSp modSp">
        <pc:chgData name="Collin Hayes" userId="653dc09e-e601-4652-8588-85ee42465ccc" providerId="ADAL" clId="{AF8E1407-4076-3B40-B27E-E0D0DD3C1CDE}" dt="2022-10-02T20:58:42.284" v="1568"/>
        <pc:sldMkLst>
          <pc:docMk/>
          <pc:sldMk cId="2076235788" sldId="270"/>
        </pc:sldMkLst>
        <pc:spChg chg="add mod">
          <ac:chgData name="Collin Hayes" userId="653dc09e-e601-4652-8588-85ee42465ccc" providerId="ADAL" clId="{AF8E1407-4076-3B40-B27E-E0D0DD3C1CDE}" dt="2022-10-02T20:58:42.284" v="1568"/>
          <ac:spMkLst>
            <pc:docMk/>
            <pc:sldMk cId="2076235788" sldId="270"/>
            <ac:spMk id="4" creationId="{9D086830-2DAC-8A43-743B-C69C856C47C3}"/>
          </ac:spMkLst>
        </pc:spChg>
        <pc:spChg chg="add mod">
          <ac:chgData name="Collin Hayes" userId="653dc09e-e601-4652-8588-85ee42465ccc" providerId="ADAL" clId="{AF8E1407-4076-3B40-B27E-E0D0DD3C1CDE}" dt="2022-10-02T20:58:42.284" v="1568"/>
          <ac:spMkLst>
            <pc:docMk/>
            <pc:sldMk cId="2076235788" sldId="270"/>
            <ac:spMk id="6" creationId="{5B040B77-AC1C-9298-80C2-F06BB589AB88}"/>
          </ac:spMkLst>
        </pc:spChg>
        <pc:spChg chg="add mod">
          <ac:chgData name="Collin Hayes" userId="653dc09e-e601-4652-8588-85ee42465ccc" providerId="ADAL" clId="{AF8E1407-4076-3B40-B27E-E0D0DD3C1CDE}" dt="2022-10-02T20:58:42.284" v="1568"/>
          <ac:spMkLst>
            <pc:docMk/>
            <pc:sldMk cId="2076235788" sldId="270"/>
            <ac:spMk id="7" creationId="{4DD3FCB1-D897-7450-DF0D-5CDBE008F3BD}"/>
          </ac:spMkLst>
        </pc:spChg>
        <pc:spChg chg="add mod">
          <ac:chgData name="Collin Hayes" userId="653dc09e-e601-4652-8588-85ee42465ccc" providerId="ADAL" clId="{AF8E1407-4076-3B40-B27E-E0D0DD3C1CDE}" dt="2022-10-02T20:58:42.284" v="1568"/>
          <ac:spMkLst>
            <pc:docMk/>
            <pc:sldMk cId="2076235788" sldId="270"/>
            <ac:spMk id="8" creationId="{B7A1142A-7F0B-6B11-4DB5-2325796962B0}"/>
          </ac:spMkLst>
        </pc:spChg>
        <pc:spChg chg="add mod">
          <ac:chgData name="Collin Hayes" userId="653dc09e-e601-4652-8588-85ee42465ccc" providerId="ADAL" clId="{AF8E1407-4076-3B40-B27E-E0D0DD3C1CDE}" dt="2022-10-02T20:58:42.284" v="1568"/>
          <ac:spMkLst>
            <pc:docMk/>
            <pc:sldMk cId="2076235788" sldId="270"/>
            <ac:spMk id="9" creationId="{ED20F686-88D3-57D3-1120-FA72D24EE5AB}"/>
          </ac:spMkLst>
        </pc:spChg>
        <pc:spChg chg="add mod">
          <ac:chgData name="Collin Hayes" userId="653dc09e-e601-4652-8588-85ee42465ccc" providerId="ADAL" clId="{AF8E1407-4076-3B40-B27E-E0D0DD3C1CDE}" dt="2022-10-02T20:58:42.284" v="1568"/>
          <ac:spMkLst>
            <pc:docMk/>
            <pc:sldMk cId="2076235788" sldId="270"/>
            <ac:spMk id="10" creationId="{B7F344F1-F927-543C-2D8E-7160BC708F1E}"/>
          </ac:spMkLst>
        </pc:spChg>
      </pc:sldChg>
      <pc:sldChg chg="addSp modSp mod">
        <pc:chgData name="Collin Hayes" userId="653dc09e-e601-4652-8588-85ee42465ccc" providerId="ADAL" clId="{AF8E1407-4076-3B40-B27E-E0D0DD3C1CDE}" dt="2022-10-03T03:39:22.778" v="2082" actId="207"/>
        <pc:sldMkLst>
          <pc:docMk/>
          <pc:sldMk cId="43645643" sldId="271"/>
        </pc:sldMkLst>
        <pc:spChg chg="mod">
          <ac:chgData name="Collin Hayes" userId="653dc09e-e601-4652-8588-85ee42465ccc" providerId="ADAL" clId="{AF8E1407-4076-3B40-B27E-E0D0DD3C1CDE}" dt="2022-10-02T21:02:22.775" v="1581" actId="20577"/>
          <ac:spMkLst>
            <pc:docMk/>
            <pc:sldMk cId="43645643" sldId="271"/>
            <ac:spMk id="4" creationId="{A59AD57C-A6FB-6D10-420E-9CC53BA1D1A4}"/>
          </ac:spMkLst>
        </pc:spChg>
        <pc:spChg chg="add mod">
          <ac:chgData name="Collin Hayes" userId="653dc09e-e601-4652-8588-85ee42465ccc" providerId="ADAL" clId="{AF8E1407-4076-3B40-B27E-E0D0DD3C1CDE}" dt="2022-10-03T03:39:19.011" v="2081"/>
          <ac:spMkLst>
            <pc:docMk/>
            <pc:sldMk cId="43645643" sldId="271"/>
            <ac:spMk id="5" creationId="{41870D5C-9343-2DBB-C09A-C7DC3EE8F7C9}"/>
          </ac:spMkLst>
        </pc:spChg>
        <pc:spChg chg="add mod">
          <ac:chgData name="Collin Hayes" userId="653dc09e-e601-4652-8588-85ee42465ccc" providerId="ADAL" clId="{AF8E1407-4076-3B40-B27E-E0D0DD3C1CDE}" dt="2022-10-03T03:39:19.011" v="2081"/>
          <ac:spMkLst>
            <pc:docMk/>
            <pc:sldMk cId="43645643" sldId="271"/>
            <ac:spMk id="6" creationId="{658B61AB-D9D3-FD6D-FF3C-7F87D91D75F0}"/>
          </ac:spMkLst>
        </pc:spChg>
        <pc:spChg chg="add mod">
          <ac:chgData name="Collin Hayes" userId="653dc09e-e601-4652-8588-85ee42465ccc" providerId="ADAL" clId="{AF8E1407-4076-3B40-B27E-E0D0DD3C1CDE}" dt="2022-10-03T03:39:19.011" v="2081"/>
          <ac:spMkLst>
            <pc:docMk/>
            <pc:sldMk cId="43645643" sldId="271"/>
            <ac:spMk id="7" creationId="{ED000163-88EC-CB26-F7B9-40D46B906DE7}"/>
          </ac:spMkLst>
        </pc:spChg>
        <pc:spChg chg="add mod">
          <ac:chgData name="Collin Hayes" userId="653dc09e-e601-4652-8588-85ee42465ccc" providerId="ADAL" clId="{AF8E1407-4076-3B40-B27E-E0D0DD3C1CDE}" dt="2022-10-03T03:39:22.778" v="2082" actId="207"/>
          <ac:spMkLst>
            <pc:docMk/>
            <pc:sldMk cId="43645643" sldId="271"/>
            <ac:spMk id="8" creationId="{4BFFA5EB-4520-C210-4ED6-C67236CD5511}"/>
          </ac:spMkLst>
        </pc:spChg>
      </pc:sldChg>
      <pc:sldChg chg="addSp modSp mod">
        <pc:chgData name="Collin Hayes" userId="653dc09e-e601-4652-8588-85ee42465ccc" providerId="ADAL" clId="{AF8E1407-4076-3B40-B27E-E0D0DD3C1CDE}" dt="2022-10-03T03:39:55.314" v="2092" actId="207"/>
        <pc:sldMkLst>
          <pc:docMk/>
          <pc:sldMk cId="1457588565" sldId="272"/>
        </pc:sldMkLst>
        <pc:spChg chg="add mod">
          <ac:chgData name="Collin Hayes" userId="653dc09e-e601-4652-8588-85ee42465ccc" providerId="ADAL" clId="{AF8E1407-4076-3B40-B27E-E0D0DD3C1CDE}" dt="2022-10-03T03:39:47.886" v="2091"/>
          <ac:spMkLst>
            <pc:docMk/>
            <pc:sldMk cId="1457588565" sldId="272"/>
            <ac:spMk id="5" creationId="{261CC8C2-41B0-AB91-D669-EB9DB72D2DA7}"/>
          </ac:spMkLst>
        </pc:spChg>
        <pc:spChg chg="add mod">
          <ac:chgData name="Collin Hayes" userId="653dc09e-e601-4652-8588-85ee42465ccc" providerId="ADAL" clId="{AF8E1407-4076-3B40-B27E-E0D0DD3C1CDE}" dt="2022-10-03T03:39:55.314" v="2092" actId="207"/>
          <ac:spMkLst>
            <pc:docMk/>
            <pc:sldMk cId="1457588565" sldId="272"/>
            <ac:spMk id="6" creationId="{2147D35F-E35B-54AA-9FE1-98C7CAB10BBC}"/>
          </ac:spMkLst>
        </pc:spChg>
        <pc:spChg chg="add mod">
          <ac:chgData name="Collin Hayes" userId="653dc09e-e601-4652-8588-85ee42465ccc" providerId="ADAL" clId="{AF8E1407-4076-3B40-B27E-E0D0DD3C1CDE}" dt="2022-10-03T03:39:47.886" v="2091"/>
          <ac:spMkLst>
            <pc:docMk/>
            <pc:sldMk cId="1457588565" sldId="272"/>
            <ac:spMk id="7" creationId="{5197C1C9-74B7-B224-DCB7-B3345DD3902E}"/>
          </ac:spMkLst>
        </pc:spChg>
        <pc:spChg chg="add mod">
          <ac:chgData name="Collin Hayes" userId="653dc09e-e601-4652-8588-85ee42465ccc" providerId="ADAL" clId="{AF8E1407-4076-3B40-B27E-E0D0DD3C1CDE}" dt="2022-10-03T03:39:47.886" v="2091"/>
          <ac:spMkLst>
            <pc:docMk/>
            <pc:sldMk cId="1457588565" sldId="272"/>
            <ac:spMk id="8" creationId="{C3C75973-A963-A9D1-F67E-E546F1CDF0D8}"/>
          </ac:spMkLst>
        </pc:spChg>
      </pc:sldChg>
      <pc:sldChg chg="addSp modSp mod">
        <pc:chgData name="Collin Hayes" userId="653dc09e-e601-4652-8588-85ee42465ccc" providerId="ADAL" clId="{AF8E1407-4076-3B40-B27E-E0D0DD3C1CDE}" dt="2022-10-03T03:39:27.568" v="2083"/>
        <pc:sldMkLst>
          <pc:docMk/>
          <pc:sldMk cId="3296406622" sldId="273"/>
        </pc:sldMkLst>
        <pc:spChg chg="add mod">
          <ac:chgData name="Collin Hayes" userId="653dc09e-e601-4652-8588-85ee42465ccc" providerId="ADAL" clId="{AF8E1407-4076-3B40-B27E-E0D0DD3C1CDE}" dt="2022-10-03T03:39:27.568" v="2083"/>
          <ac:spMkLst>
            <pc:docMk/>
            <pc:sldMk cId="3296406622" sldId="273"/>
            <ac:spMk id="8" creationId="{34BBB1A6-6111-3EBA-4E11-9B1CA29A32EF}"/>
          </ac:spMkLst>
        </pc:spChg>
        <pc:spChg chg="add mod">
          <ac:chgData name="Collin Hayes" userId="653dc09e-e601-4652-8588-85ee42465ccc" providerId="ADAL" clId="{AF8E1407-4076-3B40-B27E-E0D0DD3C1CDE}" dt="2022-10-03T03:39:27.568" v="2083"/>
          <ac:spMkLst>
            <pc:docMk/>
            <pc:sldMk cId="3296406622" sldId="273"/>
            <ac:spMk id="9" creationId="{D687CAF4-754C-D724-5BA1-1295C0878E17}"/>
          </ac:spMkLst>
        </pc:spChg>
        <pc:spChg chg="add mod">
          <ac:chgData name="Collin Hayes" userId="653dc09e-e601-4652-8588-85ee42465ccc" providerId="ADAL" clId="{AF8E1407-4076-3B40-B27E-E0D0DD3C1CDE}" dt="2022-10-03T03:39:27.568" v="2083"/>
          <ac:spMkLst>
            <pc:docMk/>
            <pc:sldMk cId="3296406622" sldId="273"/>
            <ac:spMk id="10" creationId="{B2656B80-7E62-4B1C-4C36-6E445C80F40E}"/>
          </ac:spMkLst>
        </pc:spChg>
        <pc:spChg chg="add mod">
          <ac:chgData name="Collin Hayes" userId="653dc09e-e601-4652-8588-85ee42465ccc" providerId="ADAL" clId="{AF8E1407-4076-3B40-B27E-E0D0DD3C1CDE}" dt="2022-10-03T03:39:27.568" v="2083"/>
          <ac:spMkLst>
            <pc:docMk/>
            <pc:sldMk cId="3296406622" sldId="273"/>
            <ac:spMk id="11" creationId="{D30CEF88-1F3A-CB4E-DFA6-72BF31C341ED}"/>
          </ac:spMkLst>
        </pc:spChg>
        <pc:picChg chg="add mod">
          <ac:chgData name="Collin Hayes" userId="653dc09e-e601-4652-8588-85ee42465ccc" providerId="ADAL" clId="{AF8E1407-4076-3B40-B27E-E0D0DD3C1CDE}" dt="2022-10-02T18:52:50.307" v="41" actId="1076"/>
          <ac:picMkLst>
            <pc:docMk/>
            <pc:sldMk cId="3296406622" sldId="273"/>
            <ac:picMk id="4" creationId="{93384013-3DBE-DDC5-A7B3-39085286666E}"/>
          </ac:picMkLst>
        </pc:picChg>
        <pc:picChg chg="add mod">
          <ac:chgData name="Collin Hayes" userId="653dc09e-e601-4652-8588-85ee42465ccc" providerId="ADAL" clId="{AF8E1407-4076-3B40-B27E-E0D0DD3C1CDE}" dt="2022-10-02T19:41:36.967" v="720" actId="1076"/>
          <ac:picMkLst>
            <pc:docMk/>
            <pc:sldMk cId="3296406622" sldId="273"/>
            <ac:picMk id="7" creationId="{1A69D04D-B83B-4019-8225-DCB33029A8C6}"/>
          </ac:picMkLst>
        </pc:picChg>
      </pc:sldChg>
      <pc:sldChg chg="addSp modSp mod">
        <pc:chgData name="Collin Hayes" userId="653dc09e-e601-4652-8588-85ee42465ccc" providerId="ADAL" clId="{AF8E1407-4076-3B40-B27E-E0D0DD3C1CDE}" dt="2022-10-03T03:39:42.894" v="2089"/>
        <pc:sldMkLst>
          <pc:docMk/>
          <pc:sldMk cId="1183229693" sldId="274"/>
        </pc:sldMkLst>
        <pc:spChg chg="mod">
          <ac:chgData name="Collin Hayes" userId="653dc09e-e601-4652-8588-85ee42465ccc" providerId="ADAL" clId="{AF8E1407-4076-3B40-B27E-E0D0DD3C1CDE}" dt="2022-10-02T20:20:15.491" v="1094"/>
          <ac:spMkLst>
            <pc:docMk/>
            <pc:sldMk cId="1183229693" sldId="274"/>
            <ac:spMk id="3" creationId="{9252DD99-DD07-A711-81D5-8AC408A38031}"/>
          </ac:spMkLst>
        </pc:spChg>
        <pc:spChg chg="add mod">
          <ac:chgData name="Collin Hayes" userId="653dc09e-e601-4652-8588-85ee42465ccc" providerId="ADAL" clId="{AF8E1407-4076-3B40-B27E-E0D0DD3C1CDE}" dt="2022-10-03T03:39:42.894" v="2089"/>
          <ac:spMkLst>
            <pc:docMk/>
            <pc:sldMk cId="1183229693" sldId="274"/>
            <ac:spMk id="5" creationId="{0665BD88-1D86-4E79-6D7C-C4C050A4AAE0}"/>
          </ac:spMkLst>
        </pc:spChg>
        <pc:spChg chg="add mod">
          <ac:chgData name="Collin Hayes" userId="653dc09e-e601-4652-8588-85ee42465ccc" providerId="ADAL" clId="{AF8E1407-4076-3B40-B27E-E0D0DD3C1CDE}" dt="2022-10-03T03:39:42.894" v="2089"/>
          <ac:spMkLst>
            <pc:docMk/>
            <pc:sldMk cId="1183229693" sldId="274"/>
            <ac:spMk id="6" creationId="{21A2BB84-C375-C6A0-0E36-B0E68922F030}"/>
          </ac:spMkLst>
        </pc:spChg>
        <pc:spChg chg="add mod">
          <ac:chgData name="Collin Hayes" userId="653dc09e-e601-4652-8588-85ee42465ccc" providerId="ADAL" clId="{AF8E1407-4076-3B40-B27E-E0D0DD3C1CDE}" dt="2022-10-03T03:39:42.894" v="2089"/>
          <ac:spMkLst>
            <pc:docMk/>
            <pc:sldMk cId="1183229693" sldId="274"/>
            <ac:spMk id="7" creationId="{505F7AA2-9AAC-FD06-37AD-D3D5ECDA4C1C}"/>
          </ac:spMkLst>
        </pc:spChg>
        <pc:spChg chg="add mod">
          <ac:chgData name="Collin Hayes" userId="653dc09e-e601-4652-8588-85ee42465ccc" providerId="ADAL" clId="{AF8E1407-4076-3B40-B27E-E0D0DD3C1CDE}" dt="2022-10-03T03:39:42.894" v="2089"/>
          <ac:spMkLst>
            <pc:docMk/>
            <pc:sldMk cId="1183229693" sldId="274"/>
            <ac:spMk id="8" creationId="{346B5541-1DFA-1FEC-24AD-71658F0A30C2}"/>
          </ac:spMkLst>
        </pc:spChg>
      </pc:sldChg>
      <pc:sldChg chg="del">
        <pc:chgData name="Collin Hayes" userId="653dc09e-e601-4652-8588-85ee42465ccc" providerId="ADAL" clId="{AF8E1407-4076-3B40-B27E-E0D0DD3C1CDE}" dt="2022-10-02T20:20:18.034" v="1095" actId="2696"/>
        <pc:sldMkLst>
          <pc:docMk/>
          <pc:sldMk cId="2529402194" sldId="275"/>
        </pc:sldMkLst>
      </pc:sldChg>
      <pc:sldChg chg="addSp modSp">
        <pc:chgData name="Collin Hayes" userId="653dc09e-e601-4652-8588-85ee42465ccc" providerId="ADAL" clId="{AF8E1407-4076-3B40-B27E-E0D0DD3C1CDE}" dt="2022-10-03T03:39:44.581" v="2090"/>
        <pc:sldMkLst>
          <pc:docMk/>
          <pc:sldMk cId="1588699663" sldId="276"/>
        </pc:sldMkLst>
        <pc:spChg chg="add mod">
          <ac:chgData name="Collin Hayes" userId="653dc09e-e601-4652-8588-85ee42465ccc" providerId="ADAL" clId="{AF8E1407-4076-3B40-B27E-E0D0DD3C1CDE}" dt="2022-10-03T03:39:44.581" v="2090"/>
          <ac:spMkLst>
            <pc:docMk/>
            <pc:sldMk cId="1588699663" sldId="276"/>
            <ac:spMk id="6" creationId="{77B02D65-745D-5B13-BC9C-CDAA1C333A38}"/>
          </ac:spMkLst>
        </pc:spChg>
        <pc:spChg chg="add mod">
          <ac:chgData name="Collin Hayes" userId="653dc09e-e601-4652-8588-85ee42465ccc" providerId="ADAL" clId="{AF8E1407-4076-3B40-B27E-E0D0DD3C1CDE}" dt="2022-10-03T03:39:44.581" v="2090"/>
          <ac:spMkLst>
            <pc:docMk/>
            <pc:sldMk cId="1588699663" sldId="276"/>
            <ac:spMk id="8" creationId="{F9FA65CF-2703-D8A6-6F8D-E76ACE04B9BF}"/>
          </ac:spMkLst>
        </pc:spChg>
        <pc:spChg chg="add mod">
          <ac:chgData name="Collin Hayes" userId="653dc09e-e601-4652-8588-85ee42465ccc" providerId="ADAL" clId="{AF8E1407-4076-3B40-B27E-E0D0DD3C1CDE}" dt="2022-10-03T03:39:44.581" v="2090"/>
          <ac:spMkLst>
            <pc:docMk/>
            <pc:sldMk cId="1588699663" sldId="276"/>
            <ac:spMk id="9" creationId="{5A31D4DE-8FDC-6691-4706-2D0B5F155901}"/>
          </ac:spMkLst>
        </pc:spChg>
        <pc:spChg chg="add mod">
          <ac:chgData name="Collin Hayes" userId="653dc09e-e601-4652-8588-85ee42465ccc" providerId="ADAL" clId="{AF8E1407-4076-3B40-B27E-E0D0DD3C1CDE}" dt="2022-10-03T03:39:44.581" v="2090"/>
          <ac:spMkLst>
            <pc:docMk/>
            <pc:sldMk cId="1588699663" sldId="276"/>
            <ac:spMk id="10" creationId="{FEDD95FD-A018-6DFD-4C4D-BE44B0225914}"/>
          </ac:spMkLst>
        </pc:spChg>
      </pc:sldChg>
      <pc:sldChg chg="addSp delSp modSp mod">
        <pc:chgData name="Collin Hayes" userId="653dc09e-e601-4652-8588-85ee42465ccc" providerId="ADAL" clId="{AF8E1407-4076-3B40-B27E-E0D0DD3C1CDE}" dt="2022-10-03T03:59:04.751" v="2130" actId="207"/>
        <pc:sldMkLst>
          <pc:docMk/>
          <pc:sldMk cId="2556897387" sldId="277"/>
        </pc:sldMkLst>
        <pc:spChg chg="add mod">
          <ac:chgData name="Collin Hayes" userId="653dc09e-e601-4652-8588-85ee42465ccc" providerId="ADAL" clId="{AF8E1407-4076-3B40-B27E-E0D0DD3C1CDE}" dt="2022-10-03T03:58:58.894" v="2127" actId="207"/>
          <ac:spMkLst>
            <pc:docMk/>
            <pc:sldMk cId="2556897387" sldId="277"/>
            <ac:spMk id="5" creationId="{7359C595-D318-452D-6C15-32DBCCABC397}"/>
          </ac:spMkLst>
        </pc:spChg>
        <pc:spChg chg="add mod">
          <ac:chgData name="Collin Hayes" userId="653dc09e-e601-4652-8588-85ee42465ccc" providerId="ADAL" clId="{AF8E1407-4076-3B40-B27E-E0D0DD3C1CDE}" dt="2022-10-03T03:59:04.751" v="2130" actId="207"/>
          <ac:spMkLst>
            <pc:docMk/>
            <pc:sldMk cId="2556897387" sldId="277"/>
            <ac:spMk id="6" creationId="{C096D1AB-2177-F5BE-DBA9-4E819B5DB31A}"/>
          </ac:spMkLst>
        </pc:spChg>
        <pc:spChg chg="add del mod">
          <ac:chgData name="Collin Hayes" userId="653dc09e-e601-4652-8588-85ee42465ccc" providerId="ADAL" clId="{AF8E1407-4076-3B40-B27E-E0D0DD3C1CDE}" dt="2022-10-03T03:58:27.131" v="2117" actId="478"/>
          <ac:spMkLst>
            <pc:docMk/>
            <pc:sldMk cId="2556897387" sldId="277"/>
            <ac:spMk id="7" creationId="{3D61399E-FA09-94A4-067B-E29CFB5EE994}"/>
          </ac:spMkLst>
        </pc:spChg>
        <pc:spChg chg="add del mod">
          <ac:chgData name="Collin Hayes" userId="653dc09e-e601-4652-8588-85ee42465ccc" providerId="ADAL" clId="{AF8E1407-4076-3B40-B27E-E0D0DD3C1CDE}" dt="2022-10-03T03:58:20.183" v="2115" actId="478"/>
          <ac:spMkLst>
            <pc:docMk/>
            <pc:sldMk cId="2556897387" sldId="277"/>
            <ac:spMk id="8" creationId="{622F06EE-A206-87F3-E673-4D7871F629A1}"/>
          </ac:spMkLst>
        </pc:spChg>
        <pc:spChg chg="add del mod">
          <ac:chgData name="Collin Hayes" userId="653dc09e-e601-4652-8588-85ee42465ccc" providerId="ADAL" clId="{AF8E1407-4076-3B40-B27E-E0D0DD3C1CDE}" dt="2022-10-03T03:59:02.640" v="2129"/>
          <ac:spMkLst>
            <pc:docMk/>
            <pc:sldMk cId="2556897387" sldId="277"/>
            <ac:spMk id="9" creationId="{7BEBB3B4-B812-35B8-94F1-80B457645E9C}"/>
          </ac:spMkLst>
        </pc:spChg>
        <pc:spChg chg="add del mod">
          <ac:chgData name="Collin Hayes" userId="653dc09e-e601-4652-8588-85ee42465ccc" providerId="ADAL" clId="{AF8E1407-4076-3B40-B27E-E0D0DD3C1CDE}" dt="2022-10-03T03:59:02.640" v="2129"/>
          <ac:spMkLst>
            <pc:docMk/>
            <pc:sldMk cId="2556897387" sldId="277"/>
            <ac:spMk id="10" creationId="{F3BAA3B3-818E-E4A3-C8C5-D8E578079CAE}"/>
          </ac:spMkLst>
        </pc:spChg>
      </pc:sldChg>
      <pc:sldChg chg="modSp mod">
        <pc:chgData name="Collin Hayes" userId="653dc09e-e601-4652-8588-85ee42465ccc" providerId="ADAL" clId="{AF8E1407-4076-3B40-B27E-E0D0DD3C1CDE}" dt="2022-10-02T18:23:00.261" v="0" actId="27636"/>
        <pc:sldMkLst>
          <pc:docMk/>
          <pc:sldMk cId="4081126697" sldId="278"/>
        </pc:sldMkLst>
        <pc:spChg chg="mod">
          <ac:chgData name="Collin Hayes" userId="653dc09e-e601-4652-8588-85ee42465ccc" providerId="ADAL" clId="{AF8E1407-4076-3B40-B27E-E0D0DD3C1CDE}" dt="2022-10-02T18:23:00.261" v="0" actId="27636"/>
          <ac:spMkLst>
            <pc:docMk/>
            <pc:sldMk cId="4081126697" sldId="278"/>
            <ac:spMk id="3" creationId="{FD7714DB-64E9-F42B-E9CF-B924ED06ED06}"/>
          </ac:spMkLst>
        </pc:spChg>
      </pc:sldChg>
      <pc:sldChg chg="addSp modSp mod">
        <pc:chgData name="Collin Hayes" userId="653dc09e-e601-4652-8588-85ee42465ccc" providerId="ADAL" clId="{AF8E1407-4076-3B40-B27E-E0D0DD3C1CDE}" dt="2022-10-03T03:39:14.071" v="2079" actId="113"/>
        <pc:sldMkLst>
          <pc:docMk/>
          <pc:sldMk cId="2172543549" sldId="279"/>
        </pc:sldMkLst>
        <pc:spChg chg="add mod">
          <ac:chgData name="Collin Hayes" userId="653dc09e-e601-4652-8588-85ee42465ccc" providerId="ADAL" clId="{AF8E1407-4076-3B40-B27E-E0D0DD3C1CDE}" dt="2022-10-03T03:39:14.071" v="2079" actId="113"/>
          <ac:spMkLst>
            <pc:docMk/>
            <pc:sldMk cId="2172543549" sldId="279"/>
            <ac:spMk id="5" creationId="{E502205E-E786-1D08-EA7C-8F56C415F9BF}"/>
          </ac:spMkLst>
        </pc:spChg>
        <pc:spChg chg="add mod">
          <ac:chgData name="Collin Hayes" userId="653dc09e-e601-4652-8588-85ee42465ccc" providerId="ADAL" clId="{AF8E1407-4076-3B40-B27E-E0D0DD3C1CDE}" dt="2022-10-03T03:39:14.071" v="2079" actId="113"/>
          <ac:spMkLst>
            <pc:docMk/>
            <pc:sldMk cId="2172543549" sldId="279"/>
            <ac:spMk id="6" creationId="{DB74EC8D-5EE6-1ABE-9F27-7A86C4216E6C}"/>
          </ac:spMkLst>
        </pc:spChg>
        <pc:spChg chg="add mod">
          <ac:chgData name="Collin Hayes" userId="653dc09e-e601-4652-8588-85ee42465ccc" providerId="ADAL" clId="{AF8E1407-4076-3B40-B27E-E0D0DD3C1CDE}" dt="2022-10-03T03:39:14.071" v="2079" actId="113"/>
          <ac:spMkLst>
            <pc:docMk/>
            <pc:sldMk cId="2172543549" sldId="279"/>
            <ac:spMk id="7" creationId="{138EA50B-4396-A6F7-8C57-3D02DD4B6DE5}"/>
          </ac:spMkLst>
        </pc:spChg>
        <pc:spChg chg="add mod">
          <ac:chgData name="Collin Hayes" userId="653dc09e-e601-4652-8588-85ee42465ccc" providerId="ADAL" clId="{AF8E1407-4076-3B40-B27E-E0D0DD3C1CDE}" dt="2022-10-03T03:39:14.071" v="2079" actId="113"/>
          <ac:spMkLst>
            <pc:docMk/>
            <pc:sldMk cId="2172543549" sldId="279"/>
            <ac:spMk id="8" creationId="{2AF534CF-46D8-BC63-BA86-8818F25159B9}"/>
          </ac:spMkLst>
        </pc:spChg>
      </pc:sldChg>
      <pc:sldChg chg="addSp modSp">
        <pc:chgData name="Collin Hayes" userId="653dc09e-e601-4652-8588-85ee42465ccc" providerId="ADAL" clId="{AF8E1407-4076-3B40-B27E-E0D0DD3C1CDE}" dt="2022-10-03T03:59:14.826" v="2134"/>
        <pc:sldMkLst>
          <pc:docMk/>
          <pc:sldMk cId="1063465355" sldId="280"/>
        </pc:sldMkLst>
        <pc:spChg chg="add mod">
          <ac:chgData name="Collin Hayes" userId="653dc09e-e601-4652-8588-85ee42465ccc" providerId="ADAL" clId="{AF8E1407-4076-3B40-B27E-E0D0DD3C1CDE}" dt="2022-10-03T03:59:14.826" v="2134"/>
          <ac:spMkLst>
            <pc:docMk/>
            <pc:sldMk cId="1063465355" sldId="280"/>
            <ac:spMk id="6" creationId="{7C9C0752-A48A-BF87-160A-E0D3C0D9EF4A}"/>
          </ac:spMkLst>
        </pc:spChg>
        <pc:spChg chg="add mod">
          <ac:chgData name="Collin Hayes" userId="653dc09e-e601-4652-8588-85ee42465ccc" providerId="ADAL" clId="{AF8E1407-4076-3B40-B27E-E0D0DD3C1CDE}" dt="2022-10-03T03:59:14.826" v="2134"/>
          <ac:spMkLst>
            <pc:docMk/>
            <pc:sldMk cId="1063465355" sldId="280"/>
            <ac:spMk id="7" creationId="{764F5CA8-51C4-B215-CFEB-CBF29158B01F}"/>
          </ac:spMkLst>
        </pc:spChg>
      </pc:sldChg>
      <pc:sldChg chg="addSp modSp">
        <pc:chgData name="Collin Hayes" userId="653dc09e-e601-4652-8588-85ee42465ccc" providerId="ADAL" clId="{AF8E1407-4076-3B40-B27E-E0D0DD3C1CDE}" dt="2022-10-03T03:59:12.852" v="2133"/>
        <pc:sldMkLst>
          <pc:docMk/>
          <pc:sldMk cId="288325461" sldId="281"/>
        </pc:sldMkLst>
        <pc:spChg chg="add mod">
          <ac:chgData name="Collin Hayes" userId="653dc09e-e601-4652-8588-85ee42465ccc" providerId="ADAL" clId="{AF8E1407-4076-3B40-B27E-E0D0DD3C1CDE}" dt="2022-10-03T03:59:12.852" v="2133"/>
          <ac:spMkLst>
            <pc:docMk/>
            <pc:sldMk cId="288325461" sldId="281"/>
            <ac:spMk id="6" creationId="{8CA2AD8B-DF32-65AE-87C5-21D94348427D}"/>
          </ac:spMkLst>
        </pc:spChg>
        <pc:spChg chg="add mod">
          <ac:chgData name="Collin Hayes" userId="653dc09e-e601-4652-8588-85ee42465ccc" providerId="ADAL" clId="{AF8E1407-4076-3B40-B27E-E0D0DD3C1CDE}" dt="2022-10-03T03:59:12.852" v="2133"/>
          <ac:spMkLst>
            <pc:docMk/>
            <pc:sldMk cId="288325461" sldId="281"/>
            <ac:spMk id="7" creationId="{90AF3F4F-7706-F219-AD50-158D870A6C86}"/>
          </ac:spMkLst>
        </pc:spChg>
      </pc:sldChg>
      <pc:sldChg chg="addSp modSp">
        <pc:chgData name="Collin Hayes" userId="653dc09e-e601-4652-8588-85ee42465ccc" providerId="ADAL" clId="{AF8E1407-4076-3B40-B27E-E0D0DD3C1CDE}" dt="2022-10-03T03:39:59.963" v="2093"/>
        <pc:sldMkLst>
          <pc:docMk/>
          <pc:sldMk cId="1331067160" sldId="282"/>
        </pc:sldMkLst>
        <pc:spChg chg="add mod">
          <ac:chgData name="Collin Hayes" userId="653dc09e-e601-4652-8588-85ee42465ccc" providerId="ADAL" clId="{AF8E1407-4076-3B40-B27E-E0D0DD3C1CDE}" dt="2022-10-03T03:39:59.963" v="2093"/>
          <ac:spMkLst>
            <pc:docMk/>
            <pc:sldMk cId="1331067160" sldId="282"/>
            <ac:spMk id="8" creationId="{942D9563-7993-7637-94D4-663D71405125}"/>
          </ac:spMkLst>
        </pc:spChg>
        <pc:spChg chg="add mod">
          <ac:chgData name="Collin Hayes" userId="653dc09e-e601-4652-8588-85ee42465ccc" providerId="ADAL" clId="{AF8E1407-4076-3B40-B27E-E0D0DD3C1CDE}" dt="2022-10-03T03:39:59.963" v="2093"/>
          <ac:spMkLst>
            <pc:docMk/>
            <pc:sldMk cId="1331067160" sldId="282"/>
            <ac:spMk id="9" creationId="{0AD72B1C-25C6-4FA8-D609-A643B5F9E42C}"/>
          </ac:spMkLst>
        </pc:spChg>
        <pc:spChg chg="add mod">
          <ac:chgData name="Collin Hayes" userId="653dc09e-e601-4652-8588-85ee42465ccc" providerId="ADAL" clId="{AF8E1407-4076-3B40-B27E-E0D0DD3C1CDE}" dt="2022-10-03T03:39:59.963" v="2093"/>
          <ac:spMkLst>
            <pc:docMk/>
            <pc:sldMk cId="1331067160" sldId="282"/>
            <ac:spMk id="10" creationId="{92F8DDCC-AED9-A4C0-AB5E-8534D25A6A88}"/>
          </ac:spMkLst>
        </pc:spChg>
        <pc:spChg chg="add mod">
          <ac:chgData name="Collin Hayes" userId="653dc09e-e601-4652-8588-85ee42465ccc" providerId="ADAL" clId="{AF8E1407-4076-3B40-B27E-E0D0DD3C1CDE}" dt="2022-10-03T03:39:59.963" v="2093"/>
          <ac:spMkLst>
            <pc:docMk/>
            <pc:sldMk cId="1331067160" sldId="282"/>
            <ac:spMk id="11" creationId="{AB44A569-D683-703C-1634-D6088DFAADA1}"/>
          </ac:spMkLst>
        </pc:spChg>
      </pc:sldChg>
      <pc:sldChg chg="addSp modSp mod">
        <pc:chgData name="Collin Hayes" userId="653dc09e-e601-4652-8588-85ee42465ccc" providerId="ADAL" clId="{AF8E1407-4076-3B40-B27E-E0D0DD3C1CDE}" dt="2022-10-03T03:59:16.678" v="2135"/>
        <pc:sldMkLst>
          <pc:docMk/>
          <pc:sldMk cId="160437361" sldId="283"/>
        </pc:sldMkLst>
        <pc:spChg chg="mod">
          <ac:chgData name="Collin Hayes" userId="653dc09e-e601-4652-8588-85ee42465ccc" providerId="ADAL" clId="{AF8E1407-4076-3B40-B27E-E0D0DD3C1CDE}" dt="2022-10-02T21:02:40.994" v="1583" actId="20577"/>
          <ac:spMkLst>
            <pc:docMk/>
            <pc:sldMk cId="160437361" sldId="283"/>
            <ac:spMk id="5" creationId="{03A22E33-C448-4636-C986-FD0F592EF6D7}"/>
          </ac:spMkLst>
        </pc:spChg>
        <pc:spChg chg="add mod">
          <ac:chgData name="Collin Hayes" userId="653dc09e-e601-4652-8588-85ee42465ccc" providerId="ADAL" clId="{AF8E1407-4076-3B40-B27E-E0D0DD3C1CDE}" dt="2022-10-03T03:59:16.678" v="2135"/>
          <ac:spMkLst>
            <pc:docMk/>
            <pc:sldMk cId="160437361" sldId="283"/>
            <ac:spMk id="6" creationId="{92A37067-750A-7FFA-B10F-82B290863DA8}"/>
          </ac:spMkLst>
        </pc:spChg>
        <pc:spChg chg="add mod">
          <ac:chgData name="Collin Hayes" userId="653dc09e-e601-4652-8588-85ee42465ccc" providerId="ADAL" clId="{AF8E1407-4076-3B40-B27E-E0D0DD3C1CDE}" dt="2022-10-03T03:59:16.678" v="2135"/>
          <ac:spMkLst>
            <pc:docMk/>
            <pc:sldMk cId="160437361" sldId="283"/>
            <ac:spMk id="7" creationId="{2F32A7B4-98EF-39B4-207F-7627261265CA}"/>
          </ac:spMkLst>
        </pc:spChg>
      </pc:sldChg>
      <pc:sldChg chg="addSp modSp">
        <pc:chgData name="Collin Hayes" userId="653dc09e-e601-4652-8588-85ee42465ccc" providerId="ADAL" clId="{AF8E1407-4076-3B40-B27E-E0D0DD3C1CDE}" dt="2022-10-03T03:59:18.400" v="2136"/>
        <pc:sldMkLst>
          <pc:docMk/>
          <pc:sldMk cId="3906594605" sldId="284"/>
        </pc:sldMkLst>
        <pc:spChg chg="add mod">
          <ac:chgData name="Collin Hayes" userId="653dc09e-e601-4652-8588-85ee42465ccc" providerId="ADAL" clId="{AF8E1407-4076-3B40-B27E-E0D0DD3C1CDE}" dt="2022-10-03T03:59:18.400" v="2136"/>
          <ac:spMkLst>
            <pc:docMk/>
            <pc:sldMk cId="3906594605" sldId="284"/>
            <ac:spMk id="7" creationId="{3A2556D2-BD60-C05F-F7D2-DED26CF31125}"/>
          </ac:spMkLst>
        </pc:spChg>
        <pc:spChg chg="add mod">
          <ac:chgData name="Collin Hayes" userId="653dc09e-e601-4652-8588-85ee42465ccc" providerId="ADAL" clId="{AF8E1407-4076-3B40-B27E-E0D0DD3C1CDE}" dt="2022-10-03T03:59:18.400" v="2136"/>
          <ac:spMkLst>
            <pc:docMk/>
            <pc:sldMk cId="3906594605" sldId="284"/>
            <ac:spMk id="8" creationId="{80A48E3D-CB6E-7BB1-E06A-6B5389F4456D}"/>
          </ac:spMkLst>
        </pc:spChg>
      </pc:sldChg>
      <pc:sldChg chg="addSp delSp modSp mod">
        <pc:chgData name="Collin Hayes" userId="653dc09e-e601-4652-8588-85ee42465ccc" providerId="ADAL" clId="{AF8E1407-4076-3B40-B27E-E0D0DD3C1CDE}" dt="2022-10-03T03:39:09.956" v="2076" actId="1035"/>
        <pc:sldMkLst>
          <pc:docMk/>
          <pc:sldMk cId="2130873999" sldId="286"/>
        </pc:sldMkLst>
        <pc:spChg chg="add mod">
          <ac:chgData name="Collin Hayes" userId="653dc09e-e601-4652-8588-85ee42465ccc" providerId="ADAL" clId="{AF8E1407-4076-3B40-B27E-E0D0DD3C1CDE}" dt="2022-10-03T03:39:09.956" v="2076" actId="1035"/>
          <ac:spMkLst>
            <pc:docMk/>
            <pc:sldMk cId="2130873999" sldId="286"/>
            <ac:spMk id="6" creationId="{6BE851B3-DE20-64AD-C7D9-60682CAEF14C}"/>
          </ac:spMkLst>
        </pc:spChg>
        <pc:spChg chg="add mod">
          <ac:chgData name="Collin Hayes" userId="653dc09e-e601-4652-8588-85ee42465ccc" providerId="ADAL" clId="{AF8E1407-4076-3B40-B27E-E0D0DD3C1CDE}" dt="2022-10-03T03:39:09.956" v="2076" actId="1035"/>
          <ac:spMkLst>
            <pc:docMk/>
            <pc:sldMk cId="2130873999" sldId="286"/>
            <ac:spMk id="7" creationId="{39DE430E-0C00-326C-89DC-B91A546EAA56}"/>
          </ac:spMkLst>
        </pc:spChg>
        <pc:spChg chg="add mod">
          <ac:chgData name="Collin Hayes" userId="653dc09e-e601-4652-8588-85ee42465ccc" providerId="ADAL" clId="{AF8E1407-4076-3B40-B27E-E0D0DD3C1CDE}" dt="2022-10-03T03:39:09.956" v="2076" actId="1035"/>
          <ac:spMkLst>
            <pc:docMk/>
            <pc:sldMk cId="2130873999" sldId="286"/>
            <ac:spMk id="8" creationId="{3CCCF477-B2AA-D143-61A2-C281B969B63F}"/>
          </ac:spMkLst>
        </pc:spChg>
        <pc:spChg chg="add del mod">
          <ac:chgData name="Collin Hayes" userId="653dc09e-e601-4652-8588-85ee42465ccc" providerId="ADAL" clId="{AF8E1407-4076-3B40-B27E-E0D0DD3C1CDE}" dt="2022-10-03T03:37:50.386" v="2062" actId="478"/>
          <ac:spMkLst>
            <pc:docMk/>
            <pc:sldMk cId="2130873999" sldId="286"/>
            <ac:spMk id="9" creationId="{A8D20E4C-D6F5-38ED-A88E-64635DAC9611}"/>
          </ac:spMkLst>
        </pc:spChg>
        <pc:spChg chg="add del mod">
          <ac:chgData name="Collin Hayes" userId="653dc09e-e601-4652-8588-85ee42465ccc" providerId="ADAL" clId="{AF8E1407-4076-3B40-B27E-E0D0DD3C1CDE}" dt="2022-10-03T03:37:48.718" v="2057" actId="478"/>
          <ac:spMkLst>
            <pc:docMk/>
            <pc:sldMk cId="2130873999" sldId="286"/>
            <ac:spMk id="10" creationId="{67D10816-EE0A-4678-E772-48A73E197C56}"/>
          </ac:spMkLst>
        </pc:spChg>
        <pc:spChg chg="add mod">
          <ac:chgData name="Collin Hayes" userId="653dc09e-e601-4652-8588-85ee42465ccc" providerId="ADAL" clId="{AF8E1407-4076-3B40-B27E-E0D0DD3C1CDE}" dt="2022-10-03T03:39:09.956" v="2076" actId="1035"/>
          <ac:spMkLst>
            <pc:docMk/>
            <pc:sldMk cId="2130873999" sldId="286"/>
            <ac:spMk id="11" creationId="{25A96C63-6716-40C2-6A4C-22F57773025C}"/>
          </ac:spMkLst>
        </pc:spChg>
        <pc:spChg chg="add del mod">
          <ac:chgData name="Collin Hayes" userId="653dc09e-e601-4652-8588-85ee42465ccc" providerId="ADAL" clId="{AF8E1407-4076-3B40-B27E-E0D0DD3C1CDE}" dt="2022-10-03T03:37:49.523" v="2059"/>
          <ac:spMkLst>
            <pc:docMk/>
            <pc:sldMk cId="2130873999" sldId="286"/>
            <ac:spMk id="12" creationId="{CC2E566E-5752-9813-C460-4369EBFFB5B2}"/>
          </ac:spMkLst>
        </pc:spChg>
        <pc:spChg chg="add del mod">
          <ac:chgData name="Collin Hayes" userId="653dc09e-e601-4652-8588-85ee42465ccc" providerId="ADAL" clId="{AF8E1407-4076-3B40-B27E-E0D0DD3C1CDE}" dt="2022-10-03T03:37:49.525" v="2061"/>
          <ac:spMkLst>
            <pc:docMk/>
            <pc:sldMk cId="2130873999" sldId="286"/>
            <ac:spMk id="13" creationId="{0B0E48A6-464D-5DC2-80C2-B0D17FE03ACC}"/>
          </ac:spMkLst>
        </pc:spChg>
      </pc:sldChg>
      <pc:sldChg chg="addSp modSp">
        <pc:chgData name="Collin Hayes" userId="653dc09e-e601-4652-8588-85ee42465ccc" providerId="ADAL" clId="{AF8E1407-4076-3B40-B27E-E0D0DD3C1CDE}" dt="2022-10-03T03:40:01.898" v="2094"/>
        <pc:sldMkLst>
          <pc:docMk/>
          <pc:sldMk cId="3018831701" sldId="288"/>
        </pc:sldMkLst>
        <pc:spChg chg="add mod">
          <ac:chgData name="Collin Hayes" userId="653dc09e-e601-4652-8588-85ee42465ccc" providerId="ADAL" clId="{AF8E1407-4076-3B40-B27E-E0D0DD3C1CDE}" dt="2022-10-03T03:40:01.898" v="2094"/>
          <ac:spMkLst>
            <pc:docMk/>
            <pc:sldMk cId="3018831701" sldId="288"/>
            <ac:spMk id="5" creationId="{9DE69DAA-4E69-EDEB-A2A2-697C14401475}"/>
          </ac:spMkLst>
        </pc:spChg>
        <pc:spChg chg="add mod">
          <ac:chgData name="Collin Hayes" userId="653dc09e-e601-4652-8588-85ee42465ccc" providerId="ADAL" clId="{AF8E1407-4076-3B40-B27E-E0D0DD3C1CDE}" dt="2022-10-03T03:40:01.898" v="2094"/>
          <ac:spMkLst>
            <pc:docMk/>
            <pc:sldMk cId="3018831701" sldId="288"/>
            <ac:spMk id="6" creationId="{3A132E50-34FA-CCCD-D525-F00962E90563}"/>
          </ac:spMkLst>
        </pc:spChg>
        <pc:spChg chg="add mod">
          <ac:chgData name="Collin Hayes" userId="653dc09e-e601-4652-8588-85ee42465ccc" providerId="ADAL" clId="{AF8E1407-4076-3B40-B27E-E0D0DD3C1CDE}" dt="2022-10-03T03:40:01.898" v="2094"/>
          <ac:spMkLst>
            <pc:docMk/>
            <pc:sldMk cId="3018831701" sldId="288"/>
            <ac:spMk id="7" creationId="{FDF2C1A7-3DCF-5CC1-DA72-6B6ADF0EB799}"/>
          </ac:spMkLst>
        </pc:spChg>
        <pc:spChg chg="add mod">
          <ac:chgData name="Collin Hayes" userId="653dc09e-e601-4652-8588-85ee42465ccc" providerId="ADAL" clId="{AF8E1407-4076-3B40-B27E-E0D0DD3C1CDE}" dt="2022-10-03T03:40:01.898" v="2094"/>
          <ac:spMkLst>
            <pc:docMk/>
            <pc:sldMk cId="3018831701" sldId="288"/>
            <ac:spMk id="8" creationId="{027C422A-62E4-FD2B-2787-9A76F49BCBFF}"/>
          </ac:spMkLst>
        </pc:spChg>
      </pc:sldChg>
      <pc:sldChg chg="addSp modSp">
        <pc:chgData name="Collin Hayes" userId="653dc09e-e601-4652-8588-85ee42465ccc" providerId="ADAL" clId="{AF8E1407-4076-3B40-B27E-E0D0DD3C1CDE}" dt="2022-10-03T03:59:20.011" v="2137"/>
        <pc:sldMkLst>
          <pc:docMk/>
          <pc:sldMk cId="1183093368" sldId="289"/>
        </pc:sldMkLst>
        <pc:spChg chg="add mod">
          <ac:chgData name="Collin Hayes" userId="653dc09e-e601-4652-8588-85ee42465ccc" providerId="ADAL" clId="{AF8E1407-4076-3B40-B27E-E0D0DD3C1CDE}" dt="2022-10-03T03:59:20.011" v="2137"/>
          <ac:spMkLst>
            <pc:docMk/>
            <pc:sldMk cId="1183093368" sldId="289"/>
            <ac:spMk id="7" creationId="{AF8F563F-141B-D6E5-F70F-F7B99FFF1AB7}"/>
          </ac:spMkLst>
        </pc:spChg>
        <pc:spChg chg="add mod">
          <ac:chgData name="Collin Hayes" userId="653dc09e-e601-4652-8588-85ee42465ccc" providerId="ADAL" clId="{AF8E1407-4076-3B40-B27E-E0D0DD3C1CDE}" dt="2022-10-03T03:59:20.011" v="2137"/>
          <ac:spMkLst>
            <pc:docMk/>
            <pc:sldMk cId="1183093368" sldId="289"/>
            <ac:spMk id="8" creationId="{E4234BE0-5B5F-7F7B-F901-0D1050A41A7F}"/>
          </ac:spMkLst>
        </pc:spChg>
      </pc:sldChg>
      <pc:sldChg chg="addSp modSp mod">
        <pc:chgData name="Collin Hayes" userId="653dc09e-e601-4652-8588-85ee42465ccc" providerId="ADAL" clId="{AF8E1407-4076-3B40-B27E-E0D0DD3C1CDE}" dt="2022-10-02T20:58:18.232" v="1562" actId="207"/>
        <pc:sldMkLst>
          <pc:docMk/>
          <pc:sldMk cId="2213501765" sldId="290"/>
        </pc:sldMkLst>
        <pc:spChg chg="add mod">
          <ac:chgData name="Collin Hayes" userId="653dc09e-e601-4652-8588-85ee42465ccc" providerId="ADAL" clId="{AF8E1407-4076-3B40-B27E-E0D0DD3C1CDE}" dt="2022-10-02T20:57:51.838" v="1556"/>
          <ac:spMkLst>
            <pc:docMk/>
            <pc:sldMk cId="2213501765" sldId="290"/>
            <ac:spMk id="5" creationId="{E8440F28-F8D9-3415-810A-FCA5A2F77640}"/>
          </ac:spMkLst>
        </pc:spChg>
        <pc:spChg chg="add mod">
          <ac:chgData name="Collin Hayes" userId="653dc09e-e601-4652-8588-85ee42465ccc" providerId="ADAL" clId="{AF8E1407-4076-3B40-B27E-E0D0DD3C1CDE}" dt="2022-10-02T20:57:51.838" v="1556"/>
          <ac:spMkLst>
            <pc:docMk/>
            <pc:sldMk cId="2213501765" sldId="290"/>
            <ac:spMk id="6" creationId="{11724530-3AB4-4A11-4A19-2DA4FCE7D150}"/>
          </ac:spMkLst>
        </pc:spChg>
        <pc:spChg chg="add mod">
          <ac:chgData name="Collin Hayes" userId="653dc09e-e601-4652-8588-85ee42465ccc" providerId="ADAL" clId="{AF8E1407-4076-3B40-B27E-E0D0DD3C1CDE}" dt="2022-10-02T20:58:18.232" v="1562" actId="207"/>
          <ac:spMkLst>
            <pc:docMk/>
            <pc:sldMk cId="2213501765" sldId="290"/>
            <ac:spMk id="7" creationId="{E71CD2F3-9FB4-B310-8549-666D7AA9613E}"/>
          </ac:spMkLst>
        </pc:spChg>
        <pc:spChg chg="add mod">
          <ac:chgData name="Collin Hayes" userId="653dc09e-e601-4652-8588-85ee42465ccc" providerId="ADAL" clId="{AF8E1407-4076-3B40-B27E-E0D0DD3C1CDE}" dt="2022-10-02T20:57:51.838" v="1556"/>
          <ac:spMkLst>
            <pc:docMk/>
            <pc:sldMk cId="2213501765" sldId="290"/>
            <ac:spMk id="8" creationId="{362C69ED-EC79-3990-B342-8456088DA7AA}"/>
          </ac:spMkLst>
        </pc:spChg>
        <pc:spChg chg="add mod">
          <ac:chgData name="Collin Hayes" userId="653dc09e-e601-4652-8588-85ee42465ccc" providerId="ADAL" clId="{AF8E1407-4076-3B40-B27E-E0D0DD3C1CDE}" dt="2022-10-02T20:58:15.998" v="1561" actId="207"/>
          <ac:spMkLst>
            <pc:docMk/>
            <pc:sldMk cId="2213501765" sldId="290"/>
            <ac:spMk id="9" creationId="{BCEE0120-699C-F4C7-0408-B422FD50F2FD}"/>
          </ac:spMkLst>
        </pc:spChg>
        <pc:spChg chg="add mod">
          <ac:chgData name="Collin Hayes" userId="653dc09e-e601-4652-8588-85ee42465ccc" providerId="ADAL" clId="{AF8E1407-4076-3B40-B27E-E0D0DD3C1CDE}" dt="2022-10-02T20:57:51.838" v="1556"/>
          <ac:spMkLst>
            <pc:docMk/>
            <pc:sldMk cId="2213501765" sldId="290"/>
            <ac:spMk id="10" creationId="{7130A22D-A3C9-C558-0381-182E593FBAAC}"/>
          </ac:spMkLst>
        </pc:spChg>
        <pc:picChg chg="mod">
          <ac:chgData name="Collin Hayes" userId="653dc09e-e601-4652-8588-85ee42465ccc" providerId="ADAL" clId="{AF8E1407-4076-3B40-B27E-E0D0DD3C1CDE}" dt="2022-10-02T20:58:06.650" v="1560" actId="1076"/>
          <ac:picMkLst>
            <pc:docMk/>
            <pc:sldMk cId="2213501765" sldId="290"/>
            <ac:picMk id="4" creationId="{11708899-A15B-FB12-3E28-95442416BF4F}"/>
          </ac:picMkLst>
        </pc:picChg>
      </pc:sldChg>
      <pc:sldChg chg="addSp modSp mod">
        <pc:chgData name="Collin Hayes" userId="653dc09e-e601-4652-8588-85ee42465ccc" providerId="ADAL" clId="{AF8E1407-4076-3B40-B27E-E0D0DD3C1CDE}" dt="2022-10-02T21:27:07.530" v="2012" actId="1076"/>
        <pc:sldMkLst>
          <pc:docMk/>
          <pc:sldMk cId="3802187921" sldId="292"/>
        </pc:sldMkLst>
        <pc:spChg chg="add mod">
          <ac:chgData name="Collin Hayes" userId="653dc09e-e601-4652-8588-85ee42465ccc" providerId="ADAL" clId="{AF8E1407-4076-3B40-B27E-E0D0DD3C1CDE}" dt="2022-10-02T20:57:39.801" v="1553"/>
          <ac:spMkLst>
            <pc:docMk/>
            <pc:sldMk cId="3802187921" sldId="292"/>
            <ac:spMk id="10" creationId="{A192B066-CD3D-BDC6-70FA-DCD45D039D47}"/>
          </ac:spMkLst>
        </pc:spChg>
        <pc:spChg chg="add mod">
          <ac:chgData name="Collin Hayes" userId="653dc09e-e601-4652-8588-85ee42465ccc" providerId="ADAL" clId="{AF8E1407-4076-3B40-B27E-E0D0DD3C1CDE}" dt="2022-10-02T20:57:39.801" v="1553"/>
          <ac:spMkLst>
            <pc:docMk/>
            <pc:sldMk cId="3802187921" sldId="292"/>
            <ac:spMk id="11" creationId="{A4649210-F88D-FD7B-7FA2-731AA13E3D55}"/>
          </ac:spMkLst>
        </pc:spChg>
        <pc:spChg chg="add mod">
          <ac:chgData name="Collin Hayes" userId="653dc09e-e601-4652-8588-85ee42465ccc" providerId="ADAL" clId="{AF8E1407-4076-3B40-B27E-E0D0DD3C1CDE}" dt="2022-10-02T20:57:43.207" v="1554" actId="207"/>
          <ac:spMkLst>
            <pc:docMk/>
            <pc:sldMk cId="3802187921" sldId="292"/>
            <ac:spMk id="12" creationId="{D4B3F573-0D93-CC11-6B52-5BAF032893E0}"/>
          </ac:spMkLst>
        </pc:spChg>
        <pc:spChg chg="add mod">
          <ac:chgData name="Collin Hayes" userId="653dc09e-e601-4652-8588-85ee42465ccc" providerId="ADAL" clId="{AF8E1407-4076-3B40-B27E-E0D0DD3C1CDE}" dt="2022-10-02T21:27:07.530" v="2012" actId="1076"/>
          <ac:spMkLst>
            <pc:docMk/>
            <pc:sldMk cId="3802187921" sldId="292"/>
            <ac:spMk id="13" creationId="{F65F3152-A49C-4E00-3572-EE642D1A2352}"/>
          </ac:spMkLst>
        </pc:spChg>
        <pc:spChg chg="add mod">
          <ac:chgData name="Collin Hayes" userId="653dc09e-e601-4652-8588-85ee42465ccc" providerId="ADAL" clId="{AF8E1407-4076-3B40-B27E-E0D0DD3C1CDE}" dt="2022-10-02T21:26:52.667" v="2010" actId="1076"/>
          <ac:spMkLst>
            <pc:docMk/>
            <pc:sldMk cId="3802187921" sldId="292"/>
            <ac:spMk id="14" creationId="{776DAF75-558A-28EE-8F73-2B10D9790B75}"/>
          </ac:spMkLst>
        </pc:spChg>
        <pc:spChg chg="add mod">
          <ac:chgData name="Collin Hayes" userId="653dc09e-e601-4652-8588-85ee42465ccc" providerId="ADAL" clId="{AF8E1407-4076-3B40-B27E-E0D0DD3C1CDE}" dt="2022-10-02T20:57:39.801" v="1553"/>
          <ac:spMkLst>
            <pc:docMk/>
            <pc:sldMk cId="3802187921" sldId="292"/>
            <ac:spMk id="15" creationId="{99C10506-88F0-FCE5-8A5C-7650E68453A8}"/>
          </ac:spMkLst>
        </pc:spChg>
      </pc:sldChg>
      <pc:sldChg chg="modSp mod">
        <pc:chgData name="Collin Hayes" userId="653dc09e-e601-4652-8588-85ee42465ccc" providerId="ADAL" clId="{AF8E1407-4076-3B40-B27E-E0D0DD3C1CDE}" dt="2022-10-02T19:22:04.386" v="705" actId="20577"/>
        <pc:sldMkLst>
          <pc:docMk/>
          <pc:sldMk cId="1966322923" sldId="293"/>
        </pc:sldMkLst>
        <pc:spChg chg="mod">
          <ac:chgData name="Collin Hayes" userId="653dc09e-e601-4652-8588-85ee42465ccc" providerId="ADAL" clId="{AF8E1407-4076-3B40-B27E-E0D0DD3C1CDE}" dt="2022-10-02T19:22:04.386" v="705" actId="20577"/>
          <ac:spMkLst>
            <pc:docMk/>
            <pc:sldMk cId="1966322923" sldId="293"/>
            <ac:spMk id="3" creationId="{4EC10667-B6D7-16F9-88AE-7C1A0AADCEDA}"/>
          </ac:spMkLst>
        </pc:spChg>
      </pc:sldChg>
      <pc:sldChg chg="addSp delSp modSp">
        <pc:chgData name="Collin Hayes" userId="653dc09e-e601-4652-8588-85ee42465ccc" providerId="ADAL" clId="{AF8E1407-4076-3B40-B27E-E0D0DD3C1CDE}" dt="2022-10-03T03:40:39.991" v="2105"/>
        <pc:sldMkLst>
          <pc:docMk/>
          <pc:sldMk cId="3862203661" sldId="294"/>
        </pc:sldMkLst>
        <pc:spChg chg="add del mod">
          <ac:chgData name="Collin Hayes" userId="653dc09e-e601-4652-8588-85ee42465ccc" providerId="ADAL" clId="{AF8E1407-4076-3B40-B27E-E0D0DD3C1CDE}" dt="2022-10-03T03:40:34.114" v="2104"/>
          <ac:spMkLst>
            <pc:docMk/>
            <pc:sldMk cId="3862203661" sldId="294"/>
            <ac:spMk id="5" creationId="{C23683F3-F8B5-EC96-D959-C0A6BFBBBAF3}"/>
          </ac:spMkLst>
        </pc:spChg>
        <pc:spChg chg="add del mod">
          <ac:chgData name="Collin Hayes" userId="653dc09e-e601-4652-8588-85ee42465ccc" providerId="ADAL" clId="{AF8E1407-4076-3B40-B27E-E0D0DD3C1CDE}" dt="2022-10-03T03:40:34.114" v="2104"/>
          <ac:spMkLst>
            <pc:docMk/>
            <pc:sldMk cId="3862203661" sldId="294"/>
            <ac:spMk id="6" creationId="{4CF890EE-62CF-42D1-D4C0-5ED1F90CCCC9}"/>
          </ac:spMkLst>
        </pc:spChg>
        <pc:spChg chg="add del mod">
          <ac:chgData name="Collin Hayes" userId="653dc09e-e601-4652-8588-85ee42465ccc" providerId="ADAL" clId="{AF8E1407-4076-3B40-B27E-E0D0DD3C1CDE}" dt="2022-10-03T03:40:34.114" v="2104"/>
          <ac:spMkLst>
            <pc:docMk/>
            <pc:sldMk cId="3862203661" sldId="294"/>
            <ac:spMk id="7" creationId="{9CEBAC3A-C6D1-CCEC-2FB7-D8299D53FF55}"/>
          </ac:spMkLst>
        </pc:spChg>
        <pc:spChg chg="add del mod">
          <ac:chgData name="Collin Hayes" userId="653dc09e-e601-4652-8588-85ee42465ccc" providerId="ADAL" clId="{AF8E1407-4076-3B40-B27E-E0D0DD3C1CDE}" dt="2022-10-03T03:40:34.114" v="2104"/>
          <ac:spMkLst>
            <pc:docMk/>
            <pc:sldMk cId="3862203661" sldId="294"/>
            <ac:spMk id="8" creationId="{AD27CF86-B721-1B70-5697-5D2DD1F30539}"/>
          </ac:spMkLst>
        </pc:spChg>
        <pc:spChg chg="add mod">
          <ac:chgData name="Collin Hayes" userId="653dc09e-e601-4652-8588-85ee42465ccc" providerId="ADAL" clId="{AF8E1407-4076-3B40-B27E-E0D0DD3C1CDE}" dt="2022-10-03T03:40:39.991" v="2105"/>
          <ac:spMkLst>
            <pc:docMk/>
            <pc:sldMk cId="3862203661" sldId="294"/>
            <ac:spMk id="9" creationId="{44DC663E-E6CA-DA8B-2CC2-4359CB0347EC}"/>
          </ac:spMkLst>
        </pc:spChg>
        <pc:spChg chg="add mod">
          <ac:chgData name="Collin Hayes" userId="653dc09e-e601-4652-8588-85ee42465ccc" providerId="ADAL" clId="{AF8E1407-4076-3B40-B27E-E0D0DD3C1CDE}" dt="2022-10-03T03:40:39.991" v="2105"/>
          <ac:spMkLst>
            <pc:docMk/>
            <pc:sldMk cId="3862203661" sldId="294"/>
            <ac:spMk id="10" creationId="{377BEBE9-8320-75B4-1889-5CB266905B61}"/>
          </ac:spMkLst>
        </pc:spChg>
        <pc:spChg chg="add mod">
          <ac:chgData name="Collin Hayes" userId="653dc09e-e601-4652-8588-85ee42465ccc" providerId="ADAL" clId="{AF8E1407-4076-3B40-B27E-E0D0DD3C1CDE}" dt="2022-10-03T03:40:39.991" v="2105"/>
          <ac:spMkLst>
            <pc:docMk/>
            <pc:sldMk cId="3862203661" sldId="294"/>
            <ac:spMk id="11" creationId="{358595E8-AFB7-BF58-3E9B-9CA5EE021AF0}"/>
          </ac:spMkLst>
        </pc:spChg>
        <pc:spChg chg="add mod">
          <ac:chgData name="Collin Hayes" userId="653dc09e-e601-4652-8588-85ee42465ccc" providerId="ADAL" clId="{AF8E1407-4076-3B40-B27E-E0D0DD3C1CDE}" dt="2022-10-03T03:40:39.991" v="2105"/>
          <ac:spMkLst>
            <pc:docMk/>
            <pc:sldMk cId="3862203661" sldId="294"/>
            <ac:spMk id="12" creationId="{64854A10-D1A9-9145-1AA7-6917347D234B}"/>
          </ac:spMkLst>
        </pc:spChg>
      </pc:sldChg>
      <pc:sldChg chg="addSp modSp mod">
        <pc:chgData name="Collin Hayes" userId="653dc09e-e601-4652-8588-85ee42465ccc" providerId="ADAL" clId="{AF8E1407-4076-3B40-B27E-E0D0DD3C1CDE}" dt="2022-10-03T03:40:41.527" v="2107" actId="113"/>
        <pc:sldMkLst>
          <pc:docMk/>
          <pc:sldMk cId="3369821978" sldId="295"/>
        </pc:sldMkLst>
        <pc:spChg chg="add mod">
          <ac:chgData name="Collin Hayes" userId="653dc09e-e601-4652-8588-85ee42465ccc" providerId="ADAL" clId="{AF8E1407-4076-3B40-B27E-E0D0DD3C1CDE}" dt="2022-10-03T03:40:41.527" v="2107" actId="113"/>
          <ac:spMkLst>
            <pc:docMk/>
            <pc:sldMk cId="3369821978" sldId="295"/>
            <ac:spMk id="5" creationId="{07F62B89-1C07-21CB-641F-0A0E038BC684}"/>
          </ac:spMkLst>
        </pc:spChg>
        <pc:spChg chg="add mod">
          <ac:chgData name="Collin Hayes" userId="653dc09e-e601-4652-8588-85ee42465ccc" providerId="ADAL" clId="{AF8E1407-4076-3B40-B27E-E0D0DD3C1CDE}" dt="2022-10-03T03:40:41.527" v="2107" actId="113"/>
          <ac:spMkLst>
            <pc:docMk/>
            <pc:sldMk cId="3369821978" sldId="295"/>
            <ac:spMk id="6" creationId="{1EB38402-D015-FFF3-B64E-658FB167A09F}"/>
          </ac:spMkLst>
        </pc:spChg>
        <pc:spChg chg="add mod">
          <ac:chgData name="Collin Hayes" userId="653dc09e-e601-4652-8588-85ee42465ccc" providerId="ADAL" clId="{AF8E1407-4076-3B40-B27E-E0D0DD3C1CDE}" dt="2022-10-03T03:40:41.527" v="2107" actId="113"/>
          <ac:spMkLst>
            <pc:docMk/>
            <pc:sldMk cId="3369821978" sldId="295"/>
            <ac:spMk id="7" creationId="{3A39953B-1C4B-8A2B-A092-A90A718D3A50}"/>
          </ac:spMkLst>
        </pc:spChg>
        <pc:spChg chg="add mod">
          <ac:chgData name="Collin Hayes" userId="653dc09e-e601-4652-8588-85ee42465ccc" providerId="ADAL" clId="{AF8E1407-4076-3B40-B27E-E0D0DD3C1CDE}" dt="2022-10-03T03:40:41.527" v="2107" actId="113"/>
          <ac:spMkLst>
            <pc:docMk/>
            <pc:sldMk cId="3369821978" sldId="295"/>
            <ac:spMk id="8" creationId="{DE4A3934-74DA-C9D0-401F-4CD4861386C0}"/>
          </ac:spMkLst>
        </pc:spChg>
      </pc:sldChg>
      <pc:sldChg chg="addSp modSp">
        <pc:chgData name="Collin Hayes" userId="653dc09e-e601-4652-8588-85ee42465ccc" providerId="ADAL" clId="{AF8E1407-4076-3B40-B27E-E0D0DD3C1CDE}" dt="2022-10-03T03:40:52.852" v="2110"/>
        <pc:sldMkLst>
          <pc:docMk/>
          <pc:sldMk cId="2965064918" sldId="296"/>
        </pc:sldMkLst>
        <pc:spChg chg="add mod">
          <ac:chgData name="Collin Hayes" userId="653dc09e-e601-4652-8588-85ee42465ccc" providerId="ADAL" clId="{AF8E1407-4076-3B40-B27E-E0D0DD3C1CDE}" dt="2022-10-03T03:40:52.852" v="2110"/>
          <ac:spMkLst>
            <pc:docMk/>
            <pc:sldMk cId="2965064918" sldId="296"/>
            <ac:spMk id="5" creationId="{CA918787-9004-7871-F1A2-CBF48846179E}"/>
          </ac:spMkLst>
        </pc:spChg>
        <pc:spChg chg="add mod">
          <ac:chgData name="Collin Hayes" userId="653dc09e-e601-4652-8588-85ee42465ccc" providerId="ADAL" clId="{AF8E1407-4076-3B40-B27E-E0D0DD3C1CDE}" dt="2022-10-03T03:40:52.852" v="2110"/>
          <ac:spMkLst>
            <pc:docMk/>
            <pc:sldMk cId="2965064918" sldId="296"/>
            <ac:spMk id="6" creationId="{41E5920E-16EB-ABB6-34B9-E5D2104A829B}"/>
          </ac:spMkLst>
        </pc:spChg>
        <pc:spChg chg="add mod">
          <ac:chgData name="Collin Hayes" userId="653dc09e-e601-4652-8588-85ee42465ccc" providerId="ADAL" clId="{AF8E1407-4076-3B40-B27E-E0D0DD3C1CDE}" dt="2022-10-03T03:40:52.852" v="2110"/>
          <ac:spMkLst>
            <pc:docMk/>
            <pc:sldMk cId="2965064918" sldId="296"/>
            <ac:spMk id="7" creationId="{84474438-A6C8-16B6-43B6-A1B5173A52A5}"/>
          </ac:spMkLst>
        </pc:spChg>
        <pc:spChg chg="add mod">
          <ac:chgData name="Collin Hayes" userId="653dc09e-e601-4652-8588-85ee42465ccc" providerId="ADAL" clId="{AF8E1407-4076-3B40-B27E-E0D0DD3C1CDE}" dt="2022-10-03T03:40:52.852" v="2110"/>
          <ac:spMkLst>
            <pc:docMk/>
            <pc:sldMk cId="2965064918" sldId="296"/>
            <ac:spMk id="8" creationId="{46894ACD-178D-F954-0E14-EB41BA256911}"/>
          </ac:spMkLst>
        </pc:spChg>
      </pc:sldChg>
      <pc:sldChg chg="addSp delSp modSp del mod">
        <pc:chgData name="Collin Hayes" userId="653dc09e-e601-4652-8588-85ee42465ccc" providerId="ADAL" clId="{AF8E1407-4076-3B40-B27E-E0D0DD3C1CDE}" dt="2022-10-02T18:52:43.968" v="40" actId="2696"/>
        <pc:sldMkLst>
          <pc:docMk/>
          <pc:sldMk cId="1304830393" sldId="297"/>
        </pc:sldMkLst>
        <pc:graphicFrameChg chg="modGraphic">
          <ac:chgData name="Collin Hayes" userId="653dc09e-e601-4652-8588-85ee42465ccc" providerId="ADAL" clId="{AF8E1407-4076-3B40-B27E-E0D0DD3C1CDE}" dt="2022-10-02T18:34:58.120" v="32" actId="14734"/>
          <ac:graphicFrameMkLst>
            <pc:docMk/>
            <pc:sldMk cId="1304830393" sldId="297"/>
            <ac:graphicFrameMk id="6" creationId="{551A093B-565E-C212-E983-572A5BEF01C2}"/>
          </ac:graphicFrameMkLst>
        </pc:graphicFrameChg>
        <pc:picChg chg="add del mod modCrop">
          <ac:chgData name="Collin Hayes" userId="653dc09e-e601-4652-8588-85ee42465ccc" providerId="ADAL" clId="{AF8E1407-4076-3B40-B27E-E0D0DD3C1CDE}" dt="2022-10-02T18:35:46.926" v="39" actId="478"/>
          <ac:picMkLst>
            <pc:docMk/>
            <pc:sldMk cId="1304830393" sldId="297"/>
            <ac:picMk id="4" creationId="{B9CC50D8-621E-CE28-562A-3EBCBC94C1E5}"/>
          </ac:picMkLst>
        </pc:picChg>
        <pc:inkChg chg="add del">
          <ac:chgData name="Collin Hayes" userId="653dc09e-e601-4652-8588-85ee42465ccc" providerId="ADAL" clId="{AF8E1407-4076-3B40-B27E-E0D0DD3C1CDE}" dt="2022-10-02T18:27:09.921" v="25" actId="9405"/>
          <ac:inkMkLst>
            <pc:docMk/>
            <pc:sldMk cId="1304830393" sldId="297"/>
            <ac:inkMk id="5" creationId="{D56DD393-C774-0D62-030C-3FC400F166D1}"/>
          </ac:inkMkLst>
        </pc:inkChg>
      </pc:sldChg>
      <pc:sldChg chg="addSp delSp modSp new mod">
        <pc:chgData name="Collin Hayes" userId="653dc09e-e601-4652-8588-85ee42465ccc" providerId="ADAL" clId="{AF8E1407-4076-3B40-B27E-E0D0DD3C1CDE}" dt="2022-10-03T03:39:37.755" v="2087"/>
        <pc:sldMkLst>
          <pc:docMk/>
          <pc:sldMk cId="3282133821" sldId="297"/>
        </pc:sldMkLst>
        <pc:spChg chg="mod">
          <ac:chgData name="Collin Hayes" userId="653dc09e-e601-4652-8588-85ee42465ccc" providerId="ADAL" clId="{AF8E1407-4076-3B40-B27E-E0D0DD3C1CDE}" dt="2022-10-02T20:03:10.910" v="766" actId="20577"/>
          <ac:spMkLst>
            <pc:docMk/>
            <pc:sldMk cId="3282133821" sldId="297"/>
            <ac:spMk id="2" creationId="{60844E47-E552-8EE1-1379-BB0074336C14}"/>
          </ac:spMkLst>
        </pc:spChg>
        <pc:spChg chg="del">
          <ac:chgData name="Collin Hayes" userId="653dc09e-e601-4652-8588-85ee42465ccc" providerId="ADAL" clId="{AF8E1407-4076-3B40-B27E-E0D0DD3C1CDE}" dt="2022-10-02T19:00:56.798" v="73" actId="931"/>
          <ac:spMkLst>
            <pc:docMk/>
            <pc:sldMk cId="3282133821" sldId="297"/>
            <ac:spMk id="3" creationId="{1312C6E8-503F-E760-4AE5-C31B705DD6C6}"/>
          </ac:spMkLst>
        </pc:spChg>
        <pc:spChg chg="add del mod">
          <ac:chgData name="Collin Hayes" userId="653dc09e-e601-4652-8588-85ee42465ccc" providerId="ADAL" clId="{AF8E1407-4076-3B40-B27E-E0D0DD3C1CDE}" dt="2022-10-03T03:39:30.822" v="2085"/>
          <ac:spMkLst>
            <pc:docMk/>
            <pc:sldMk cId="3282133821" sldId="297"/>
            <ac:spMk id="4" creationId="{B36268F7-F38A-F2DF-8C14-7C9F1750BFF9}"/>
          </ac:spMkLst>
        </pc:spChg>
        <pc:spChg chg="add del mod">
          <ac:chgData name="Collin Hayes" userId="653dc09e-e601-4652-8588-85ee42465ccc" providerId="ADAL" clId="{AF8E1407-4076-3B40-B27E-E0D0DD3C1CDE}" dt="2022-10-03T03:39:30.822" v="2085"/>
          <ac:spMkLst>
            <pc:docMk/>
            <pc:sldMk cId="3282133821" sldId="297"/>
            <ac:spMk id="5" creationId="{BF809BF2-B8FC-D71F-77BF-11568F228D70}"/>
          </ac:spMkLst>
        </pc:spChg>
        <pc:spChg chg="add del mod">
          <ac:chgData name="Collin Hayes" userId="653dc09e-e601-4652-8588-85ee42465ccc" providerId="ADAL" clId="{AF8E1407-4076-3B40-B27E-E0D0DD3C1CDE}" dt="2022-10-03T03:39:30.822" v="2085"/>
          <ac:spMkLst>
            <pc:docMk/>
            <pc:sldMk cId="3282133821" sldId="297"/>
            <ac:spMk id="6" creationId="{16F162CC-B2C6-AE11-D36E-0F14338AB488}"/>
          </ac:spMkLst>
        </pc:spChg>
        <pc:spChg chg="add del mod">
          <ac:chgData name="Collin Hayes" userId="653dc09e-e601-4652-8588-85ee42465ccc" providerId="ADAL" clId="{AF8E1407-4076-3B40-B27E-E0D0DD3C1CDE}" dt="2022-10-03T03:39:30.822" v="2085"/>
          <ac:spMkLst>
            <pc:docMk/>
            <pc:sldMk cId="3282133821" sldId="297"/>
            <ac:spMk id="7" creationId="{7F89C10F-46E0-A172-4DCB-5DA6BC178317}"/>
          </ac:spMkLst>
        </pc:spChg>
        <pc:spChg chg="add mod">
          <ac:chgData name="Collin Hayes" userId="653dc09e-e601-4652-8588-85ee42465ccc" providerId="ADAL" clId="{AF8E1407-4076-3B40-B27E-E0D0DD3C1CDE}" dt="2022-10-03T03:39:37.755" v="2087"/>
          <ac:spMkLst>
            <pc:docMk/>
            <pc:sldMk cId="3282133821" sldId="297"/>
            <ac:spMk id="8" creationId="{2AE492B8-B759-1327-5F66-0F3F86ECB08A}"/>
          </ac:spMkLst>
        </pc:spChg>
        <pc:spChg chg="add mod">
          <ac:chgData name="Collin Hayes" userId="653dc09e-e601-4652-8588-85ee42465ccc" providerId="ADAL" clId="{AF8E1407-4076-3B40-B27E-E0D0DD3C1CDE}" dt="2022-10-02T19:21:13.735" v="682" actId="27636"/>
          <ac:spMkLst>
            <pc:docMk/>
            <pc:sldMk cId="3282133821" sldId="297"/>
            <ac:spMk id="9" creationId="{DB7757F7-60A2-9F54-85D3-B677C9DAF080}"/>
          </ac:spMkLst>
        </pc:spChg>
        <pc:spChg chg="add mod">
          <ac:chgData name="Collin Hayes" userId="653dc09e-e601-4652-8588-85ee42465ccc" providerId="ADAL" clId="{AF8E1407-4076-3B40-B27E-E0D0DD3C1CDE}" dt="2022-10-03T03:39:35.681" v="2086" actId="1076"/>
          <ac:spMkLst>
            <pc:docMk/>
            <pc:sldMk cId="3282133821" sldId="297"/>
            <ac:spMk id="10" creationId="{A42DE255-4A43-3EDB-8621-0E6908E42BB8}"/>
          </ac:spMkLst>
        </pc:spChg>
        <pc:spChg chg="add mod">
          <ac:chgData name="Collin Hayes" userId="653dc09e-e601-4652-8588-85ee42465ccc" providerId="ADAL" clId="{AF8E1407-4076-3B40-B27E-E0D0DD3C1CDE}" dt="2022-10-03T03:39:37.755" v="2087"/>
          <ac:spMkLst>
            <pc:docMk/>
            <pc:sldMk cId="3282133821" sldId="297"/>
            <ac:spMk id="11" creationId="{073AF9B9-BACE-ECC9-1696-780D26D86830}"/>
          </ac:spMkLst>
        </pc:spChg>
        <pc:spChg chg="add mod">
          <ac:chgData name="Collin Hayes" userId="653dc09e-e601-4652-8588-85ee42465ccc" providerId="ADAL" clId="{AF8E1407-4076-3B40-B27E-E0D0DD3C1CDE}" dt="2022-10-03T03:39:37.755" v="2087"/>
          <ac:spMkLst>
            <pc:docMk/>
            <pc:sldMk cId="3282133821" sldId="297"/>
            <ac:spMk id="13" creationId="{7EF1E7BB-474E-75C9-6FD6-64837BF96186}"/>
          </ac:spMkLst>
        </pc:spChg>
        <pc:spChg chg="add mod">
          <ac:chgData name="Collin Hayes" userId="653dc09e-e601-4652-8588-85ee42465ccc" providerId="ADAL" clId="{AF8E1407-4076-3B40-B27E-E0D0DD3C1CDE}" dt="2022-10-03T03:39:37.755" v="2087"/>
          <ac:spMkLst>
            <pc:docMk/>
            <pc:sldMk cId="3282133821" sldId="297"/>
            <ac:spMk id="14" creationId="{5BDE3874-13B1-D5C5-51DD-5374D8CBF342}"/>
          </ac:spMkLst>
        </pc:spChg>
        <pc:picChg chg="add del mod modCrop">
          <ac:chgData name="Collin Hayes" userId="653dc09e-e601-4652-8588-85ee42465ccc" providerId="ADAL" clId="{AF8E1407-4076-3B40-B27E-E0D0DD3C1CDE}" dt="2022-10-02T19:03:38.667" v="91" actId="478"/>
          <ac:picMkLst>
            <pc:docMk/>
            <pc:sldMk cId="3282133821" sldId="297"/>
            <ac:picMk id="5" creationId="{39E20F6B-209A-A4AE-D184-B7851B190C0F}"/>
          </ac:picMkLst>
        </pc:picChg>
        <pc:picChg chg="add del mod modCrop">
          <ac:chgData name="Collin Hayes" userId="653dc09e-e601-4652-8588-85ee42465ccc" providerId="ADAL" clId="{AF8E1407-4076-3B40-B27E-E0D0DD3C1CDE}" dt="2022-10-02T19:03:45.360" v="94" actId="478"/>
          <ac:picMkLst>
            <pc:docMk/>
            <pc:sldMk cId="3282133821" sldId="297"/>
            <ac:picMk id="7" creationId="{EF10BC8F-FBE1-CAEE-4968-7BFBB76CD41B}"/>
          </ac:picMkLst>
        </pc:picChg>
        <pc:picChg chg="add mod">
          <ac:chgData name="Collin Hayes" userId="653dc09e-e601-4652-8588-85ee42465ccc" providerId="ADAL" clId="{AF8E1407-4076-3B40-B27E-E0D0DD3C1CDE}" dt="2022-10-02T19:21:22.078" v="685" actId="14100"/>
          <ac:picMkLst>
            <pc:docMk/>
            <pc:sldMk cId="3282133821" sldId="297"/>
            <ac:picMk id="12" creationId="{AB429B05-9BB9-FF19-2790-B4F68890B187}"/>
          </ac:picMkLst>
        </pc:picChg>
      </pc:sldChg>
      <pc:sldChg chg="modSp new mod ord">
        <pc:chgData name="Collin Hayes" userId="653dc09e-e601-4652-8588-85ee42465ccc" providerId="ADAL" clId="{AF8E1407-4076-3B40-B27E-E0D0DD3C1CDE}" dt="2022-10-02T20:20:39.197" v="1110" actId="20577"/>
        <pc:sldMkLst>
          <pc:docMk/>
          <pc:sldMk cId="4015536091" sldId="298"/>
        </pc:sldMkLst>
        <pc:spChg chg="mod">
          <ac:chgData name="Collin Hayes" userId="653dc09e-e601-4652-8588-85ee42465ccc" providerId="ADAL" clId="{AF8E1407-4076-3B40-B27E-E0D0DD3C1CDE}" dt="2022-10-02T19:22:16.191" v="714" actId="20577"/>
          <ac:spMkLst>
            <pc:docMk/>
            <pc:sldMk cId="4015536091" sldId="298"/>
            <ac:spMk id="2" creationId="{90D82335-8CA2-9570-27FA-C15B3B2DF3A7}"/>
          </ac:spMkLst>
        </pc:spChg>
        <pc:spChg chg="mod">
          <ac:chgData name="Collin Hayes" userId="653dc09e-e601-4652-8588-85ee42465ccc" providerId="ADAL" clId="{AF8E1407-4076-3B40-B27E-E0D0DD3C1CDE}" dt="2022-10-02T20:20:39.197" v="1110" actId="20577"/>
          <ac:spMkLst>
            <pc:docMk/>
            <pc:sldMk cId="4015536091" sldId="298"/>
            <ac:spMk id="3" creationId="{13556B69-0284-2125-4AF8-79476BA5977C}"/>
          </ac:spMkLst>
        </pc:spChg>
      </pc:sldChg>
      <pc:sldChg chg="addSp delSp modSp new mod ord">
        <pc:chgData name="Collin Hayes" userId="653dc09e-e601-4652-8588-85ee42465ccc" providerId="ADAL" clId="{AF8E1407-4076-3B40-B27E-E0D0DD3C1CDE}" dt="2022-10-03T03:39:40.932" v="2088"/>
        <pc:sldMkLst>
          <pc:docMk/>
          <pc:sldMk cId="347152049" sldId="300"/>
        </pc:sldMkLst>
        <pc:spChg chg="mod">
          <ac:chgData name="Collin Hayes" userId="653dc09e-e601-4652-8588-85ee42465ccc" providerId="ADAL" clId="{AF8E1407-4076-3B40-B27E-E0D0DD3C1CDE}" dt="2022-10-02T20:07:19.152" v="825" actId="20577"/>
          <ac:spMkLst>
            <pc:docMk/>
            <pc:sldMk cId="347152049" sldId="300"/>
            <ac:spMk id="2" creationId="{71EEB49D-58B7-1954-F1EC-3C5534024D36}"/>
          </ac:spMkLst>
        </pc:spChg>
        <pc:spChg chg="mod">
          <ac:chgData name="Collin Hayes" userId="653dc09e-e601-4652-8588-85ee42465ccc" providerId="ADAL" clId="{AF8E1407-4076-3B40-B27E-E0D0DD3C1CDE}" dt="2022-10-02T20:25:13.601" v="1151" actId="20577"/>
          <ac:spMkLst>
            <pc:docMk/>
            <pc:sldMk cId="347152049" sldId="300"/>
            <ac:spMk id="3" creationId="{F7BEB08D-6F6C-7D70-3C27-6FC95589612F}"/>
          </ac:spMkLst>
        </pc:spChg>
        <pc:spChg chg="add del mod">
          <ac:chgData name="Collin Hayes" userId="653dc09e-e601-4652-8588-85ee42465ccc" providerId="ADAL" clId="{AF8E1407-4076-3B40-B27E-E0D0DD3C1CDE}" dt="2022-10-02T20:14:48.409" v="1052" actId="478"/>
          <ac:spMkLst>
            <pc:docMk/>
            <pc:sldMk cId="347152049" sldId="300"/>
            <ac:spMk id="4" creationId="{8BAE480E-A839-92CB-646B-E09AF077D33A}"/>
          </ac:spMkLst>
        </pc:spChg>
        <pc:spChg chg="add mod">
          <ac:chgData name="Collin Hayes" userId="653dc09e-e601-4652-8588-85ee42465ccc" providerId="ADAL" clId="{AF8E1407-4076-3B40-B27E-E0D0DD3C1CDE}" dt="2022-10-03T03:39:40.932" v="2088"/>
          <ac:spMkLst>
            <pc:docMk/>
            <pc:sldMk cId="347152049" sldId="300"/>
            <ac:spMk id="5" creationId="{C03CFB21-8C41-426E-8D78-451B0274DEC5}"/>
          </ac:spMkLst>
        </pc:spChg>
        <pc:spChg chg="add mod">
          <ac:chgData name="Collin Hayes" userId="653dc09e-e601-4652-8588-85ee42465ccc" providerId="ADAL" clId="{AF8E1407-4076-3B40-B27E-E0D0DD3C1CDE}" dt="2022-10-03T03:39:40.932" v="2088"/>
          <ac:spMkLst>
            <pc:docMk/>
            <pc:sldMk cId="347152049" sldId="300"/>
            <ac:spMk id="7" creationId="{77A8C0BA-887F-BC4B-E6E2-C07041F12A66}"/>
          </ac:spMkLst>
        </pc:spChg>
        <pc:spChg chg="add mod">
          <ac:chgData name="Collin Hayes" userId="653dc09e-e601-4652-8588-85ee42465ccc" providerId="ADAL" clId="{AF8E1407-4076-3B40-B27E-E0D0DD3C1CDE}" dt="2022-10-03T03:39:40.932" v="2088"/>
          <ac:spMkLst>
            <pc:docMk/>
            <pc:sldMk cId="347152049" sldId="300"/>
            <ac:spMk id="9" creationId="{DBBA7538-ABCE-949A-D5F1-536C8854EAD5}"/>
          </ac:spMkLst>
        </pc:spChg>
        <pc:spChg chg="add mod">
          <ac:chgData name="Collin Hayes" userId="653dc09e-e601-4652-8588-85ee42465ccc" providerId="ADAL" clId="{AF8E1407-4076-3B40-B27E-E0D0DD3C1CDE}" dt="2022-10-03T03:39:40.932" v="2088"/>
          <ac:spMkLst>
            <pc:docMk/>
            <pc:sldMk cId="347152049" sldId="300"/>
            <ac:spMk id="10" creationId="{798D8A36-FABB-38F5-5D77-A382F7FAE9FB}"/>
          </ac:spMkLst>
        </pc:spChg>
        <pc:picChg chg="add mod">
          <ac:chgData name="Collin Hayes" userId="653dc09e-e601-4652-8588-85ee42465ccc" providerId="ADAL" clId="{AF8E1407-4076-3B40-B27E-E0D0DD3C1CDE}" dt="2022-10-02T20:15:56.520" v="1086" actId="1076"/>
          <ac:picMkLst>
            <pc:docMk/>
            <pc:sldMk cId="347152049" sldId="300"/>
            <ac:picMk id="6" creationId="{7C78217B-2641-10CE-87CA-B1CFB1E1B69C}"/>
          </ac:picMkLst>
        </pc:picChg>
        <pc:picChg chg="add mod">
          <ac:chgData name="Collin Hayes" userId="653dc09e-e601-4652-8588-85ee42465ccc" providerId="ADAL" clId="{AF8E1407-4076-3B40-B27E-E0D0DD3C1CDE}" dt="2022-10-02T20:21:51.208" v="1111" actId="1076"/>
          <ac:picMkLst>
            <pc:docMk/>
            <pc:sldMk cId="347152049" sldId="300"/>
            <ac:picMk id="8" creationId="{DE9E4560-8B15-6E9B-838D-0C32B897A1A3}"/>
          </ac:picMkLst>
        </pc:picChg>
      </pc:sldChg>
      <pc:sldChg chg="addSp modSp mod">
        <pc:chgData name="Collin Hayes" userId="653dc09e-e601-4652-8588-85ee42465ccc" providerId="ADAL" clId="{AF8E1407-4076-3B40-B27E-E0D0DD3C1CDE}" dt="2022-10-02T21:02:52.019" v="1584" actId="255"/>
        <pc:sldMkLst>
          <pc:docMk/>
          <pc:sldMk cId="2414883339" sldId="301"/>
        </pc:sldMkLst>
        <pc:spChg chg="mod">
          <ac:chgData name="Collin Hayes" userId="653dc09e-e601-4652-8588-85ee42465ccc" providerId="ADAL" clId="{AF8E1407-4076-3B40-B27E-E0D0DD3C1CDE}" dt="2022-10-02T21:02:52.019" v="1584" actId="255"/>
          <ac:spMkLst>
            <pc:docMk/>
            <pc:sldMk cId="2414883339" sldId="301"/>
            <ac:spMk id="4" creationId="{675F60F9-8E21-BF6E-DF32-7B6DB860B408}"/>
          </ac:spMkLst>
        </pc:spChg>
        <pc:spChg chg="add mod">
          <ac:chgData name="Collin Hayes" userId="653dc09e-e601-4652-8588-85ee42465ccc" providerId="ADAL" clId="{AF8E1407-4076-3B40-B27E-E0D0DD3C1CDE}" dt="2022-10-02T20:57:09.143" v="1547"/>
          <ac:spMkLst>
            <pc:docMk/>
            <pc:sldMk cId="2414883339" sldId="301"/>
            <ac:spMk id="5" creationId="{1306BE42-ECDB-F3B9-BAD2-FAC5F06B7CF7}"/>
          </ac:spMkLst>
        </pc:spChg>
        <pc:spChg chg="add mod">
          <ac:chgData name="Collin Hayes" userId="653dc09e-e601-4652-8588-85ee42465ccc" providerId="ADAL" clId="{AF8E1407-4076-3B40-B27E-E0D0DD3C1CDE}" dt="2022-10-02T20:57:09.143" v="1547"/>
          <ac:spMkLst>
            <pc:docMk/>
            <pc:sldMk cId="2414883339" sldId="301"/>
            <ac:spMk id="6" creationId="{20160AF4-5448-2637-86ED-FBBCE7B91789}"/>
          </ac:spMkLst>
        </pc:spChg>
        <pc:spChg chg="add mod">
          <ac:chgData name="Collin Hayes" userId="653dc09e-e601-4652-8588-85ee42465ccc" providerId="ADAL" clId="{AF8E1407-4076-3B40-B27E-E0D0DD3C1CDE}" dt="2022-10-02T20:57:09.143" v="1547"/>
          <ac:spMkLst>
            <pc:docMk/>
            <pc:sldMk cId="2414883339" sldId="301"/>
            <ac:spMk id="7" creationId="{784811F7-F4F0-EE88-95E4-BA4904319173}"/>
          </ac:spMkLst>
        </pc:spChg>
        <pc:spChg chg="add mod">
          <ac:chgData name="Collin Hayes" userId="653dc09e-e601-4652-8588-85ee42465ccc" providerId="ADAL" clId="{AF8E1407-4076-3B40-B27E-E0D0DD3C1CDE}" dt="2022-10-02T20:57:09.143" v="1547"/>
          <ac:spMkLst>
            <pc:docMk/>
            <pc:sldMk cId="2414883339" sldId="301"/>
            <ac:spMk id="8" creationId="{A25445F6-B940-F1B3-FCE4-1E8316450958}"/>
          </ac:spMkLst>
        </pc:spChg>
        <pc:spChg chg="add mod">
          <ac:chgData name="Collin Hayes" userId="653dc09e-e601-4652-8588-85ee42465ccc" providerId="ADAL" clId="{AF8E1407-4076-3B40-B27E-E0D0DD3C1CDE}" dt="2022-10-02T20:57:09.143" v="1547"/>
          <ac:spMkLst>
            <pc:docMk/>
            <pc:sldMk cId="2414883339" sldId="301"/>
            <ac:spMk id="9" creationId="{2CB7BBA3-F9DD-EF4E-0C75-FBF507D194A7}"/>
          </ac:spMkLst>
        </pc:spChg>
        <pc:spChg chg="add mod">
          <ac:chgData name="Collin Hayes" userId="653dc09e-e601-4652-8588-85ee42465ccc" providerId="ADAL" clId="{AF8E1407-4076-3B40-B27E-E0D0DD3C1CDE}" dt="2022-10-02T20:57:14.618" v="1548" actId="207"/>
          <ac:spMkLst>
            <pc:docMk/>
            <pc:sldMk cId="2414883339" sldId="301"/>
            <ac:spMk id="10" creationId="{29DB9300-C0BC-9856-906A-A90F4933C6F3}"/>
          </ac:spMkLst>
        </pc:spChg>
      </pc:sldChg>
      <pc:sldChg chg="addSp modSp mod">
        <pc:chgData name="Collin Hayes" userId="653dc09e-e601-4652-8588-85ee42465ccc" providerId="ADAL" clId="{AF8E1407-4076-3B40-B27E-E0D0DD3C1CDE}" dt="2022-10-02T21:03:16.653" v="1589" actId="255"/>
        <pc:sldMkLst>
          <pc:docMk/>
          <pc:sldMk cId="2286544828" sldId="302"/>
        </pc:sldMkLst>
        <pc:spChg chg="mod">
          <ac:chgData name="Collin Hayes" userId="653dc09e-e601-4652-8588-85ee42465ccc" providerId="ADAL" clId="{AF8E1407-4076-3B40-B27E-E0D0DD3C1CDE}" dt="2022-10-02T21:03:16.653" v="1589" actId="255"/>
          <ac:spMkLst>
            <pc:docMk/>
            <pc:sldMk cId="2286544828" sldId="302"/>
            <ac:spMk id="4" creationId="{620EF5C4-85BC-6341-0204-37BC4079E0D7}"/>
          </ac:spMkLst>
        </pc:spChg>
        <pc:spChg chg="add mod">
          <ac:chgData name="Collin Hayes" userId="653dc09e-e601-4652-8588-85ee42465ccc" providerId="ADAL" clId="{AF8E1407-4076-3B40-B27E-E0D0DD3C1CDE}" dt="2022-10-02T20:58:48.554" v="1569"/>
          <ac:spMkLst>
            <pc:docMk/>
            <pc:sldMk cId="2286544828" sldId="302"/>
            <ac:spMk id="5" creationId="{C7C545F2-3ECA-4BFF-ED56-C7E626B54D86}"/>
          </ac:spMkLst>
        </pc:spChg>
        <pc:spChg chg="add mod">
          <ac:chgData name="Collin Hayes" userId="653dc09e-e601-4652-8588-85ee42465ccc" providerId="ADAL" clId="{AF8E1407-4076-3B40-B27E-E0D0DD3C1CDE}" dt="2022-10-02T20:58:48.554" v="1569"/>
          <ac:spMkLst>
            <pc:docMk/>
            <pc:sldMk cId="2286544828" sldId="302"/>
            <ac:spMk id="6" creationId="{77739F86-4B16-76AA-DE59-6BA433D26A5A}"/>
          </ac:spMkLst>
        </pc:spChg>
        <pc:spChg chg="add mod">
          <ac:chgData name="Collin Hayes" userId="653dc09e-e601-4652-8588-85ee42465ccc" providerId="ADAL" clId="{AF8E1407-4076-3B40-B27E-E0D0DD3C1CDE}" dt="2022-10-02T20:58:48.554" v="1569"/>
          <ac:spMkLst>
            <pc:docMk/>
            <pc:sldMk cId="2286544828" sldId="302"/>
            <ac:spMk id="7" creationId="{17827E18-3D45-2B09-1421-F0EC1E5AF580}"/>
          </ac:spMkLst>
        </pc:spChg>
        <pc:spChg chg="add mod">
          <ac:chgData name="Collin Hayes" userId="653dc09e-e601-4652-8588-85ee42465ccc" providerId="ADAL" clId="{AF8E1407-4076-3B40-B27E-E0D0DD3C1CDE}" dt="2022-10-02T20:58:48.554" v="1569"/>
          <ac:spMkLst>
            <pc:docMk/>
            <pc:sldMk cId="2286544828" sldId="302"/>
            <ac:spMk id="8" creationId="{BE72141A-1E3D-ADBE-C951-025642B07F63}"/>
          </ac:spMkLst>
        </pc:spChg>
        <pc:spChg chg="add mod">
          <ac:chgData name="Collin Hayes" userId="653dc09e-e601-4652-8588-85ee42465ccc" providerId="ADAL" clId="{AF8E1407-4076-3B40-B27E-E0D0DD3C1CDE}" dt="2022-10-02T20:58:48.554" v="1569"/>
          <ac:spMkLst>
            <pc:docMk/>
            <pc:sldMk cId="2286544828" sldId="302"/>
            <ac:spMk id="9" creationId="{40BDFB2D-13B3-D12F-DF80-42EBD0221155}"/>
          </ac:spMkLst>
        </pc:spChg>
        <pc:spChg chg="add mod">
          <ac:chgData name="Collin Hayes" userId="653dc09e-e601-4652-8588-85ee42465ccc" providerId="ADAL" clId="{AF8E1407-4076-3B40-B27E-E0D0DD3C1CDE}" dt="2022-10-02T20:58:48.554" v="1569"/>
          <ac:spMkLst>
            <pc:docMk/>
            <pc:sldMk cId="2286544828" sldId="302"/>
            <ac:spMk id="10" creationId="{A63D59BD-3A9A-774C-9DA0-AFD3E29A8099}"/>
          </ac:spMkLst>
        </pc:spChg>
      </pc:sldChg>
      <pc:sldChg chg="addSp modSp mod">
        <pc:chgData name="Collin Hayes" userId="653dc09e-e601-4652-8588-85ee42465ccc" providerId="ADAL" clId="{AF8E1407-4076-3B40-B27E-E0D0DD3C1CDE}" dt="2022-10-02T21:01:37.282" v="1572" actId="255"/>
        <pc:sldMkLst>
          <pc:docMk/>
          <pc:sldMk cId="4096027948" sldId="303"/>
        </pc:sldMkLst>
        <pc:spChg chg="mod">
          <ac:chgData name="Collin Hayes" userId="653dc09e-e601-4652-8588-85ee42465ccc" providerId="ADAL" clId="{AF8E1407-4076-3B40-B27E-E0D0DD3C1CDE}" dt="2022-10-02T21:01:37.282" v="1572" actId="255"/>
          <ac:spMkLst>
            <pc:docMk/>
            <pc:sldMk cId="4096027948" sldId="303"/>
            <ac:spMk id="4" creationId="{63EAD6DF-880B-B607-18BD-BCFD950FD5EA}"/>
          </ac:spMkLst>
        </pc:spChg>
        <pc:spChg chg="add mod">
          <ac:chgData name="Collin Hayes" userId="653dc09e-e601-4652-8588-85ee42465ccc" providerId="ADAL" clId="{AF8E1407-4076-3B40-B27E-E0D0DD3C1CDE}" dt="2022-10-02T20:58:52.142" v="1571" actId="1036"/>
          <ac:spMkLst>
            <pc:docMk/>
            <pc:sldMk cId="4096027948" sldId="303"/>
            <ac:spMk id="5" creationId="{FE8A61D4-E157-A703-4734-DDC7F29880A7}"/>
          </ac:spMkLst>
        </pc:spChg>
        <pc:spChg chg="add mod">
          <ac:chgData name="Collin Hayes" userId="653dc09e-e601-4652-8588-85ee42465ccc" providerId="ADAL" clId="{AF8E1407-4076-3B40-B27E-E0D0DD3C1CDE}" dt="2022-10-02T20:58:52.142" v="1571" actId="1036"/>
          <ac:spMkLst>
            <pc:docMk/>
            <pc:sldMk cId="4096027948" sldId="303"/>
            <ac:spMk id="6" creationId="{E99E257B-A8E2-0D95-3822-404CE5BABA3C}"/>
          </ac:spMkLst>
        </pc:spChg>
        <pc:spChg chg="add mod">
          <ac:chgData name="Collin Hayes" userId="653dc09e-e601-4652-8588-85ee42465ccc" providerId="ADAL" clId="{AF8E1407-4076-3B40-B27E-E0D0DD3C1CDE}" dt="2022-10-02T20:58:52.142" v="1571" actId="1036"/>
          <ac:spMkLst>
            <pc:docMk/>
            <pc:sldMk cId="4096027948" sldId="303"/>
            <ac:spMk id="7" creationId="{3885B841-CBBA-7562-90C9-413CE23A8617}"/>
          </ac:spMkLst>
        </pc:spChg>
        <pc:spChg chg="add mod">
          <ac:chgData name="Collin Hayes" userId="653dc09e-e601-4652-8588-85ee42465ccc" providerId="ADAL" clId="{AF8E1407-4076-3B40-B27E-E0D0DD3C1CDE}" dt="2022-10-02T20:58:52.142" v="1571" actId="1036"/>
          <ac:spMkLst>
            <pc:docMk/>
            <pc:sldMk cId="4096027948" sldId="303"/>
            <ac:spMk id="8" creationId="{A3D2A706-2B52-3A97-3549-0447E4E8C031}"/>
          </ac:spMkLst>
        </pc:spChg>
        <pc:spChg chg="add mod">
          <ac:chgData name="Collin Hayes" userId="653dc09e-e601-4652-8588-85ee42465ccc" providerId="ADAL" clId="{AF8E1407-4076-3B40-B27E-E0D0DD3C1CDE}" dt="2022-10-02T20:58:52.142" v="1571" actId="1036"/>
          <ac:spMkLst>
            <pc:docMk/>
            <pc:sldMk cId="4096027948" sldId="303"/>
            <ac:spMk id="9" creationId="{1466176A-CE32-5701-7658-8A6EEC0D810F}"/>
          </ac:spMkLst>
        </pc:spChg>
        <pc:spChg chg="add mod">
          <ac:chgData name="Collin Hayes" userId="653dc09e-e601-4652-8588-85ee42465ccc" providerId="ADAL" clId="{AF8E1407-4076-3B40-B27E-E0D0DD3C1CDE}" dt="2022-10-02T20:58:52.142" v="1571" actId="1036"/>
          <ac:spMkLst>
            <pc:docMk/>
            <pc:sldMk cId="4096027948" sldId="303"/>
            <ac:spMk id="10" creationId="{8EF35F0A-A6EB-18C4-ADB6-91E1A06BF899}"/>
          </ac:spMkLst>
        </pc:spChg>
      </pc:sldChg>
      <pc:sldChg chg="modSp mod">
        <pc:chgData name="Collin Hayes" userId="653dc09e-e601-4652-8588-85ee42465ccc" providerId="ADAL" clId="{AF8E1407-4076-3B40-B27E-E0D0DD3C1CDE}" dt="2022-10-02T21:02:17.066" v="1578" actId="1036"/>
        <pc:sldMkLst>
          <pc:docMk/>
          <pc:sldMk cId="1649832626" sldId="304"/>
        </pc:sldMkLst>
        <pc:spChg chg="mod">
          <ac:chgData name="Collin Hayes" userId="653dc09e-e601-4652-8588-85ee42465ccc" providerId="ADAL" clId="{AF8E1407-4076-3B40-B27E-E0D0DD3C1CDE}" dt="2022-10-02T21:02:17.066" v="1578" actId="1036"/>
          <ac:spMkLst>
            <pc:docMk/>
            <pc:sldMk cId="1649832626" sldId="304"/>
            <ac:spMk id="4" creationId="{CD2CC60A-636A-7261-0FEE-31FDC349620C}"/>
          </ac:spMkLst>
        </pc:spChg>
      </pc:sldChg>
      <pc:sldChg chg="modSp mod">
        <pc:chgData name="Collin Hayes" userId="653dc09e-e601-4652-8588-85ee42465ccc" providerId="ADAL" clId="{AF8E1407-4076-3B40-B27E-E0D0DD3C1CDE}" dt="2022-10-02T21:22:06.208" v="1975" actId="20577"/>
        <pc:sldMkLst>
          <pc:docMk/>
          <pc:sldMk cId="2227192983" sldId="305"/>
        </pc:sldMkLst>
        <pc:spChg chg="mod">
          <ac:chgData name="Collin Hayes" userId="653dc09e-e601-4652-8588-85ee42465ccc" providerId="ADAL" clId="{AF8E1407-4076-3B40-B27E-E0D0DD3C1CDE}" dt="2022-10-02T21:22:06.208" v="1975" actId="20577"/>
          <ac:spMkLst>
            <pc:docMk/>
            <pc:sldMk cId="2227192983" sldId="305"/>
            <ac:spMk id="2" creationId="{2EF13128-2D3F-5E9D-DB65-3E6BE47E5AC9}"/>
          </ac:spMkLst>
        </pc:spChg>
        <pc:spChg chg="mod">
          <ac:chgData name="Collin Hayes" userId="653dc09e-e601-4652-8588-85ee42465ccc" providerId="ADAL" clId="{AF8E1407-4076-3B40-B27E-E0D0DD3C1CDE}" dt="2022-10-02T21:01:44.316" v="1573" actId="255"/>
          <ac:spMkLst>
            <pc:docMk/>
            <pc:sldMk cId="2227192983" sldId="305"/>
            <ac:spMk id="3" creationId="{7802F17F-C894-FC93-B80A-7C8DEE09DCD2}"/>
          </ac:spMkLst>
        </pc:spChg>
      </pc:sldChg>
      <pc:sldChg chg="modSp mod">
        <pc:chgData name="Collin Hayes" userId="653dc09e-e601-4652-8588-85ee42465ccc" providerId="ADAL" clId="{AF8E1407-4076-3B40-B27E-E0D0DD3C1CDE}" dt="2022-10-02T21:01:55.857" v="1575" actId="1036"/>
        <pc:sldMkLst>
          <pc:docMk/>
          <pc:sldMk cId="3390069234" sldId="306"/>
        </pc:sldMkLst>
        <pc:spChg chg="mod">
          <ac:chgData name="Collin Hayes" userId="653dc09e-e601-4652-8588-85ee42465ccc" providerId="ADAL" clId="{AF8E1407-4076-3B40-B27E-E0D0DD3C1CDE}" dt="2022-10-02T21:01:55.857" v="1575" actId="1036"/>
          <ac:spMkLst>
            <pc:docMk/>
            <pc:sldMk cId="3390069234" sldId="306"/>
            <ac:spMk id="4" creationId="{7A86B5D2-C883-578E-2B57-E07037224111}"/>
          </ac:spMkLst>
        </pc:spChg>
      </pc:sldChg>
      <pc:sldChg chg="addSp modSp mod">
        <pc:chgData name="Collin Hayes" userId="653dc09e-e601-4652-8588-85ee42465ccc" providerId="ADAL" clId="{AF8E1407-4076-3B40-B27E-E0D0DD3C1CDE}" dt="2022-10-03T03:39:12.425" v="2077"/>
        <pc:sldMkLst>
          <pc:docMk/>
          <pc:sldMk cId="550052327" sldId="307"/>
        </pc:sldMkLst>
        <pc:spChg chg="mod">
          <ac:chgData name="Collin Hayes" userId="653dc09e-e601-4652-8588-85ee42465ccc" providerId="ADAL" clId="{AF8E1407-4076-3B40-B27E-E0D0DD3C1CDE}" dt="2022-10-02T21:14:36.474" v="1677" actId="20577"/>
          <ac:spMkLst>
            <pc:docMk/>
            <pc:sldMk cId="550052327" sldId="307"/>
            <ac:spMk id="2" creationId="{5DDAB4AA-87A9-2233-BEF7-CFE4E07174FB}"/>
          </ac:spMkLst>
        </pc:spChg>
        <pc:spChg chg="mod">
          <ac:chgData name="Collin Hayes" userId="653dc09e-e601-4652-8588-85ee42465ccc" providerId="ADAL" clId="{AF8E1407-4076-3B40-B27E-E0D0DD3C1CDE}" dt="2022-10-02T21:02:03.891" v="1576" actId="255"/>
          <ac:spMkLst>
            <pc:docMk/>
            <pc:sldMk cId="550052327" sldId="307"/>
            <ac:spMk id="4" creationId="{FDE2951A-A53D-83BA-7B7B-7ABCD0B5A42D}"/>
          </ac:spMkLst>
        </pc:spChg>
        <pc:spChg chg="add mod">
          <ac:chgData name="Collin Hayes" userId="653dc09e-e601-4652-8588-85ee42465ccc" providerId="ADAL" clId="{AF8E1407-4076-3B40-B27E-E0D0DD3C1CDE}" dt="2022-10-03T03:39:12.425" v="2077"/>
          <ac:spMkLst>
            <pc:docMk/>
            <pc:sldMk cId="550052327" sldId="307"/>
            <ac:spMk id="5" creationId="{6D80D81C-C72D-BA26-80A5-5CE4069415DD}"/>
          </ac:spMkLst>
        </pc:spChg>
        <pc:spChg chg="add mod">
          <ac:chgData name="Collin Hayes" userId="653dc09e-e601-4652-8588-85ee42465ccc" providerId="ADAL" clId="{AF8E1407-4076-3B40-B27E-E0D0DD3C1CDE}" dt="2022-10-03T03:39:12.425" v="2077"/>
          <ac:spMkLst>
            <pc:docMk/>
            <pc:sldMk cId="550052327" sldId="307"/>
            <ac:spMk id="6" creationId="{DB74E8F5-9D6C-F4E4-89BF-DDFE590E28D7}"/>
          </ac:spMkLst>
        </pc:spChg>
        <pc:spChg chg="add mod">
          <ac:chgData name="Collin Hayes" userId="653dc09e-e601-4652-8588-85ee42465ccc" providerId="ADAL" clId="{AF8E1407-4076-3B40-B27E-E0D0DD3C1CDE}" dt="2022-10-03T03:39:12.425" v="2077"/>
          <ac:spMkLst>
            <pc:docMk/>
            <pc:sldMk cId="550052327" sldId="307"/>
            <ac:spMk id="7" creationId="{C9269D87-76F9-2C65-3DE2-B791F622F2A8}"/>
          </ac:spMkLst>
        </pc:spChg>
        <pc:spChg chg="add mod">
          <ac:chgData name="Collin Hayes" userId="653dc09e-e601-4652-8588-85ee42465ccc" providerId="ADAL" clId="{AF8E1407-4076-3B40-B27E-E0D0DD3C1CDE}" dt="2022-10-03T03:39:12.425" v="2077"/>
          <ac:spMkLst>
            <pc:docMk/>
            <pc:sldMk cId="550052327" sldId="307"/>
            <ac:spMk id="8" creationId="{76BB46C5-6954-1FDC-424E-3E4936779A4E}"/>
          </ac:spMkLst>
        </pc:spChg>
      </pc:sldChg>
      <pc:sldChg chg="addSp modSp">
        <pc:chgData name="Collin Hayes" userId="653dc09e-e601-4652-8588-85ee42465ccc" providerId="ADAL" clId="{AF8E1407-4076-3B40-B27E-E0D0DD3C1CDE}" dt="2022-10-03T03:39:16.746" v="2080"/>
        <pc:sldMkLst>
          <pc:docMk/>
          <pc:sldMk cId="1940297172" sldId="308"/>
        </pc:sldMkLst>
        <pc:spChg chg="add mod">
          <ac:chgData name="Collin Hayes" userId="653dc09e-e601-4652-8588-85ee42465ccc" providerId="ADAL" clId="{AF8E1407-4076-3B40-B27E-E0D0DD3C1CDE}" dt="2022-10-03T03:39:16.746" v="2080"/>
          <ac:spMkLst>
            <pc:docMk/>
            <pc:sldMk cId="1940297172" sldId="308"/>
            <ac:spMk id="6" creationId="{C12F7A2B-4FB1-A581-38AA-B10F10DB774B}"/>
          </ac:spMkLst>
        </pc:spChg>
        <pc:spChg chg="add mod">
          <ac:chgData name="Collin Hayes" userId="653dc09e-e601-4652-8588-85ee42465ccc" providerId="ADAL" clId="{AF8E1407-4076-3B40-B27E-E0D0DD3C1CDE}" dt="2022-10-03T03:39:16.746" v="2080"/>
          <ac:spMkLst>
            <pc:docMk/>
            <pc:sldMk cId="1940297172" sldId="308"/>
            <ac:spMk id="7" creationId="{B778EB84-EA61-D90B-F9F1-0168EC3E9D61}"/>
          </ac:spMkLst>
        </pc:spChg>
        <pc:spChg chg="add mod">
          <ac:chgData name="Collin Hayes" userId="653dc09e-e601-4652-8588-85ee42465ccc" providerId="ADAL" clId="{AF8E1407-4076-3B40-B27E-E0D0DD3C1CDE}" dt="2022-10-03T03:39:16.746" v="2080"/>
          <ac:spMkLst>
            <pc:docMk/>
            <pc:sldMk cId="1940297172" sldId="308"/>
            <ac:spMk id="8" creationId="{2B07B2A6-55CB-07D4-AC74-CB11DB6B30E8}"/>
          </ac:spMkLst>
        </pc:spChg>
        <pc:spChg chg="add mod">
          <ac:chgData name="Collin Hayes" userId="653dc09e-e601-4652-8588-85ee42465ccc" providerId="ADAL" clId="{AF8E1407-4076-3B40-B27E-E0D0DD3C1CDE}" dt="2022-10-03T03:39:16.746" v="2080"/>
          <ac:spMkLst>
            <pc:docMk/>
            <pc:sldMk cId="1940297172" sldId="308"/>
            <ac:spMk id="9" creationId="{2AC47FA8-0FFD-4551-D9C7-395D88CF777A}"/>
          </ac:spMkLst>
        </pc:spChg>
      </pc:sldChg>
      <pc:sldChg chg="modSp mod modNotesTx">
        <pc:chgData name="Collin Hayes" userId="653dc09e-e601-4652-8588-85ee42465ccc" providerId="ADAL" clId="{AF8E1407-4076-3B40-B27E-E0D0DD3C1CDE}" dt="2022-10-02T21:41:54.902" v="2033" actId="20577"/>
        <pc:sldMkLst>
          <pc:docMk/>
          <pc:sldMk cId="144683526" sldId="310"/>
        </pc:sldMkLst>
        <pc:spChg chg="mod">
          <ac:chgData name="Collin Hayes" userId="653dc09e-e601-4652-8588-85ee42465ccc" providerId="ADAL" clId="{AF8E1407-4076-3B40-B27E-E0D0DD3C1CDE}" dt="2022-10-02T21:05:06.128" v="1669" actId="20577"/>
          <ac:spMkLst>
            <pc:docMk/>
            <pc:sldMk cId="144683526" sldId="310"/>
            <ac:spMk id="2" creationId="{6952B9BD-BF0B-F595-76B8-C8339A05ED96}"/>
          </ac:spMkLst>
        </pc:spChg>
        <pc:spChg chg="mod">
          <ac:chgData name="Collin Hayes" userId="653dc09e-e601-4652-8588-85ee42465ccc" providerId="ADAL" clId="{AF8E1407-4076-3B40-B27E-E0D0DD3C1CDE}" dt="2022-10-02T21:25:50.987" v="2007" actId="20577"/>
          <ac:spMkLst>
            <pc:docMk/>
            <pc:sldMk cId="144683526" sldId="310"/>
            <ac:spMk id="3" creationId="{20049ED3-428C-3196-310E-0466D63BDEFA}"/>
          </ac:spMkLst>
        </pc:spChg>
      </pc:sldChg>
      <pc:sldChg chg="addSp modSp mod">
        <pc:chgData name="Collin Hayes" userId="653dc09e-e601-4652-8588-85ee42465ccc" providerId="ADAL" clId="{AF8E1407-4076-3B40-B27E-E0D0DD3C1CDE}" dt="2022-10-03T03:59:10.360" v="2132" actId="207"/>
        <pc:sldMkLst>
          <pc:docMk/>
          <pc:sldMk cId="2589938565" sldId="311"/>
        </pc:sldMkLst>
        <pc:spChg chg="add mod">
          <ac:chgData name="Collin Hayes" userId="653dc09e-e601-4652-8588-85ee42465ccc" providerId="ADAL" clId="{AF8E1407-4076-3B40-B27E-E0D0DD3C1CDE}" dt="2022-10-03T03:59:07.429" v="2131"/>
          <ac:spMkLst>
            <pc:docMk/>
            <pc:sldMk cId="2589938565" sldId="311"/>
            <ac:spMk id="7" creationId="{3FC674AD-B899-12B9-3CED-ABBA73A8C576}"/>
          </ac:spMkLst>
        </pc:spChg>
        <pc:spChg chg="add mod">
          <ac:chgData name="Collin Hayes" userId="653dc09e-e601-4652-8588-85ee42465ccc" providerId="ADAL" clId="{AF8E1407-4076-3B40-B27E-E0D0DD3C1CDE}" dt="2022-10-03T03:59:10.360" v="2132" actId="207"/>
          <ac:spMkLst>
            <pc:docMk/>
            <pc:sldMk cId="2589938565" sldId="311"/>
            <ac:spMk id="8" creationId="{39C2A67F-9D02-69CA-12C0-0DF03B8AB3A4}"/>
          </ac:spMkLst>
        </pc:spChg>
      </pc:sldChg>
      <pc:sldChg chg="addSp delSp modSp mod ord">
        <pc:chgData name="Collin Hayes" userId="653dc09e-e601-4652-8588-85ee42465ccc" providerId="ADAL" clId="{AF8E1407-4076-3B40-B27E-E0D0DD3C1CDE}" dt="2022-10-03T04:04:15.218" v="2146" actId="20577"/>
        <pc:sldMkLst>
          <pc:docMk/>
          <pc:sldMk cId="1084657629" sldId="320"/>
        </pc:sldMkLst>
        <pc:spChg chg="mod">
          <ac:chgData name="Collin Hayes" userId="653dc09e-e601-4652-8588-85ee42465ccc" providerId="ADAL" clId="{AF8E1407-4076-3B40-B27E-E0D0DD3C1CDE}" dt="2022-10-03T04:04:15.218" v="2146" actId="20577"/>
          <ac:spMkLst>
            <pc:docMk/>
            <pc:sldMk cId="1084657629" sldId="320"/>
            <ac:spMk id="2" creationId="{FDDEDDE5-2487-E9EF-8788-FA1A3A1497FE}"/>
          </ac:spMkLst>
        </pc:spChg>
        <pc:spChg chg="add del mod">
          <ac:chgData name="Collin Hayes" userId="653dc09e-e601-4652-8588-85ee42465ccc" providerId="ADAL" clId="{AF8E1407-4076-3B40-B27E-E0D0DD3C1CDE}" dt="2022-10-03T03:40:15.389" v="2099"/>
          <ac:spMkLst>
            <pc:docMk/>
            <pc:sldMk cId="1084657629" sldId="320"/>
            <ac:spMk id="3" creationId="{05EFF16F-CAD5-1E3D-60F7-F5F153979DA8}"/>
          </ac:spMkLst>
        </pc:spChg>
        <pc:spChg chg="add del mod">
          <ac:chgData name="Collin Hayes" userId="653dc09e-e601-4652-8588-85ee42465ccc" providerId="ADAL" clId="{AF8E1407-4076-3B40-B27E-E0D0DD3C1CDE}" dt="2022-10-03T04:00:06.086" v="2139" actId="207"/>
          <ac:spMkLst>
            <pc:docMk/>
            <pc:sldMk cId="1084657629" sldId="320"/>
            <ac:spMk id="6" creationId="{A2F1E8F8-AC22-5391-6F92-337A8714E620}"/>
          </ac:spMkLst>
        </pc:spChg>
        <pc:spChg chg="add del mod">
          <ac:chgData name="Collin Hayes" userId="653dc09e-e601-4652-8588-85ee42465ccc" providerId="ADAL" clId="{AF8E1407-4076-3B40-B27E-E0D0DD3C1CDE}" dt="2022-10-03T03:40:15.389" v="2099"/>
          <ac:spMkLst>
            <pc:docMk/>
            <pc:sldMk cId="1084657629" sldId="320"/>
            <ac:spMk id="7" creationId="{621551DF-3181-1840-5B9B-E48EA8845A57}"/>
          </ac:spMkLst>
        </pc:spChg>
        <pc:spChg chg="add del mod">
          <ac:chgData name="Collin Hayes" userId="653dc09e-e601-4652-8588-85ee42465ccc" providerId="ADAL" clId="{AF8E1407-4076-3B40-B27E-E0D0DD3C1CDE}" dt="2022-10-03T03:40:15.389" v="2099"/>
          <ac:spMkLst>
            <pc:docMk/>
            <pc:sldMk cId="1084657629" sldId="320"/>
            <ac:spMk id="8" creationId="{972D25FC-355D-D85D-16E4-E7A5C649753B}"/>
          </ac:spMkLst>
        </pc:spChg>
      </pc:sldChg>
    </pc:docChg>
  </pc:docChgLst>
  <pc:docChgLst>
    <pc:chgData name="Reina Krumvieda" userId="S::rekr1739@colorado.edu::eb88f3b1-ffa0-422a-9aab-614e602dd3cd" providerId="AD" clId="Web-{AE7C7216-510C-4770-8273-C8B1C85EA94B}"/>
    <pc:docChg chg="modSld">
      <pc:chgData name="Reina Krumvieda" userId="S::rekr1739@colorado.edu::eb88f3b1-ffa0-422a-9aab-614e602dd3cd" providerId="AD" clId="Web-{AE7C7216-510C-4770-8273-C8B1C85EA94B}" dt="2022-10-03T15:54:28.888" v="51" actId="20577"/>
      <pc:docMkLst>
        <pc:docMk/>
      </pc:docMkLst>
      <pc:sldChg chg="modSp">
        <pc:chgData name="Reina Krumvieda" userId="S::rekr1739@colorado.edu::eb88f3b1-ffa0-422a-9aab-614e602dd3cd" providerId="AD" clId="Web-{AE7C7216-510C-4770-8273-C8B1C85EA94B}" dt="2022-10-03T15:53:38.574" v="43" actId="20577"/>
        <pc:sldMkLst>
          <pc:docMk/>
          <pc:sldMk cId="109857222" sldId="256"/>
        </pc:sldMkLst>
        <pc:spChg chg="mod">
          <ac:chgData name="Reina Krumvieda" userId="S::rekr1739@colorado.edu::eb88f3b1-ffa0-422a-9aab-614e602dd3cd" providerId="AD" clId="Web-{AE7C7216-510C-4770-8273-C8B1C85EA94B}" dt="2022-10-03T15:53:38.574" v="43" actId="20577"/>
          <ac:spMkLst>
            <pc:docMk/>
            <pc:sldMk cId="109857222" sldId="256"/>
            <ac:spMk id="3" creationId="{00000000-0000-0000-0000-000000000000}"/>
          </ac:spMkLst>
        </pc:spChg>
      </pc:sldChg>
      <pc:sldChg chg="modSp">
        <pc:chgData name="Reina Krumvieda" userId="S::rekr1739@colorado.edu::eb88f3b1-ffa0-422a-9aab-614e602dd3cd" providerId="AD" clId="Web-{AE7C7216-510C-4770-8273-C8B1C85EA94B}" dt="2022-10-03T15:54:28.888" v="51" actId="20577"/>
        <pc:sldMkLst>
          <pc:docMk/>
          <pc:sldMk cId="890698278" sldId="264"/>
        </pc:sldMkLst>
        <pc:spChg chg="mod">
          <ac:chgData name="Reina Krumvieda" userId="S::rekr1739@colorado.edu::eb88f3b1-ffa0-422a-9aab-614e602dd3cd" providerId="AD" clId="Web-{AE7C7216-510C-4770-8273-C8B1C85EA94B}" dt="2022-10-03T15:54:28.888" v="51" actId="20577"/>
          <ac:spMkLst>
            <pc:docMk/>
            <pc:sldMk cId="890698278" sldId="264"/>
            <ac:spMk id="6" creationId="{790616C6-55B3-C5BE-153C-C10D37F3BF72}"/>
          </ac:spMkLst>
        </pc:spChg>
      </pc:sldChg>
      <pc:sldChg chg="addSp modSp">
        <pc:chgData name="Reina Krumvieda" userId="S::rekr1739@colorado.edu::eb88f3b1-ffa0-422a-9aab-614e602dd3cd" providerId="AD" clId="Web-{AE7C7216-510C-4770-8273-C8B1C85EA94B}" dt="2022-10-03T15:51:46.838" v="14" actId="1076"/>
        <pc:sldMkLst>
          <pc:docMk/>
          <pc:sldMk cId="1457588565" sldId="272"/>
        </pc:sldMkLst>
        <pc:spChg chg="mod">
          <ac:chgData name="Reina Krumvieda" userId="S::rekr1739@colorado.edu::eb88f3b1-ffa0-422a-9aab-614e602dd3cd" providerId="AD" clId="Web-{AE7C7216-510C-4770-8273-C8B1C85EA94B}" dt="2022-10-03T15:50:21.852" v="10" actId="20577"/>
          <ac:spMkLst>
            <pc:docMk/>
            <pc:sldMk cId="1457588565" sldId="272"/>
            <ac:spMk id="3" creationId="{5003E8CB-93CA-778A-7F11-4ED888BBE45A}"/>
          </ac:spMkLst>
        </pc:spChg>
        <pc:picChg chg="add mod">
          <ac:chgData name="Reina Krumvieda" userId="S::rekr1739@colorado.edu::eb88f3b1-ffa0-422a-9aab-614e602dd3cd" providerId="AD" clId="Web-{AE7C7216-510C-4770-8273-C8B1C85EA94B}" dt="2022-10-03T15:51:46.838" v="14" actId="1076"/>
          <ac:picMkLst>
            <pc:docMk/>
            <pc:sldMk cId="1457588565" sldId="272"/>
            <ac:picMk id="9" creationId="{93C3EA21-E145-3967-9B9C-B9D39D630DD1}"/>
          </ac:picMkLst>
        </pc:picChg>
      </pc:sldChg>
      <pc:sldChg chg="modSp">
        <pc:chgData name="Reina Krumvieda" userId="S::rekr1739@colorado.edu::eb88f3b1-ffa0-422a-9aab-614e602dd3cd" providerId="AD" clId="Web-{AE7C7216-510C-4770-8273-C8B1C85EA94B}" dt="2022-10-03T15:52:51.245" v="38" actId="20577"/>
        <pc:sldMkLst>
          <pc:docMk/>
          <pc:sldMk cId="4015536091" sldId="298"/>
        </pc:sldMkLst>
        <pc:spChg chg="mod">
          <ac:chgData name="Reina Krumvieda" userId="S::rekr1739@colorado.edu::eb88f3b1-ffa0-422a-9aab-614e602dd3cd" providerId="AD" clId="Web-{AE7C7216-510C-4770-8273-C8B1C85EA94B}" dt="2022-10-03T15:52:51.245" v="38" actId="20577"/>
          <ac:spMkLst>
            <pc:docMk/>
            <pc:sldMk cId="4015536091" sldId="298"/>
            <ac:spMk id="3" creationId="{13556B69-0284-2125-4AF8-79476BA5977C}"/>
          </ac:spMkLst>
        </pc:spChg>
      </pc:sldChg>
      <pc:sldChg chg="modSp">
        <pc:chgData name="Reina Krumvieda" userId="S::rekr1739@colorado.edu::eb88f3b1-ffa0-422a-9aab-614e602dd3cd" providerId="AD" clId="Web-{AE7C7216-510C-4770-8273-C8B1C85EA94B}" dt="2022-10-03T15:53:49.481" v="46" actId="20577"/>
        <pc:sldMkLst>
          <pc:docMk/>
          <pc:sldMk cId="2414883339" sldId="301"/>
        </pc:sldMkLst>
        <pc:spChg chg="mod">
          <ac:chgData name="Reina Krumvieda" userId="S::rekr1739@colorado.edu::eb88f3b1-ffa0-422a-9aab-614e602dd3cd" providerId="AD" clId="Web-{AE7C7216-510C-4770-8273-C8B1C85EA94B}" dt="2022-10-03T15:53:49.481" v="46" actId="20577"/>
          <ac:spMkLst>
            <pc:docMk/>
            <pc:sldMk cId="2414883339" sldId="301"/>
            <ac:spMk id="3" creationId="{8E1FD4C2-D56F-BC6E-5E62-DAA0E602781B}"/>
          </ac:spMkLst>
        </pc:spChg>
      </pc:sldChg>
    </pc:docChg>
  </pc:docChgLst>
  <pc:docChgLst>
    <pc:chgData name="Amir Jalen Tillis" userId="S::amti9418@colorado.edu::35aff285-1176-46d8-84e2-a019c930f016" providerId="AD" clId="Web-{69DE87D1-A30E-4B72-901E-0A0C5821E1AB}"/>
    <pc:docChg chg="addSld modSld">
      <pc:chgData name="Amir Jalen Tillis" userId="S::amti9418@colorado.edu::35aff285-1176-46d8-84e2-a019c930f016" providerId="AD" clId="Web-{69DE87D1-A30E-4B72-901E-0A0C5821E1AB}" dt="2022-09-30T18:50:34.657" v="2817"/>
      <pc:docMkLst>
        <pc:docMk/>
      </pc:docMkLst>
      <pc:sldChg chg="modNotes">
        <pc:chgData name="Amir Jalen Tillis" userId="S::amti9418@colorado.edu::35aff285-1176-46d8-84e2-a019c930f016" providerId="AD" clId="Web-{69DE87D1-A30E-4B72-901E-0A0C5821E1AB}" dt="2022-09-30T18:14:26.908" v="1389"/>
        <pc:sldMkLst>
          <pc:docMk/>
          <pc:sldMk cId="109857222" sldId="256"/>
        </pc:sldMkLst>
      </pc:sldChg>
      <pc:sldChg chg="modSp modNotes">
        <pc:chgData name="Amir Jalen Tillis" userId="S::amti9418@colorado.edu::35aff285-1176-46d8-84e2-a019c930f016" providerId="AD" clId="Web-{69DE87D1-A30E-4B72-901E-0A0C5821E1AB}" dt="2022-09-30T18:33:07.713" v="2221"/>
        <pc:sldMkLst>
          <pc:docMk/>
          <pc:sldMk cId="3616640158" sldId="257"/>
        </pc:sldMkLst>
        <pc:spChg chg="mod">
          <ac:chgData name="Amir Jalen Tillis" userId="S::amti9418@colorado.edu::35aff285-1176-46d8-84e2-a019c930f016" providerId="AD" clId="Web-{69DE87D1-A30E-4B72-901E-0A0C5821E1AB}" dt="2022-09-30T17:07:46.353" v="121" actId="20577"/>
          <ac:spMkLst>
            <pc:docMk/>
            <pc:sldMk cId="3616640158" sldId="257"/>
            <ac:spMk id="2" creationId="{896DEFE6-B67B-41C0-920B-19A18E8124F1}"/>
          </ac:spMkLst>
        </pc:spChg>
        <pc:spChg chg="mod">
          <ac:chgData name="Amir Jalen Tillis" userId="S::amti9418@colorado.edu::35aff285-1176-46d8-84e2-a019c930f016" providerId="AD" clId="Web-{69DE87D1-A30E-4B72-901E-0A0C5821E1AB}" dt="2022-09-30T17:20:27.979" v="545" actId="20577"/>
          <ac:spMkLst>
            <pc:docMk/>
            <pc:sldMk cId="3616640158" sldId="257"/>
            <ac:spMk id="3" creationId="{135EEEDA-EFE1-BE05-6B35-01529CE50CEC}"/>
          </ac:spMkLst>
        </pc:spChg>
        <pc:picChg chg="mod">
          <ac:chgData name="Amir Jalen Tillis" userId="S::amti9418@colorado.edu::35aff285-1176-46d8-84e2-a019c930f016" providerId="AD" clId="Web-{69DE87D1-A30E-4B72-901E-0A0C5821E1AB}" dt="2022-09-30T16:58:44.013" v="6" actId="1076"/>
          <ac:picMkLst>
            <pc:docMk/>
            <pc:sldMk cId="3616640158" sldId="257"/>
            <ac:picMk id="4" creationId="{EC2F92D5-92EB-2884-CBE3-2ED262BFA9F8}"/>
          </ac:picMkLst>
        </pc:picChg>
      </pc:sldChg>
      <pc:sldChg chg="modSp modNotes">
        <pc:chgData name="Amir Jalen Tillis" userId="S::amti9418@colorado.edu::35aff285-1176-46d8-84e2-a019c930f016" providerId="AD" clId="Web-{69DE87D1-A30E-4B72-901E-0A0C5821E1AB}" dt="2022-09-30T18:32:40.994" v="2143"/>
        <pc:sldMkLst>
          <pc:docMk/>
          <pc:sldMk cId="2335471924" sldId="258"/>
        </pc:sldMkLst>
        <pc:spChg chg="mod">
          <ac:chgData name="Amir Jalen Tillis" userId="S::amti9418@colorado.edu::35aff285-1176-46d8-84e2-a019c930f016" providerId="AD" clId="Web-{69DE87D1-A30E-4B72-901E-0A0C5821E1AB}" dt="2022-09-30T17:05:22.053" v="96" actId="20577"/>
          <ac:spMkLst>
            <pc:docMk/>
            <pc:sldMk cId="2335471924" sldId="258"/>
            <ac:spMk id="2" creationId="{A14A8212-C947-BEC7-5B46-BCAC843BD30F}"/>
          </ac:spMkLst>
        </pc:spChg>
        <pc:spChg chg="mod">
          <ac:chgData name="Amir Jalen Tillis" userId="S::amti9418@colorado.edu::35aff285-1176-46d8-84e2-a019c930f016" providerId="AD" clId="Web-{69DE87D1-A30E-4B72-901E-0A0C5821E1AB}" dt="2022-09-30T17:10:40.013" v="235" actId="20577"/>
          <ac:spMkLst>
            <pc:docMk/>
            <pc:sldMk cId="2335471924" sldId="258"/>
            <ac:spMk id="3" creationId="{07BF068C-D278-3405-4A17-16D366462A82}"/>
          </ac:spMkLst>
        </pc:spChg>
      </pc:sldChg>
      <pc:sldChg chg="modSp modNotes">
        <pc:chgData name="Amir Jalen Tillis" userId="S::amti9418@colorado.edu::35aff285-1176-46d8-84e2-a019c930f016" providerId="AD" clId="Web-{69DE87D1-A30E-4B72-901E-0A0C5821E1AB}" dt="2022-09-30T18:29:56.959" v="1978"/>
        <pc:sldMkLst>
          <pc:docMk/>
          <pc:sldMk cId="968686862" sldId="259"/>
        </pc:sldMkLst>
        <pc:spChg chg="mod">
          <ac:chgData name="Amir Jalen Tillis" userId="S::amti9418@colorado.edu::35aff285-1176-46d8-84e2-a019c930f016" providerId="AD" clId="Web-{69DE87D1-A30E-4B72-901E-0A0C5821E1AB}" dt="2022-09-30T17:23:59.687" v="606" actId="20577"/>
          <ac:spMkLst>
            <pc:docMk/>
            <pc:sldMk cId="968686862" sldId="259"/>
            <ac:spMk id="2" creationId="{E631D012-A677-6A81-9035-C5DEE0D251B7}"/>
          </ac:spMkLst>
        </pc:spChg>
        <pc:spChg chg="mod">
          <ac:chgData name="Amir Jalen Tillis" userId="S::amti9418@colorado.edu::35aff285-1176-46d8-84e2-a019c930f016" providerId="AD" clId="Web-{69DE87D1-A30E-4B72-901E-0A0C5821E1AB}" dt="2022-09-30T17:26:18.346" v="767" actId="20577"/>
          <ac:spMkLst>
            <pc:docMk/>
            <pc:sldMk cId="968686862" sldId="259"/>
            <ac:spMk id="3" creationId="{0F4F0621-EA4B-7CFB-98C3-2A178E3F83CC}"/>
          </ac:spMkLst>
        </pc:spChg>
      </pc:sldChg>
      <pc:sldChg chg="modSp">
        <pc:chgData name="Amir Jalen Tillis" userId="S::amti9418@colorado.edu::35aff285-1176-46d8-84e2-a019c930f016" providerId="AD" clId="Web-{69DE87D1-A30E-4B72-901E-0A0C5821E1AB}" dt="2022-09-30T17:43:25.743" v="1065" actId="20577"/>
        <pc:sldMkLst>
          <pc:docMk/>
          <pc:sldMk cId="2866372786" sldId="262"/>
        </pc:sldMkLst>
        <pc:spChg chg="mod">
          <ac:chgData name="Amir Jalen Tillis" userId="S::amti9418@colorado.edu::35aff285-1176-46d8-84e2-a019c930f016" providerId="AD" clId="Web-{69DE87D1-A30E-4B72-901E-0A0C5821E1AB}" dt="2022-09-30T17:43:25.743" v="1065" actId="20577"/>
          <ac:spMkLst>
            <pc:docMk/>
            <pc:sldMk cId="2866372786" sldId="262"/>
            <ac:spMk id="2" creationId="{B689F678-F490-D874-ADC9-4F4BD50C6AD6}"/>
          </ac:spMkLst>
        </pc:spChg>
      </pc:sldChg>
      <pc:sldChg chg="modSp">
        <pc:chgData name="Amir Jalen Tillis" userId="S::amti9418@colorado.edu::35aff285-1176-46d8-84e2-a019c930f016" providerId="AD" clId="Web-{69DE87D1-A30E-4B72-901E-0A0C5821E1AB}" dt="2022-09-30T17:43:39.415" v="1074" actId="20577"/>
        <pc:sldMkLst>
          <pc:docMk/>
          <pc:sldMk cId="2665206444" sldId="263"/>
        </pc:sldMkLst>
        <pc:spChg chg="mod">
          <ac:chgData name="Amir Jalen Tillis" userId="S::amti9418@colorado.edu::35aff285-1176-46d8-84e2-a019c930f016" providerId="AD" clId="Web-{69DE87D1-A30E-4B72-901E-0A0C5821E1AB}" dt="2022-09-30T17:43:39.415" v="1074" actId="20577"/>
          <ac:spMkLst>
            <pc:docMk/>
            <pc:sldMk cId="2665206444" sldId="263"/>
            <ac:spMk id="2" creationId="{1138C73E-1165-CE98-AFFF-DB5CAF82FE98}"/>
          </ac:spMkLst>
        </pc:spChg>
      </pc:sldChg>
      <pc:sldChg chg="modSp">
        <pc:chgData name="Amir Jalen Tillis" userId="S::amti9418@colorado.edu::35aff285-1176-46d8-84e2-a019c930f016" providerId="AD" clId="Web-{69DE87D1-A30E-4B72-901E-0A0C5821E1AB}" dt="2022-09-30T17:35:15.763" v="1056" actId="20577"/>
        <pc:sldMkLst>
          <pc:docMk/>
          <pc:sldMk cId="890698278" sldId="264"/>
        </pc:sldMkLst>
        <pc:spChg chg="mod">
          <ac:chgData name="Amir Jalen Tillis" userId="S::amti9418@colorado.edu::35aff285-1176-46d8-84e2-a019c930f016" providerId="AD" clId="Web-{69DE87D1-A30E-4B72-901E-0A0C5821E1AB}" dt="2022-09-30T17:35:15.763" v="1056" actId="20577"/>
          <ac:spMkLst>
            <pc:docMk/>
            <pc:sldMk cId="890698278" sldId="264"/>
            <ac:spMk id="6" creationId="{790616C6-55B3-C5BE-153C-C10D37F3BF72}"/>
          </ac:spMkLst>
        </pc:spChg>
      </pc:sldChg>
      <pc:sldChg chg="modSp">
        <pc:chgData name="Amir Jalen Tillis" userId="S::amti9418@colorado.edu::35aff285-1176-46d8-84e2-a019c930f016" providerId="AD" clId="Web-{69DE87D1-A30E-4B72-901E-0A0C5821E1AB}" dt="2022-09-30T17:43:54.446" v="1077" actId="20577"/>
        <pc:sldMkLst>
          <pc:docMk/>
          <pc:sldMk cId="2181991513" sldId="266"/>
        </pc:sldMkLst>
        <pc:spChg chg="mod">
          <ac:chgData name="Amir Jalen Tillis" userId="S::amti9418@colorado.edu::35aff285-1176-46d8-84e2-a019c930f016" providerId="AD" clId="Web-{69DE87D1-A30E-4B72-901E-0A0C5821E1AB}" dt="2022-09-30T17:43:54.446" v="1077" actId="20577"/>
          <ac:spMkLst>
            <pc:docMk/>
            <pc:sldMk cId="2181991513" sldId="266"/>
            <ac:spMk id="2" creationId="{F48A2F7C-87D6-E4E5-C70E-E0504412D639}"/>
          </ac:spMkLst>
        </pc:spChg>
      </pc:sldChg>
      <pc:sldChg chg="modNotes">
        <pc:chgData name="Amir Jalen Tillis" userId="S::amti9418@colorado.edu::35aff285-1176-46d8-84e2-a019c930f016" providerId="AD" clId="Web-{69DE87D1-A30E-4B72-901E-0A0C5821E1AB}" dt="2022-09-30T18:22:08.855" v="1587"/>
        <pc:sldMkLst>
          <pc:docMk/>
          <pc:sldMk cId="2975576299" sldId="267"/>
        </pc:sldMkLst>
      </pc:sldChg>
      <pc:sldChg chg="modSp modNotes">
        <pc:chgData name="Amir Jalen Tillis" userId="S::amti9418@colorado.edu::35aff285-1176-46d8-84e2-a019c930f016" providerId="AD" clId="Web-{69DE87D1-A30E-4B72-901E-0A0C5821E1AB}" dt="2022-09-30T18:15:12.940" v="1431"/>
        <pc:sldMkLst>
          <pc:docMk/>
          <pc:sldMk cId="2754458576" sldId="268"/>
        </pc:sldMkLst>
        <pc:spChg chg="mod">
          <ac:chgData name="Amir Jalen Tillis" userId="S::amti9418@colorado.edu::35aff285-1176-46d8-84e2-a019c930f016" providerId="AD" clId="Web-{69DE87D1-A30E-4B72-901E-0A0C5821E1AB}" dt="2022-09-30T17:50:07.720" v="1204" actId="20577"/>
          <ac:spMkLst>
            <pc:docMk/>
            <pc:sldMk cId="2754458576" sldId="268"/>
            <ac:spMk id="2" creationId="{B595A27B-7CE0-D1C2-E141-CDCE5A82352A}"/>
          </ac:spMkLst>
        </pc:spChg>
        <pc:spChg chg="mod">
          <ac:chgData name="Amir Jalen Tillis" userId="S::amti9418@colorado.edu::35aff285-1176-46d8-84e2-a019c930f016" providerId="AD" clId="Web-{69DE87D1-A30E-4B72-901E-0A0C5821E1AB}" dt="2022-09-30T17:50:00.111" v="1189" actId="20577"/>
          <ac:spMkLst>
            <pc:docMk/>
            <pc:sldMk cId="2754458576" sldId="268"/>
            <ac:spMk id="5" creationId="{0A3EA1EB-22C2-3888-4E14-78125AAB8267}"/>
          </ac:spMkLst>
        </pc:spChg>
      </pc:sldChg>
      <pc:sldChg chg="modSp">
        <pc:chgData name="Amir Jalen Tillis" userId="S::amti9418@colorado.edu::35aff285-1176-46d8-84e2-a019c930f016" providerId="AD" clId="Web-{69DE87D1-A30E-4B72-901E-0A0C5821E1AB}" dt="2022-09-30T17:48:32.296" v="1183"/>
        <pc:sldMkLst>
          <pc:docMk/>
          <pc:sldMk cId="1109668775" sldId="269"/>
        </pc:sldMkLst>
        <pc:graphicFrameChg chg="mod modGraphic">
          <ac:chgData name="Amir Jalen Tillis" userId="S::amti9418@colorado.edu::35aff285-1176-46d8-84e2-a019c930f016" providerId="AD" clId="Web-{69DE87D1-A30E-4B72-901E-0A0C5821E1AB}" dt="2022-09-30T17:48:32.296" v="1183"/>
          <ac:graphicFrameMkLst>
            <pc:docMk/>
            <pc:sldMk cId="1109668775" sldId="269"/>
            <ac:graphicFrameMk id="5" creationId="{2570AAAB-C5EA-B91B-70B2-1071B498ED8F}"/>
          </ac:graphicFrameMkLst>
        </pc:graphicFrameChg>
      </pc:sldChg>
      <pc:sldChg chg="modNotes">
        <pc:chgData name="Amir Jalen Tillis" userId="S::amti9418@colorado.edu::35aff285-1176-46d8-84e2-a019c930f016" providerId="AD" clId="Web-{69DE87D1-A30E-4B72-901E-0A0C5821E1AB}" dt="2022-09-30T18:30:19.006" v="2031"/>
        <pc:sldMkLst>
          <pc:docMk/>
          <pc:sldMk cId="2076235788" sldId="270"/>
        </pc:sldMkLst>
      </pc:sldChg>
      <pc:sldChg chg="modNotes">
        <pc:chgData name="Amir Jalen Tillis" userId="S::amti9418@colorado.edu::35aff285-1176-46d8-84e2-a019c930f016" providerId="AD" clId="Web-{69DE87D1-A30E-4B72-901E-0A0C5821E1AB}" dt="2022-09-30T18:44:03.133" v="2324"/>
        <pc:sldMkLst>
          <pc:docMk/>
          <pc:sldMk cId="43645643" sldId="271"/>
        </pc:sldMkLst>
      </pc:sldChg>
      <pc:sldChg chg="modNotes">
        <pc:chgData name="Amir Jalen Tillis" userId="S::amti9418@colorado.edu::35aff285-1176-46d8-84e2-a019c930f016" providerId="AD" clId="Web-{69DE87D1-A30E-4B72-901E-0A0C5821E1AB}" dt="2022-09-30T18:50:34.657" v="2817"/>
        <pc:sldMkLst>
          <pc:docMk/>
          <pc:sldMk cId="1183229693" sldId="274"/>
        </pc:sldMkLst>
      </pc:sldChg>
      <pc:sldChg chg="modNotes">
        <pc:chgData name="Amir Jalen Tillis" userId="S::amti9418@colorado.edu::35aff285-1176-46d8-84e2-a019c930f016" providerId="AD" clId="Web-{69DE87D1-A30E-4B72-901E-0A0C5821E1AB}" dt="2022-09-30T18:43:01.382" v="2272"/>
        <pc:sldMkLst>
          <pc:docMk/>
          <pc:sldMk cId="4081126697" sldId="278"/>
        </pc:sldMkLst>
      </pc:sldChg>
      <pc:sldChg chg="modNotes">
        <pc:chgData name="Amir Jalen Tillis" userId="S::amti9418@colorado.edu::35aff285-1176-46d8-84e2-a019c930f016" providerId="AD" clId="Web-{69DE87D1-A30E-4B72-901E-0A0C5821E1AB}" dt="2022-09-30T18:20:15.603" v="1505"/>
        <pc:sldMkLst>
          <pc:docMk/>
          <pc:sldMk cId="2213501765" sldId="290"/>
        </pc:sldMkLst>
      </pc:sldChg>
      <pc:sldChg chg="modSp new modNotes">
        <pc:chgData name="Amir Jalen Tillis" userId="S::amti9418@colorado.edu::35aff285-1176-46d8-84e2-a019c930f016" providerId="AD" clId="Web-{69DE87D1-A30E-4B72-901E-0A0C5821E1AB}" dt="2022-09-30T18:28:18.097" v="1913"/>
        <pc:sldMkLst>
          <pc:docMk/>
          <pc:sldMk cId="1539910463" sldId="291"/>
        </pc:sldMkLst>
        <pc:spChg chg="mod">
          <ac:chgData name="Amir Jalen Tillis" userId="S::amti9418@colorado.edu::35aff285-1176-46d8-84e2-a019c930f016" providerId="AD" clId="Web-{69DE87D1-A30E-4B72-901E-0A0C5821E1AB}" dt="2022-09-30T18:27:38.784" v="1807" actId="20577"/>
          <ac:spMkLst>
            <pc:docMk/>
            <pc:sldMk cId="1539910463" sldId="291"/>
            <ac:spMk id="2" creationId="{22930D6C-29ED-118C-B118-2DC65E805234}"/>
          </ac:spMkLst>
        </pc:spChg>
      </pc:sldChg>
      <pc:sldChg chg="modSp new">
        <pc:chgData name="Amir Jalen Tillis" userId="S::amti9418@colorado.edu::35aff285-1176-46d8-84e2-a019c930f016" providerId="AD" clId="Web-{69DE87D1-A30E-4B72-901E-0A0C5821E1AB}" dt="2022-09-30T18:31:12.867" v="2138" actId="20577"/>
        <pc:sldMkLst>
          <pc:docMk/>
          <pc:sldMk cId="3802187921" sldId="292"/>
        </pc:sldMkLst>
        <pc:spChg chg="mod">
          <ac:chgData name="Amir Jalen Tillis" userId="S::amti9418@colorado.edu::35aff285-1176-46d8-84e2-a019c930f016" providerId="AD" clId="Web-{69DE87D1-A30E-4B72-901E-0A0C5821E1AB}" dt="2022-09-30T18:30:58.023" v="2081" actId="20577"/>
          <ac:spMkLst>
            <pc:docMk/>
            <pc:sldMk cId="3802187921" sldId="292"/>
            <ac:spMk id="2" creationId="{25E38436-1CA8-3F88-69E5-21C300300C70}"/>
          </ac:spMkLst>
        </pc:spChg>
        <pc:spChg chg="mod">
          <ac:chgData name="Amir Jalen Tillis" userId="S::amti9418@colorado.edu::35aff285-1176-46d8-84e2-a019c930f016" providerId="AD" clId="Web-{69DE87D1-A30E-4B72-901E-0A0C5821E1AB}" dt="2022-09-30T18:31:12.867" v="2138" actId="20577"/>
          <ac:spMkLst>
            <pc:docMk/>
            <pc:sldMk cId="3802187921" sldId="292"/>
            <ac:spMk id="3" creationId="{FDA7417E-55E1-9B01-29D3-7A71478FFE4E}"/>
          </ac:spMkLst>
        </pc:spChg>
      </pc:sldChg>
    </pc:docChg>
  </pc:docChgLst>
  <pc:docChgLst>
    <pc:chgData name="William Gettinger" userId="S::wige2929@colorado.edu::3ce33514-3f09-4924-aba1-e28bb82c9da3" providerId="AD" clId="Web-{A0C5CF2E-C426-4C2A-BFD2-EC8352C26858}"/>
    <pc:docChg chg="addSld modSld">
      <pc:chgData name="William Gettinger" userId="S::wige2929@colorado.edu::3ce33514-3f09-4924-aba1-e28bb82c9da3" providerId="AD" clId="Web-{A0C5CF2E-C426-4C2A-BFD2-EC8352C26858}" dt="2022-09-30T17:51:07.616" v="926" actId="20577"/>
      <pc:docMkLst>
        <pc:docMk/>
      </pc:docMkLst>
      <pc:sldChg chg="modSp">
        <pc:chgData name="William Gettinger" userId="S::wige2929@colorado.edu::3ce33514-3f09-4924-aba1-e28bb82c9da3" providerId="AD" clId="Web-{A0C5CF2E-C426-4C2A-BFD2-EC8352C26858}" dt="2022-09-30T17:42:52.725" v="726" actId="20577"/>
        <pc:sldMkLst>
          <pc:docMk/>
          <pc:sldMk cId="890698278" sldId="264"/>
        </pc:sldMkLst>
        <pc:spChg chg="mod">
          <ac:chgData name="William Gettinger" userId="S::wige2929@colorado.edu::3ce33514-3f09-4924-aba1-e28bb82c9da3" providerId="AD" clId="Web-{A0C5CF2E-C426-4C2A-BFD2-EC8352C26858}" dt="2022-09-30T17:42:52.725" v="726" actId="20577"/>
          <ac:spMkLst>
            <pc:docMk/>
            <pc:sldMk cId="890698278" sldId="264"/>
            <ac:spMk id="6" creationId="{790616C6-55B3-C5BE-153C-C10D37F3BF72}"/>
          </ac:spMkLst>
        </pc:spChg>
      </pc:sldChg>
      <pc:sldChg chg="modSp new modNotes">
        <pc:chgData name="William Gettinger" userId="S::wige2929@colorado.edu::3ce33514-3f09-4924-aba1-e28bb82c9da3" providerId="AD" clId="Web-{A0C5CF2E-C426-4C2A-BFD2-EC8352C26858}" dt="2022-09-30T17:50:11.958" v="901" actId="20577"/>
        <pc:sldMkLst>
          <pc:docMk/>
          <pc:sldMk cId="2130873999" sldId="286"/>
        </pc:sldMkLst>
        <pc:spChg chg="mod">
          <ac:chgData name="William Gettinger" userId="S::wige2929@colorado.edu::3ce33514-3f09-4924-aba1-e28bb82c9da3" providerId="AD" clId="Web-{A0C5CF2E-C426-4C2A-BFD2-EC8352C26858}" dt="2022-09-30T17:10:19.658" v="18" actId="20577"/>
          <ac:spMkLst>
            <pc:docMk/>
            <pc:sldMk cId="2130873999" sldId="286"/>
            <ac:spMk id="2" creationId="{2098BEE2-E668-32D1-9832-A0E5EEEB334F}"/>
          </ac:spMkLst>
        </pc:spChg>
        <pc:spChg chg="mod">
          <ac:chgData name="William Gettinger" userId="S::wige2929@colorado.edu::3ce33514-3f09-4924-aba1-e28bb82c9da3" providerId="AD" clId="Web-{A0C5CF2E-C426-4C2A-BFD2-EC8352C26858}" dt="2022-09-30T17:50:11.958" v="901" actId="20577"/>
          <ac:spMkLst>
            <pc:docMk/>
            <pc:sldMk cId="2130873999" sldId="286"/>
            <ac:spMk id="3" creationId="{69250D1E-BC23-F764-2C23-2BD0B829E3DF}"/>
          </ac:spMkLst>
        </pc:spChg>
      </pc:sldChg>
      <pc:sldChg chg="modSp new">
        <pc:chgData name="William Gettinger" userId="S::wige2929@colorado.edu::3ce33514-3f09-4924-aba1-e28bb82c9da3" providerId="AD" clId="Web-{A0C5CF2E-C426-4C2A-BFD2-EC8352C26858}" dt="2022-09-30T17:51:07.616" v="926" actId="20577"/>
        <pc:sldMkLst>
          <pc:docMk/>
          <pc:sldMk cId="342238667" sldId="287"/>
        </pc:sldMkLst>
        <pc:spChg chg="mod">
          <ac:chgData name="William Gettinger" userId="S::wige2929@colorado.edu::3ce33514-3f09-4924-aba1-e28bb82c9da3" providerId="AD" clId="Web-{A0C5CF2E-C426-4C2A-BFD2-EC8352C26858}" dt="2022-09-30T17:11:11.769" v="69" actId="20577"/>
          <ac:spMkLst>
            <pc:docMk/>
            <pc:sldMk cId="342238667" sldId="287"/>
            <ac:spMk id="2" creationId="{9915B27C-CC4B-85F8-0720-562A0020B550}"/>
          </ac:spMkLst>
        </pc:spChg>
        <pc:spChg chg="mod">
          <ac:chgData name="William Gettinger" userId="S::wige2929@colorado.edu::3ce33514-3f09-4924-aba1-e28bb82c9da3" providerId="AD" clId="Web-{A0C5CF2E-C426-4C2A-BFD2-EC8352C26858}" dt="2022-09-30T17:51:07.616" v="926" actId="20577"/>
          <ac:spMkLst>
            <pc:docMk/>
            <pc:sldMk cId="342238667" sldId="287"/>
            <ac:spMk id="3" creationId="{A0970B30-7384-6F75-41B1-28A724CA865C}"/>
          </ac:spMkLst>
        </pc:spChg>
      </pc:sldChg>
    </pc:docChg>
  </pc:docChgLst>
  <pc:docChgLst>
    <pc:chgData name="Reina Krumvieda" userId="S::rekr1739@colorado.edu::eb88f3b1-ffa0-422a-9aab-614e602dd3cd" providerId="AD" clId="Web-{79168595-69F7-4D8A-BBD6-52F0ED5EE407}"/>
    <pc:docChg chg="addSld modSld">
      <pc:chgData name="Reina Krumvieda" userId="S::rekr1739@colorado.edu::eb88f3b1-ffa0-422a-9aab-614e602dd3cd" providerId="AD" clId="Web-{79168595-69F7-4D8A-BBD6-52F0ED5EE407}" dt="2022-09-30T17:43:45.884" v="1836"/>
      <pc:docMkLst>
        <pc:docMk/>
      </pc:docMkLst>
      <pc:sldChg chg="addSp modSp">
        <pc:chgData name="Reina Krumvieda" userId="S::rekr1739@colorado.edu::eb88f3b1-ffa0-422a-9aab-614e602dd3cd" providerId="AD" clId="Web-{79168595-69F7-4D8A-BBD6-52F0ED5EE407}" dt="2022-09-30T17:42:55.024" v="1831" actId="1076"/>
        <pc:sldMkLst>
          <pc:docMk/>
          <pc:sldMk cId="1063465355" sldId="280"/>
        </pc:sldMkLst>
        <pc:spChg chg="mod">
          <ac:chgData name="Reina Krumvieda" userId="S::rekr1739@colorado.edu::eb88f3b1-ffa0-422a-9aab-614e602dd3cd" providerId="AD" clId="Web-{79168595-69F7-4D8A-BBD6-52F0ED5EE407}" dt="2022-09-30T17:42:51.164" v="1830" actId="20577"/>
          <ac:spMkLst>
            <pc:docMk/>
            <pc:sldMk cId="1063465355" sldId="280"/>
            <ac:spMk id="3" creationId="{FD7714DB-64E9-F42B-E9CF-B924ED06ED06}"/>
          </ac:spMkLst>
        </pc:spChg>
        <pc:picChg chg="add mod">
          <ac:chgData name="Reina Krumvieda" userId="S::rekr1739@colorado.edu::eb88f3b1-ffa0-422a-9aab-614e602dd3cd" providerId="AD" clId="Web-{79168595-69F7-4D8A-BBD6-52F0ED5EE407}" dt="2022-09-30T17:42:55.024" v="1831" actId="1076"/>
          <ac:picMkLst>
            <pc:docMk/>
            <pc:sldMk cId="1063465355" sldId="280"/>
            <ac:picMk id="4" creationId="{1CDE28DA-46EF-C0A5-59FC-C695B1B85D3A}"/>
          </ac:picMkLst>
        </pc:picChg>
      </pc:sldChg>
      <pc:sldChg chg="modSp modNotes">
        <pc:chgData name="Reina Krumvieda" userId="S::rekr1739@colorado.edu::eb88f3b1-ffa0-422a-9aab-614e602dd3cd" providerId="AD" clId="Web-{79168595-69F7-4D8A-BBD6-52F0ED5EE407}" dt="2022-09-30T17:43:36.680" v="1835" actId="20577"/>
        <pc:sldMkLst>
          <pc:docMk/>
          <pc:sldMk cId="160437361" sldId="283"/>
        </pc:sldMkLst>
        <pc:spChg chg="mod">
          <ac:chgData name="Reina Krumvieda" userId="S::rekr1739@colorado.edu::eb88f3b1-ffa0-422a-9aab-614e602dd3cd" providerId="AD" clId="Web-{79168595-69F7-4D8A-BBD6-52F0ED5EE407}" dt="2022-09-30T17:43:36.680" v="1835" actId="20577"/>
          <ac:spMkLst>
            <pc:docMk/>
            <pc:sldMk cId="160437361" sldId="283"/>
            <ac:spMk id="3" creationId="{4BD4C721-6B98-2042-5F71-D6EE10B73AF3}"/>
          </ac:spMkLst>
        </pc:spChg>
      </pc:sldChg>
      <pc:sldChg chg="modSp modNotes">
        <pc:chgData name="Reina Krumvieda" userId="S::rekr1739@colorado.edu::eb88f3b1-ffa0-422a-9aab-614e602dd3cd" providerId="AD" clId="Web-{79168595-69F7-4D8A-BBD6-52F0ED5EE407}" dt="2022-09-30T17:43:45.884" v="1836"/>
        <pc:sldMkLst>
          <pc:docMk/>
          <pc:sldMk cId="3906594605" sldId="284"/>
        </pc:sldMkLst>
        <pc:spChg chg="mod">
          <ac:chgData name="Reina Krumvieda" userId="S::rekr1739@colorado.edu::eb88f3b1-ffa0-422a-9aab-614e602dd3cd" providerId="AD" clId="Web-{79168595-69F7-4D8A-BBD6-52F0ED5EE407}" dt="2022-09-30T17:29:11.481" v="1094" actId="20577"/>
          <ac:spMkLst>
            <pc:docMk/>
            <pc:sldMk cId="3906594605" sldId="284"/>
            <ac:spMk id="3" creationId="{4BD4C721-6B98-2042-5F71-D6EE10B73AF3}"/>
          </ac:spMkLst>
        </pc:spChg>
      </pc:sldChg>
      <pc:sldChg chg="addSp modSp add replId modNotes">
        <pc:chgData name="Reina Krumvieda" userId="S::rekr1739@colorado.edu::eb88f3b1-ffa0-422a-9aab-614e602dd3cd" providerId="AD" clId="Web-{79168595-69F7-4D8A-BBD6-52F0ED5EE407}" dt="2022-09-30T17:39:24.239" v="1791" actId="20577"/>
        <pc:sldMkLst>
          <pc:docMk/>
          <pc:sldMk cId="1183093368" sldId="289"/>
        </pc:sldMkLst>
        <pc:spChg chg="mod">
          <ac:chgData name="Reina Krumvieda" userId="S::rekr1739@colorado.edu::eb88f3b1-ffa0-422a-9aab-614e602dd3cd" providerId="AD" clId="Web-{79168595-69F7-4D8A-BBD6-52F0ED5EE407}" dt="2022-09-30T17:35:10.814" v="1618" actId="20577"/>
          <ac:spMkLst>
            <pc:docMk/>
            <pc:sldMk cId="1183093368" sldId="289"/>
            <ac:spMk id="2" creationId="{3A5BF196-0FD7-24CB-E9DB-745FD6051E80}"/>
          </ac:spMkLst>
        </pc:spChg>
        <pc:spChg chg="mod">
          <ac:chgData name="Reina Krumvieda" userId="S::rekr1739@colorado.edu::eb88f3b1-ffa0-422a-9aab-614e602dd3cd" providerId="AD" clId="Web-{79168595-69F7-4D8A-BBD6-52F0ED5EE407}" dt="2022-09-30T17:19:54.708" v="625" actId="20577"/>
          <ac:spMkLst>
            <pc:docMk/>
            <pc:sldMk cId="1183093368" sldId="289"/>
            <ac:spMk id="3" creationId="{4BD4C721-6B98-2042-5F71-D6EE10B73AF3}"/>
          </ac:spMkLst>
        </pc:spChg>
        <pc:spChg chg="add mod">
          <ac:chgData name="Reina Krumvieda" userId="S::rekr1739@colorado.edu::eb88f3b1-ffa0-422a-9aab-614e602dd3cd" providerId="AD" clId="Web-{79168595-69F7-4D8A-BBD6-52F0ED5EE407}" dt="2022-09-30T17:39:24.239" v="1791" actId="20577"/>
          <ac:spMkLst>
            <pc:docMk/>
            <pc:sldMk cId="1183093368" sldId="289"/>
            <ac:spMk id="5" creationId="{8829532E-CC3B-07F7-795C-2B683C679654}"/>
          </ac:spMkLst>
        </pc:spChg>
      </pc:sldChg>
    </pc:docChg>
  </pc:docChgLst>
  <pc:docChgLst>
    <pc:chgData name="Andrew Joseph Sapuppo" userId="S::ansa5657@colorado.edu::8d968ab3-5918-475b-bf97-02051fc82110" providerId="AD" clId="Web-{49CCF54B-5EA2-4197-BFDF-E82257958CA3}"/>
    <pc:docChg chg="modSld">
      <pc:chgData name="Andrew Joseph Sapuppo" userId="S::ansa5657@colorado.edu::8d968ab3-5918-475b-bf97-02051fc82110" providerId="AD" clId="Web-{49CCF54B-5EA2-4197-BFDF-E82257958CA3}" dt="2022-09-30T17:31:03.314" v="26" actId="20577"/>
      <pc:docMkLst>
        <pc:docMk/>
      </pc:docMkLst>
      <pc:sldChg chg="modSp">
        <pc:chgData name="Andrew Joseph Sapuppo" userId="S::ansa5657@colorado.edu::8d968ab3-5918-475b-bf97-02051fc82110" providerId="AD" clId="Web-{49CCF54B-5EA2-4197-BFDF-E82257958CA3}" dt="2022-09-30T17:31:03.314" v="26" actId="20577"/>
        <pc:sldMkLst>
          <pc:docMk/>
          <pc:sldMk cId="2754458576" sldId="268"/>
        </pc:sldMkLst>
        <pc:spChg chg="mod">
          <ac:chgData name="Andrew Joseph Sapuppo" userId="S::ansa5657@colorado.edu::8d968ab3-5918-475b-bf97-02051fc82110" providerId="AD" clId="Web-{49CCF54B-5EA2-4197-BFDF-E82257958CA3}" dt="2022-09-30T17:31:03.314" v="26" actId="20577"/>
          <ac:spMkLst>
            <pc:docMk/>
            <pc:sldMk cId="2754458576" sldId="268"/>
            <ac:spMk id="5" creationId="{0A3EA1EB-22C2-3888-4E14-78125AAB8267}"/>
          </ac:spMkLst>
        </pc:spChg>
      </pc:sldChg>
    </pc:docChg>
  </pc:docChgLst>
  <pc:docChgLst>
    <pc:chgData name="Reina Krumvieda" userId="S::rekr1739@colorado.edu::eb88f3b1-ffa0-422a-9aab-614e602dd3cd" providerId="AD" clId="Web-{8B3177B3-63BA-47B8-A80D-2FEA932423A6}"/>
    <pc:docChg chg="addSld delSld modSld sldOrd">
      <pc:chgData name="Reina Krumvieda" userId="S::rekr1739@colorado.edu::eb88f3b1-ffa0-422a-9aab-614e602dd3cd" providerId="AD" clId="Web-{8B3177B3-63BA-47B8-A80D-2FEA932423A6}" dt="2022-09-30T17:11:44.457" v="1122" actId="20577"/>
      <pc:docMkLst>
        <pc:docMk/>
      </pc:docMkLst>
      <pc:sldChg chg="modSp">
        <pc:chgData name="Reina Krumvieda" userId="S::rekr1739@colorado.edu::eb88f3b1-ffa0-422a-9aab-614e602dd3cd" providerId="AD" clId="Web-{8B3177B3-63BA-47B8-A80D-2FEA932423A6}" dt="2022-09-30T16:44:48.167" v="1" actId="20577"/>
        <pc:sldMkLst>
          <pc:docMk/>
          <pc:sldMk cId="1457588565" sldId="272"/>
        </pc:sldMkLst>
        <pc:spChg chg="mod">
          <ac:chgData name="Reina Krumvieda" userId="S::rekr1739@colorado.edu::eb88f3b1-ffa0-422a-9aab-614e602dd3cd" providerId="AD" clId="Web-{8B3177B3-63BA-47B8-A80D-2FEA932423A6}" dt="2022-09-30T16:44:48.167" v="1" actId="20577"/>
          <ac:spMkLst>
            <pc:docMk/>
            <pc:sldMk cId="1457588565" sldId="272"/>
            <ac:spMk id="3" creationId="{5003E8CB-93CA-778A-7F11-4ED888BBE45A}"/>
          </ac:spMkLst>
        </pc:spChg>
      </pc:sldChg>
      <pc:sldChg chg="add replId">
        <pc:chgData name="Reina Krumvieda" userId="S::rekr1739@colorado.edu::eb88f3b1-ffa0-422a-9aab-614e602dd3cd" providerId="AD" clId="Web-{8B3177B3-63BA-47B8-A80D-2FEA932423A6}" dt="2022-09-30T16:44:55.417" v="2"/>
        <pc:sldMkLst>
          <pc:docMk/>
          <pc:sldMk cId="2172543549" sldId="279"/>
        </pc:sldMkLst>
      </pc:sldChg>
      <pc:sldChg chg="modSp add ord replId">
        <pc:chgData name="Reina Krumvieda" userId="S::rekr1739@colorado.edu::eb88f3b1-ffa0-422a-9aab-614e602dd3cd" providerId="AD" clId="Web-{8B3177B3-63BA-47B8-A80D-2FEA932423A6}" dt="2022-09-30T17:07:01.703" v="773" actId="20577"/>
        <pc:sldMkLst>
          <pc:docMk/>
          <pc:sldMk cId="1063465355" sldId="280"/>
        </pc:sldMkLst>
        <pc:spChg chg="mod">
          <ac:chgData name="Reina Krumvieda" userId="S::rekr1739@colorado.edu::eb88f3b1-ffa0-422a-9aab-614e602dd3cd" providerId="AD" clId="Web-{8B3177B3-63BA-47B8-A80D-2FEA932423A6}" dt="2022-09-30T16:58:20.710" v="257" actId="20577"/>
          <ac:spMkLst>
            <pc:docMk/>
            <pc:sldMk cId="1063465355" sldId="280"/>
            <ac:spMk id="2" creationId="{E3013782-6CFF-7C3F-AB1B-2648B8BE1DD6}"/>
          </ac:spMkLst>
        </pc:spChg>
        <pc:spChg chg="mod">
          <ac:chgData name="Reina Krumvieda" userId="S::rekr1739@colorado.edu::eb88f3b1-ffa0-422a-9aab-614e602dd3cd" providerId="AD" clId="Web-{8B3177B3-63BA-47B8-A80D-2FEA932423A6}" dt="2022-09-30T17:07:01.703" v="773" actId="20577"/>
          <ac:spMkLst>
            <pc:docMk/>
            <pc:sldMk cId="1063465355" sldId="280"/>
            <ac:spMk id="3" creationId="{FD7714DB-64E9-F42B-E9CF-B924ED06ED06}"/>
          </ac:spMkLst>
        </pc:spChg>
      </pc:sldChg>
      <pc:sldChg chg="modSp add ord replId">
        <pc:chgData name="Reina Krumvieda" userId="S::rekr1739@colorado.edu::eb88f3b1-ffa0-422a-9aab-614e602dd3cd" providerId="AD" clId="Web-{8B3177B3-63BA-47B8-A80D-2FEA932423A6}" dt="2022-09-30T16:58:07.429" v="239" actId="20577"/>
        <pc:sldMkLst>
          <pc:docMk/>
          <pc:sldMk cId="288325461" sldId="281"/>
        </pc:sldMkLst>
        <pc:spChg chg="mod">
          <ac:chgData name="Reina Krumvieda" userId="S::rekr1739@colorado.edu::eb88f3b1-ffa0-422a-9aab-614e602dd3cd" providerId="AD" clId="Web-{8B3177B3-63BA-47B8-A80D-2FEA932423A6}" dt="2022-09-30T16:45:29.949" v="18" actId="20577"/>
          <ac:spMkLst>
            <pc:docMk/>
            <pc:sldMk cId="288325461" sldId="281"/>
            <ac:spMk id="2" creationId="{E3013782-6CFF-7C3F-AB1B-2648B8BE1DD6}"/>
          </ac:spMkLst>
        </pc:spChg>
        <pc:spChg chg="mod">
          <ac:chgData name="Reina Krumvieda" userId="S::rekr1739@colorado.edu::eb88f3b1-ffa0-422a-9aab-614e602dd3cd" providerId="AD" clId="Web-{8B3177B3-63BA-47B8-A80D-2FEA932423A6}" dt="2022-09-30T16:58:07.429" v="239" actId="20577"/>
          <ac:spMkLst>
            <pc:docMk/>
            <pc:sldMk cId="288325461" sldId="281"/>
            <ac:spMk id="3" creationId="{FD7714DB-64E9-F42B-E9CF-B924ED06ED06}"/>
          </ac:spMkLst>
        </pc:spChg>
      </pc:sldChg>
      <pc:sldChg chg="modSp">
        <pc:chgData name="Reina Krumvieda" userId="S::rekr1739@colorado.edu::eb88f3b1-ffa0-422a-9aab-614e602dd3cd" providerId="AD" clId="Web-{8B3177B3-63BA-47B8-A80D-2FEA932423A6}" dt="2022-09-30T17:11:44.457" v="1122" actId="20577"/>
        <pc:sldMkLst>
          <pc:docMk/>
          <pc:sldMk cId="160437361" sldId="283"/>
        </pc:sldMkLst>
        <pc:spChg chg="mod">
          <ac:chgData name="Reina Krumvieda" userId="S::rekr1739@colorado.edu::eb88f3b1-ffa0-422a-9aab-614e602dd3cd" providerId="AD" clId="Web-{8B3177B3-63BA-47B8-A80D-2FEA932423A6}" dt="2022-09-30T17:06:37.812" v="763" actId="20577"/>
          <ac:spMkLst>
            <pc:docMk/>
            <pc:sldMk cId="160437361" sldId="283"/>
            <ac:spMk id="2" creationId="{3A5BF196-0FD7-24CB-E9DB-745FD6051E80}"/>
          </ac:spMkLst>
        </pc:spChg>
        <pc:spChg chg="mod">
          <ac:chgData name="Reina Krumvieda" userId="S::rekr1739@colorado.edu::eb88f3b1-ffa0-422a-9aab-614e602dd3cd" providerId="AD" clId="Web-{8B3177B3-63BA-47B8-A80D-2FEA932423A6}" dt="2022-09-30T17:11:44.457" v="1122" actId="20577"/>
          <ac:spMkLst>
            <pc:docMk/>
            <pc:sldMk cId="160437361" sldId="283"/>
            <ac:spMk id="3" creationId="{4BD4C721-6B98-2042-5F71-D6EE10B73AF3}"/>
          </ac:spMkLst>
        </pc:spChg>
      </pc:sldChg>
      <pc:sldChg chg="add del replId">
        <pc:chgData name="Reina Krumvieda" userId="S::rekr1739@colorado.edu::eb88f3b1-ffa0-422a-9aab-614e602dd3cd" providerId="AD" clId="Web-{8B3177B3-63BA-47B8-A80D-2FEA932423A6}" dt="2022-09-30T17:06:14.124" v="754"/>
        <pc:sldMkLst>
          <pc:docMk/>
          <pc:sldMk cId="2686302691" sldId="284"/>
        </pc:sldMkLst>
      </pc:sldChg>
      <pc:sldChg chg="modSp add replId">
        <pc:chgData name="Reina Krumvieda" userId="S::rekr1739@colorado.edu::eb88f3b1-ffa0-422a-9aab-614e602dd3cd" providerId="AD" clId="Web-{8B3177B3-63BA-47B8-A80D-2FEA932423A6}" dt="2022-09-30T17:06:41.233" v="767" actId="20577"/>
        <pc:sldMkLst>
          <pc:docMk/>
          <pc:sldMk cId="3906594605" sldId="284"/>
        </pc:sldMkLst>
        <pc:spChg chg="mod">
          <ac:chgData name="Reina Krumvieda" userId="S::rekr1739@colorado.edu::eb88f3b1-ffa0-422a-9aab-614e602dd3cd" providerId="AD" clId="Web-{8B3177B3-63BA-47B8-A80D-2FEA932423A6}" dt="2022-09-30T17:06:41.233" v="767" actId="20577"/>
          <ac:spMkLst>
            <pc:docMk/>
            <pc:sldMk cId="3906594605" sldId="284"/>
            <ac:spMk id="2" creationId="{3A5BF196-0FD7-24CB-E9DB-745FD6051E80}"/>
          </ac:spMkLst>
        </pc:spChg>
      </pc:sldChg>
      <pc:sldChg chg="add replId">
        <pc:chgData name="Reina Krumvieda" userId="S::rekr1739@colorado.edu::eb88f3b1-ffa0-422a-9aab-614e602dd3cd" providerId="AD" clId="Web-{8B3177B3-63BA-47B8-A80D-2FEA932423A6}" dt="2022-09-30T17:06:21.561" v="756"/>
        <pc:sldMkLst>
          <pc:docMk/>
          <pc:sldMk cId="2730493161" sldId="285"/>
        </pc:sldMkLst>
      </pc:sldChg>
    </pc:docChg>
  </pc:docChgLst>
  <pc:docChgLst>
    <pc:chgData name="Zachary Todd Reichenbach" userId="S::zare8746@colorado.edu::1e891503-3f97-448f-8c9a-8861e8ecf741" providerId="AD" clId="Web-{89331C0C-71A5-4FF8-9A13-F6BD8790E6DF}"/>
    <pc:docChg chg="modSld">
      <pc:chgData name="Zachary Todd Reichenbach" userId="S::zare8746@colorado.edu::1e891503-3f97-448f-8c9a-8861e8ecf741" providerId="AD" clId="Web-{89331C0C-71A5-4FF8-9A13-F6BD8790E6DF}" dt="2022-10-03T15:54:02.155" v="77" actId="20577"/>
      <pc:docMkLst>
        <pc:docMk/>
      </pc:docMkLst>
      <pc:sldChg chg="modSp">
        <pc:chgData name="Zachary Todd Reichenbach" userId="S::zare8746@colorado.edu::1e891503-3f97-448f-8c9a-8861e8ecf741" providerId="AD" clId="Web-{89331C0C-71A5-4FF8-9A13-F6BD8790E6DF}" dt="2022-10-03T15:39:15.834" v="29" actId="20577"/>
        <pc:sldMkLst>
          <pc:docMk/>
          <pc:sldMk cId="109857222" sldId="256"/>
        </pc:sldMkLst>
        <pc:spChg chg="mod">
          <ac:chgData name="Zachary Todd Reichenbach" userId="S::zare8746@colorado.edu::1e891503-3f97-448f-8c9a-8861e8ecf741" providerId="AD" clId="Web-{89331C0C-71A5-4FF8-9A13-F6BD8790E6DF}" dt="2022-10-03T15:39:15.834" v="29" actId="20577"/>
          <ac:spMkLst>
            <pc:docMk/>
            <pc:sldMk cId="109857222" sldId="256"/>
            <ac:spMk id="3" creationId="{00000000-0000-0000-0000-000000000000}"/>
          </ac:spMkLst>
        </pc:spChg>
      </pc:sldChg>
      <pc:sldChg chg="modSp">
        <pc:chgData name="Zachary Todd Reichenbach" userId="S::zare8746@colorado.edu::1e891503-3f97-448f-8c9a-8861e8ecf741" providerId="AD" clId="Web-{89331C0C-71A5-4FF8-9A13-F6BD8790E6DF}" dt="2022-10-03T15:49:53.684" v="64" actId="20577"/>
        <pc:sldMkLst>
          <pc:docMk/>
          <pc:sldMk cId="160437361" sldId="283"/>
        </pc:sldMkLst>
        <pc:spChg chg="mod">
          <ac:chgData name="Zachary Todd Reichenbach" userId="S::zare8746@colorado.edu::1e891503-3f97-448f-8c9a-8861e8ecf741" providerId="AD" clId="Web-{89331C0C-71A5-4FF8-9A13-F6BD8790E6DF}" dt="2022-10-03T15:49:53.684" v="64" actId="20577"/>
          <ac:spMkLst>
            <pc:docMk/>
            <pc:sldMk cId="160437361" sldId="283"/>
            <ac:spMk id="6" creationId="{92A37067-750A-7FFA-B10F-82B290863DA8}"/>
          </ac:spMkLst>
        </pc:spChg>
      </pc:sldChg>
      <pc:sldChg chg="modSp">
        <pc:chgData name="Zachary Todd Reichenbach" userId="S::zare8746@colorado.edu::1e891503-3f97-448f-8c9a-8861e8ecf741" providerId="AD" clId="Web-{89331C0C-71A5-4FF8-9A13-F6BD8790E6DF}" dt="2022-10-03T15:49:43.121" v="60" actId="20577"/>
        <pc:sldMkLst>
          <pc:docMk/>
          <pc:sldMk cId="3906594605" sldId="284"/>
        </pc:sldMkLst>
        <pc:spChg chg="mod">
          <ac:chgData name="Zachary Todd Reichenbach" userId="S::zare8746@colorado.edu::1e891503-3f97-448f-8c9a-8861e8ecf741" providerId="AD" clId="Web-{89331C0C-71A5-4FF8-9A13-F6BD8790E6DF}" dt="2022-10-03T15:49:43.121" v="60" actId="20577"/>
          <ac:spMkLst>
            <pc:docMk/>
            <pc:sldMk cId="3906594605" sldId="284"/>
            <ac:spMk id="7" creationId="{3A2556D2-BD60-C05F-F7D2-DED26CF31125}"/>
          </ac:spMkLst>
        </pc:spChg>
      </pc:sldChg>
      <pc:sldChg chg="modSp">
        <pc:chgData name="Zachary Todd Reichenbach" userId="S::zare8746@colorado.edu::1e891503-3f97-448f-8c9a-8861e8ecf741" providerId="AD" clId="Web-{89331C0C-71A5-4FF8-9A13-F6BD8790E6DF}" dt="2022-10-03T15:52:53.748" v="75" actId="20577"/>
        <pc:sldMkLst>
          <pc:docMk/>
          <pc:sldMk cId="3018831701" sldId="288"/>
        </pc:sldMkLst>
        <pc:spChg chg="mod">
          <ac:chgData name="Zachary Todd Reichenbach" userId="S::zare8746@colorado.edu::1e891503-3f97-448f-8c9a-8861e8ecf741" providerId="AD" clId="Web-{89331C0C-71A5-4FF8-9A13-F6BD8790E6DF}" dt="2022-10-03T15:52:53.748" v="75" actId="20577"/>
          <ac:spMkLst>
            <pc:docMk/>
            <pc:sldMk cId="3018831701" sldId="288"/>
            <ac:spMk id="3" creationId="{4BD4C721-6B98-2042-5F71-D6EE10B73AF3}"/>
          </ac:spMkLst>
        </pc:spChg>
      </pc:sldChg>
      <pc:sldChg chg="modSp">
        <pc:chgData name="Zachary Todd Reichenbach" userId="S::zare8746@colorado.edu::1e891503-3f97-448f-8c9a-8861e8ecf741" providerId="AD" clId="Web-{89331C0C-71A5-4FF8-9A13-F6BD8790E6DF}" dt="2022-10-03T15:49:35.028" v="56" actId="20577"/>
        <pc:sldMkLst>
          <pc:docMk/>
          <pc:sldMk cId="1183093368" sldId="289"/>
        </pc:sldMkLst>
        <pc:spChg chg="mod">
          <ac:chgData name="Zachary Todd Reichenbach" userId="S::zare8746@colorado.edu::1e891503-3f97-448f-8c9a-8861e8ecf741" providerId="AD" clId="Web-{89331C0C-71A5-4FF8-9A13-F6BD8790E6DF}" dt="2022-10-03T15:49:35.028" v="56" actId="20577"/>
          <ac:spMkLst>
            <pc:docMk/>
            <pc:sldMk cId="1183093368" sldId="289"/>
            <ac:spMk id="7" creationId="{AF8F563F-141B-D6E5-F70F-F7B99FFF1AB7}"/>
          </ac:spMkLst>
        </pc:spChg>
      </pc:sldChg>
      <pc:sldChg chg="modSp">
        <pc:chgData name="Zachary Todd Reichenbach" userId="S::zare8746@colorado.edu::1e891503-3f97-448f-8c9a-8861e8ecf741" providerId="AD" clId="Web-{89331C0C-71A5-4FF8-9A13-F6BD8790E6DF}" dt="2022-10-03T15:41:38.398" v="35" actId="20577"/>
        <pc:sldMkLst>
          <pc:docMk/>
          <pc:sldMk cId="2286544828" sldId="302"/>
        </pc:sldMkLst>
        <pc:spChg chg="mod">
          <ac:chgData name="Zachary Todd Reichenbach" userId="S::zare8746@colorado.edu::1e891503-3f97-448f-8c9a-8861e8ecf741" providerId="AD" clId="Web-{89331C0C-71A5-4FF8-9A13-F6BD8790E6DF}" dt="2022-10-03T15:41:38.398" v="35" actId="20577"/>
          <ac:spMkLst>
            <pc:docMk/>
            <pc:sldMk cId="2286544828" sldId="302"/>
            <ac:spMk id="3" creationId="{AE6C6D97-0317-A368-0FD5-F2B72410703A}"/>
          </ac:spMkLst>
        </pc:spChg>
      </pc:sldChg>
      <pc:sldChg chg="modSp">
        <pc:chgData name="Zachary Todd Reichenbach" userId="S::zare8746@colorado.edu::1e891503-3f97-448f-8c9a-8861e8ecf741" providerId="AD" clId="Web-{89331C0C-71A5-4FF8-9A13-F6BD8790E6DF}" dt="2022-10-03T15:52:02.497" v="65" actId="1076"/>
        <pc:sldMkLst>
          <pc:docMk/>
          <pc:sldMk cId="1084657629" sldId="320"/>
        </pc:sldMkLst>
        <pc:graphicFrameChg chg="mod">
          <ac:chgData name="Zachary Todd Reichenbach" userId="S::zare8746@colorado.edu::1e891503-3f97-448f-8c9a-8861e8ecf741" providerId="AD" clId="Web-{89331C0C-71A5-4FF8-9A13-F6BD8790E6DF}" dt="2022-10-03T15:52:02.497" v="65" actId="1076"/>
          <ac:graphicFrameMkLst>
            <pc:docMk/>
            <pc:sldMk cId="1084657629" sldId="320"/>
            <ac:graphicFrameMk id="5" creationId="{3F482DDB-F397-B4A1-36F5-CED34FA60846}"/>
          </ac:graphicFrameMkLst>
        </pc:graphicFrameChg>
      </pc:sldChg>
      <pc:sldChg chg="modSp">
        <pc:chgData name="Zachary Todd Reichenbach" userId="S::zare8746@colorado.edu::1e891503-3f97-448f-8c9a-8861e8ecf741" providerId="AD" clId="Web-{89331C0C-71A5-4FF8-9A13-F6BD8790E6DF}" dt="2022-10-03T15:54:02.155" v="77" actId="20577"/>
        <pc:sldMkLst>
          <pc:docMk/>
          <pc:sldMk cId="3416320913" sldId="321"/>
        </pc:sldMkLst>
        <pc:spChg chg="mod">
          <ac:chgData name="Zachary Todd Reichenbach" userId="S::zare8746@colorado.edu::1e891503-3f97-448f-8c9a-8861e8ecf741" providerId="AD" clId="Web-{89331C0C-71A5-4FF8-9A13-F6BD8790E6DF}" dt="2022-10-03T15:54:02.155" v="77" actId="20577"/>
          <ac:spMkLst>
            <pc:docMk/>
            <pc:sldMk cId="3416320913" sldId="321"/>
            <ac:spMk id="3" creationId="{D68F2D13-2115-3566-EA5A-77417841DC76}"/>
          </ac:spMkLst>
        </pc:spChg>
      </pc:sldChg>
      <pc:sldChg chg="modSp">
        <pc:chgData name="Zachary Todd Reichenbach" userId="S::zare8746@colorado.edu::1e891503-3f97-448f-8c9a-8861e8ecf741" providerId="AD" clId="Web-{89331C0C-71A5-4FF8-9A13-F6BD8790E6DF}" dt="2022-10-03T15:44:17.337" v="51"/>
        <pc:sldMkLst>
          <pc:docMk/>
          <pc:sldMk cId="2981318173" sldId="322"/>
        </pc:sldMkLst>
        <pc:graphicFrameChg chg="mod modGraphic">
          <ac:chgData name="Zachary Todd Reichenbach" userId="S::zare8746@colorado.edu::1e891503-3f97-448f-8c9a-8861e8ecf741" providerId="AD" clId="Web-{89331C0C-71A5-4FF8-9A13-F6BD8790E6DF}" dt="2022-10-03T15:44:17.337" v="51"/>
          <ac:graphicFrameMkLst>
            <pc:docMk/>
            <pc:sldMk cId="2981318173" sldId="322"/>
            <ac:graphicFrameMk id="5" creationId="{3F482DDB-F397-B4A1-36F5-CED34FA60846}"/>
          </ac:graphicFrameMkLst>
        </pc:graphicFrameChg>
      </pc:sldChg>
    </pc:docChg>
  </pc:docChgLst>
  <pc:docChgLst>
    <pc:chgData name="Lewis Bittner" userId="S::lebi7657@colorado.edu::28ea3fe3-c179-4ef9-a473-e911d9e86067" providerId="AD" clId="Web-{06E4AE61-7DA3-4B20-8D82-679EE59CF89A}"/>
    <pc:docChg chg="modSld">
      <pc:chgData name="Lewis Bittner" userId="S::lebi7657@colorado.edu::28ea3fe3-c179-4ef9-a473-e911d9e86067" providerId="AD" clId="Web-{06E4AE61-7DA3-4B20-8D82-679EE59CF89A}" dt="2022-09-30T17:14:12.910" v="84" actId="20577"/>
      <pc:docMkLst>
        <pc:docMk/>
      </pc:docMkLst>
      <pc:sldChg chg="modSp">
        <pc:chgData name="Lewis Bittner" userId="S::lebi7657@colorado.edu::28ea3fe3-c179-4ef9-a473-e911d9e86067" providerId="AD" clId="Web-{06E4AE61-7DA3-4B20-8D82-679EE59CF89A}" dt="2022-09-30T17:14:12.910" v="84" actId="20577"/>
        <pc:sldMkLst>
          <pc:docMk/>
          <pc:sldMk cId="2529402194" sldId="275"/>
        </pc:sldMkLst>
        <pc:spChg chg="mod">
          <ac:chgData name="Lewis Bittner" userId="S::lebi7657@colorado.edu::28ea3fe3-c179-4ef9-a473-e911d9e86067" providerId="AD" clId="Web-{06E4AE61-7DA3-4B20-8D82-679EE59CF89A}" dt="2022-09-30T17:14:12.910" v="84" actId="20577"/>
          <ac:spMkLst>
            <pc:docMk/>
            <pc:sldMk cId="2529402194" sldId="275"/>
            <ac:spMk id="3" creationId="{CA5F7279-AFEA-21C1-0089-AF1417C7B8AA}"/>
          </ac:spMkLst>
        </pc:spChg>
      </pc:sldChg>
    </pc:docChg>
  </pc:docChgLst>
  <pc:docChgLst>
    <pc:chgData name="Zachary Todd Reichenbach" userId="S::zare8746@colorado.edu::1e891503-3f97-448f-8c9a-8861e8ecf741" providerId="AD" clId="Web-{7465CF00-B103-46D9-856B-49FE0C6C1B88}"/>
    <pc:docChg chg="addSld modSld sldOrd">
      <pc:chgData name="Zachary Todd Reichenbach" userId="S::zare8746@colorado.edu::1e891503-3f97-448f-8c9a-8861e8ecf741" providerId="AD" clId="Web-{7465CF00-B103-46D9-856B-49FE0C6C1B88}" dt="2022-10-03T05:36:18.079" v="3016" actId="1076"/>
      <pc:docMkLst>
        <pc:docMk/>
      </pc:docMkLst>
      <pc:sldChg chg="addSp delSp modSp">
        <pc:chgData name="Zachary Todd Reichenbach" userId="S::zare8746@colorado.edu::1e891503-3f97-448f-8c9a-8861e8ecf741" providerId="AD" clId="Web-{7465CF00-B103-46D9-856B-49FE0C6C1B88}" dt="2022-10-03T04:20:28.203" v="5" actId="20577"/>
        <pc:sldMkLst>
          <pc:docMk/>
          <pc:sldMk cId="160437361" sldId="283"/>
        </pc:sldMkLst>
        <pc:spChg chg="add del mod">
          <ac:chgData name="Zachary Todd Reichenbach" userId="S::zare8746@colorado.edu::1e891503-3f97-448f-8c9a-8861e8ecf741" providerId="AD" clId="Web-{7465CF00-B103-46D9-856B-49FE0C6C1B88}" dt="2022-10-03T04:20:28.203" v="5" actId="20577"/>
          <ac:spMkLst>
            <pc:docMk/>
            <pc:sldMk cId="160437361" sldId="283"/>
            <ac:spMk id="5" creationId="{03A22E33-C448-4636-C986-FD0F592EF6D7}"/>
          </ac:spMkLst>
        </pc:spChg>
      </pc:sldChg>
      <pc:sldChg chg="modSp mod ord modClrScheme chgLayout">
        <pc:chgData name="Zachary Todd Reichenbach" userId="S::zare8746@colorado.edu::1e891503-3f97-448f-8c9a-8861e8ecf741" providerId="AD" clId="Web-{7465CF00-B103-46D9-856B-49FE0C6C1B88}" dt="2022-10-03T05:36:18.079" v="3016" actId="1076"/>
        <pc:sldMkLst>
          <pc:docMk/>
          <pc:sldMk cId="1084657629" sldId="320"/>
        </pc:sldMkLst>
        <pc:spChg chg="mod ord">
          <ac:chgData name="Zachary Todd Reichenbach" userId="S::zare8746@colorado.edu::1e891503-3f97-448f-8c9a-8861e8ecf741" providerId="AD" clId="Web-{7465CF00-B103-46D9-856B-49FE0C6C1B88}" dt="2022-10-03T05:31:45.870" v="2715" actId="1076"/>
          <ac:spMkLst>
            <pc:docMk/>
            <pc:sldMk cId="1084657629" sldId="320"/>
            <ac:spMk id="2" creationId="{FDDEDDE5-2487-E9EF-8788-FA1A3A1497FE}"/>
          </ac:spMkLst>
        </pc:spChg>
        <pc:spChg chg="mod ord">
          <ac:chgData name="Zachary Todd Reichenbach" userId="S::zare8746@colorado.edu::1e891503-3f97-448f-8c9a-8861e8ecf741" providerId="AD" clId="Web-{7465CF00-B103-46D9-856B-49FE0C6C1B88}" dt="2022-10-03T05:25:45.939" v="1424"/>
          <ac:spMkLst>
            <pc:docMk/>
            <pc:sldMk cId="1084657629" sldId="320"/>
            <ac:spMk id="4" creationId="{34B540E9-C3A8-E07E-3E73-0302DC3A5CA5}"/>
          </ac:spMkLst>
        </pc:spChg>
        <pc:graphicFrameChg chg="mod ord modGraphic">
          <ac:chgData name="Zachary Todd Reichenbach" userId="S::zare8746@colorado.edu::1e891503-3f97-448f-8c9a-8861e8ecf741" providerId="AD" clId="Web-{7465CF00-B103-46D9-856B-49FE0C6C1B88}" dt="2022-10-03T05:36:18.079" v="3016" actId="1076"/>
          <ac:graphicFrameMkLst>
            <pc:docMk/>
            <pc:sldMk cId="1084657629" sldId="320"/>
            <ac:graphicFrameMk id="5" creationId="{3F482DDB-F397-B4A1-36F5-CED34FA60846}"/>
          </ac:graphicFrameMkLst>
        </pc:graphicFrameChg>
      </pc:sldChg>
      <pc:sldChg chg="addSp delSp modSp new">
        <pc:chgData name="Zachary Todd Reichenbach" userId="S::zare8746@colorado.edu::1e891503-3f97-448f-8c9a-8861e8ecf741" providerId="AD" clId="Web-{7465CF00-B103-46D9-856B-49FE0C6C1B88}" dt="2022-10-03T04:27:10.491" v="204"/>
        <pc:sldMkLst>
          <pc:docMk/>
          <pc:sldMk cId="3416320913" sldId="321"/>
        </pc:sldMkLst>
        <pc:spChg chg="mod">
          <ac:chgData name="Zachary Todd Reichenbach" userId="S::zare8746@colorado.edu::1e891503-3f97-448f-8c9a-8861e8ecf741" providerId="AD" clId="Web-{7465CF00-B103-46D9-856B-49FE0C6C1B88}" dt="2022-10-03T04:20:44.610" v="8" actId="20577"/>
          <ac:spMkLst>
            <pc:docMk/>
            <pc:sldMk cId="3416320913" sldId="321"/>
            <ac:spMk id="2" creationId="{8A4A98B2-4E09-61FF-E7C8-C141DD330BD6}"/>
          </ac:spMkLst>
        </pc:spChg>
        <pc:spChg chg="mod">
          <ac:chgData name="Zachary Todd Reichenbach" userId="S::zare8746@colorado.edu::1e891503-3f97-448f-8c9a-8861e8ecf741" providerId="AD" clId="Web-{7465CF00-B103-46D9-856B-49FE0C6C1B88}" dt="2022-10-03T04:24:28.629" v="196" actId="20577"/>
          <ac:spMkLst>
            <pc:docMk/>
            <pc:sldMk cId="3416320913" sldId="321"/>
            <ac:spMk id="3" creationId="{D68F2D13-2115-3566-EA5A-77417841DC76}"/>
          </ac:spMkLst>
        </pc:spChg>
        <pc:spChg chg="mod">
          <ac:chgData name="Zachary Todd Reichenbach" userId="S::zare8746@colorado.edu::1e891503-3f97-448f-8c9a-8861e8ecf741" providerId="AD" clId="Web-{7465CF00-B103-46D9-856B-49FE0C6C1B88}" dt="2022-10-03T04:20:35.047" v="6" actId="20577"/>
          <ac:spMkLst>
            <pc:docMk/>
            <pc:sldMk cId="3416320913" sldId="321"/>
            <ac:spMk id="4" creationId="{6DDFE478-918E-E003-6296-2906D9450B34}"/>
          </ac:spMkLst>
        </pc:spChg>
        <pc:spChg chg="add">
          <ac:chgData name="Zachary Todd Reichenbach" userId="S::zare8746@colorado.edu::1e891503-3f97-448f-8c9a-8861e8ecf741" providerId="AD" clId="Web-{7465CF00-B103-46D9-856B-49FE0C6C1B88}" dt="2022-10-03T04:27:03.866" v="203"/>
          <ac:spMkLst>
            <pc:docMk/>
            <pc:sldMk cId="3416320913" sldId="321"/>
            <ac:spMk id="8" creationId="{4AC7D6D8-7000-7470-D27A-8157D2B92116}"/>
          </ac:spMkLst>
        </pc:spChg>
        <pc:spChg chg="add">
          <ac:chgData name="Zachary Todd Reichenbach" userId="S::zare8746@colorado.edu::1e891503-3f97-448f-8c9a-8861e8ecf741" providerId="AD" clId="Web-{7465CF00-B103-46D9-856B-49FE0C6C1B88}" dt="2022-10-03T04:27:10.491" v="204"/>
          <ac:spMkLst>
            <pc:docMk/>
            <pc:sldMk cId="3416320913" sldId="321"/>
            <ac:spMk id="10" creationId="{5865C4B5-EAAB-D302-E16E-84BB8DB048EF}"/>
          </ac:spMkLst>
        </pc:spChg>
        <pc:picChg chg="add del mod">
          <ac:chgData name="Zachary Todd Reichenbach" userId="S::zare8746@colorado.edu::1e891503-3f97-448f-8c9a-8861e8ecf741" providerId="AD" clId="Web-{7465CF00-B103-46D9-856B-49FE0C6C1B88}" dt="2022-10-03T04:24:34.035" v="198"/>
          <ac:picMkLst>
            <pc:docMk/>
            <pc:sldMk cId="3416320913" sldId="321"/>
            <ac:picMk id="5" creationId="{BD972DC3-46FB-595C-D092-CA3AAB0439FB}"/>
          </ac:picMkLst>
        </pc:picChg>
        <pc:picChg chg="add mod">
          <ac:chgData name="Zachary Todd Reichenbach" userId="S::zare8746@colorado.edu::1e891503-3f97-448f-8c9a-8861e8ecf741" providerId="AD" clId="Web-{7465CF00-B103-46D9-856B-49FE0C6C1B88}" dt="2022-10-03T04:25:30.693" v="202" actId="1076"/>
          <ac:picMkLst>
            <pc:docMk/>
            <pc:sldMk cId="3416320913" sldId="321"/>
            <ac:picMk id="6" creationId="{74DECEA0-E7F7-05D4-F6B5-C9E8C317D826}"/>
          </ac:picMkLst>
        </pc:picChg>
      </pc:sldChg>
    </pc:docChg>
  </pc:docChgLst>
  <pc:docChgLst>
    <pc:chgData name="Zachary Todd Reichenbach" userId="S::zare8746@colorado.edu::1e891503-3f97-448f-8c9a-8861e8ecf741" providerId="AD" clId="Web-{90A5CA22-F841-1E48-F432-C866AA9A5247}"/>
    <pc:docChg chg="addSld modSld sldOrd">
      <pc:chgData name="Zachary Todd Reichenbach" userId="S::zare8746@colorado.edu::1e891503-3f97-448f-8c9a-8861e8ecf741" providerId="AD" clId="Web-{90A5CA22-F841-1E48-F432-C866AA9A5247}" dt="2022-10-03T05:48:59.733" v="75"/>
      <pc:docMkLst>
        <pc:docMk/>
      </pc:docMkLst>
      <pc:sldChg chg="modSp">
        <pc:chgData name="Zachary Todd Reichenbach" userId="S::zare8746@colorado.edu::1e891503-3f97-448f-8c9a-8861e8ecf741" providerId="AD" clId="Web-{90A5CA22-F841-1E48-F432-C866AA9A5247}" dt="2022-10-03T05:48:59.733" v="75"/>
        <pc:sldMkLst>
          <pc:docMk/>
          <pc:sldMk cId="1084657629" sldId="320"/>
        </pc:sldMkLst>
        <pc:spChg chg="mod">
          <ac:chgData name="Zachary Todd Reichenbach" userId="S::zare8746@colorado.edu::1e891503-3f97-448f-8c9a-8861e8ecf741" providerId="AD" clId="Web-{90A5CA22-F841-1E48-F432-C866AA9A5247}" dt="2022-10-03T05:48:59.733" v="75"/>
          <ac:spMkLst>
            <pc:docMk/>
            <pc:sldMk cId="1084657629" sldId="320"/>
            <ac:spMk id="6" creationId="{A2F1E8F8-AC22-5391-6F92-337A8714E620}"/>
          </ac:spMkLst>
        </pc:spChg>
        <pc:graphicFrameChg chg="mod modGraphic">
          <ac:chgData name="Zachary Todd Reichenbach" userId="S::zare8746@colorado.edu::1e891503-3f97-448f-8c9a-8861e8ecf741" providerId="AD" clId="Web-{90A5CA22-F841-1E48-F432-C866AA9A5247}" dt="2022-10-03T05:48:21.154" v="71"/>
          <ac:graphicFrameMkLst>
            <pc:docMk/>
            <pc:sldMk cId="1084657629" sldId="320"/>
            <ac:graphicFrameMk id="5" creationId="{3F482DDB-F397-B4A1-36F5-CED34FA60846}"/>
          </ac:graphicFrameMkLst>
        </pc:graphicFrameChg>
      </pc:sldChg>
      <pc:sldChg chg="modSp add ord replId">
        <pc:chgData name="Zachary Todd Reichenbach" userId="S::zare8746@colorado.edu::1e891503-3f97-448f-8c9a-8861e8ecf741" providerId="AD" clId="Web-{90A5CA22-F841-1E48-F432-C866AA9A5247}" dt="2022-10-03T05:48:43.733" v="74"/>
        <pc:sldMkLst>
          <pc:docMk/>
          <pc:sldMk cId="2981318173" sldId="322"/>
        </pc:sldMkLst>
        <pc:spChg chg="mod">
          <ac:chgData name="Zachary Todd Reichenbach" userId="S::zare8746@colorado.edu::1e891503-3f97-448f-8c9a-8861e8ecf741" providerId="AD" clId="Web-{90A5CA22-F841-1E48-F432-C866AA9A5247}" dt="2022-10-03T05:47:31.060" v="3" actId="20577"/>
          <ac:spMkLst>
            <pc:docMk/>
            <pc:sldMk cId="2981318173" sldId="322"/>
            <ac:spMk id="2" creationId="{FDDEDDE5-2487-E9EF-8788-FA1A3A1497FE}"/>
          </ac:spMkLst>
        </pc:spChg>
        <pc:spChg chg="mod">
          <ac:chgData name="Zachary Todd Reichenbach" userId="S::zare8746@colorado.edu::1e891503-3f97-448f-8c9a-8861e8ecf741" providerId="AD" clId="Web-{90A5CA22-F841-1E48-F432-C866AA9A5247}" dt="2022-10-03T05:48:34.967" v="73"/>
          <ac:spMkLst>
            <pc:docMk/>
            <pc:sldMk cId="2981318173" sldId="322"/>
            <ac:spMk id="7" creationId="{172F7EAC-0399-21C7-89E8-89CC658ADD27}"/>
          </ac:spMkLst>
        </pc:spChg>
        <pc:spChg chg="mod">
          <ac:chgData name="Zachary Todd Reichenbach" userId="S::zare8746@colorado.edu::1e891503-3f97-448f-8c9a-8861e8ecf741" providerId="AD" clId="Web-{90A5CA22-F841-1E48-F432-C866AA9A5247}" dt="2022-10-03T05:48:43.733" v="74"/>
          <ac:spMkLst>
            <pc:docMk/>
            <pc:sldMk cId="2981318173" sldId="322"/>
            <ac:spMk id="8" creationId="{C8219BED-C112-55CE-564D-D350F5D0543A}"/>
          </ac:spMkLst>
        </pc:spChg>
        <pc:graphicFrameChg chg="mod modGraphic">
          <ac:chgData name="Zachary Todd Reichenbach" userId="S::zare8746@colorado.edu::1e891503-3f97-448f-8c9a-8861e8ecf741" providerId="AD" clId="Web-{90A5CA22-F841-1E48-F432-C866AA9A5247}" dt="2022-10-03T05:48:03.841" v="35"/>
          <ac:graphicFrameMkLst>
            <pc:docMk/>
            <pc:sldMk cId="2981318173" sldId="322"/>
            <ac:graphicFrameMk id="5" creationId="{3F482DDB-F397-B4A1-36F5-CED34FA60846}"/>
          </ac:graphicFrameMkLst>
        </pc:graphicFrameChg>
      </pc:sldChg>
    </pc:docChg>
  </pc:docChgLst>
  <pc:docChgLst>
    <pc:chgData name="Andrew Joseph Sapuppo" userId="S::ansa5657@colorado.edu::8d968ab3-5918-475b-bf97-02051fc82110" providerId="AD" clId="Web-{C0D27E3F-9C9A-4F18-979F-989CF8A1CAF5}"/>
    <pc:docChg chg="addSld modSld">
      <pc:chgData name="Andrew Joseph Sapuppo" userId="S::ansa5657@colorado.edu::8d968ab3-5918-475b-bf97-02051fc82110" providerId="AD" clId="Web-{C0D27E3F-9C9A-4F18-979F-989CF8A1CAF5}" dt="2022-09-26T17:29:08.306" v="116" actId="20577"/>
      <pc:docMkLst>
        <pc:docMk/>
      </pc:docMkLst>
      <pc:sldChg chg="modSp">
        <pc:chgData name="Andrew Joseph Sapuppo" userId="S::ansa5657@colorado.edu::8d968ab3-5918-475b-bf97-02051fc82110" providerId="AD" clId="Web-{C0D27E3F-9C9A-4F18-979F-989CF8A1CAF5}" dt="2022-09-26T17:29:08.306" v="116" actId="20577"/>
        <pc:sldMkLst>
          <pc:docMk/>
          <pc:sldMk cId="3616640158" sldId="257"/>
        </pc:sldMkLst>
        <pc:spChg chg="mod">
          <ac:chgData name="Andrew Joseph Sapuppo" userId="S::ansa5657@colorado.edu::8d968ab3-5918-475b-bf97-02051fc82110" providerId="AD" clId="Web-{C0D27E3F-9C9A-4F18-979F-989CF8A1CAF5}" dt="2022-09-26T17:26:43.366" v="17" actId="20577"/>
          <ac:spMkLst>
            <pc:docMk/>
            <pc:sldMk cId="3616640158" sldId="257"/>
            <ac:spMk id="2" creationId="{896DEFE6-B67B-41C0-920B-19A18E8124F1}"/>
          </ac:spMkLst>
        </pc:spChg>
        <pc:spChg chg="mod">
          <ac:chgData name="Andrew Joseph Sapuppo" userId="S::ansa5657@colorado.edu::8d968ab3-5918-475b-bf97-02051fc82110" providerId="AD" clId="Web-{C0D27E3F-9C9A-4F18-979F-989CF8A1CAF5}" dt="2022-09-26T17:29:08.306" v="116" actId="20577"/>
          <ac:spMkLst>
            <pc:docMk/>
            <pc:sldMk cId="3616640158" sldId="257"/>
            <ac:spMk id="3" creationId="{135EEEDA-EFE1-BE05-6B35-01529CE50CEC}"/>
          </ac:spMkLst>
        </pc:spChg>
      </pc:sldChg>
      <pc:sldChg chg="modSp">
        <pc:chgData name="Andrew Joseph Sapuppo" userId="S::ansa5657@colorado.edu::8d968ab3-5918-475b-bf97-02051fc82110" providerId="AD" clId="Web-{C0D27E3F-9C9A-4F18-979F-989CF8A1CAF5}" dt="2022-09-26T17:28:12.445" v="88" actId="20577"/>
        <pc:sldMkLst>
          <pc:docMk/>
          <pc:sldMk cId="2335471924" sldId="258"/>
        </pc:sldMkLst>
        <pc:spChg chg="mod">
          <ac:chgData name="Andrew Joseph Sapuppo" userId="S::ansa5657@colorado.edu::8d968ab3-5918-475b-bf97-02051fc82110" providerId="AD" clId="Web-{C0D27E3F-9C9A-4F18-979F-989CF8A1CAF5}" dt="2022-09-26T17:27:10.116" v="49" actId="20577"/>
          <ac:spMkLst>
            <pc:docMk/>
            <pc:sldMk cId="2335471924" sldId="258"/>
            <ac:spMk id="2" creationId="{A14A8212-C947-BEC7-5B46-BCAC843BD30F}"/>
          </ac:spMkLst>
        </pc:spChg>
        <pc:spChg chg="mod">
          <ac:chgData name="Andrew Joseph Sapuppo" userId="S::ansa5657@colorado.edu::8d968ab3-5918-475b-bf97-02051fc82110" providerId="AD" clId="Web-{C0D27E3F-9C9A-4F18-979F-989CF8A1CAF5}" dt="2022-09-26T17:28:12.445" v="88" actId="20577"/>
          <ac:spMkLst>
            <pc:docMk/>
            <pc:sldMk cId="2335471924" sldId="258"/>
            <ac:spMk id="3" creationId="{07BF068C-D278-3405-4A17-16D366462A82}"/>
          </ac:spMkLst>
        </pc:spChg>
      </pc:sldChg>
      <pc:sldChg chg="modSp new">
        <pc:chgData name="Andrew Joseph Sapuppo" userId="S::ansa5657@colorado.edu::8d968ab3-5918-475b-bf97-02051fc82110" providerId="AD" clId="Web-{C0D27E3F-9C9A-4F18-979F-989CF8A1CAF5}" dt="2022-09-26T17:27:06.288" v="48" actId="20577"/>
        <pc:sldMkLst>
          <pc:docMk/>
          <pc:sldMk cId="968686862" sldId="259"/>
        </pc:sldMkLst>
        <pc:spChg chg="mod">
          <ac:chgData name="Andrew Joseph Sapuppo" userId="S::ansa5657@colorado.edu::8d968ab3-5918-475b-bf97-02051fc82110" providerId="AD" clId="Web-{C0D27E3F-9C9A-4F18-979F-989CF8A1CAF5}" dt="2022-09-26T17:27:06.288" v="48" actId="20577"/>
          <ac:spMkLst>
            <pc:docMk/>
            <pc:sldMk cId="968686862" sldId="259"/>
            <ac:spMk id="2" creationId="{E631D012-A677-6A81-9035-C5DEE0D251B7}"/>
          </ac:spMkLst>
        </pc:spChg>
      </pc:sldChg>
      <pc:sldChg chg="modSp new">
        <pc:chgData name="Andrew Joseph Sapuppo" userId="S::ansa5657@colorado.edu::8d968ab3-5918-475b-bf97-02051fc82110" providerId="AD" clId="Web-{C0D27E3F-9C9A-4F18-979F-989CF8A1CAF5}" dt="2022-09-26T17:27:25.523" v="77" actId="20577"/>
        <pc:sldMkLst>
          <pc:docMk/>
          <pc:sldMk cId="4060170499" sldId="260"/>
        </pc:sldMkLst>
        <pc:spChg chg="mod">
          <ac:chgData name="Andrew Joseph Sapuppo" userId="S::ansa5657@colorado.edu::8d968ab3-5918-475b-bf97-02051fc82110" providerId="AD" clId="Web-{C0D27E3F-9C9A-4F18-979F-989CF8A1CAF5}" dt="2022-09-26T17:27:25.523" v="77" actId="20577"/>
          <ac:spMkLst>
            <pc:docMk/>
            <pc:sldMk cId="4060170499" sldId="260"/>
            <ac:spMk id="2" creationId="{FDDEDDE5-2487-E9EF-8788-FA1A3A1497FE}"/>
          </ac:spMkLst>
        </pc:spChg>
      </pc:sldChg>
    </pc:docChg>
  </pc:docChgLst>
  <pc:docChgLst>
    <pc:chgData name="Fabrizio Roberts" userId="S::faro2061@colorado.edu::4669e1ae-4484-4fbb-934d-5b8ec669399c" providerId="AD" clId="Web-{2257CC58-EEF8-4E0B-BFD4-EC857F3CF642}"/>
    <pc:docChg chg="addSld delSld modSld">
      <pc:chgData name="Fabrizio Roberts" userId="S::faro2061@colorado.edu::4669e1ae-4484-4fbb-934d-5b8ec669399c" providerId="AD" clId="Web-{2257CC58-EEF8-4E0B-BFD4-EC857F3CF642}" dt="2022-10-02T21:29:28.748" v="260"/>
      <pc:docMkLst>
        <pc:docMk/>
      </pc:docMkLst>
      <pc:sldChg chg="modSp">
        <pc:chgData name="Fabrizio Roberts" userId="S::faro2061@colorado.edu::4669e1ae-4484-4fbb-934d-5b8ec669399c" providerId="AD" clId="Web-{2257CC58-EEF8-4E0B-BFD4-EC857F3CF642}" dt="2022-10-02T21:06:18.539" v="17" actId="20577"/>
        <pc:sldMkLst>
          <pc:docMk/>
          <pc:sldMk cId="2130873999" sldId="286"/>
        </pc:sldMkLst>
        <pc:spChg chg="mod">
          <ac:chgData name="Fabrizio Roberts" userId="S::faro2061@colorado.edu::4669e1ae-4484-4fbb-934d-5b8ec669399c" providerId="AD" clId="Web-{2257CC58-EEF8-4E0B-BFD4-EC857F3CF642}" dt="2022-10-02T21:06:18.539" v="17" actId="20577"/>
          <ac:spMkLst>
            <pc:docMk/>
            <pc:sldMk cId="2130873999" sldId="286"/>
            <ac:spMk id="3" creationId="{69250D1E-BC23-F764-2C23-2BD0B829E3DF}"/>
          </ac:spMkLst>
        </pc:spChg>
      </pc:sldChg>
      <pc:sldChg chg="modSp del">
        <pc:chgData name="Fabrizio Roberts" userId="S::faro2061@colorado.edu::4669e1ae-4484-4fbb-934d-5b8ec669399c" providerId="AD" clId="Web-{2257CC58-EEF8-4E0B-BFD4-EC857F3CF642}" dt="2022-10-02T21:25:07.197" v="254"/>
        <pc:sldMkLst>
          <pc:docMk/>
          <pc:sldMk cId="1649832626" sldId="304"/>
        </pc:sldMkLst>
        <pc:spChg chg="mod">
          <ac:chgData name="Fabrizio Roberts" userId="S::faro2061@colorado.edu::4669e1ae-4484-4fbb-934d-5b8ec669399c" providerId="AD" clId="Web-{2257CC58-EEF8-4E0B-BFD4-EC857F3CF642}" dt="2022-10-02T21:16:24.095" v="252" actId="20577"/>
          <ac:spMkLst>
            <pc:docMk/>
            <pc:sldMk cId="1649832626" sldId="304"/>
            <ac:spMk id="3" creationId="{BD02CB31-1520-0837-C15D-D0BA271BA819}"/>
          </ac:spMkLst>
        </pc:spChg>
      </pc:sldChg>
      <pc:sldChg chg="del">
        <pc:chgData name="Fabrizio Roberts" userId="S::faro2061@colorado.edu::4669e1ae-4484-4fbb-934d-5b8ec669399c" providerId="AD" clId="Web-{2257CC58-EEF8-4E0B-BFD4-EC857F3CF642}" dt="2022-10-02T21:25:07.181" v="253"/>
        <pc:sldMkLst>
          <pc:docMk/>
          <pc:sldMk cId="1906673363" sldId="309"/>
        </pc:sldMkLst>
      </pc:sldChg>
      <pc:sldChg chg="modSp del">
        <pc:chgData name="Fabrizio Roberts" userId="S::faro2061@colorado.edu::4669e1ae-4484-4fbb-934d-5b8ec669399c" providerId="AD" clId="Web-{2257CC58-EEF8-4E0B-BFD4-EC857F3CF642}" dt="2022-10-02T21:29:28.748" v="260"/>
        <pc:sldMkLst>
          <pc:docMk/>
          <pc:sldMk cId="271892468" sldId="312"/>
        </pc:sldMkLst>
        <pc:spChg chg="mod">
          <ac:chgData name="Fabrizio Roberts" userId="S::faro2061@colorado.edu::4669e1ae-4484-4fbb-934d-5b8ec669399c" providerId="AD" clId="Web-{2257CC58-EEF8-4E0B-BFD4-EC857F3CF642}" dt="2022-10-02T21:28:46.934" v="257" actId="1076"/>
          <ac:spMkLst>
            <pc:docMk/>
            <pc:sldMk cId="271892468" sldId="312"/>
            <ac:spMk id="2" creationId="{B5D6DFDF-0B9B-9DA4-11A0-2F9F84E42160}"/>
          </ac:spMkLst>
        </pc:spChg>
      </pc:sldChg>
      <pc:sldChg chg="new del">
        <pc:chgData name="Fabrizio Roberts" userId="S::faro2061@colorado.edu::4669e1ae-4484-4fbb-934d-5b8ec669399c" providerId="AD" clId="Web-{2257CC58-EEF8-4E0B-BFD4-EC857F3CF642}" dt="2022-10-02T21:29:19.654" v="259"/>
        <pc:sldMkLst>
          <pc:docMk/>
          <pc:sldMk cId="2387194070" sldId="314"/>
        </pc:sldMkLst>
      </pc:sldChg>
    </pc:docChg>
  </pc:docChgLst>
  <pc:docChgLst>
    <pc:chgData name="Amir Jalen Tillis" userId="S::amti9418@colorado.edu::35aff285-1176-46d8-84e2-a019c930f016" providerId="AD" clId="Web-{35705944-6E3D-42F7-B49C-1D244C7FE8FB}"/>
    <pc:docChg chg="addSld modSld">
      <pc:chgData name="Amir Jalen Tillis" userId="S::amti9418@colorado.edu::35aff285-1176-46d8-84e2-a019c930f016" providerId="AD" clId="Web-{35705944-6E3D-42F7-B49C-1D244C7FE8FB}" dt="2022-10-02T18:17:19.574" v="1555" actId="20577"/>
      <pc:docMkLst>
        <pc:docMk/>
      </pc:docMkLst>
      <pc:sldChg chg="modSp">
        <pc:chgData name="Amir Jalen Tillis" userId="S::amti9418@colorado.edu::35aff285-1176-46d8-84e2-a019c930f016" providerId="AD" clId="Web-{35705944-6E3D-42F7-B49C-1D244C7FE8FB}" dt="2022-10-02T18:11:54.318" v="1294" actId="20577"/>
        <pc:sldMkLst>
          <pc:docMk/>
          <pc:sldMk cId="3616640158" sldId="257"/>
        </pc:sldMkLst>
        <pc:spChg chg="mod">
          <ac:chgData name="Amir Jalen Tillis" userId="S::amti9418@colorado.edu::35aff285-1176-46d8-84e2-a019c930f016" providerId="AD" clId="Web-{35705944-6E3D-42F7-B49C-1D244C7FE8FB}" dt="2022-10-02T18:11:54.318" v="1294" actId="20577"/>
          <ac:spMkLst>
            <pc:docMk/>
            <pc:sldMk cId="3616640158" sldId="257"/>
            <ac:spMk id="3" creationId="{135EEEDA-EFE1-BE05-6B35-01529CE50CEC}"/>
          </ac:spMkLst>
        </pc:spChg>
      </pc:sldChg>
      <pc:sldChg chg="addSp modSp">
        <pc:chgData name="Amir Jalen Tillis" userId="S::amti9418@colorado.edu::35aff285-1176-46d8-84e2-a019c930f016" providerId="AD" clId="Web-{35705944-6E3D-42F7-B49C-1D244C7FE8FB}" dt="2022-10-02T18:17:19.574" v="1555" actId="20577"/>
        <pc:sldMkLst>
          <pc:docMk/>
          <pc:sldMk cId="968686862" sldId="259"/>
        </pc:sldMkLst>
        <pc:spChg chg="mod">
          <ac:chgData name="Amir Jalen Tillis" userId="S::amti9418@colorado.edu::35aff285-1176-46d8-84e2-a019c930f016" providerId="AD" clId="Web-{35705944-6E3D-42F7-B49C-1D244C7FE8FB}" dt="2022-10-02T18:17:00.589" v="1548" actId="20577"/>
          <ac:spMkLst>
            <pc:docMk/>
            <pc:sldMk cId="968686862" sldId="259"/>
            <ac:spMk id="3" creationId="{0F4F0621-EA4B-7CFB-98C3-2A178E3F83CC}"/>
          </ac:spMkLst>
        </pc:spChg>
        <pc:spChg chg="add mod">
          <ac:chgData name="Amir Jalen Tillis" userId="S::amti9418@colorado.edu::35aff285-1176-46d8-84e2-a019c930f016" providerId="AD" clId="Web-{35705944-6E3D-42F7-B49C-1D244C7FE8FB}" dt="2022-10-02T18:17:19.574" v="1555" actId="20577"/>
          <ac:spMkLst>
            <pc:docMk/>
            <pc:sldMk cId="968686862" sldId="259"/>
            <ac:spMk id="4" creationId="{03DE6EFC-22F2-B58D-DB5B-B12D0C49B8DA}"/>
          </ac:spMkLst>
        </pc:spChg>
      </pc:sldChg>
      <pc:sldChg chg="modSp">
        <pc:chgData name="Amir Jalen Tillis" userId="S::amti9418@colorado.edu::35aff285-1176-46d8-84e2-a019c930f016" providerId="AD" clId="Web-{35705944-6E3D-42F7-B49C-1D244C7FE8FB}" dt="2022-10-02T17:35:26.103" v="66" actId="20577"/>
        <pc:sldMkLst>
          <pc:docMk/>
          <pc:sldMk cId="4060170499" sldId="260"/>
        </pc:sldMkLst>
        <pc:spChg chg="mod">
          <ac:chgData name="Amir Jalen Tillis" userId="S::amti9418@colorado.edu::35aff285-1176-46d8-84e2-a019c930f016" providerId="AD" clId="Web-{35705944-6E3D-42F7-B49C-1D244C7FE8FB}" dt="2022-10-02T17:35:26.103" v="66" actId="20577"/>
          <ac:spMkLst>
            <pc:docMk/>
            <pc:sldMk cId="4060170499" sldId="260"/>
            <ac:spMk id="2" creationId="{FDDEDDE5-2487-E9EF-8788-FA1A3A1497FE}"/>
          </ac:spMkLst>
        </pc:spChg>
      </pc:sldChg>
      <pc:sldChg chg="modSp new">
        <pc:chgData name="Amir Jalen Tillis" userId="S::amti9418@colorado.edu::35aff285-1176-46d8-84e2-a019c930f016" providerId="AD" clId="Web-{35705944-6E3D-42F7-B49C-1D244C7FE8FB}" dt="2022-10-02T18:11:27.802" v="1291" actId="20577"/>
        <pc:sldMkLst>
          <pc:docMk/>
          <pc:sldMk cId="3862203661" sldId="294"/>
        </pc:sldMkLst>
        <pc:spChg chg="mod">
          <ac:chgData name="Amir Jalen Tillis" userId="S::amti9418@colorado.edu::35aff285-1176-46d8-84e2-a019c930f016" providerId="AD" clId="Web-{35705944-6E3D-42F7-B49C-1D244C7FE8FB}" dt="2022-10-02T17:33:50.820" v="32" actId="20577"/>
          <ac:spMkLst>
            <pc:docMk/>
            <pc:sldMk cId="3862203661" sldId="294"/>
            <ac:spMk id="2" creationId="{0737E483-67E1-7983-5239-BBD3EAD53279}"/>
          </ac:spMkLst>
        </pc:spChg>
        <pc:spChg chg="mod">
          <ac:chgData name="Amir Jalen Tillis" userId="S::amti9418@colorado.edu::35aff285-1176-46d8-84e2-a019c930f016" providerId="AD" clId="Web-{35705944-6E3D-42F7-B49C-1D244C7FE8FB}" dt="2022-10-02T18:11:27.802" v="1291" actId="20577"/>
          <ac:spMkLst>
            <pc:docMk/>
            <pc:sldMk cId="3862203661" sldId="294"/>
            <ac:spMk id="3" creationId="{92EF517D-3000-4499-D984-C54BCE1F7608}"/>
          </ac:spMkLst>
        </pc:spChg>
      </pc:sldChg>
      <pc:sldChg chg="modSp new">
        <pc:chgData name="Amir Jalen Tillis" userId="S::amti9418@colorado.edu::35aff285-1176-46d8-84e2-a019c930f016" providerId="AD" clId="Web-{35705944-6E3D-42F7-B49C-1D244C7FE8FB}" dt="2022-10-02T18:13:36.508" v="1298" actId="20577"/>
        <pc:sldMkLst>
          <pc:docMk/>
          <pc:sldMk cId="3369821978" sldId="295"/>
        </pc:sldMkLst>
        <pc:spChg chg="mod">
          <ac:chgData name="Amir Jalen Tillis" userId="S::amti9418@colorado.edu::35aff285-1176-46d8-84e2-a019c930f016" providerId="AD" clId="Web-{35705944-6E3D-42F7-B49C-1D244C7FE8FB}" dt="2022-10-02T17:35:09.150" v="56" actId="20577"/>
          <ac:spMkLst>
            <pc:docMk/>
            <pc:sldMk cId="3369821978" sldId="295"/>
            <ac:spMk id="2" creationId="{80138C70-44B4-68C4-6131-CE1138112E69}"/>
          </ac:spMkLst>
        </pc:spChg>
        <pc:spChg chg="mod">
          <ac:chgData name="Amir Jalen Tillis" userId="S::amti9418@colorado.edu::35aff285-1176-46d8-84e2-a019c930f016" providerId="AD" clId="Web-{35705944-6E3D-42F7-B49C-1D244C7FE8FB}" dt="2022-10-02T18:13:36.508" v="1298" actId="20577"/>
          <ac:spMkLst>
            <pc:docMk/>
            <pc:sldMk cId="3369821978" sldId="295"/>
            <ac:spMk id="3" creationId="{28D810C0-97A6-A525-E476-8A9D28C0BF3F}"/>
          </ac:spMkLst>
        </pc:spChg>
      </pc:sldChg>
      <pc:sldChg chg="modSp new">
        <pc:chgData name="Amir Jalen Tillis" userId="S::amti9418@colorado.edu::35aff285-1176-46d8-84e2-a019c930f016" providerId="AD" clId="Web-{35705944-6E3D-42F7-B49C-1D244C7FE8FB}" dt="2022-10-02T17:36:14.604" v="97" actId="20577"/>
        <pc:sldMkLst>
          <pc:docMk/>
          <pc:sldMk cId="2965064918" sldId="296"/>
        </pc:sldMkLst>
        <pc:spChg chg="mod">
          <ac:chgData name="Amir Jalen Tillis" userId="S::amti9418@colorado.edu::35aff285-1176-46d8-84e2-a019c930f016" providerId="AD" clId="Web-{35705944-6E3D-42F7-B49C-1D244C7FE8FB}" dt="2022-10-02T17:36:14.604" v="97" actId="20577"/>
          <ac:spMkLst>
            <pc:docMk/>
            <pc:sldMk cId="2965064918" sldId="296"/>
            <ac:spMk id="2" creationId="{9F991C3F-87A3-1A59-8AA1-355F7F5C5770}"/>
          </ac:spMkLst>
        </pc:spChg>
      </pc:sldChg>
    </pc:docChg>
  </pc:docChgLst>
  <pc:docChgLst>
    <pc:chgData name="Lewis Bittner" userId="S::lebi7657@colorado.edu::28ea3fe3-c179-4ef9-a473-e911d9e86067" providerId="AD" clId="Web-{948EF608-D463-41BD-924B-9CDA8C74A9FA}"/>
    <pc:docChg chg="modSld sldOrd">
      <pc:chgData name="Lewis Bittner" userId="S::lebi7657@colorado.edu::28ea3fe3-c179-4ef9-a473-e911d9e86067" providerId="AD" clId="Web-{948EF608-D463-41BD-924B-9CDA8C74A9FA}" dt="2022-10-02T20:28:25.510" v="1"/>
      <pc:docMkLst>
        <pc:docMk/>
      </pc:docMkLst>
      <pc:sldChg chg="delSp">
        <pc:chgData name="Lewis Bittner" userId="S::lebi7657@colorado.edu::28ea3fe3-c179-4ef9-a473-e911d9e86067" providerId="AD" clId="Web-{948EF608-D463-41BD-924B-9CDA8C74A9FA}" dt="2022-10-02T20:28:25.510" v="1"/>
        <pc:sldMkLst>
          <pc:docMk/>
          <pc:sldMk cId="2213501765" sldId="290"/>
        </pc:sldMkLst>
        <pc:picChg chg="del">
          <ac:chgData name="Lewis Bittner" userId="S::lebi7657@colorado.edu::28ea3fe3-c179-4ef9-a473-e911d9e86067" providerId="AD" clId="Web-{948EF608-D463-41BD-924B-9CDA8C74A9FA}" dt="2022-10-02T20:28:25.510" v="1"/>
          <ac:picMkLst>
            <pc:docMk/>
            <pc:sldMk cId="2213501765" sldId="290"/>
            <ac:picMk id="4" creationId="{3EB0DD75-6015-D775-EE8C-737111D6AF62}"/>
          </ac:picMkLst>
        </pc:picChg>
      </pc:sldChg>
      <pc:sldChg chg="ord">
        <pc:chgData name="Lewis Bittner" userId="S::lebi7657@colorado.edu::28ea3fe3-c179-4ef9-a473-e911d9e86067" providerId="AD" clId="Web-{948EF608-D463-41BD-924B-9CDA8C74A9FA}" dt="2022-10-02T20:26:03.837" v="0"/>
        <pc:sldMkLst>
          <pc:docMk/>
          <pc:sldMk cId="3802187921" sldId="292"/>
        </pc:sldMkLst>
      </pc:sldChg>
    </pc:docChg>
  </pc:docChgLst>
  <pc:docChgLst>
    <pc:chgData name="Reina Krumvieda" userId="S::rekr1739@colorado.edu::eb88f3b1-ffa0-422a-9aab-614e602dd3cd" providerId="AD" clId="Web-{CCF92FCC-58F3-44AA-B9A5-132AD9C7D603}"/>
    <pc:docChg chg="modSld sldOrd">
      <pc:chgData name="Reina Krumvieda" userId="S::rekr1739@colorado.edu::eb88f3b1-ffa0-422a-9aab-614e602dd3cd" providerId="AD" clId="Web-{CCF92FCC-58F3-44AA-B9A5-132AD9C7D603}" dt="2022-10-02T21:48:46.721" v="348"/>
      <pc:docMkLst>
        <pc:docMk/>
      </pc:docMkLst>
      <pc:sldChg chg="modNotes">
        <pc:chgData name="Reina Krumvieda" userId="S::rekr1739@colorado.edu::eb88f3b1-ffa0-422a-9aab-614e602dd3cd" providerId="AD" clId="Web-{CCF92FCC-58F3-44AA-B9A5-132AD9C7D603}" dt="2022-10-02T21:47:22.501" v="255"/>
        <pc:sldMkLst>
          <pc:docMk/>
          <pc:sldMk cId="4081126697" sldId="278"/>
        </pc:sldMkLst>
      </pc:sldChg>
      <pc:sldChg chg="ord">
        <pc:chgData name="Reina Krumvieda" userId="S::rekr1739@colorado.edu::eb88f3b1-ffa0-422a-9aab-614e602dd3cd" providerId="AD" clId="Web-{CCF92FCC-58F3-44AA-B9A5-132AD9C7D603}" dt="2022-10-02T21:37:20.772" v="1"/>
        <pc:sldMkLst>
          <pc:docMk/>
          <pc:sldMk cId="288325461" sldId="281"/>
        </pc:sldMkLst>
      </pc:sldChg>
      <pc:sldChg chg="modSp">
        <pc:chgData name="Reina Krumvieda" userId="S::rekr1739@colorado.edu::eb88f3b1-ffa0-422a-9aab-614e602dd3cd" providerId="AD" clId="Web-{CCF92FCC-58F3-44AA-B9A5-132AD9C7D603}" dt="2022-10-02T21:44:41.373" v="202" actId="20577"/>
        <pc:sldMkLst>
          <pc:docMk/>
          <pc:sldMk cId="1966322923" sldId="293"/>
        </pc:sldMkLst>
        <pc:spChg chg="mod">
          <ac:chgData name="Reina Krumvieda" userId="S::rekr1739@colorado.edu::eb88f3b1-ffa0-422a-9aab-614e602dd3cd" providerId="AD" clId="Web-{CCF92FCC-58F3-44AA-B9A5-132AD9C7D603}" dt="2022-10-02T21:44:41.373" v="202" actId="20577"/>
          <ac:spMkLst>
            <pc:docMk/>
            <pc:sldMk cId="1966322923" sldId="293"/>
            <ac:spMk id="3" creationId="{4EC10667-B6D7-16F9-88AE-7C1A0AADCEDA}"/>
          </ac:spMkLst>
        </pc:spChg>
      </pc:sldChg>
      <pc:sldChg chg="modSp">
        <pc:chgData name="Reina Krumvieda" userId="S::rekr1739@colorado.edu::eb88f3b1-ffa0-422a-9aab-614e602dd3cd" providerId="AD" clId="Web-{CCF92FCC-58F3-44AA-B9A5-132AD9C7D603}" dt="2022-10-02T21:47:03.969" v="253" actId="20577"/>
        <pc:sldMkLst>
          <pc:docMk/>
          <pc:sldMk cId="4015536091" sldId="298"/>
        </pc:sldMkLst>
        <pc:spChg chg="mod">
          <ac:chgData name="Reina Krumvieda" userId="S::rekr1739@colorado.edu::eb88f3b1-ffa0-422a-9aab-614e602dd3cd" providerId="AD" clId="Web-{CCF92FCC-58F3-44AA-B9A5-132AD9C7D603}" dt="2022-10-02T21:47:03.969" v="253" actId="20577"/>
          <ac:spMkLst>
            <pc:docMk/>
            <pc:sldMk cId="4015536091" sldId="298"/>
            <ac:spMk id="3" creationId="{13556B69-0284-2125-4AF8-79476BA5977C}"/>
          </ac:spMkLst>
        </pc:spChg>
      </pc:sldChg>
      <pc:sldChg chg="modNotes">
        <pc:chgData name="Reina Krumvieda" userId="S::rekr1739@colorado.edu::eb88f3b1-ffa0-422a-9aab-614e602dd3cd" providerId="AD" clId="Web-{CCF92FCC-58F3-44AA-B9A5-132AD9C7D603}" dt="2022-10-02T21:48:46.721" v="348"/>
        <pc:sldMkLst>
          <pc:docMk/>
          <pc:sldMk cId="911246413" sldId="315"/>
        </pc:sldMkLst>
      </pc:sldChg>
    </pc:docChg>
  </pc:docChgLst>
  <pc:docChgLst>
    <pc:chgData name="Andrew Joseph Sapuppo" userId="S::ansa5657@colorado.edu::8d968ab3-5918-475b-bf97-02051fc82110" providerId="AD" clId="Web-{D99A9252-7A67-4FA6-A850-84C110389D23}"/>
    <pc:docChg chg="modSld">
      <pc:chgData name="Andrew Joseph Sapuppo" userId="S::ansa5657@colorado.edu::8d968ab3-5918-475b-bf97-02051fc82110" providerId="AD" clId="Web-{D99A9252-7A67-4FA6-A850-84C110389D23}" dt="2022-09-27T18:20:19.204" v="152" actId="1076"/>
      <pc:docMkLst>
        <pc:docMk/>
      </pc:docMkLst>
      <pc:sldChg chg="addSp modSp">
        <pc:chgData name="Andrew Joseph Sapuppo" userId="S::ansa5657@colorado.edu::8d968ab3-5918-475b-bf97-02051fc82110" providerId="AD" clId="Web-{D99A9252-7A67-4FA6-A850-84C110389D23}" dt="2022-09-27T18:20:19.204" v="152" actId="1076"/>
        <pc:sldMkLst>
          <pc:docMk/>
          <pc:sldMk cId="3616640158" sldId="257"/>
        </pc:sldMkLst>
        <pc:spChg chg="mod">
          <ac:chgData name="Andrew Joseph Sapuppo" userId="S::ansa5657@colorado.edu::8d968ab3-5918-475b-bf97-02051fc82110" providerId="AD" clId="Web-{D99A9252-7A67-4FA6-A850-84C110389D23}" dt="2022-09-27T18:14:35.367" v="77" actId="20577"/>
          <ac:spMkLst>
            <pc:docMk/>
            <pc:sldMk cId="3616640158" sldId="257"/>
            <ac:spMk id="3" creationId="{135EEEDA-EFE1-BE05-6B35-01529CE50CEC}"/>
          </ac:spMkLst>
        </pc:spChg>
        <pc:picChg chg="add mod">
          <ac:chgData name="Andrew Joseph Sapuppo" userId="S::ansa5657@colorado.edu::8d968ab3-5918-475b-bf97-02051fc82110" providerId="AD" clId="Web-{D99A9252-7A67-4FA6-A850-84C110389D23}" dt="2022-09-27T18:20:19.204" v="152" actId="1076"/>
          <ac:picMkLst>
            <pc:docMk/>
            <pc:sldMk cId="3616640158" sldId="257"/>
            <ac:picMk id="4" creationId="{EC2F92D5-92EB-2884-CBE3-2ED262BFA9F8}"/>
          </ac:picMkLst>
        </pc:picChg>
      </pc:sldChg>
      <pc:sldChg chg="modSp">
        <pc:chgData name="Andrew Joseph Sapuppo" userId="S::ansa5657@colorado.edu::8d968ab3-5918-475b-bf97-02051fc82110" providerId="AD" clId="Web-{D99A9252-7A67-4FA6-A850-84C110389D23}" dt="2022-09-27T18:14:54.071" v="81" actId="20577"/>
        <pc:sldMkLst>
          <pc:docMk/>
          <pc:sldMk cId="2335471924" sldId="258"/>
        </pc:sldMkLst>
        <pc:spChg chg="mod">
          <ac:chgData name="Andrew Joseph Sapuppo" userId="S::ansa5657@colorado.edu::8d968ab3-5918-475b-bf97-02051fc82110" providerId="AD" clId="Web-{D99A9252-7A67-4FA6-A850-84C110389D23}" dt="2022-09-27T18:14:54.071" v="81" actId="20577"/>
          <ac:spMkLst>
            <pc:docMk/>
            <pc:sldMk cId="2335471924" sldId="258"/>
            <ac:spMk id="3" creationId="{07BF068C-D278-3405-4A17-16D366462A82}"/>
          </ac:spMkLst>
        </pc:spChg>
      </pc:sldChg>
      <pc:sldChg chg="modSp">
        <pc:chgData name="Andrew Joseph Sapuppo" userId="S::ansa5657@colorado.edu::8d968ab3-5918-475b-bf97-02051fc82110" providerId="AD" clId="Web-{D99A9252-7A67-4FA6-A850-84C110389D23}" dt="2022-09-27T18:19:06.686" v="146" actId="20577"/>
        <pc:sldMkLst>
          <pc:docMk/>
          <pc:sldMk cId="968686862" sldId="259"/>
        </pc:sldMkLst>
        <pc:spChg chg="mod">
          <ac:chgData name="Andrew Joseph Sapuppo" userId="S::ansa5657@colorado.edu::8d968ab3-5918-475b-bf97-02051fc82110" providerId="AD" clId="Web-{D99A9252-7A67-4FA6-A850-84C110389D23}" dt="2022-09-27T18:19:06.686" v="146" actId="20577"/>
          <ac:spMkLst>
            <pc:docMk/>
            <pc:sldMk cId="968686862" sldId="259"/>
            <ac:spMk id="3" creationId="{0F4F0621-EA4B-7CFB-98C3-2A178E3F83CC}"/>
          </ac:spMkLst>
        </pc:spChg>
      </pc:sldChg>
      <pc:sldChg chg="modSp">
        <pc:chgData name="Andrew Joseph Sapuppo" userId="S::ansa5657@colorado.edu::8d968ab3-5918-475b-bf97-02051fc82110" providerId="AD" clId="Web-{D99A9252-7A67-4FA6-A850-84C110389D23}" dt="2022-09-27T18:20:12.157" v="150" actId="20577"/>
        <pc:sldMkLst>
          <pc:docMk/>
          <pc:sldMk cId="4060170499" sldId="260"/>
        </pc:sldMkLst>
        <pc:spChg chg="mod">
          <ac:chgData name="Andrew Joseph Sapuppo" userId="S::ansa5657@colorado.edu::8d968ab3-5918-475b-bf97-02051fc82110" providerId="AD" clId="Web-{D99A9252-7A67-4FA6-A850-84C110389D23}" dt="2022-09-27T18:06:17.964" v="1" actId="20577"/>
          <ac:spMkLst>
            <pc:docMk/>
            <pc:sldMk cId="4060170499" sldId="260"/>
            <ac:spMk id="2" creationId="{FDDEDDE5-2487-E9EF-8788-FA1A3A1497FE}"/>
          </ac:spMkLst>
        </pc:spChg>
        <pc:spChg chg="mod">
          <ac:chgData name="Andrew Joseph Sapuppo" userId="S::ansa5657@colorado.edu::8d968ab3-5918-475b-bf97-02051fc82110" providerId="AD" clId="Web-{D99A9252-7A67-4FA6-A850-84C110389D23}" dt="2022-09-27T18:20:12.157" v="150" actId="20577"/>
          <ac:spMkLst>
            <pc:docMk/>
            <pc:sldMk cId="4060170499" sldId="260"/>
            <ac:spMk id="3" creationId="{9494C8D7-1992-E1E4-B3EA-00772756EFA7}"/>
          </ac:spMkLst>
        </pc:spChg>
      </pc:sldChg>
    </pc:docChg>
  </pc:docChgLst>
  <pc:docChgLst>
    <pc:chgData name="William Gettinger" userId="S::wige2929@colorado.edu::3ce33514-3f09-4924-aba1-e28bb82c9da3" providerId="AD" clId="Web-{C91CD3FA-43AC-4F1A-9F73-917EECDCD364}"/>
    <pc:docChg chg="modSld">
      <pc:chgData name="William Gettinger" userId="S::wige2929@colorado.edu::3ce33514-3f09-4924-aba1-e28bb82c9da3" providerId="AD" clId="Web-{C91CD3FA-43AC-4F1A-9F73-917EECDCD364}" dt="2022-09-30T18:33:18.826" v="196"/>
      <pc:docMkLst>
        <pc:docMk/>
      </pc:docMkLst>
      <pc:sldChg chg="modNotes">
        <pc:chgData name="William Gettinger" userId="S::wige2929@colorado.edu::3ce33514-3f09-4924-aba1-e28bb82c9da3" providerId="AD" clId="Web-{C91CD3FA-43AC-4F1A-9F73-917EECDCD364}" dt="2022-09-30T18:23:07.741" v="91"/>
        <pc:sldMkLst>
          <pc:docMk/>
          <pc:sldMk cId="2130873999" sldId="286"/>
        </pc:sldMkLst>
      </pc:sldChg>
      <pc:sldChg chg="modSp modNotes">
        <pc:chgData name="William Gettinger" userId="S::wige2929@colorado.edu::3ce33514-3f09-4924-aba1-e28bb82c9da3" providerId="AD" clId="Web-{C91CD3FA-43AC-4F1A-9F73-917EECDCD364}" dt="2022-09-30T18:33:18.826" v="196"/>
        <pc:sldMkLst>
          <pc:docMk/>
          <pc:sldMk cId="342238667" sldId="287"/>
        </pc:sldMkLst>
        <pc:spChg chg="mod">
          <ac:chgData name="William Gettinger" userId="S::wige2929@colorado.edu::3ce33514-3f09-4924-aba1-e28bb82c9da3" providerId="AD" clId="Web-{C91CD3FA-43AC-4F1A-9F73-917EECDCD364}" dt="2022-09-30T18:09:09.585" v="69" actId="20577"/>
          <ac:spMkLst>
            <pc:docMk/>
            <pc:sldMk cId="342238667" sldId="287"/>
            <ac:spMk id="3" creationId="{A0970B30-7384-6F75-41B1-28A724CA865C}"/>
          </ac:spMkLst>
        </pc:spChg>
      </pc:sldChg>
    </pc:docChg>
  </pc:docChgLst>
  <pc:docChgLst>
    <pc:chgData name="Amir Jalen Tillis" userId="S::amti9418@colorado.edu::35aff285-1176-46d8-84e2-a019c930f016" providerId="AD" clId="Web-{61E85B28-26CC-4AA5-A746-491B0703C8FB}"/>
    <pc:docChg chg="modSld">
      <pc:chgData name="Amir Jalen Tillis" userId="S::amti9418@colorado.edu::35aff285-1176-46d8-84e2-a019c930f016" providerId="AD" clId="Web-{61E85B28-26CC-4AA5-A746-491B0703C8FB}" dt="2022-09-30T01:58:50.177" v="38" actId="1076"/>
      <pc:docMkLst>
        <pc:docMk/>
      </pc:docMkLst>
      <pc:sldChg chg="modSp">
        <pc:chgData name="Amir Jalen Tillis" userId="S::amti9418@colorado.edu::35aff285-1176-46d8-84e2-a019c930f016" providerId="AD" clId="Web-{61E85B28-26CC-4AA5-A746-491B0703C8FB}" dt="2022-09-30T01:58:50.177" v="38" actId="1076"/>
        <pc:sldMkLst>
          <pc:docMk/>
          <pc:sldMk cId="3616640158" sldId="257"/>
        </pc:sldMkLst>
        <pc:spChg chg="mod">
          <ac:chgData name="Amir Jalen Tillis" userId="S::amti9418@colorado.edu::35aff285-1176-46d8-84e2-a019c930f016" providerId="AD" clId="Web-{61E85B28-26CC-4AA5-A746-491B0703C8FB}" dt="2022-09-30T01:58:34.536" v="35" actId="20577"/>
          <ac:spMkLst>
            <pc:docMk/>
            <pc:sldMk cId="3616640158" sldId="257"/>
            <ac:spMk id="3" creationId="{135EEEDA-EFE1-BE05-6B35-01529CE50CEC}"/>
          </ac:spMkLst>
        </pc:spChg>
        <pc:picChg chg="mod">
          <ac:chgData name="Amir Jalen Tillis" userId="S::amti9418@colorado.edu::35aff285-1176-46d8-84e2-a019c930f016" providerId="AD" clId="Web-{61E85B28-26CC-4AA5-A746-491B0703C8FB}" dt="2022-09-30T01:58:50.177" v="38" actId="1076"/>
          <ac:picMkLst>
            <pc:docMk/>
            <pc:sldMk cId="3616640158" sldId="257"/>
            <ac:picMk id="4" creationId="{EC2F92D5-92EB-2884-CBE3-2ED262BFA9F8}"/>
          </ac:picMkLst>
        </pc:picChg>
      </pc:sldChg>
    </pc:docChg>
  </pc:docChgLst>
  <pc:docChgLst>
    <pc:chgData name="Lewis Bittner" userId="S::lebi7657@colorado.edu::28ea3fe3-c179-4ef9-a473-e911d9e86067" providerId="AD" clId="Web-{EF6C04D0-3DC0-4AF0-9E3A-FEB2E7B34E2D}"/>
    <pc:docChg chg="addSld delSld modSld">
      <pc:chgData name="Lewis Bittner" userId="S::lebi7657@colorado.edu::28ea3fe3-c179-4ef9-a473-e911d9e86067" providerId="AD" clId="Web-{EF6C04D0-3DC0-4AF0-9E3A-FEB2E7B34E2D}" dt="2022-09-30T17:52:14.960" v="51"/>
      <pc:docMkLst>
        <pc:docMk/>
      </pc:docMkLst>
      <pc:sldChg chg="addSp delSp modSp del">
        <pc:chgData name="Lewis Bittner" userId="S::lebi7657@colorado.edu::28ea3fe3-c179-4ef9-a473-e911d9e86067" providerId="AD" clId="Web-{EF6C04D0-3DC0-4AF0-9E3A-FEB2E7B34E2D}" dt="2022-09-30T17:52:14.960" v="51"/>
        <pc:sldMkLst>
          <pc:docMk/>
          <pc:sldMk cId="2181991513" sldId="266"/>
        </pc:sldMkLst>
        <pc:spChg chg="add del mod">
          <ac:chgData name="Lewis Bittner" userId="S::lebi7657@colorado.edu::28ea3fe3-c179-4ef9-a473-e911d9e86067" providerId="AD" clId="Web-{EF6C04D0-3DC0-4AF0-9E3A-FEB2E7B34E2D}" dt="2022-09-30T17:50:20.583" v="29"/>
          <ac:spMkLst>
            <pc:docMk/>
            <pc:sldMk cId="2181991513" sldId="266"/>
            <ac:spMk id="6" creationId="{8133B327-0A72-789E-4A18-15EA596F14D1}"/>
          </ac:spMkLst>
        </pc:spChg>
        <pc:spChg chg="del">
          <ac:chgData name="Lewis Bittner" userId="S::lebi7657@colorado.edu::28ea3fe3-c179-4ef9-a473-e911d9e86067" providerId="AD" clId="Web-{EF6C04D0-3DC0-4AF0-9E3A-FEB2E7B34E2D}" dt="2022-09-30T17:47:56.940" v="0"/>
          <ac:spMkLst>
            <pc:docMk/>
            <pc:sldMk cId="2181991513" sldId="266"/>
            <ac:spMk id="10" creationId="{202FE818-2AB8-F197-2D88-CC35BA4A628A}"/>
          </ac:spMkLst>
        </pc:spChg>
        <pc:picChg chg="add del mod ord modCrop">
          <ac:chgData name="Lewis Bittner" userId="S::lebi7657@colorado.edu::28ea3fe3-c179-4ef9-a473-e911d9e86067" providerId="AD" clId="Web-{EF6C04D0-3DC0-4AF0-9E3A-FEB2E7B34E2D}" dt="2022-09-30T17:48:01.956" v="3"/>
          <ac:picMkLst>
            <pc:docMk/>
            <pc:sldMk cId="2181991513" sldId="266"/>
            <ac:picMk id="3" creationId="{98AA2423-2027-3D08-B94D-114760FCD32A}"/>
          </ac:picMkLst>
        </pc:picChg>
        <pc:picChg chg="add del mod ord modCrop">
          <ac:chgData name="Lewis Bittner" userId="S::lebi7657@colorado.edu::28ea3fe3-c179-4ef9-a473-e911d9e86067" providerId="AD" clId="Web-{EF6C04D0-3DC0-4AF0-9E3A-FEB2E7B34E2D}" dt="2022-09-30T17:48:22.831" v="5"/>
          <ac:picMkLst>
            <pc:docMk/>
            <pc:sldMk cId="2181991513" sldId="266"/>
            <ac:picMk id="7" creationId="{09D0C330-FD94-7C46-24E4-6A18934D832F}"/>
          </ac:picMkLst>
        </pc:picChg>
        <pc:picChg chg="add del mod ord modCrop">
          <ac:chgData name="Lewis Bittner" userId="S::lebi7657@colorado.edu::28ea3fe3-c179-4ef9-a473-e911d9e86067" providerId="AD" clId="Web-{EF6C04D0-3DC0-4AF0-9E3A-FEB2E7B34E2D}" dt="2022-09-30T17:48:31.956" v="10"/>
          <ac:picMkLst>
            <pc:docMk/>
            <pc:sldMk cId="2181991513" sldId="266"/>
            <ac:picMk id="8" creationId="{C6C71E55-1BE2-C6EF-C4DB-FBB608A04FF0}"/>
          </ac:picMkLst>
        </pc:picChg>
        <pc:picChg chg="add del mod ord modCrop">
          <ac:chgData name="Lewis Bittner" userId="S::lebi7657@colorado.edu::28ea3fe3-c179-4ef9-a473-e911d9e86067" providerId="AD" clId="Web-{EF6C04D0-3DC0-4AF0-9E3A-FEB2E7B34E2D}" dt="2022-09-30T17:48:44.362" v="15"/>
          <ac:picMkLst>
            <pc:docMk/>
            <pc:sldMk cId="2181991513" sldId="266"/>
            <ac:picMk id="9" creationId="{46426ECE-6EB1-F51B-D0B3-276A3FD3211D}"/>
          </ac:picMkLst>
        </pc:picChg>
        <pc:picChg chg="add del mod ord modCrop">
          <ac:chgData name="Lewis Bittner" userId="S::lebi7657@colorado.edu::28ea3fe3-c179-4ef9-a473-e911d9e86067" providerId="AD" clId="Web-{EF6C04D0-3DC0-4AF0-9E3A-FEB2E7B34E2D}" dt="2022-09-30T17:48:51.128" v="18"/>
          <ac:picMkLst>
            <pc:docMk/>
            <pc:sldMk cId="2181991513" sldId="266"/>
            <ac:picMk id="11" creationId="{585B649E-BD50-70A1-3FC7-AF0026FC4149}"/>
          </ac:picMkLst>
        </pc:picChg>
        <pc:picChg chg="add del mod ord modCrop">
          <ac:chgData name="Lewis Bittner" userId="S::lebi7657@colorado.edu::28ea3fe3-c179-4ef9-a473-e911d9e86067" providerId="AD" clId="Web-{EF6C04D0-3DC0-4AF0-9E3A-FEB2E7B34E2D}" dt="2022-09-30T17:48:58.488" v="21"/>
          <ac:picMkLst>
            <pc:docMk/>
            <pc:sldMk cId="2181991513" sldId="266"/>
            <ac:picMk id="12" creationId="{43AEB656-1715-7E56-101B-312005504486}"/>
          </ac:picMkLst>
        </pc:picChg>
        <pc:picChg chg="add del mod ord modCrop">
          <ac:chgData name="Lewis Bittner" userId="S::lebi7657@colorado.edu::28ea3fe3-c179-4ef9-a473-e911d9e86067" providerId="AD" clId="Web-{EF6C04D0-3DC0-4AF0-9E3A-FEB2E7B34E2D}" dt="2022-09-30T17:49:07.675" v="24"/>
          <ac:picMkLst>
            <pc:docMk/>
            <pc:sldMk cId="2181991513" sldId="266"/>
            <ac:picMk id="13" creationId="{6911CB43-5792-F136-EFCB-D4E946E6221C}"/>
          </ac:picMkLst>
        </pc:picChg>
        <pc:picChg chg="add del mod ord modCrop">
          <ac:chgData name="Lewis Bittner" userId="S::lebi7657@colorado.edu::28ea3fe3-c179-4ef9-a473-e911d9e86067" providerId="AD" clId="Web-{EF6C04D0-3DC0-4AF0-9E3A-FEB2E7B34E2D}" dt="2022-09-30T17:50:15.348" v="27"/>
          <ac:picMkLst>
            <pc:docMk/>
            <pc:sldMk cId="2181991513" sldId="266"/>
            <ac:picMk id="14" creationId="{6EA6F857-7F86-AA59-9F81-D3C9480E7989}"/>
          </ac:picMkLst>
        </pc:picChg>
        <pc:picChg chg="add mod ord modCrop">
          <ac:chgData name="Lewis Bittner" userId="S::lebi7657@colorado.edu::28ea3fe3-c179-4ef9-a473-e911d9e86067" providerId="AD" clId="Web-{EF6C04D0-3DC0-4AF0-9E3A-FEB2E7B34E2D}" dt="2022-09-30T17:50:31.224" v="33" actId="1076"/>
          <ac:picMkLst>
            <pc:docMk/>
            <pc:sldMk cId="2181991513" sldId="266"/>
            <ac:picMk id="15" creationId="{BD069ADD-233B-4E18-41AE-97AF147E9B84}"/>
          </ac:picMkLst>
        </pc:picChg>
      </pc:sldChg>
      <pc:sldChg chg="addSp delSp modSp new">
        <pc:chgData name="Lewis Bittner" userId="S::lebi7657@colorado.edu::28ea3fe3-c179-4ef9-a473-e911d9e86067" providerId="AD" clId="Web-{EF6C04D0-3DC0-4AF0-9E3A-FEB2E7B34E2D}" dt="2022-09-30T17:52:09.882" v="50"/>
        <pc:sldMkLst>
          <pc:docMk/>
          <pc:sldMk cId="2213501765" sldId="290"/>
        </pc:sldMkLst>
        <pc:spChg chg="mod">
          <ac:chgData name="Lewis Bittner" userId="S::lebi7657@colorado.edu::28ea3fe3-c179-4ef9-a473-e911d9e86067" providerId="AD" clId="Web-{EF6C04D0-3DC0-4AF0-9E3A-FEB2E7B34E2D}" dt="2022-09-30T17:52:06.678" v="49" actId="20577"/>
          <ac:spMkLst>
            <pc:docMk/>
            <pc:sldMk cId="2213501765" sldId="290"/>
            <ac:spMk id="2" creationId="{9C840B1B-BE7C-0CED-2CAF-7AAB4333FCDE}"/>
          </ac:spMkLst>
        </pc:spChg>
        <pc:spChg chg="del">
          <ac:chgData name="Lewis Bittner" userId="S::lebi7657@colorado.edu::28ea3fe3-c179-4ef9-a473-e911d9e86067" providerId="AD" clId="Web-{EF6C04D0-3DC0-4AF0-9E3A-FEB2E7B34E2D}" dt="2022-09-30T17:52:09.882" v="50"/>
          <ac:spMkLst>
            <pc:docMk/>
            <pc:sldMk cId="2213501765" sldId="290"/>
            <ac:spMk id="3" creationId="{EE75CB38-464D-058F-81FC-998C4C85C959}"/>
          </ac:spMkLst>
        </pc:spChg>
        <pc:picChg chg="add mod ord">
          <ac:chgData name="Lewis Bittner" userId="S::lebi7657@colorado.edu::28ea3fe3-c179-4ef9-a473-e911d9e86067" providerId="AD" clId="Web-{EF6C04D0-3DC0-4AF0-9E3A-FEB2E7B34E2D}" dt="2022-09-30T17:52:09.882" v="50"/>
          <ac:picMkLst>
            <pc:docMk/>
            <pc:sldMk cId="2213501765" sldId="290"/>
            <ac:picMk id="4" creationId="{3EB0DD75-6015-D775-EE8C-737111D6AF62}"/>
          </ac:picMkLst>
        </pc:picChg>
      </pc:sldChg>
    </pc:docChg>
  </pc:docChgLst>
  <pc:docChgLst>
    <pc:chgData name="Andrew Joseph Sapuppo" userId="S::ansa5657@colorado.edu::8d968ab3-5918-475b-bf97-02051fc82110" providerId="AD" clId="Web-{371C324B-E669-4ADC-9B93-F4187BD7BA0A}"/>
    <pc:docChg chg="modSld">
      <pc:chgData name="Andrew Joseph Sapuppo" userId="S::ansa5657@colorado.edu::8d968ab3-5918-475b-bf97-02051fc82110" providerId="AD" clId="Web-{371C324B-E669-4ADC-9B93-F4187BD7BA0A}" dt="2022-10-03T15:54:24.718" v="3922" actId="20577"/>
      <pc:docMkLst>
        <pc:docMk/>
      </pc:docMkLst>
      <pc:sldChg chg="modSp">
        <pc:chgData name="Andrew Joseph Sapuppo" userId="S::ansa5657@colorado.edu::8d968ab3-5918-475b-bf97-02051fc82110" providerId="AD" clId="Web-{371C324B-E669-4ADC-9B93-F4187BD7BA0A}" dt="2022-10-03T15:51:28.293" v="3870" actId="20577"/>
        <pc:sldMkLst>
          <pc:docMk/>
          <pc:sldMk cId="2335471924" sldId="258"/>
        </pc:sldMkLst>
        <pc:spChg chg="mod">
          <ac:chgData name="Andrew Joseph Sapuppo" userId="S::ansa5657@colorado.edu::8d968ab3-5918-475b-bf97-02051fc82110" providerId="AD" clId="Web-{371C324B-E669-4ADC-9B93-F4187BD7BA0A}" dt="2022-10-03T15:51:28.293" v="3870" actId="20577"/>
          <ac:spMkLst>
            <pc:docMk/>
            <pc:sldMk cId="2335471924" sldId="258"/>
            <ac:spMk id="3" creationId="{07BF068C-D278-3405-4A17-16D366462A82}"/>
          </ac:spMkLst>
        </pc:spChg>
      </pc:sldChg>
      <pc:sldChg chg="addSp delSp modSp">
        <pc:chgData name="Andrew Joseph Sapuppo" userId="S::ansa5657@colorado.edu::8d968ab3-5918-475b-bf97-02051fc82110" providerId="AD" clId="Web-{371C324B-E669-4ADC-9B93-F4187BD7BA0A}" dt="2022-10-03T15:48:51.119" v="3866"/>
        <pc:sldMkLst>
          <pc:docMk/>
          <pc:sldMk cId="4060170499" sldId="260"/>
        </pc:sldMkLst>
        <pc:spChg chg="del mod">
          <ac:chgData name="Andrew Joseph Sapuppo" userId="S::ansa5657@colorado.edu::8d968ab3-5918-475b-bf97-02051fc82110" providerId="AD" clId="Web-{371C324B-E669-4ADC-9B93-F4187BD7BA0A}" dt="2022-10-02T21:29:24.471" v="4"/>
          <ac:spMkLst>
            <pc:docMk/>
            <pc:sldMk cId="4060170499" sldId="260"/>
            <ac:spMk id="3" creationId="{9494C8D7-1992-E1E4-B3EA-00772756EFA7}"/>
          </ac:spMkLst>
        </pc:spChg>
        <pc:graphicFrameChg chg="add mod ord modGraphic">
          <ac:chgData name="Andrew Joseph Sapuppo" userId="S::ansa5657@colorado.edu::8d968ab3-5918-475b-bf97-02051fc82110" providerId="AD" clId="Web-{371C324B-E669-4ADC-9B93-F4187BD7BA0A}" dt="2022-10-03T15:48:51.119" v="3866"/>
          <ac:graphicFrameMkLst>
            <pc:docMk/>
            <pc:sldMk cId="4060170499" sldId="260"/>
            <ac:graphicFrameMk id="5" creationId="{3F482DDB-F397-B4A1-36F5-CED34FA60846}"/>
          </ac:graphicFrameMkLst>
        </pc:graphicFrameChg>
      </pc:sldChg>
      <pc:sldChg chg="modSp">
        <pc:chgData name="Andrew Joseph Sapuppo" userId="S::ansa5657@colorado.edu::8d968ab3-5918-475b-bf97-02051fc82110" providerId="AD" clId="Web-{371C324B-E669-4ADC-9B93-F4187BD7BA0A}" dt="2022-10-03T15:54:24.718" v="3922" actId="20577"/>
        <pc:sldMkLst>
          <pc:docMk/>
          <pc:sldMk cId="2965064918" sldId="296"/>
        </pc:sldMkLst>
        <pc:spChg chg="mod">
          <ac:chgData name="Andrew Joseph Sapuppo" userId="S::ansa5657@colorado.edu::8d968ab3-5918-475b-bf97-02051fc82110" providerId="AD" clId="Web-{371C324B-E669-4ADC-9B93-F4187BD7BA0A}" dt="2022-10-03T15:54:24.718" v="3922" actId="20577"/>
          <ac:spMkLst>
            <pc:docMk/>
            <pc:sldMk cId="2965064918" sldId="296"/>
            <ac:spMk id="3" creationId="{B8D2671A-C8E0-B29A-7C6A-6CEF6643B964}"/>
          </ac:spMkLst>
        </pc:spChg>
      </pc:sldChg>
      <pc:sldChg chg="modSp">
        <pc:chgData name="Andrew Joseph Sapuppo" userId="S::ansa5657@colorado.edu::8d968ab3-5918-475b-bf97-02051fc82110" providerId="AD" clId="Web-{371C324B-E669-4ADC-9B93-F4187BD7BA0A}" dt="2022-10-02T23:25:39.385" v="1522"/>
        <pc:sldMkLst>
          <pc:docMk/>
          <pc:sldMk cId="1084657629" sldId="320"/>
        </pc:sldMkLst>
        <pc:graphicFrameChg chg="mod modGraphic">
          <ac:chgData name="Andrew Joseph Sapuppo" userId="S::ansa5657@colorado.edu::8d968ab3-5918-475b-bf97-02051fc82110" providerId="AD" clId="Web-{371C324B-E669-4ADC-9B93-F4187BD7BA0A}" dt="2022-10-02T23:25:39.385" v="1522"/>
          <ac:graphicFrameMkLst>
            <pc:docMk/>
            <pc:sldMk cId="1084657629" sldId="320"/>
            <ac:graphicFrameMk id="5" creationId="{3F482DDB-F397-B4A1-36F5-CED34FA60846}"/>
          </ac:graphicFrameMkLst>
        </pc:graphicFrameChg>
      </pc:sldChg>
      <pc:sldChg chg="modSp">
        <pc:chgData name="Andrew Joseph Sapuppo" userId="S::ansa5657@colorado.edu::8d968ab3-5918-475b-bf97-02051fc82110" providerId="AD" clId="Web-{371C324B-E669-4ADC-9B93-F4187BD7BA0A}" dt="2022-10-03T15:43:29.160" v="3846"/>
        <pc:sldMkLst>
          <pc:docMk/>
          <pc:sldMk cId="2981318173" sldId="322"/>
        </pc:sldMkLst>
        <pc:graphicFrameChg chg="mod modGraphic">
          <ac:chgData name="Andrew Joseph Sapuppo" userId="S::ansa5657@colorado.edu::8d968ab3-5918-475b-bf97-02051fc82110" providerId="AD" clId="Web-{371C324B-E669-4ADC-9B93-F4187BD7BA0A}" dt="2022-10-03T15:43:29.160" v="3846"/>
          <ac:graphicFrameMkLst>
            <pc:docMk/>
            <pc:sldMk cId="2981318173" sldId="322"/>
            <ac:graphicFrameMk id="5" creationId="{3F482DDB-F397-B4A1-36F5-CED34FA60846}"/>
          </ac:graphicFrameMkLst>
        </pc:graphicFrameChg>
      </pc:sldChg>
    </pc:docChg>
  </pc:docChgLst>
  <pc:docChgLst>
    <pc:chgData name="Zachary Todd Reichenbach" userId="S::zare8746@colorado.edu::1e891503-3f97-448f-8c9a-8861e8ecf741" providerId="AD" clId="Web-{8F2B82DE-BFEF-D06E-5606-DD9F5156A53E}"/>
    <pc:docChg chg="addSld modSld">
      <pc:chgData name="Zachary Todd Reichenbach" userId="S::zare8746@colorado.edu::1e891503-3f97-448f-8c9a-8861e8ecf741" providerId="AD" clId="Web-{8F2B82DE-BFEF-D06E-5606-DD9F5156A53E}" dt="2022-09-30T15:21:41.323" v="283" actId="20577"/>
      <pc:docMkLst>
        <pc:docMk/>
      </pc:docMkLst>
      <pc:sldChg chg="modSp">
        <pc:chgData name="Zachary Todd Reichenbach" userId="S::zare8746@colorado.edu::1e891503-3f97-448f-8c9a-8861e8ecf741" providerId="AD" clId="Web-{8F2B82DE-BFEF-D06E-5606-DD9F5156A53E}" dt="2022-09-30T03:27:49.383" v="44" actId="20577"/>
        <pc:sldMkLst>
          <pc:docMk/>
          <pc:sldMk cId="890698278" sldId="264"/>
        </pc:sldMkLst>
        <pc:spChg chg="mod">
          <ac:chgData name="Zachary Todd Reichenbach" userId="S::zare8746@colorado.edu::1e891503-3f97-448f-8c9a-8861e8ecf741" providerId="AD" clId="Web-{8F2B82DE-BFEF-D06E-5606-DD9F5156A53E}" dt="2022-09-30T03:27:49.383" v="44" actId="20577"/>
          <ac:spMkLst>
            <pc:docMk/>
            <pc:sldMk cId="890698278" sldId="264"/>
            <ac:spMk id="6" creationId="{790616C6-55B3-C5BE-153C-C10D37F3BF72}"/>
          </ac:spMkLst>
        </pc:spChg>
      </pc:sldChg>
      <pc:sldChg chg="modSp">
        <pc:chgData name="Zachary Todd Reichenbach" userId="S::zare8746@colorado.edu::1e891503-3f97-448f-8c9a-8861e8ecf741" providerId="AD" clId="Web-{8F2B82DE-BFEF-D06E-5606-DD9F5156A53E}" dt="2022-09-30T03:28:11.399" v="72"/>
        <pc:sldMkLst>
          <pc:docMk/>
          <pc:sldMk cId="2975576299" sldId="267"/>
        </pc:sldMkLst>
        <pc:graphicFrameChg chg="mod modGraphic">
          <ac:chgData name="Zachary Todd Reichenbach" userId="S::zare8746@colorado.edu::1e891503-3f97-448f-8c9a-8861e8ecf741" providerId="AD" clId="Web-{8F2B82DE-BFEF-D06E-5606-DD9F5156A53E}" dt="2022-09-30T03:28:11.399" v="72"/>
          <ac:graphicFrameMkLst>
            <pc:docMk/>
            <pc:sldMk cId="2975576299" sldId="267"/>
            <ac:graphicFrameMk id="5" creationId="{2570AAAB-C5EA-B91B-70B2-1071B498ED8F}"/>
          </ac:graphicFrameMkLst>
        </pc:graphicFrameChg>
      </pc:sldChg>
      <pc:sldChg chg="modSp new">
        <pc:chgData name="Zachary Todd Reichenbach" userId="S::zare8746@colorado.edu::1e891503-3f97-448f-8c9a-8861e8ecf741" providerId="AD" clId="Web-{8F2B82DE-BFEF-D06E-5606-DD9F5156A53E}" dt="2022-09-30T15:21:41.323" v="283" actId="20577"/>
        <pc:sldMkLst>
          <pc:docMk/>
          <pc:sldMk cId="1457588565" sldId="272"/>
        </pc:sldMkLst>
        <pc:spChg chg="mod">
          <ac:chgData name="Zachary Todd Reichenbach" userId="S::zare8746@colorado.edu::1e891503-3f97-448f-8c9a-8861e8ecf741" providerId="AD" clId="Web-{8F2B82DE-BFEF-D06E-5606-DD9F5156A53E}" dt="2022-09-30T03:41:28.896" v="80" actId="20577"/>
          <ac:spMkLst>
            <pc:docMk/>
            <pc:sldMk cId="1457588565" sldId="272"/>
            <ac:spMk id="2" creationId="{F8EAA6E0-D606-912C-535F-AEFC9EB98005}"/>
          </ac:spMkLst>
        </pc:spChg>
        <pc:spChg chg="mod">
          <ac:chgData name="Zachary Todd Reichenbach" userId="S::zare8746@colorado.edu::1e891503-3f97-448f-8c9a-8861e8ecf741" providerId="AD" clId="Web-{8F2B82DE-BFEF-D06E-5606-DD9F5156A53E}" dt="2022-09-30T15:21:41.323" v="283" actId="20577"/>
          <ac:spMkLst>
            <pc:docMk/>
            <pc:sldMk cId="1457588565" sldId="272"/>
            <ac:spMk id="3" creationId="{5003E8CB-93CA-778A-7F11-4ED888BBE45A}"/>
          </ac:spMkLst>
        </pc:spChg>
      </pc:sldChg>
    </pc:docChg>
  </pc:docChgLst>
  <pc:docChgLst>
    <pc:chgData name="Alayna Joy Lauffer" userId="S::alla1659@colorado.edu::89bcf089-4533-40c5-98aa-8bd7e5c5c273" providerId="AD" clId="Web-{21A78EF9-2573-4E5B-99CF-F6A2E2F907F2}"/>
    <pc:docChg chg="modSld">
      <pc:chgData name="Alayna Joy Lauffer" userId="S::alla1659@colorado.edu::89bcf089-4533-40c5-98aa-8bd7e5c5c273" providerId="AD" clId="Web-{21A78EF9-2573-4E5B-99CF-F6A2E2F907F2}" dt="2022-09-28T17:52:03.177" v="66" actId="20577"/>
      <pc:docMkLst>
        <pc:docMk/>
      </pc:docMkLst>
      <pc:sldChg chg="modSp">
        <pc:chgData name="Alayna Joy Lauffer" userId="S::alla1659@colorado.edu::89bcf089-4533-40c5-98aa-8bd7e5c5c273" providerId="AD" clId="Web-{21A78EF9-2573-4E5B-99CF-F6A2E2F907F2}" dt="2022-09-28T17:50:45.113" v="41" actId="20577"/>
        <pc:sldMkLst>
          <pc:docMk/>
          <pc:sldMk cId="2866372786" sldId="262"/>
        </pc:sldMkLst>
        <pc:spChg chg="mod">
          <ac:chgData name="Alayna Joy Lauffer" userId="S::alla1659@colorado.edu::89bcf089-4533-40c5-98aa-8bd7e5c5c273" providerId="AD" clId="Web-{21A78EF9-2573-4E5B-99CF-F6A2E2F907F2}" dt="2022-09-28T17:50:45.113" v="41" actId="20577"/>
          <ac:spMkLst>
            <pc:docMk/>
            <pc:sldMk cId="2866372786" sldId="262"/>
            <ac:spMk id="4" creationId="{AC01A274-F773-B97A-BD5A-3B83F31EAEC0}"/>
          </ac:spMkLst>
        </pc:spChg>
      </pc:sldChg>
      <pc:sldChg chg="modSp">
        <pc:chgData name="Alayna Joy Lauffer" userId="S::alla1659@colorado.edu::89bcf089-4533-40c5-98aa-8bd7e5c5c273" providerId="AD" clId="Web-{21A78EF9-2573-4E5B-99CF-F6A2E2F907F2}" dt="2022-09-28T17:51:45.927" v="44" actId="20577"/>
        <pc:sldMkLst>
          <pc:docMk/>
          <pc:sldMk cId="2665206444" sldId="263"/>
        </pc:sldMkLst>
        <pc:spChg chg="mod">
          <ac:chgData name="Alayna Joy Lauffer" userId="S::alla1659@colorado.edu::89bcf089-4533-40c5-98aa-8bd7e5c5c273" providerId="AD" clId="Web-{21A78EF9-2573-4E5B-99CF-F6A2E2F907F2}" dt="2022-09-28T17:51:45.927" v="44" actId="20577"/>
          <ac:spMkLst>
            <pc:docMk/>
            <pc:sldMk cId="2665206444" sldId="263"/>
            <ac:spMk id="4" creationId="{D674D017-14E5-B79A-EAC6-A2FE7A40F6E2}"/>
          </ac:spMkLst>
        </pc:spChg>
      </pc:sldChg>
      <pc:sldChg chg="modSp">
        <pc:chgData name="Alayna Joy Lauffer" userId="S::alla1659@colorado.edu::89bcf089-4533-40c5-98aa-8bd7e5c5c273" providerId="AD" clId="Web-{21A78EF9-2573-4E5B-99CF-F6A2E2F907F2}" dt="2022-09-28T17:52:03.177" v="66" actId="20577"/>
        <pc:sldMkLst>
          <pc:docMk/>
          <pc:sldMk cId="890698278" sldId="264"/>
        </pc:sldMkLst>
        <pc:spChg chg="mod">
          <ac:chgData name="Alayna Joy Lauffer" userId="S::alla1659@colorado.edu::89bcf089-4533-40c5-98aa-8bd7e5c5c273" providerId="AD" clId="Web-{21A78EF9-2573-4E5B-99CF-F6A2E2F907F2}" dt="2022-09-28T17:52:03.177" v="66" actId="20577"/>
          <ac:spMkLst>
            <pc:docMk/>
            <pc:sldMk cId="890698278" sldId="264"/>
            <ac:spMk id="2" creationId="{7C8A3968-22A8-43F1-4FDE-56681B96DBD3}"/>
          </ac:spMkLst>
        </pc:spChg>
      </pc:sldChg>
    </pc:docChg>
  </pc:docChgLst>
  <pc:docChgLst>
    <pc:chgData name="Collin Hayes" userId="S::coha2902@colorado.edu::653dc09e-e601-4652-8588-85ee42465ccc" providerId="AD" clId="Web-{BC5A64F3-3C0E-4FB3-A230-912FD79B7246}"/>
    <pc:docChg chg="modSld">
      <pc:chgData name="Collin Hayes" userId="S::coha2902@colorado.edu::653dc09e-e601-4652-8588-85ee42465ccc" providerId="AD" clId="Web-{BC5A64F3-3C0E-4FB3-A230-912FD79B7246}" dt="2022-09-30T16:40:21.093" v="1" actId="20577"/>
      <pc:docMkLst>
        <pc:docMk/>
      </pc:docMkLst>
      <pc:sldChg chg="modSp">
        <pc:chgData name="Collin Hayes" userId="S::coha2902@colorado.edu::653dc09e-e601-4652-8588-85ee42465ccc" providerId="AD" clId="Web-{BC5A64F3-3C0E-4FB3-A230-912FD79B7246}" dt="2022-09-30T16:40:21.093" v="1" actId="20577"/>
        <pc:sldMkLst>
          <pc:docMk/>
          <pc:sldMk cId="2529402194" sldId="275"/>
        </pc:sldMkLst>
        <pc:spChg chg="mod">
          <ac:chgData name="Collin Hayes" userId="S::coha2902@colorado.edu::653dc09e-e601-4652-8588-85ee42465ccc" providerId="AD" clId="Web-{BC5A64F3-3C0E-4FB3-A230-912FD79B7246}" dt="2022-09-30T16:40:21.093" v="1" actId="20577"/>
          <ac:spMkLst>
            <pc:docMk/>
            <pc:sldMk cId="2529402194" sldId="275"/>
            <ac:spMk id="3" creationId="{CA5F7279-AFEA-21C1-0089-AF1417C7B8AA}"/>
          </ac:spMkLst>
        </pc:spChg>
      </pc:sldChg>
    </pc:docChg>
  </pc:docChgLst>
  <pc:docChgLst>
    <pc:chgData name="Zachary Todd Reichenbach" userId="S::zare8746@colorado.edu::1e891503-3f97-448f-8c9a-8861e8ecf741" providerId="AD" clId="Web-{6D59AC08-2058-E421-B132-E2A832211984}"/>
    <pc:docChg chg="modSld">
      <pc:chgData name="Zachary Todd Reichenbach" userId="S::zare8746@colorado.edu::1e891503-3f97-448f-8c9a-8861e8ecf741" providerId="AD" clId="Web-{6D59AC08-2058-E421-B132-E2A832211984}" dt="2022-10-03T03:19:52.272" v="74"/>
      <pc:docMkLst>
        <pc:docMk/>
      </pc:docMkLst>
      <pc:sldChg chg="modSp">
        <pc:chgData name="Zachary Todd Reichenbach" userId="S::zare8746@colorado.edu::1e891503-3f97-448f-8c9a-8861e8ecf741" providerId="AD" clId="Web-{6D59AC08-2058-E421-B132-E2A832211984}" dt="2022-10-03T03:13:54.235" v="19" actId="1076"/>
        <pc:sldMkLst>
          <pc:docMk/>
          <pc:sldMk cId="1331067160" sldId="282"/>
        </pc:sldMkLst>
        <pc:spChg chg="mod">
          <ac:chgData name="Zachary Todd Reichenbach" userId="S::zare8746@colorado.edu::1e891503-3f97-448f-8c9a-8861e8ecf741" providerId="AD" clId="Web-{6D59AC08-2058-E421-B132-E2A832211984}" dt="2022-10-03T03:13:44.313" v="16" actId="14100"/>
          <ac:spMkLst>
            <pc:docMk/>
            <pc:sldMk cId="1331067160" sldId="282"/>
            <ac:spMk id="4" creationId="{43A37390-BA4E-2060-8E6C-8573FE008B65}"/>
          </ac:spMkLst>
        </pc:spChg>
        <pc:spChg chg="mod">
          <ac:chgData name="Zachary Todd Reichenbach" userId="S::zare8746@colorado.edu::1e891503-3f97-448f-8c9a-8861e8ecf741" providerId="AD" clId="Web-{6D59AC08-2058-E421-B132-E2A832211984}" dt="2022-10-03T03:13:51.626" v="18" actId="1076"/>
          <ac:spMkLst>
            <pc:docMk/>
            <pc:sldMk cId="1331067160" sldId="282"/>
            <ac:spMk id="5" creationId="{C0D8DF12-8411-00CB-F85F-C55425025C2F}"/>
          </ac:spMkLst>
        </pc:spChg>
        <pc:picChg chg="mod">
          <ac:chgData name="Zachary Todd Reichenbach" userId="S::zare8746@colorado.edu::1e891503-3f97-448f-8c9a-8861e8ecf741" providerId="AD" clId="Web-{6D59AC08-2058-E421-B132-E2A832211984}" dt="2022-10-03T03:13:54.235" v="19" actId="1076"/>
          <ac:picMkLst>
            <pc:docMk/>
            <pc:sldMk cId="1331067160" sldId="282"/>
            <ac:picMk id="6" creationId="{CCD8036E-766A-0D24-0D05-14FC93C40F5A}"/>
          </ac:picMkLst>
        </pc:picChg>
      </pc:sldChg>
      <pc:sldChg chg="modSp">
        <pc:chgData name="Zachary Todd Reichenbach" userId="S::zare8746@colorado.edu::1e891503-3f97-448f-8c9a-8861e8ecf741" providerId="AD" clId="Web-{6D59AC08-2058-E421-B132-E2A832211984}" dt="2022-10-03T03:17:33.988" v="34" actId="20577"/>
        <pc:sldMkLst>
          <pc:docMk/>
          <pc:sldMk cId="3018831701" sldId="288"/>
        </pc:sldMkLst>
        <pc:spChg chg="mod">
          <ac:chgData name="Zachary Todd Reichenbach" userId="S::zare8746@colorado.edu::1e891503-3f97-448f-8c9a-8861e8ecf741" providerId="AD" clId="Web-{6D59AC08-2058-E421-B132-E2A832211984}" dt="2022-10-03T03:17:33.988" v="34" actId="20577"/>
          <ac:spMkLst>
            <pc:docMk/>
            <pc:sldMk cId="3018831701" sldId="288"/>
            <ac:spMk id="3" creationId="{4BD4C721-6B98-2042-5F71-D6EE10B73AF3}"/>
          </ac:spMkLst>
        </pc:spChg>
      </pc:sldChg>
      <pc:sldChg chg="modSp">
        <pc:chgData name="Zachary Todd Reichenbach" userId="S::zare8746@colorado.edu::1e891503-3f97-448f-8c9a-8861e8ecf741" providerId="AD" clId="Web-{6D59AC08-2058-E421-B132-E2A832211984}" dt="2022-10-03T03:11:24.155" v="14" actId="1076"/>
        <pc:sldMkLst>
          <pc:docMk/>
          <pc:sldMk cId="347152049" sldId="300"/>
        </pc:sldMkLst>
        <pc:picChg chg="mod">
          <ac:chgData name="Zachary Todd Reichenbach" userId="S::zare8746@colorado.edu::1e891503-3f97-448f-8c9a-8861e8ecf741" providerId="AD" clId="Web-{6D59AC08-2058-E421-B132-E2A832211984}" dt="2022-10-03T03:11:24.155" v="14" actId="1076"/>
          <ac:picMkLst>
            <pc:docMk/>
            <pc:sldMk cId="347152049" sldId="300"/>
            <ac:picMk id="6" creationId="{7C78217B-2641-10CE-87CA-B1CFB1E1B69C}"/>
          </ac:picMkLst>
        </pc:picChg>
      </pc:sldChg>
      <pc:sldChg chg="modSp">
        <pc:chgData name="Zachary Todd Reichenbach" userId="S::zare8746@colorado.edu::1e891503-3f97-448f-8c9a-8861e8ecf741" providerId="AD" clId="Web-{6D59AC08-2058-E421-B132-E2A832211984}" dt="2022-10-03T03:10:09.763" v="13" actId="20577"/>
        <pc:sldMkLst>
          <pc:docMk/>
          <pc:sldMk cId="2286544828" sldId="302"/>
        </pc:sldMkLst>
        <pc:spChg chg="mod">
          <ac:chgData name="Zachary Todd Reichenbach" userId="S::zare8746@colorado.edu::1e891503-3f97-448f-8c9a-8861e8ecf741" providerId="AD" clId="Web-{6D59AC08-2058-E421-B132-E2A832211984}" dt="2022-10-03T03:10:09.763" v="13" actId="20577"/>
          <ac:spMkLst>
            <pc:docMk/>
            <pc:sldMk cId="2286544828" sldId="302"/>
            <ac:spMk id="3" creationId="{AE6C6D97-0317-A368-0FD5-F2B72410703A}"/>
          </ac:spMkLst>
        </pc:spChg>
      </pc:sldChg>
      <pc:sldChg chg="modSp">
        <pc:chgData name="Zachary Todd Reichenbach" userId="S::zare8746@colorado.edu::1e891503-3f97-448f-8c9a-8861e8ecf741" providerId="AD" clId="Web-{6D59AC08-2058-E421-B132-E2A832211984}" dt="2022-10-03T03:19:52.272" v="74"/>
        <pc:sldMkLst>
          <pc:docMk/>
          <pc:sldMk cId="1084657629" sldId="320"/>
        </pc:sldMkLst>
        <pc:graphicFrameChg chg="mod modGraphic">
          <ac:chgData name="Zachary Todd Reichenbach" userId="S::zare8746@colorado.edu::1e891503-3f97-448f-8c9a-8861e8ecf741" providerId="AD" clId="Web-{6D59AC08-2058-E421-B132-E2A832211984}" dt="2022-10-03T03:19:52.272" v="74"/>
          <ac:graphicFrameMkLst>
            <pc:docMk/>
            <pc:sldMk cId="1084657629" sldId="320"/>
            <ac:graphicFrameMk id="5" creationId="{3F482DDB-F397-B4A1-36F5-CED34FA60846}"/>
          </ac:graphicFrameMkLst>
        </pc:graphicFrameChg>
      </pc:sldChg>
    </pc:docChg>
  </pc:docChgLst>
  <pc:docChgLst>
    <pc:chgData name="William Gettinger" userId="S::wige2929@colorado.edu::3ce33514-3f09-4924-aba1-e28bb82c9da3" providerId="AD" clId="Web-{08437D5A-1650-4287-8EB0-7A66C7E42999}"/>
    <pc:docChg chg="delSld modSld sldOrd">
      <pc:chgData name="William Gettinger" userId="S::wige2929@colorado.edu::3ce33514-3f09-4924-aba1-e28bb82c9da3" providerId="AD" clId="Web-{08437D5A-1650-4287-8EB0-7A66C7E42999}" dt="2022-10-02T21:50:07.673" v="978" actId="20577"/>
      <pc:docMkLst>
        <pc:docMk/>
      </pc:docMkLst>
      <pc:sldChg chg="modNotes">
        <pc:chgData name="William Gettinger" userId="S::wige2929@colorado.edu::3ce33514-3f09-4924-aba1-e28bb82c9da3" providerId="AD" clId="Web-{08437D5A-1650-4287-8EB0-7A66C7E42999}" dt="2022-10-02T20:34:46.112" v="0"/>
        <pc:sldMkLst>
          <pc:docMk/>
          <pc:sldMk cId="890698278" sldId="264"/>
        </pc:sldMkLst>
      </pc:sldChg>
      <pc:sldChg chg="modSp ord">
        <pc:chgData name="William Gettinger" userId="S::wige2929@colorado.edu::3ce33514-3f09-4924-aba1-e28bb82c9da3" providerId="AD" clId="Web-{08437D5A-1650-4287-8EB0-7A66C7E42999}" dt="2022-10-02T21:44:18.106" v="828" actId="20577"/>
        <pc:sldMkLst>
          <pc:docMk/>
          <pc:sldMk cId="2172543549" sldId="279"/>
        </pc:sldMkLst>
        <pc:spChg chg="mod">
          <ac:chgData name="William Gettinger" userId="S::wige2929@colorado.edu::3ce33514-3f09-4924-aba1-e28bb82c9da3" providerId="AD" clId="Web-{08437D5A-1650-4287-8EB0-7A66C7E42999}" dt="2022-10-02T21:22:07.398" v="636" actId="20577"/>
          <ac:spMkLst>
            <pc:docMk/>
            <pc:sldMk cId="2172543549" sldId="279"/>
            <ac:spMk id="2" creationId="{E3013782-6CFF-7C3F-AB1B-2648B8BE1DD6}"/>
          </ac:spMkLst>
        </pc:spChg>
        <pc:spChg chg="mod">
          <ac:chgData name="William Gettinger" userId="S::wige2929@colorado.edu::3ce33514-3f09-4924-aba1-e28bb82c9da3" providerId="AD" clId="Web-{08437D5A-1650-4287-8EB0-7A66C7E42999}" dt="2022-10-02T21:44:18.106" v="828" actId="20577"/>
          <ac:spMkLst>
            <pc:docMk/>
            <pc:sldMk cId="2172543549" sldId="279"/>
            <ac:spMk id="3" creationId="{FD7714DB-64E9-F42B-E9CF-B924ED06ED06}"/>
          </ac:spMkLst>
        </pc:spChg>
      </pc:sldChg>
      <pc:sldChg chg="addSp modSp modNotes">
        <pc:chgData name="William Gettinger" userId="S::wige2929@colorado.edu::3ce33514-3f09-4924-aba1-e28bb82c9da3" providerId="AD" clId="Web-{08437D5A-1650-4287-8EB0-7A66C7E42999}" dt="2022-10-02T21:36:30.113" v="769" actId="1076"/>
        <pc:sldMkLst>
          <pc:docMk/>
          <pc:sldMk cId="2130873999" sldId="286"/>
        </pc:sldMkLst>
        <pc:picChg chg="add mod">
          <ac:chgData name="William Gettinger" userId="S::wige2929@colorado.edu::3ce33514-3f09-4924-aba1-e28bb82c9da3" providerId="AD" clId="Web-{08437D5A-1650-4287-8EB0-7A66C7E42999}" dt="2022-10-02T21:36:30.113" v="769" actId="1076"/>
          <ac:picMkLst>
            <pc:docMk/>
            <pc:sldMk cId="2130873999" sldId="286"/>
            <ac:picMk id="5" creationId="{A7EF57E1-13E2-C800-648A-325025FBDB5F}"/>
          </ac:picMkLst>
        </pc:picChg>
      </pc:sldChg>
      <pc:sldChg chg="addSp modSp del ord modNotes">
        <pc:chgData name="William Gettinger" userId="S::wige2929@colorado.edu::3ce33514-3f09-4924-aba1-e28bb82c9da3" providerId="AD" clId="Web-{08437D5A-1650-4287-8EB0-7A66C7E42999}" dt="2022-10-02T21:40:18.868" v="807"/>
        <pc:sldMkLst>
          <pc:docMk/>
          <pc:sldMk cId="342238667" sldId="287"/>
        </pc:sldMkLst>
        <pc:picChg chg="add mod">
          <ac:chgData name="William Gettinger" userId="S::wige2929@colorado.edu::3ce33514-3f09-4924-aba1-e28bb82c9da3" providerId="AD" clId="Web-{08437D5A-1650-4287-8EB0-7A66C7E42999}" dt="2022-10-02T21:37:43.741" v="773" actId="1076"/>
          <ac:picMkLst>
            <pc:docMk/>
            <pc:sldMk cId="342238667" sldId="287"/>
            <ac:picMk id="5" creationId="{15D29E5D-51C2-37BE-156B-0AF132AA600E}"/>
          </ac:picMkLst>
        </pc:picChg>
      </pc:sldChg>
      <pc:sldChg chg="modSp modNotes">
        <pc:chgData name="William Gettinger" userId="S::wige2929@colorado.edu::3ce33514-3f09-4924-aba1-e28bb82c9da3" providerId="AD" clId="Web-{08437D5A-1650-4287-8EB0-7A66C7E42999}" dt="2022-10-02T21:04:15.512" v="126" actId="20577"/>
        <pc:sldMkLst>
          <pc:docMk/>
          <pc:sldMk cId="2414883339" sldId="301"/>
        </pc:sldMkLst>
        <pc:spChg chg="mod">
          <ac:chgData name="William Gettinger" userId="S::wige2929@colorado.edu::3ce33514-3f09-4924-aba1-e28bb82c9da3" providerId="AD" clId="Web-{08437D5A-1650-4287-8EB0-7A66C7E42999}" dt="2022-10-02T21:04:15.512" v="126" actId="20577"/>
          <ac:spMkLst>
            <pc:docMk/>
            <pc:sldMk cId="2414883339" sldId="301"/>
            <ac:spMk id="3" creationId="{8E1FD4C2-D56F-BC6E-5E62-DAA0E602781B}"/>
          </ac:spMkLst>
        </pc:spChg>
      </pc:sldChg>
      <pc:sldChg chg="modSp modNotes">
        <pc:chgData name="William Gettinger" userId="S::wige2929@colorado.edu::3ce33514-3f09-4924-aba1-e28bb82c9da3" providerId="AD" clId="Web-{08437D5A-1650-4287-8EB0-7A66C7E42999}" dt="2022-10-02T21:41:18.900" v="814" actId="20577"/>
        <pc:sldMkLst>
          <pc:docMk/>
          <pc:sldMk cId="550052327" sldId="307"/>
        </pc:sldMkLst>
        <pc:spChg chg="mod">
          <ac:chgData name="William Gettinger" userId="S::wige2929@colorado.edu::3ce33514-3f09-4924-aba1-e28bb82c9da3" providerId="AD" clId="Web-{08437D5A-1650-4287-8EB0-7A66C7E42999}" dt="2022-10-02T21:41:18.900" v="814" actId="20577"/>
          <ac:spMkLst>
            <pc:docMk/>
            <pc:sldMk cId="550052327" sldId="307"/>
            <ac:spMk id="3" creationId="{FAAF8465-3D28-864A-1992-45940A493E99}"/>
          </ac:spMkLst>
        </pc:spChg>
      </pc:sldChg>
      <pc:sldChg chg="addSp modSp modNotes">
        <pc:chgData name="William Gettinger" userId="S::wige2929@colorado.edu::3ce33514-3f09-4924-aba1-e28bb82c9da3" providerId="AD" clId="Web-{08437D5A-1650-4287-8EB0-7A66C7E42999}" dt="2022-10-02T21:50:07.673" v="978" actId="20577"/>
        <pc:sldMkLst>
          <pc:docMk/>
          <pc:sldMk cId="1940297172" sldId="308"/>
        </pc:sldMkLst>
        <pc:spChg chg="mod">
          <ac:chgData name="William Gettinger" userId="S::wige2929@colorado.edu::3ce33514-3f09-4924-aba1-e28bb82c9da3" providerId="AD" clId="Web-{08437D5A-1650-4287-8EB0-7A66C7E42999}" dt="2022-10-02T21:23:51.274" v="696" actId="20577"/>
          <ac:spMkLst>
            <pc:docMk/>
            <pc:sldMk cId="1940297172" sldId="308"/>
            <ac:spMk id="2" creationId="{32280513-7687-65BC-EEA3-B7E566EAB2A8}"/>
          </ac:spMkLst>
        </pc:spChg>
        <pc:spChg chg="mod">
          <ac:chgData name="William Gettinger" userId="S::wige2929@colorado.edu::3ce33514-3f09-4924-aba1-e28bb82c9da3" providerId="AD" clId="Web-{08437D5A-1650-4287-8EB0-7A66C7E42999}" dt="2022-10-02T21:50:07.673" v="978" actId="20577"/>
          <ac:spMkLst>
            <pc:docMk/>
            <pc:sldMk cId="1940297172" sldId="308"/>
            <ac:spMk id="3" creationId="{CF12CDAA-7195-42B0-F750-75E9BC11F98E}"/>
          </ac:spMkLst>
        </pc:spChg>
        <pc:picChg chg="add mod">
          <ac:chgData name="William Gettinger" userId="S::wige2929@colorado.edu::3ce33514-3f09-4924-aba1-e28bb82c9da3" providerId="AD" clId="Web-{08437D5A-1650-4287-8EB0-7A66C7E42999}" dt="2022-10-02T21:45:30.873" v="912" actId="1076"/>
          <ac:picMkLst>
            <pc:docMk/>
            <pc:sldMk cId="1940297172" sldId="308"/>
            <ac:picMk id="5" creationId="{C8F9C0BE-35E6-DE1D-BC88-CAA9ACB17FBC}"/>
          </ac:picMkLst>
        </pc:picChg>
      </pc:sldChg>
      <pc:sldChg chg="modSp">
        <pc:chgData name="William Gettinger" userId="S::wige2929@colorado.edu::3ce33514-3f09-4924-aba1-e28bb82c9da3" providerId="AD" clId="Web-{08437D5A-1650-4287-8EB0-7A66C7E42999}" dt="2022-10-02T21:30:17.389" v="762" actId="20577"/>
        <pc:sldMkLst>
          <pc:docMk/>
          <pc:sldMk cId="144683526" sldId="310"/>
        </pc:sldMkLst>
        <pc:spChg chg="mod">
          <ac:chgData name="William Gettinger" userId="S::wige2929@colorado.edu::3ce33514-3f09-4924-aba1-e28bb82c9da3" providerId="AD" clId="Web-{08437D5A-1650-4287-8EB0-7A66C7E42999}" dt="2022-10-02T21:30:17.389" v="762" actId="20577"/>
          <ac:spMkLst>
            <pc:docMk/>
            <pc:sldMk cId="144683526" sldId="310"/>
            <ac:spMk id="3" creationId="{20049ED3-428C-3196-310E-0466D63BDEFA}"/>
          </ac:spMkLst>
        </pc:spChg>
      </pc:sldChg>
    </pc:docChg>
  </pc:docChgLst>
  <pc:docChgLst>
    <pc:chgData name="Andrew Joseph Sapuppo" userId="S::ansa5657@colorado.edu::8d968ab3-5918-475b-bf97-02051fc82110" providerId="AD" clId="Web-{9A896BE3-19A1-4331-9828-D918C5E89D6F}"/>
    <pc:docChg chg="modSld">
      <pc:chgData name="Andrew Joseph Sapuppo" userId="S::ansa5657@colorado.edu::8d968ab3-5918-475b-bf97-02051fc82110" providerId="AD" clId="Web-{9A896BE3-19A1-4331-9828-D918C5E89D6F}" dt="2022-09-26T17:58:39.595" v="106" actId="20577"/>
      <pc:docMkLst>
        <pc:docMk/>
      </pc:docMkLst>
      <pc:sldChg chg="modSp">
        <pc:chgData name="Andrew Joseph Sapuppo" userId="S::ansa5657@colorado.edu::8d968ab3-5918-475b-bf97-02051fc82110" providerId="AD" clId="Web-{9A896BE3-19A1-4331-9828-D918C5E89D6F}" dt="2022-09-26T17:58:39.595" v="106" actId="20577"/>
        <pc:sldMkLst>
          <pc:docMk/>
          <pc:sldMk cId="3616640158" sldId="257"/>
        </pc:sldMkLst>
        <pc:spChg chg="mod">
          <ac:chgData name="Andrew Joseph Sapuppo" userId="S::ansa5657@colorado.edu::8d968ab3-5918-475b-bf97-02051fc82110" providerId="AD" clId="Web-{9A896BE3-19A1-4331-9828-D918C5E89D6F}" dt="2022-09-26T17:58:39.595" v="106" actId="20577"/>
          <ac:spMkLst>
            <pc:docMk/>
            <pc:sldMk cId="3616640158" sldId="257"/>
            <ac:spMk id="3" creationId="{135EEEDA-EFE1-BE05-6B35-01529CE50CEC}"/>
          </ac:spMkLst>
        </pc:spChg>
      </pc:sldChg>
    </pc:docChg>
  </pc:docChgLst>
  <pc:docChgLst>
    <pc:chgData name="Zachary Todd Reichenbach" userId="S::zare8746@colorado.edu::1e891503-3f97-448f-8c9a-8861e8ecf741" providerId="AD" clId="Web-{B7F98134-420F-F737-D1F2-3D516F191A12}"/>
    <pc:docChg chg="addSld delSld modSld sldOrd">
      <pc:chgData name="Zachary Todd Reichenbach" userId="S::zare8746@colorado.edu::1e891503-3f97-448f-8c9a-8861e8ecf741" providerId="AD" clId="Web-{B7F98134-420F-F737-D1F2-3D516F191A12}" dt="2022-10-02T20:02:11.214" v="156" actId="14100"/>
      <pc:docMkLst>
        <pc:docMk/>
      </pc:docMkLst>
      <pc:sldChg chg="ord">
        <pc:chgData name="Zachary Todd Reichenbach" userId="S::zare8746@colorado.edu::1e891503-3f97-448f-8c9a-8861e8ecf741" providerId="AD" clId="Web-{B7F98134-420F-F737-D1F2-3D516F191A12}" dt="2022-10-02T19:46:59.530" v="73"/>
        <pc:sldMkLst>
          <pc:docMk/>
          <pc:sldMk cId="3616640158" sldId="257"/>
        </pc:sldMkLst>
      </pc:sldChg>
      <pc:sldChg chg="ord">
        <pc:chgData name="Zachary Todd Reichenbach" userId="S::zare8746@colorado.edu::1e891503-3f97-448f-8c9a-8861e8ecf741" providerId="AD" clId="Web-{B7F98134-420F-F737-D1F2-3D516F191A12}" dt="2022-10-02T19:45:03.357" v="69"/>
        <pc:sldMkLst>
          <pc:docMk/>
          <pc:sldMk cId="2335471924" sldId="258"/>
        </pc:sldMkLst>
      </pc:sldChg>
      <pc:sldChg chg="ord">
        <pc:chgData name="Zachary Todd Reichenbach" userId="S::zare8746@colorado.edu::1e891503-3f97-448f-8c9a-8861e8ecf741" providerId="AD" clId="Web-{B7F98134-420F-F737-D1F2-3D516F191A12}" dt="2022-10-02T19:34:51.536" v="28"/>
        <pc:sldMkLst>
          <pc:docMk/>
          <pc:sldMk cId="4060170499" sldId="260"/>
        </pc:sldMkLst>
      </pc:sldChg>
      <pc:sldChg chg="modSp ord">
        <pc:chgData name="Zachary Todd Reichenbach" userId="S::zare8746@colorado.edu::1e891503-3f97-448f-8c9a-8861e8ecf741" providerId="AD" clId="Web-{B7F98134-420F-F737-D1F2-3D516F191A12}" dt="2022-10-02T19:33:36.613" v="7" actId="20577"/>
        <pc:sldMkLst>
          <pc:docMk/>
          <pc:sldMk cId="2754458576" sldId="268"/>
        </pc:sldMkLst>
        <pc:spChg chg="mod">
          <ac:chgData name="Zachary Todd Reichenbach" userId="S::zare8746@colorado.edu::1e891503-3f97-448f-8c9a-8861e8ecf741" providerId="AD" clId="Web-{B7F98134-420F-F737-D1F2-3D516F191A12}" dt="2022-10-02T19:33:36.613" v="7" actId="20577"/>
          <ac:spMkLst>
            <pc:docMk/>
            <pc:sldMk cId="2754458576" sldId="268"/>
            <ac:spMk id="2" creationId="{B595A27B-7CE0-D1C2-E141-CDCE5A82352A}"/>
          </ac:spMkLst>
        </pc:spChg>
      </pc:sldChg>
      <pc:sldChg chg="ord">
        <pc:chgData name="Zachary Todd Reichenbach" userId="S::zare8746@colorado.edu::1e891503-3f97-448f-8c9a-8861e8ecf741" providerId="AD" clId="Web-{B7F98134-420F-F737-D1F2-3D516F191A12}" dt="2022-10-02T19:48:58.250" v="80"/>
        <pc:sldMkLst>
          <pc:docMk/>
          <pc:sldMk cId="43645643" sldId="271"/>
        </pc:sldMkLst>
      </pc:sldChg>
      <pc:sldChg chg="modSp ord">
        <pc:chgData name="Zachary Todd Reichenbach" userId="S::zare8746@colorado.edu::1e891503-3f97-448f-8c9a-8861e8ecf741" providerId="AD" clId="Web-{B7F98134-420F-F737-D1F2-3D516F191A12}" dt="2022-10-02T20:02:11.214" v="156" actId="14100"/>
        <pc:sldMkLst>
          <pc:docMk/>
          <pc:sldMk cId="1457588565" sldId="272"/>
        </pc:sldMkLst>
        <pc:spChg chg="mod">
          <ac:chgData name="Zachary Todd Reichenbach" userId="S::zare8746@colorado.edu::1e891503-3f97-448f-8c9a-8861e8ecf741" providerId="AD" clId="Web-{B7F98134-420F-F737-D1F2-3D516F191A12}" dt="2022-10-02T19:58:22.914" v="98" actId="20577"/>
          <ac:spMkLst>
            <pc:docMk/>
            <pc:sldMk cId="1457588565" sldId="272"/>
            <ac:spMk id="2" creationId="{F8EAA6E0-D606-912C-535F-AEFC9EB98005}"/>
          </ac:spMkLst>
        </pc:spChg>
        <pc:spChg chg="mod">
          <ac:chgData name="Zachary Todd Reichenbach" userId="S::zare8746@colorado.edu::1e891503-3f97-448f-8c9a-8861e8ecf741" providerId="AD" clId="Web-{B7F98134-420F-F737-D1F2-3D516F191A12}" dt="2022-10-02T20:02:11.214" v="156" actId="14100"/>
          <ac:spMkLst>
            <pc:docMk/>
            <pc:sldMk cId="1457588565" sldId="272"/>
            <ac:spMk id="3" creationId="{5003E8CB-93CA-778A-7F11-4ED888BBE45A}"/>
          </ac:spMkLst>
        </pc:spChg>
      </pc:sldChg>
      <pc:sldChg chg="ord">
        <pc:chgData name="Zachary Todd Reichenbach" userId="S::zare8746@colorado.edu::1e891503-3f97-448f-8c9a-8861e8ecf741" providerId="AD" clId="Web-{B7F98134-420F-F737-D1F2-3D516F191A12}" dt="2022-10-02T19:45:47.185" v="72"/>
        <pc:sldMkLst>
          <pc:docMk/>
          <pc:sldMk cId="2556897387" sldId="277"/>
        </pc:sldMkLst>
      </pc:sldChg>
      <pc:sldChg chg="ord">
        <pc:chgData name="Zachary Todd Reichenbach" userId="S::zare8746@colorado.edu::1e891503-3f97-448f-8c9a-8861e8ecf741" providerId="AD" clId="Web-{B7F98134-420F-F737-D1F2-3D516F191A12}" dt="2022-10-02T19:47:59.500" v="76"/>
        <pc:sldMkLst>
          <pc:docMk/>
          <pc:sldMk cId="2172543549" sldId="279"/>
        </pc:sldMkLst>
      </pc:sldChg>
      <pc:sldChg chg="ord">
        <pc:chgData name="Zachary Todd Reichenbach" userId="S::zare8746@colorado.edu::1e891503-3f97-448f-8c9a-8861e8ecf741" providerId="AD" clId="Web-{B7F98134-420F-F737-D1F2-3D516F191A12}" dt="2022-10-02T19:45:17.435" v="70"/>
        <pc:sldMkLst>
          <pc:docMk/>
          <pc:sldMk cId="288325461" sldId="281"/>
        </pc:sldMkLst>
      </pc:sldChg>
      <pc:sldChg chg="ord">
        <pc:chgData name="Zachary Todd Reichenbach" userId="S::zare8746@colorado.edu::1e891503-3f97-448f-8c9a-8861e8ecf741" providerId="AD" clId="Web-{B7F98134-420F-F737-D1F2-3D516F191A12}" dt="2022-10-02T19:35:49.631" v="30"/>
        <pc:sldMkLst>
          <pc:docMk/>
          <pc:sldMk cId="1331067160" sldId="282"/>
        </pc:sldMkLst>
      </pc:sldChg>
      <pc:sldChg chg="ord">
        <pc:chgData name="Zachary Todd Reichenbach" userId="S::zare8746@colorado.edu::1e891503-3f97-448f-8c9a-8861e8ecf741" providerId="AD" clId="Web-{B7F98134-420F-F737-D1F2-3D516F191A12}" dt="2022-10-02T19:35:56.756" v="31"/>
        <pc:sldMkLst>
          <pc:docMk/>
          <pc:sldMk cId="3906594605" sldId="284"/>
        </pc:sldMkLst>
      </pc:sldChg>
      <pc:sldChg chg="ord">
        <pc:chgData name="Zachary Todd Reichenbach" userId="S::zare8746@colorado.edu::1e891503-3f97-448f-8c9a-8861e8ecf741" providerId="AD" clId="Web-{B7F98134-420F-F737-D1F2-3D516F191A12}" dt="2022-10-02T19:48:35.766" v="79"/>
        <pc:sldMkLst>
          <pc:docMk/>
          <pc:sldMk cId="2130873999" sldId="286"/>
        </pc:sldMkLst>
      </pc:sldChg>
      <pc:sldChg chg="ord">
        <pc:chgData name="Zachary Todd Reichenbach" userId="S::zare8746@colorado.edu::1e891503-3f97-448f-8c9a-8861e8ecf741" providerId="AD" clId="Web-{B7F98134-420F-F737-D1F2-3D516F191A12}" dt="2022-10-02T19:48:18.969" v="78"/>
        <pc:sldMkLst>
          <pc:docMk/>
          <pc:sldMk cId="3018831701" sldId="288"/>
        </pc:sldMkLst>
      </pc:sldChg>
      <pc:sldChg chg="ord">
        <pc:chgData name="Zachary Todd Reichenbach" userId="S::zare8746@colorado.edu::1e891503-3f97-448f-8c9a-8861e8ecf741" providerId="AD" clId="Web-{B7F98134-420F-F737-D1F2-3D516F191A12}" dt="2022-10-02T19:42:13.651" v="64"/>
        <pc:sldMkLst>
          <pc:docMk/>
          <pc:sldMk cId="2213501765" sldId="290"/>
        </pc:sldMkLst>
      </pc:sldChg>
      <pc:sldChg chg="del">
        <pc:chgData name="Zachary Todd Reichenbach" userId="S::zare8746@colorado.edu::1e891503-3f97-448f-8c9a-8861e8ecf741" providerId="AD" clId="Web-{B7F98134-420F-F737-D1F2-3D516F191A12}" dt="2022-10-02T19:33:37.457" v="8"/>
        <pc:sldMkLst>
          <pc:docMk/>
          <pc:sldMk cId="1539910463" sldId="291"/>
        </pc:sldMkLst>
      </pc:sldChg>
      <pc:sldChg chg="addSp delSp modSp mod ord modClrScheme chgLayout">
        <pc:chgData name="Zachary Todd Reichenbach" userId="S::zare8746@colorado.edu::1e891503-3f97-448f-8c9a-8861e8ecf741" providerId="AD" clId="Web-{B7F98134-420F-F737-D1F2-3D516F191A12}" dt="2022-10-02T19:41:00.822" v="63"/>
        <pc:sldMkLst>
          <pc:docMk/>
          <pc:sldMk cId="3802187921" sldId="292"/>
        </pc:sldMkLst>
        <pc:spChg chg="mod ord">
          <ac:chgData name="Zachary Todd Reichenbach" userId="S::zare8746@colorado.edu::1e891503-3f97-448f-8c9a-8861e8ecf741" providerId="AD" clId="Web-{B7F98134-420F-F737-D1F2-3D516F191A12}" dt="2022-10-02T19:38:34.555" v="42" actId="1076"/>
          <ac:spMkLst>
            <pc:docMk/>
            <pc:sldMk cId="3802187921" sldId="292"/>
            <ac:spMk id="2" creationId="{25E38436-1CA8-3F88-69E5-21C300300C70}"/>
          </ac:spMkLst>
        </pc:spChg>
        <pc:spChg chg="del mod ord">
          <ac:chgData name="Zachary Todd Reichenbach" userId="S::zare8746@colorado.edu::1e891503-3f97-448f-8c9a-8861e8ecf741" providerId="AD" clId="Web-{B7F98134-420F-F737-D1F2-3D516F191A12}" dt="2022-10-02T19:38:37.008" v="43"/>
          <ac:spMkLst>
            <pc:docMk/>
            <pc:sldMk cId="3802187921" sldId="292"/>
            <ac:spMk id="3" creationId="{FDA7417E-55E1-9B01-29D3-7A71478FFE4E}"/>
          </ac:spMkLst>
        </pc:spChg>
        <pc:graphicFrameChg chg="add del mod modGraphic">
          <ac:chgData name="Zachary Todd Reichenbach" userId="S::zare8746@colorado.edu::1e891503-3f97-448f-8c9a-8861e8ecf741" providerId="AD" clId="Web-{B7F98134-420F-F737-D1F2-3D516F191A12}" dt="2022-10-02T19:39:36.024" v="61"/>
          <ac:graphicFrameMkLst>
            <pc:docMk/>
            <pc:sldMk cId="3802187921" sldId="292"/>
            <ac:graphicFrameMk id="4" creationId="{B971EECF-D1F4-9E70-C732-8BFEEDC6B71B}"/>
          </ac:graphicFrameMkLst>
        </pc:graphicFrameChg>
        <pc:graphicFrameChg chg="add del">
          <ac:chgData name="Zachary Todd Reichenbach" userId="S::zare8746@colorado.edu::1e891503-3f97-448f-8c9a-8861e8ecf741" providerId="AD" clId="Web-{B7F98134-420F-F737-D1F2-3D516F191A12}" dt="2022-10-02T19:41:00.822" v="63"/>
          <ac:graphicFrameMkLst>
            <pc:docMk/>
            <pc:sldMk cId="3802187921" sldId="292"/>
            <ac:graphicFrameMk id="5" creationId="{8615A0CB-CD43-B177-FED3-ED4E00292900}"/>
          </ac:graphicFrameMkLst>
        </pc:graphicFrameChg>
      </pc:sldChg>
      <pc:sldChg chg="ord">
        <pc:chgData name="Zachary Todd Reichenbach" userId="S::zare8746@colorado.edu::1e891503-3f97-448f-8c9a-8861e8ecf741" providerId="AD" clId="Web-{B7F98134-420F-F737-D1F2-3D516F191A12}" dt="2022-10-02T19:47:06.327" v="74"/>
        <pc:sldMkLst>
          <pc:docMk/>
          <pc:sldMk cId="3862203661" sldId="294"/>
        </pc:sldMkLst>
      </pc:sldChg>
      <pc:sldChg chg="ord">
        <pc:chgData name="Zachary Todd Reichenbach" userId="S::zare8746@colorado.edu::1e891503-3f97-448f-8c9a-8861e8ecf741" providerId="AD" clId="Web-{B7F98134-420F-F737-D1F2-3D516F191A12}" dt="2022-10-02T19:47:33.702" v="75"/>
        <pc:sldMkLst>
          <pc:docMk/>
          <pc:sldMk cId="3369821978" sldId="295"/>
        </pc:sldMkLst>
      </pc:sldChg>
      <pc:sldChg chg="modSp new">
        <pc:chgData name="Zachary Todd Reichenbach" userId="S::zare8746@colorado.edu::1e891503-3f97-448f-8c9a-8861e8ecf741" providerId="AD" clId="Web-{B7F98134-420F-F737-D1F2-3D516F191A12}" dt="2022-10-02T19:34:35.786" v="27" actId="20577"/>
        <pc:sldMkLst>
          <pc:docMk/>
          <pc:sldMk cId="338125332" sldId="299"/>
        </pc:sldMkLst>
        <pc:spChg chg="mod">
          <ac:chgData name="Zachary Todd Reichenbach" userId="S::zare8746@colorado.edu::1e891503-3f97-448f-8c9a-8861e8ecf741" providerId="AD" clId="Web-{B7F98134-420F-F737-D1F2-3D516F191A12}" dt="2022-10-02T19:34:35.786" v="27" actId="20577"/>
          <ac:spMkLst>
            <pc:docMk/>
            <pc:sldMk cId="338125332" sldId="299"/>
            <ac:spMk id="2" creationId="{7E8164FF-05DA-944F-659F-F17E54CD49DE}"/>
          </ac:spMkLst>
        </pc:spChg>
      </pc:sldChg>
      <pc:sldChg chg="new del">
        <pc:chgData name="Zachary Todd Reichenbach" userId="S::zare8746@colorado.edu::1e891503-3f97-448f-8c9a-8861e8ecf741" providerId="AD" clId="Web-{B7F98134-420F-F737-D1F2-3D516F191A12}" dt="2022-10-02T19:38:09.742" v="38"/>
        <pc:sldMkLst>
          <pc:docMk/>
          <pc:sldMk cId="3935653384" sldId="300"/>
        </pc:sldMkLst>
      </pc:sldChg>
    </pc:docChg>
  </pc:docChgLst>
  <pc:docChgLst>
    <pc:chgData name="Reina Krumvieda" userId="S::rekr1739@colorado.edu::eb88f3b1-ffa0-422a-9aab-614e602dd3cd" providerId="AD" clId="Web-{930A036C-29F6-4CD5-A134-0CA80755896B}"/>
    <pc:docChg chg="addSld modSld">
      <pc:chgData name="Reina Krumvieda" userId="S::rekr1739@colorado.edu::eb88f3b1-ffa0-422a-9aab-614e602dd3cd" providerId="AD" clId="Web-{930A036C-29F6-4CD5-A134-0CA80755896B}" dt="2022-09-30T19:32:17.378" v="857" actId="20577"/>
      <pc:docMkLst>
        <pc:docMk/>
      </pc:docMkLst>
      <pc:sldChg chg="modSp">
        <pc:chgData name="Reina Krumvieda" userId="S::rekr1739@colorado.edu::eb88f3b1-ffa0-422a-9aab-614e602dd3cd" providerId="AD" clId="Web-{930A036C-29F6-4CD5-A134-0CA80755896B}" dt="2022-09-30T18:55:48.216" v="150" actId="14100"/>
        <pc:sldMkLst>
          <pc:docMk/>
          <pc:sldMk cId="109857222" sldId="256"/>
        </pc:sldMkLst>
        <pc:spChg chg="mod">
          <ac:chgData name="Reina Krumvieda" userId="S::rekr1739@colorado.edu::eb88f3b1-ffa0-422a-9aab-614e602dd3cd" providerId="AD" clId="Web-{930A036C-29F6-4CD5-A134-0CA80755896B}" dt="2022-09-30T18:55:48.216" v="150" actId="14100"/>
          <ac:spMkLst>
            <pc:docMk/>
            <pc:sldMk cId="109857222" sldId="256"/>
            <ac:spMk id="2" creationId="{00000000-0000-0000-0000-000000000000}"/>
          </ac:spMkLst>
        </pc:spChg>
        <pc:spChg chg="mod">
          <ac:chgData name="Reina Krumvieda" userId="S::rekr1739@colorado.edu::eb88f3b1-ffa0-422a-9aab-614e602dd3cd" providerId="AD" clId="Web-{930A036C-29F6-4CD5-A134-0CA80755896B}" dt="2022-09-30T18:54:52.543" v="149" actId="20577"/>
          <ac:spMkLst>
            <pc:docMk/>
            <pc:sldMk cId="109857222" sldId="256"/>
            <ac:spMk id="3" creationId="{00000000-0000-0000-0000-000000000000}"/>
          </ac:spMkLst>
        </pc:spChg>
        <pc:spChg chg="mod">
          <ac:chgData name="Reina Krumvieda" userId="S::rekr1739@colorado.edu::eb88f3b1-ffa0-422a-9aab-614e602dd3cd" providerId="AD" clId="Web-{930A036C-29F6-4CD5-A134-0CA80755896B}" dt="2022-09-30T18:52:02.899" v="5" actId="20577"/>
          <ac:spMkLst>
            <pc:docMk/>
            <pc:sldMk cId="109857222" sldId="256"/>
            <ac:spMk id="9" creationId="{22A397E7-BF60-45B2-84C7-B074B76C37A7}"/>
          </ac:spMkLst>
        </pc:spChg>
      </pc:sldChg>
      <pc:sldChg chg="addSp delSp modSp modNotes">
        <pc:chgData name="Reina Krumvieda" userId="S::rekr1739@colorado.edu::eb88f3b1-ffa0-422a-9aab-614e602dd3cd" providerId="AD" clId="Web-{930A036C-29F6-4CD5-A134-0CA80755896B}" dt="2022-09-30T19:27:17.608" v="797" actId="1076"/>
        <pc:sldMkLst>
          <pc:docMk/>
          <pc:sldMk cId="1063465355" sldId="280"/>
        </pc:sldMkLst>
        <pc:spChg chg="mod">
          <ac:chgData name="Reina Krumvieda" userId="S::rekr1739@colorado.edu::eb88f3b1-ffa0-422a-9aab-614e602dd3cd" providerId="AD" clId="Web-{930A036C-29F6-4CD5-A134-0CA80755896B}" dt="2022-09-30T19:27:13.842" v="795" actId="20577"/>
          <ac:spMkLst>
            <pc:docMk/>
            <pc:sldMk cId="1063465355" sldId="280"/>
            <ac:spMk id="3" creationId="{FD7714DB-64E9-F42B-E9CF-B924ED06ED06}"/>
          </ac:spMkLst>
        </pc:spChg>
        <pc:picChg chg="del mod">
          <ac:chgData name="Reina Krumvieda" userId="S::rekr1739@colorado.edu::eb88f3b1-ffa0-422a-9aab-614e602dd3cd" providerId="AD" clId="Web-{930A036C-29F6-4CD5-A134-0CA80755896B}" dt="2022-09-30T19:26:34.779" v="783"/>
          <ac:picMkLst>
            <pc:docMk/>
            <pc:sldMk cId="1063465355" sldId="280"/>
            <ac:picMk id="4" creationId="{1CDE28DA-46EF-C0A5-59FC-C695B1B85D3A}"/>
          </ac:picMkLst>
        </pc:picChg>
        <pc:picChg chg="add mod">
          <ac:chgData name="Reina Krumvieda" userId="S::rekr1739@colorado.edu::eb88f3b1-ffa0-422a-9aab-614e602dd3cd" providerId="AD" clId="Web-{930A036C-29F6-4CD5-A134-0CA80755896B}" dt="2022-09-30T19:27:17.608" v="797" actId="1076"/>
          <ac:picMkLst>
            <pc:docMk/>
            <pc:sldMk cId="1063465355" sldId="280"/>
            <ac:picMk id="5" creationId="{6A13E4DE-3183-4E22-AD98-58E8CD2D8154}"/>
          </ac:picMkLst>
        </pc:picChg>
      </pc:sldChg>
      <pc:sldChg chg="addSp modSp">
        <pc:chgData name="Reina Krumvieda" userId="S::rekr1739@colorado.edu::eb88f3b1-ffa0-422a-9aab-614e602dd3cd" providerId="AD" clId="Web-{930A036C-29F6-4CD5-A134-0CA80755896B}" dt="2022-09-30T19:32:01.644" v="855" actId="20577"/>
        <pc:sldMkLst>
          <pc:docMk/>
          <pc:sldMk cId="288325461" sldId="281"/>
        </pc:sldMkLst>
        <pc:spChg chg="mod">
          <ac:chgData name="Reina Krumvieda" userId="S::rekr1739@colorado.edu::eb88f3b1-ffa0-422a-9aab-614e602dd3cd" providerId="AD" clId="Web-{930A036C-29F6-4CD5-A134-0CA80755896B}" dt="2022-09-30T19:32:01.644" v="855" actId="20577"/>
          <ac:spMkLst>
            <pc:docMk/>
            <pc:sldMk cId="288325461" sldId="281"/>
            <ac:spMk id="2" creationId="{E3013782-6CFF-7C3F-AB1B-2648B8BE1DD6}"/>
          </ac:spMkLst>
        </pc:spChg>
        <pc:spChg chg="mod">
          <ac:chgData name="Reina Krumvieda" userId="S::rekr1739@colorado.edu::eb88f3b1-ffa0-422a-9aab-614e602dd3cd" providerId="AD" clId="Web-{930A036C-29F6-4CD5-A134-0CA80755896B}" dt="2022-09-30T19:31:09.143" v="846" actId="20577"/>
          <ac:spMkLst>
            <pc:docMk/>
            <pc:sldMk cId="288325461" sldId="281"/>
            <ac:spMk id="3" creationId="{FD7714DB-64E9-F42B-E9CF-B924ED06ED06}"/>
          </ac:spMkLst>
        </pc:spChg>
        <pc:picChg chg="add mod">
          <ac:chgData name="Reina Krumvieda" userId="S::rekr1739@colorado.edu::eb88f3b1-ffa0-422a-9aab-614e602dd3cd" providerId="AD" clId="Web-{930A036C-29F6-4CD5-A134-0CA80755896B}" dt="2022-09-30T19:31:18.518" v="849" actId="1076"/>
          <ac:picMkLst>
            <pc:docMk/>
            <pc:sldMk cId="288325461" sldId="281"/>
            <ac:picMk id="4" creationId="{35EE4045-C48D-6C9C-E063-55C36277ACD8}"/>
          </ac:picMkLst>
        </pc:picChg>
      </pc:sldChg>
      <pc:sldChg chg="addSp modSp modNotes">
        <pc:chgData name="Reina Krumvieda" userId="S::rekr1739@colorado.edu::eb88f3b1-ffa0-422a-9aab-614e602dd3cd" providerId="AD" clId="Web-{930A036C-29F6-4CD5-A134-0CA80755896B}" dt="2022-09-30T19:13:58.609" v="571"/>
        <pc:sldMkLst>
          <pc:docMk/>
          <pc:sldMk cId="160437361" sldId="283"/>
        </pc:sldMkLst>
        <pc:spChg chg="mod">
          <ac:chgData name="Reina Krumvieda" userId="S::rekr1739@colorado.edu::eb88f3b1-ffa0-422a-9aab-614e602dd3cd" providerId="AD" clId="Web-{930A036C-29F6-4CD5-A134-0CA80755896B}" dt="2022-09-30T19:13:54.094" v="569" actId="20577"/>
          <ac:spMkLst>
            <pc:docMk/>
            <pc:sldMk cId="160437361" sldId="283"/>
            <ac:spMk id="3" creationId="{4BD4C721-6B98-2042-5F71-D6EE10B73AF3}"/>
          </ac:spMkLst>
        </pc:spChg>
        <pc:picChg chg="add mod">
          <ac:chgData name="Reina Krumvieda" userId="S::rekr1739@colorado.edu::eb88f3b1-ffa0-422a-9aab-614e602dd3cd" providerId="AD" clId="Web-{930A036C-29F6-4CD5-A134-0CA80755896B}" dt="2022-09-30T19:08:38.057" v="402" actId="1076"/>
          <ac:picMkLst>
            <pc:docMk/>
            <pc:sldMk cId="160437361" sldId="283"/>
            <ac:picMk id="4" creationId="{2507D346-73BF-FD91-CFAC-686A8BA74B38}"/>
          </ac:picMkLst>
        </pc:picChg>
      </pc:sldChg>
      <pc:sldChg chg="addSp delSp modSp modNotes">
        <pc:chgData name="Reina Krumvieda" userId="S::rekr1739@colorado.edu::eb88f3b1-ffa0-422a-9aab-614e602dd3cd" providerId="AD" clId="Web-{930A036C-29F6-4CD5-A134-0CA80755896B}" dt="2022-09-30T19:18:16.786" v="676"/>
        <pc:sldMkLst>
          <pc:docMk/>
          <pc:sldMk cId="3906594605" sldId="284"/>
        </pc:sldMkLst>
        <pc:spChg chg="mod">
          <ac:chgData name="Reina Krumvieda" userId="S::rekr1739@colorado.edu::eb88f3b1-ffa0-422a-9aab-614e602dd3cd" providerId="AD" clId="Web-{930A036C-29F6-4CD5-A134-0CA80755896B}" dt="2022-09-30T19:04:15.709" v="363" actId="1076"/>
          <ac:spMkLst>
            <pc:docMk/>
            <pc:sldMk cId="3906594605" sldId="284"/>
            <ac:spMk id="3" creationId="{4BD4C721-6B98-2042-5F71-D6EE10B73AF3}"/>
          </ac:spMkLst>
        </pc:spChg>
        <pc:spChg chg="add mod">
          <ac:chgData name="Reina Krumvieda" userId="S::rekr1739@colorado.edu::eb88f3b1-ffa0-422a-9aab-614e602dd3cd" providerId="AD" clId="Web-{930A036C-29F6-4CD5-A134-0CA80755896B}" dt="2022-09-30T19:15:59.190" v="614" actId="20577"/>
          <ac:spMkLst>
            <pc:docMk/>
            <pc:sldMk cId="3906594605" sldId="284"/>
            <ac:spMk id="6" creationId="{006DB372-AFE8-9AF8-21E3-CF471D56A8DB}"/>
          </ac:spMkLst>
        </pc:spChg>
        <pc:picChg chg="add del mod">
          <ac:chgData name="Reina Krumvieda" userId="S::rekr1739@colorado.edu::eb88f3b1-ffa0-422a-9aab-614e602dd3cd" providerId="AD" clId="Web-{930A036C-29F6-4CD5-A134-0CA80755896B}" dt="2022-09-30T19:01:55.253" v="290"/>
          <ac:picMkLst>
            <pc:docMk/>
            <pc:sldMk cId="3906594605" sldId="284"/>
            <ac:picMk id="4" creationId="{5A8E21B0-B27E-34B4-C1BB-A13BB958CF0D}"/>
          </ac:picMkLst>
        </pc:picChg>
        <pc:picChg chg="add mod">
          <ac:chgData name="Reina Krumvieda" userId="S::rekr1739@colorado.edu::eb88f3b1-ffa0-422a-9aab-614e602dd3cd" providerId="AD" clId="Web-{930A036C-29F6-4CD5-A134-0CA80755896B}" dt="2022-09-30T19:06:33.680" v="391" actId="1076"/>
          <ac:picMkLst>
            <pc:docMk/>
            <pc:sldMk cId="3906594605" sldId="284"/>
            <ac:picMk id="5" creationId="{72F65B7B-26B1-504B-1D6C-C81A8AC33FFD}"/>
          </ac:picMkLst>
        </pc:picChg>
      </pc:sldChg>
      <pc:sldChg chg="addSp modSp">
        <pc:chgData name="Reina Krumvieda" userId="S::rekr1739@colorado.edu::eb88f3b1-ffa0-422a-9aab-614e602dd3cd" providerId="AD" clId="Web-{930A036C-29F6-4CD5-A134-0CA80755896B}" dt="2022-09-30T19:32:17.378" v="857" actId="20577"/>
        <pc:sldMkLst>
          <pc:docMk/>
          <pc:sldMk cId="1183093368" sldId="289"/>
        </pc:sldMkLst>
        <pc:spChg chg="mod">
          <ac:chgData name="Reina Krumvieda" userId="S::rekr1739@colorado.edu::eb88f3b1-ffa0-422a-9aab-614e602dd3cd" providerId="AD" clId="Web-{930A036C-29F6-4CD5-A134-0CA80755896B}" dt="2022-09-30T19:32:17.378" v="857" actId="20577"/>
          <ac:spMkLst>
            <pc:docMk/>
            <pc:sldMk cId="1183093368" sldId="289"/>
            <ac:spMk id="2" creationId="{3A5BF196-0FD7-24CB-E9DB-745FD6051E80}"/>
          </ac:spMkLst>
        </pc:spChg>
        <pc:spChg chg="mod">
          <ac:chgData name="Reina Krumvieda" userId="S::rekr1739@colorado.edu::eb88f3b1-ffa0-422a-9aab-614e602dd3cd" providerId="AD" clId="Web-{930A036C-29F6-4CD5-A134-0CA80755896B}" dt="2022-09-30T19:25:10.887" v="780" actId="20577"/>
          <ac:spMkLst>
            <pc:docMk/>
            <pc:sldMk cId="1183093368" sldId="289"/>
            <ac:spMk id="5" creationId="{8829532E-CC3B-07F7-795C-2B683C679654}"/>
          </ac:spMkLst>
        </pc:spChg>
        <pc:picChg chg="add mod">
          <ac:chgData name="Reina Krumvieda" userId="S::rekr1739@colorado.edu::eb88f3b1-ffa0-422a-9aab-614e602dd3cd" providerId="AD" clId="Web-{930A036C-29F6-4CD5-A134-0CA80755896B}" dt="2022-09-30T19:19:48.756" v="707" actId="1076"/>
          <ac:picMkLst>
            <pc:docMk/>
            <pc:sldMk cId="1183093368" sldId="289"/>
            <ac:picMk id="4" creationId="{ECB4B118-8F4F-343F-6DF4-FDD41D67782E}"/>
          </ac:picMkLst>
        </pc:picChg>
      </pc:sldChg>
      <pc:sldChg chg="modSp new">
        <pc:chgData name="Reina Krumvieda" userId="S::rekr1739@colorado.edu::eb88f3b1-ffa0-422a-9aab-614e602dd3cd" providerId="AD" clId="Web-{930A036C-29F6-4CD5-A134-0CA80755896B}" dt="2022-09-30T19:30:19.126" v="830" actId="20577"/>
        <pc:sldMkLst>
          <pc:docMk/>
          <pc:sldMk cId="1966322923" sldId="293"/>
        </pc:sldMkLst>
        <pc:spChg chg="mod">
          <ac:chgData name="Reina Krumvieda" userId="S::rekr1739@colorado.edu::eb88f3b1-ffa0-422a-9aab-614e602dd3cd" providerId="AD" clId="Web-{930A036C-29F6-4CD5-A134-0CA80755896B}" dt="2022-09-30T19:00:08.767" v="243" actId="20577"/>
          <ac:spMkLst>
            <pc:docMk/>
            <pc:sldMk cId="1966322923" sldId="293"/>
            <ac:spMk id="2" creationId="{28DFF6D1-7FF2-641D-2091-08B8612815CA}"/>
          </ac:spMkLst>
        </pc:spChg>
        <pc:spChg chg="mod">
          <ac:chgData name="Reina Krumvieda" userId="S::rekr1739@colorado.edu::eb88f3b1-ffa0-422a-9aab-614e602dd3cd" providerId="AD" clId="Web-{930A036C-29F6-4CD5-A134-0CA80755896B}" dt="2022-09-30T19:30:19.126" v="830" actId="20577"/>
          <ac:spMkLst>
            <pc:docMk/>
            <pc:sldMk cId="1966322923" sldId="293"/>
            <ac:spMk id="3" creationId="{4EC10667-B6D7-16F9-88AE-7C1A0AADCEDA}"/>
          </ac:spMkLst>
        </pc:spChg>
      </pc:sldChg>
    </pc:docChg>
  </pc:docChgLst>
  <pc:docChgLst>
    <pc:chgData name="Alayna Joy Lauffer" userId="S::alla1659@colorado.edu::89bcf089-4533-40c5-98aa-8bd7e5c5c273" providerId="AD" clId="Web-{368A0252-ED6C-4B1C-BC92-4951F1364A26}"/>
    <pc:docChg chg="modSld">
      <pc:chgData name="Alayna Joy Lauffer" userId="S::alla1659@colorado.edu::89bcf089-4533-40c5-98aa-8bd7e5c5c273" providerId="AD" clId="Web-{368A0252-ED6C-4B1C-BC92-4951F1364A26}" dt="2022-09-28T16:48:33.716" v="82"/>
      <pc:docMkLst>
        <pc:docMk/>
      </pc:docMkLst>
      <pc:sldChg chg="addSp delSp modSp">
        <pc:chgData name="Alayna Joy Lauffer" userId="S::alla1659@colorado.edu::89bcf089-4533-40c5-98aa-8bd7e5c5c273" providerId="AD" clId="Web-{368A0252-ED6C-4B1C-BC92-4951F1364A26}" dt="2022-09-28T16:48:33.716" v="82"/>
        <pc:sldMkLst>
          <pc:docMk/>
          <pc:sldMk cId="2754458576" sldId="268"/>
        </pc:sldMkLst>
        <pc:spChg chg="del">
          <ac:chgData name="Alayna Joy Lauffer" userId="S::alla1659@colorado.edu::89bcf089-4533-40c5-98aa-8bd7e5c5c273" providerId="AD" clId="Web-{368A0252-ED6C-4B1C-BC92-4951F1364A26}" dt="2022-09-28T16:43:48.790" v="0"/>
          <ac:spMkLst>
            <pc:docMk/>
            <pc:sldMk cId="2754458576" sldId="268"/>
            <ac:spMk id="3" creationId="{0B2BC6E2-A417-DE80-0558-D41AA6E40807}"/>
          </ac:spMkLst>
        </pc:spChg>
        <pc:graphicFrameChg chg="add mod ord modGraphic">
          <ac:chgData name="Alayna Joy Lauffer" userId="S::alla1659@colorado.edu::89bcf089-4533-40c5-98aa-8bd7e5c5c273" providerId="AD" clId="Web-{368A0252-ED6C-4B1C-BC92-4951F1364A26}" dt="2022-09-28T16:48:33.716" v="82"/>
          <ac:graphicFrameMkLst>
            <pc:docMk/>
            <pc:sldMk cId="2754458576" sldId="268"/>
            <ac:graphicFrameMk id="4" creationId="{49C3DFE1-E67C-CBF8-04FA-D0F86B99175B}"/>
          </ac:graphicFrameMkLst>
        </pc:graphicFrameChg>
      </pc:sldChg>
    </pc:docChg>
  </pc:docChgLst>
  <pc:docChgLst>
    <pc:chgData name="Alayna Joy Lauffer" userId="S::alla1659@colorado.edu::89bcf089-4533-40c5-98aa-8bd7e5c5c273" providerId="AD" clId="Web-{7060A5B0-BD43-4AD9-A265-756ADB8E22EF}"/>
    <pc:docChg chg="addSld delSld modSld">
      <pc:chgData name="Alayna Joy Lauffer" userId="S::alla1659@colorado.edu::89bcf089-4533-40c5-98aa-8bd7e5c5c273" providerId="AD" clId="Web-{7060A5B0-BD43-4AD9-A265-756ADB8E22EF}" dt="2022-09-28T00:07:40.233" v="1597"/>
      <pc:docMkLst>
        <pc:docMk/>
      </pc:docMkLst>
      <pc:sldChg chg="modSp">
        <pc:chgData name="Alayna Joy Lauffer" userId="S::alla1659@colorado.edu::89bcf089-4533-40c5-98aa-8bd7e5c5c273" providerId="AD" clId="Web-{7060A5B0-BD43-4AD9-A265-756ADB8E22EF}" dt="2022-09-27T21:39:24.655" v="11" actId="20577"/>
        <pc:sldMkLst>
          <pc:docMk/>
          <pc:sldMk cId="109857222" sldId="256"/>
        </pc:sldMkLst>
        <pc:spChg chg="mod">
          <ac:chgData name="Alayna Joy Lauffer" userId="S::alla1659@colorado.edu::89bcf089-4533-40c5-98aa-8bd7e5c5c273" providerId="AD" clId="Web-{7060A5B0-BD43-4AD9-A265-756ADB8E22EF}" dt="2022-09-27T21:39:22.030" v="10" actId="20577"/>
          <ac:spMkLst>
            <pc:docMk/>
            <pc:sldMk cId="109857222" sldId="256"/>
            <ac:spMk id="2" creationId="{00000000-0000-0000-0000-000000000000}"/>
          </ac:spMkLst>
        </pc:spChg>
        <pc:spChg chg="mod">
          <ac:chgData name="Alayna Joy Lauffer" userId="S::alla1659@colorado.edu::89bcf089-4533-40c5-98aa-8bd7e5c5c273" providerId="AD" clId="Web-{7060A5B0-BD43-4AD9-A265-756ADB8E22EF}" dt="2022-09-27T21:39:24.655" v="11" actId="20577"/>
          <ac:spMkLst>
            <pc:docMk/>
            <pc:sldMk cId="109857222" sldId="256"/>
            <ac:spMk id="3" creationId="{00000000-0000-0000-0000-000000000000}"/>
          </ac:spMkLst>
        </pc:spChg>
      </pc:sldChg>
      <pc:sldChg chg="new del">
        <pc:chgData name="Alayna Joy Lauffer" userId="S::alla1659@colorado.edu::89bcf089-4533-40c5-98aa-8bd7e5c5c273" providerId="AD" clId="Web-{7060A5B0-BD43-4AD9-A265-756ADB8E22EF}" dt="2022-09-27T21:42:39.236" v="32"/>
        <pc:sldMkLst>
          <pc:docMk/>
          <pc:sldMk cId="49812196" sldId="261"/>
        </pc:sldMkLst>
      </pc:sldChg>
      <pc:sldChg chg="addSp delSp modSp new">
        <pc:chgData name="Alayna Joy Lauffer" userId="S::alla1659@colorado.edu::89bcf089-4533-40c5-98aa-8bd7e5c5c273" providerId="AD" clId="Web-{7060A5B0-BD43-4AD9-A265-756ADB8E22EF}" dt="2022-09-27T21:51:00.384" v="318" actId="20577"/>
        <pc:sldMkLst>
          <pc:docMk/>
          <pc:sldMk cId="2866372786" sldId="262"/>
        </pc:sldMkLst>
        <pc:spChg chg="mod">
          <ac:chgData name="Alayna Joy Lauffer" userId="S::alla1659@colorado.edu::89bcf089-4533-40c5-98aa-8bd7e5c5c273" providerId="AD" clId="Web-{7060A5B0-BD43-4AD9-A265-756ADB8E22EF}" dt="2022-09-27T21:40:15.453" v="20" actId="20577"/>
          <ac:spMkLst>
            <pc:docMk/>
            <pc:sldMk cId="2866372786" sldId="262"/>
            <ac:spMk id="2" creationId="{B689F678-F490-D874-ADC9-4F4BD50C6AD6}"/>
          </ac:spMkLst>
        </pc:spChg>
        <pc:spChg chg="del">
          <ac:chgData name="Alayna Joy Lauffer" userId="S::alla1659@colorado.edu::89bcf089-4533-40c5-98aa-8bd7e5c5c273" providerId="AD" clId="Web-{7060A5B0-BD43-4AD9-A265-756ADB8E22EF}" dt="2022-09-27T21:42:08.829" v="23"/>
          <ac:spMkLst>
            <pc:docMk/>
            <pc:sldMk cId="2866372786" sldId="262"/>
            <ac:spMk id="3" creationId="{109D9C8E-A694-3BC4-89CA-FFB906348751}"/>
          </ac:spMkLst>
        </pc:spChg>
        <pc:spChg chg="mod">
          <ac:chgData name="Alayna Joy Lauffer" userId="S::alla1659@colorado.edu::89bcf089-4533-40c5-98aa-8bd7e5c5c273" providerId="AD" clId="Web-{7060A5B0-BD43-4AD9-A265-756ADB8E22EF}" dt="2022-09-27T21:51:00.384" v="318" actId="20577"/>
          <ac:spMkLst>
            <pc:docMk/>
            <pc:sldMk cId="2866372786" sldId="262"/>
            <ac:spMk id="4" creationId="{AC01A274-F773-B97A-BD5A-3B83F31EAEC0}"/>
          </ac:spMkLst>
        </pc:spChg>
        <pc:picChg chg="add mod ord modCrop">
          <ac:chgData name="Alayna Joy Lauffer" userId="S::alla1659@colorado.edu::89bcf089-4533-40c5-98aa-8bd7e5c5c273" providerId="AD" clId="Web-{7060A5B0-BD43-4AD9-A265-756ADB8E22EF}" dt="2022-09-27T21:42:08.829" v="23"/>
          <ac:picMkLst>
            <pc:docMk/>
            <pc:sldMk cId="2866372786" sldId="262"/>
            <ac:picMk id="5" creationId="{8BF8FA6C-765E-2D3A-A1BA-4A59B9DCB1E0}"/>
          </ac:picMkLst>
        </pc:picChg>
      </pc:sldChg>
      <pc:sldChg chg="addSp delSp modSp new">
        <pc:chgData name="Alayna Joy Lauffer" userId="S::alla1659@colorado.edu::89bcf089-4533-40c5-98aa-8bd7e5c5c273" providerId="AD" clId="Web-{7060A5B0-BD43-4AD9-A265-756ADB8E22EF}" dt="2022-09-27T21:51:58.604" v="352" actId="20577"/>
        <pc:sldMkLst>
          <pc:docMk/>
          <pc:sldMk cId="2665206444" sldId="263"/>
        </pc:sldMkLst>
        <pc:spChg chg="mod">
          <ac:chgData name="Alayna Joy Lauffer" userId="S::alla1659@colorado.edu::89bcf089-4533-40c5-98aa-8bd7e5c5c273" providerId="AD" clId="Web-{7060A5B0-BD43-4AD9-A265-756ADB8E22EF}" dt="2022-09-27T21:51:48.900" v="342" actId="20577"/>
          <ac:spMkLst>
            <pc:docMk/>
            <pc:sldMk cId="2665206444" sldId="263"/>
            <ac:spMk id="2" creationId="{1138C73E-1165-CE98-AFFF-DB5CAF82FE98}"/>
          </ac:spMkLst>
        </pc:spChg>
        <pc:spChg chg="del">
          <ac:chgData name="Alayna Joy Lauffer" userId="S::alla1659@colorado.edu::89bcf089-4533-40c5-98aa-8bd7e5c5c273" providerId="AD" clId="Web-{7060A5B0-BD43-4AD9-A265-756ADB8E22EF}" dt="2022-09-27T21:41:50.126" v="22"/>
          <ac:spMkLst>
            <pc:docMk/>
            <pc:sldMk cId="2665206444" sldId="263"/>
            <ac:spMk id="3" creationId="{DB4A3876-07DF-97CA-8106-AE3B8E42F1A4}"/>
          </ac:spMkLst>
        </pc:spChg>
        <pc:spChg chg="mod">
          <ac:chgData name="Alayna Joy Lauffer" userId="S::alla1659@colorado.edu::89bcf089-4533-40c5-98aa-8bd7e5c5c273" providerId="AD" clId="Web-{7060A5B0-BD43-4AD9-A265-756ADB8E22EF}" dt="2022-09-27T21:51:58.604" v="352" actId="20577"/>
          <ac:spMkLst>
            <pc:docMk/>
            <pc:sldMk cId="2665206444" sldId="263"/>
            <ac:spMk id="4" creationId="{D674D017-14E5-B79A-EAC6-A2FE7A40F6E2}"/>
          </ac:spMkLst>
        </pc:spChg>
        <pc:picChg chg="add mod ord modCrop">
          <ac:chgData name="Alayna Joy Lauffer" userId="S::alla1659@colorado.edu::89bcf089-4533-40c5-98aa-8bd7e5c5c273" providerId="AD" clId="Web-{7060A5B0-BD43-4AD9-A265-756ADB8E22EF}" dt="2022-09-27T21:41:50.126" v="22"/>
          <ac:picMkLst>
            <pc:docMk/>
            <pc:sldMk cId="2665206444" sldId="263"/>
            <ac:picMk id="5" creationId="{9EBA456E-8D91-AAC7-15B4-D88B0FCB7E2B}"/>
          </ac:picMkLst>
        </pc:picChg>
      </pc:sldChg>
      <pc:sldChg chg="modSp new">
        <pc:chgData name="Alayna Joy Lauffer" userId="S::alla1659@colorado.edu::89bcf089-4533-40c5-98aa-8bd7e5c5c273" providerId="AD" clId="Web-{7060A5B0-BD43-4AD9-A265-756ADB8E22EF}" dt="2022-09-27T21:49:51.117" v="269" actId="20577"/>
        <pc:sldMkLst>
          <pc:docMk/>
          <pc:sldMk cId="890698278" sldId="264"/>
        </pc:sldMkLst>
        <pc:spChg chg="mod">
          <ac:chgData name="Alayna Joy Lauffer" userId="S::alla1659@colorado.edu::89bcf089-4533-40c5-98aa-8bd7e5c5c273" providerId="AD" clId="Web-{7060A5B0-BD43-4AD9-A265-756ADB8E22EF}" dt="2022-09-27T21:44:43.722" v="50" actId="20577"/>
          <ac:spMkLst>
            <pc:docMk/>
            <pc:sldMk cId="890698278" sldId="264"/>
            <ac:spMk id="2" creationId="{7C8A3968-22A8-43F1-4FDE-56681B96DBD3}"/>
          </ac:spMkLst>
        </pc:spChg>
        <pc:spChg chg="mod">
          <ac:chgData name="Alayna Joy Lauffer" userId="S::alla1659@colorado.edu::89bcf089-4533-40c5-98aa-8bd7e5c5c273" providerId="AD" clId="Web-{7060A5B0-BD43-4AD9-A265-756ADB8E22EF}" dt="2022-09-27T21:47:54.912" v="91" actId="20577"/>
          <ac:spMkLst>
            <pc:docMk/>
            <pc:sldMk cId="890698278" sldId="264"/>
            <ac:spMk id="3" creationId="{1F448646-842E-F20A-8C09-51A012F9C13B}"/>
          </ac:spMkLst>
        </pc:spChg>
        <pc:spChg chg="mod">
          <ac:chgData name="Alayna Joy Lauffer" userId="S::alla1659@colorado.edu::89bcf089-4533-40c5-98aa-8bd7e5c5c273" providerId="AD" clId="Web-{7060A5B0-BD43-4AD9-A265-756ADB8E22EF}" dt="2022-09-27T21:48:41.476" v="167" actId="20577"/>
          <ac:spMkLst>
            <pc:docMk/>
            <pc:sldMk cId="890698278" sldId="264"/>
            <ac:spMk id="4" creationId="{9C29E503-703E-4DEB-7F9A-72483EE9A212}"/>
          </ac:spMkLst>
        </pc:spChg>
        <pc:spChg chg="mod">
          <ac:chgData name="Alayna Joy Lauffer" userId="S::alla1659@colorado.edu::89bcf089-4533-40c5-98aa-8bd7e5c5c273" providerId="AD" clId="Web-{7060A5B0-BD43-4AD9-A265-756ADB8E22EF}" dt="2022-09-27T21:47:58.866" v="92" actId="20577"/>
          <ac:spMkLst>
            <pc:docMk/>
            <pc:sldMk cId="890698278" sldId="264"/>
            <ac:spMk id="5" creationId="{D5DB5418-92A8-E8F5-DA16-CF0547AC9E23}"/>
          </ac:spMkLst>
        </pc:spChg>
        <pc:spChg chg="mod">
          <ac:chgData name="Alayna Joy Lauffer" userId="S::alla1659@colorado.edu::89bcf089-4533-40c5-98aa-8bd7e5c5c273" providerId="AD" clId="Web-{7060A5B0-BD43-4AD9-A265-756ADB8E22EF}" dt="2022-09-27T21:49:51.117" v="269" actId="20577"/>
          <ac:spMkLst>
            <pc:docMk/>
            <pc:sldMk cId="890698278" sldId="264"/>
            <ac:spMk id="6" creationId="{790616C6-55B3-C5BE-153C-C10D37F3BF72}"/>
          </ac:spMkLst>
        </pc:spChg>
      </pc:sldChg>
      <pc:sldChg chg="modSp new del">
        <pc:chgData name="Alayna Joy Lauffer" userId="S::alla1659@colorado.edu::89bcf089-4533-40c5-98aa-8bd7e5c5c273" providerId="AD" clId="Web-{7060A5B0-BD43-4AD9-A265-756ADB8E22EF}" dt="2022-09-27T21:58:58.625" v="374"/>
        <pc:sldMkLst>
          <pc:docMk/>
          <pc:sldMk cId="583098377" sldId="265"/>
        </pc:sldMkLst>
        <pc:spChg chg="mod">
          <ac:chgData name="Alayna Joy Lauffer" userId="S::alla1659@colorado.edu::89bcf089-4533-40c5-98aa-8bd7e5c5c273" providerId="AD" clId="Web-{7060A5B0-BD43-4AD9-A265-756ADB8E22EF}" dt="2022-09-27T21:44:12.565" v="48" actId="20577"/>
          <ac:spMkLst>
            <pc:docMk/>
            <pc:sldMk cId="583098377" sldId="265"/>
            <ac:spMk id="2" creationId="{BDBBC0BF-9B57-9C16-0EF3-7CDF5A5E053B}"/>
          </ac:spMkLst>
        </pc:spChg>
      </pc:sldChg>
      <pc:sldChg chg="modSp new">
        <pc:chgData name="Alayna Joy Lauffer" userId="S::alla1659@colorado.edu::89bcf089-4533-40c5-98aa-8bd7e5c5c273" providerId="AD" clId="Web-{7060A5B0-BD43-4AD9-A265-756ADB8E22EF}" dt="2022-09-27T21:58:21.609" v="370" actId="20577"/>
        <pc:sldMkLst>
          <pc:docMk/>
          <pc:sldMk cId="2181991513" sldId="266"/>
        </pc:sldMkLst>
        <pc:spChg chg="mod">
          <ac:chgData name="Alayna Joy Lauffer" userId="S::alla1659@colorado.edu::89bcf089-4533-40c5-98aa-8bd7e5c5c273" providerId="AD" clId="Web-{7060A5B0-BD43-4AD9-A265-756ADB8E22EF}" dt="2022-09-27T21:58:21.609" v="370" actId="20577"/>
          <ac:spMkLst>
            <pc:docMk/>
            <pc:sldMk cId="2181991513" sldId="266"/>
            <ac:spMk id="2" creationId="{F48A2F7C-87D6-E4E5-C70E-E0504412D639}"/>
          </ac:spMkLst>
        </pc:spChg>
      </pc:sldChg>
      <pc:sldChg chg="addSp delSp modSp new">
        <pc:chgData name="Alayna Joy Lauffer" userId="S::alla1659@colorado.edu::89bcf089-4533-40c5-98aa-8bd7e5c5c273" providerId="AD" clId="Web-{7060A5B0-BD43-4AD9-A265-756ADB8E22EF}" dt="2022-09-27T22:34:27.041" v="1185"/>
        <pc:sldMkLst>
          <pc:docMk/>
          <pc:sldMk cId="2975576299" sldId="267"/>
        </pc:sldMkLst>
        <pc:spChg chg="mod">
          <ac:chgData name="Alayna Joy Lauffer" userId="S::alla1659@colorado.edu::89bcf089-4533-40c5-98aa-8bd7e5c5c273" providerId="AD" clId="Web-{7060A5B0-BD43-4AD9-A265-756ADB8E22EF}" dt="2022-09-27T22:05:43.835" v="475" actId="20577"/>
          <ac:spMkLst>
            <pc:docMk/>
            <pc:sldMk cId="2975576299" sldId="267"/>
            <ac:spMk id="2" creationId="{7B7DF875-1171-1499-665F-7515EBD1EAA1}"/>
          </ac:spMkLst>
        </pc:spChg>
        <pc:spChg chg="add del">
          <ac:chgData name="Alayna Joy Lauffer" userId="S::alla1659@colorado.edu::89bcf089-4533-40c5-98aa-8bd7e5c5c273" providerId="AD" clId="Web-{7060A5B0-BD43-4AD9-A265-756ADB8E22EF}" dt="2022-09-27T22:00:22.377" v="399"/>
          <ac:spMkLst>
            <pc:docMk/>
            <pc:sldMk cId="2975576299" sldId="267"/>
            <ac:spMk id="3" creationId="{4175CDA6-D117-E85E-CC7F-E2FD514F1F34}"/>
          </ac:spMkLst>
        </pc:spChg>
        <pc:graphicFrameChg chg="add del mod ord modGraphic">
          <ac:chgData name="Alayna Joy Lauffer" userId="S::alla1659@colorado.edu::89bcf089-4533-40c5-98aa-8bd7e5c5c273" providerId="AD" clId="Web-{7060A5B0-BD43-4AD9-A265-756ADB8E22EF}" dt="2022-09-27T22:00:14.283" v="398"/>
          <ac:graphicFrameMkLst>
            <pc:docMk/>
            <pc:sldMk cId="2975576299" sldId="267"/>
            <ac:graphicFrameMk id="4" creationId="{6B0CF9B9-3825-4D5C-EF9D-D7390564EED3}"/>
          </ac:graphicFrameMkLst>
        </pc:graphicFrameChg>
        <pc:graphicFrameChg chg="add mod ord modGraphic">
          <ac:chgData name="Alayna Joy Lauffer" userId="S::alla1659@colorado.edu::89bcf089-4533-40c5-98aa-8bd7e5c5c273" providerId="AD" clId="Web-{7060A5B0-BD43-4AD9-A265-756ADB8E22EF}" dt="2022-09-27T22:34:27.041" v="1185"/>
          <ac:graphicFrameMkLst>
            <pc:docMk/>
            <pc:sldMk cId="2975576299" sldId="267"/>
            <ac:graphicFrameMk id="5" creationId="{2570AAAB-C5EA-B91B-70B2-1071B498ED8F}"/>
          </ac:graphicFrameMkLst>
        </pc:graphicFrameChg>
      </pc:sldChg>
      <pc:sldChg chg="modSp new">
        <pc:chgData name="Alayna Joy Lauffer" userId="S::alla1659@colorado.edu::89bcf089-4533-40c5-98aa-8bd7e5c5c273" providerId="AD" clId="Web-{7060A5B0-BD43-4AD9-A265-756ADB8E22EF}" dt="2022-09-27T21:59:20.329" v="396" actId="20577"/>
        <pc:sldMkLst>
          <pc:docMk/>
          <pc:sldMk cId="2754458576" sldId="268"/>
        </pc:sldMkLst>
        <pc:spChg chg="mod">
          <ac:chgData name="Alayna Joy Lauffer" userId="S::alla1659@colorado.edu::89bcf089-4533-40c5-98aa-8bd7e5c5c273" providerId="AD" clId="Web-{7060A5B0-BD43-4AD9-A265-756ADB8E22EF}" dt="2022-09-27T21:59:20.329" v="396" actId="20577"/>
          <ac:spMkLst>
            <pc:docMk/>
            <pc:sldMk cId="2754458576" sldId="268"/>
            <ac:spMk id="2" creationId="{B595A27B-7CE0-D1C2-E141-CDCE5A82352A}"/>
          </ac:spMkLst>
        </pc:spChg>
      </pc:sldChg>
      <pc:sldChg chg="new del">
        <pc:chgData name="Alayna Joy Lauffer" userId="S::alla1659@colorado.edu::89bcf089-4533-40c5-98aa-8bd7e5c5c273" providerId="AD" clId="Web-{7060A5B0-BD43-4AD9-A265-756ADB8E22EF}" dt="2022-09-27T21:58:54.297" v="373"/>
        <pc:sldMkLst>
          <pc:docMk/>
          <pc:sldMk cId="3602917829" sldId="268"/>
        </pc:sldMkLst>
      </pc:sldChg>
      <pc:sldChg chg="modSp add replId">
        <pc:chgData name="Alayna Joy Lauffer" userId="S::alla1659@colorado.edu::89bcf089-4533-40c5-98aa-8bd7e5c5c273" providerId="AD" clId="Web-{7060A5B0-BD43-4AD9-A265-756ADB8E22EF}" dt="2022-09-28T00:06:10.607" v="1445"/>
        <pc:sldMkLst>
          <pc:docMk/>
          <pc:sldMk cId="1109668775" sldId="269"/>
        </pc:sldMkLst>
        <pc:spChg chg="mod">
          <ac:chgData name="Alayna Joy Lauffer" userId="S::alla1659@colorado.edu::89bcf089-4533-40c5-98aa-8bd7e5c5c273" providerId="AD" clId="Web-{7060A5B0-BD43-4AD9-A265-756ADB8E22EF}" dt="2022-09-27T22:07:01.539" v="557" actId="20577"/>
          <ac:spMkLst>
            <pc:docMk/>
            <pc:sldMk cId="1109668775" sldId="269"/>
            <ac:spMk id="2" creationId="{7B7DF875-1171-1499-665F-7515EBD1EAA1}"/>
          </ac:spMkLst>
        </pc:spChg>
        <pc:graphicFrameChg chg="mod modGraphic">
          <ac:chgData name="Alayna Joy Lauffer" userId="S::alla1659@colorado.edu::89bcf089-4533-40c5-98aa-8bd7e5c5c273" providerId="AD" clId="Web-{7060A5B0-BD43-4AD9-A265-756ADB8E22EF}" dt="2022-09-28T00:06:10.607" v="1445"/>
          <ac:graphicFrameMkLst>
            <pc:docMk/>
            <pc:sldMk cId="1109668775" sldId="269"/>
            <ac:graphicFrameMk id="5" creationId="{2570AAAB-C5EA-B91B-70B2-1071B498ED8F}"/>
          </ac:graphicFrameMkLst>
        </pc:graphicFrameChg>
      </pc:sldChg>
      <pc:sldChg chg="modSp add replId">
        <pc:chgData name="Alayna Joy Lauffer" userId="S::alla1659@colorado.edu::89bcf089-4533-40c5-98aa-8bd7e5c5c273" providerId="AD" clId="Web-{7060A5B0-BD43-4AD9-A265-756ADB8E22EF}" dt="2022-09-28T00:07:40.233" v="1597"/>
        <pc:sldMkLst>
          <pc:docMk/>
          <pc:sldMk cId="2076235788" sldId="270"/>
        </pc:sldMkLst>
        <pc:spChg chg="mod">
          <ac:chgData name="Alayna Joy Lauffer" userId="S::alla1659@colorado.edu::89bcf089-4533-40c5-98aa-8bd7e5c5c273" providerId="AD" clId="Web-{7060A5B0-BD43-4AD9-A265-756ADB8E22EF}" dt="2022-09-27T22:07:47.758" v="656" actId="20577"/>
          <ac:spMkLst>
            <pc:docMk/>
            <pc:sldMk cId="2076235788" sldId="270"/>
            <ac:spMk id="2" creationId="{7B7DF875-1171-1499-665F-7515EBD1EAA1}"/>
          </ac:spMkLst>
        </pc:spChg>
        <pc:graphicFrameChg chg="mod modGraphic">
          <ac:chgData name="Alayna Joy Lauffer" userId="S::alla1659@colorado.edu::89bcf089-4533-40c5-98aa-8bd7e5c5c273" providerId="AD" clId="Web-{7060A5B0-BD43-4AD9-A265-756ADB8E22EF}" dt="2022-09-28T00:07:40.233" v="1597"/>
          <ac:graphicFrameMkLst>
            <pc:docMk/>
            <pc:sldMk cId="2076235788" sldId="270"/>
            <ac:graphicFrameMk id="5" creationId="{2570AAAB-C5EA-B91B-70B2-1071B498ED8F}"/>
          </ac:graphicFrameMkLst>
        </pc:graphicFrameChg>
      </pc:sldChg>
    </pc:docChg>
  </pc:docChgLst>
  <pc:docChgLst>
    <pc:chgData name="Andrew Joseph Sapuppo" userId="S::ansa5657@colorado.edu::8d968ab3-5918-475b-bf97-02051fc82110" providerId="AD" clId="Web-{A8D567A3-6190-494A-AB75-6A6F421B61B2}"/>
    <pc:docChg chg="modSld">
      <pc:chgData name="Andrew Joseph Sapuppo" userId="S::ansa5657@colorado.edu::8d968ab3-5918-475b-bf97-02051fc82110" providerId="AD" clId="Web-{A8D567A3-6190-494A-AB75-6A6F421B61B2}" dt="2022-09-30T17:22:51.693" v="4" actId="20577"/>
      <pc:docMkLst>
        <pc:docMk/>
      </pc:docMkLst>
      <pc:sldChg chg="modSp">
        <pc:chgData name="Andrew Joseph Sapuppo" userId="S::ansa5657@colorado.edu::8d968ab3-5918-475b-bf97-02051fc82110" providerId="AD" clId="Web-{A8D567A3-6190-494A-AB75-6A6F421B61B2}" dt="2022-09-30T17:22:51.693" v="4" actId="20577"/>
        <pc:sldMkLst>
          <pc:docMk/>
          <pc:sldMk cId="3616640158" sldId="257"/>
        </pc:sldMkLst>
        <pc:spChg chg="mod">
          <ac:chgData name="Andrew Joseph Sapuppo" userId="S::ansa5657@colorado.edu::8d968ab3-5918-475b-bf97-02051fc82110" providerId="AD" clId="Web-{A8D567A3-6190-494A-AB75-6A6F421B61B2}" dt="2022-09-30T17:22:51.693" v="4" actId="20577"/>
          <ac:spMkLst>
            <pc:docMk/>
            <pc:sldMk cId="3616640158" sldId="257"/>
            <ac:spMk id="3" creationId="{135EEEDA-EFE1-BE05-6B35-01529CE50CEC}"/>
          </ac:spMkLst>
        </pc:spChg>
      </pc:sldChg>
    </pc:docChg>
  </pc:docChgLst>
  <pc:docChgLst>
    <pc:chgData name="Lewis Bittner" userId="S::lebi7657@colorado.edu::28ea3fe3-c179-4ef9-a473-e911d9e86067" providerId="AD" clId="Web-{E11D8578-FA61-45CD-B8FD-CDB1A82CE924}"/>
    <pc:docChg chg="addSld modSld addMainMaster delMainMaster">
      <pc:chgData name="Lewis Bittner" userId="S::lebi7657@colorado.edu::28ea3fe3-c179-4ef9-a473-e911d9e86067" providerId="AD" clId="Web-{E11D8578-FA61-45CD-B8FD-CDB1A82CE924}" dt="2022-09-23T15:53:20.144" v="2"/>
      <pc:docMkLst>
        <pc:docMk/>
      </pc:docMkLst>
      <pc:sldChg chg="addSp modSp mod setBg modClrScheme chgLayout">
        <pc:chgData name="Lewis Bittner" userId="S::lebi7657@colorado.edu::28ea3fe3-c179-4ef9-a473-e911d9e86067" providerId="AD" clId="Web-{E11D8578-FA61-45CD-B8FD-CDB1A82CE924}" dt="2022-09-23T15:52:36.315" v="0"/>
        <pc:sldMkLst>
          <pc:docMk/>
          <pc:sldMk cId="109857222" sldId="256"/>
        </pc:sldMkLst>
        <pc:spChg chg="mod">
          <ac:chgData name="Lewis Bittner" userId="S::lebi7657@colorado.edu::28ea3fe3-c179-4ef9-a473-e911d9e86067" providerId="AD" clId="Web-{E11D8578-FA61-45CD-B8FD-CDB1A82CE924}" dt="2022-09-23T15:52:36.315" v="0"/>
          <ac:spMkLst>
            <pc:docMk/>
            <pc:sldMk cId="109857222" sldId="256"/>
            <ac:spMk id="2" creationId="{00000000-0000-0000-0000-000000000000}"/>
          </ac:spMkLst>
        </pc:spChg>
        <pc:spChg chg="mod">
          <ac:chgData name="Lewis Bittner" userId="S::lebi7657@colorado.edu::28ea3fe3-c179-4ef9-a473-e911d9e86067" providerId="AD" clId="Web-{E11D8578-FA61-45CD-B8FD-CDB1A82CE924}" dt="2022-09-23T15:52:36.315" v="0"/>
          <ac:spMkLst>
            <pc:docMk/>
            <pc:sldMk cId="109857222" sldId="256"/>
            <ac:spMk id="3" creationId="{00000000-0000-0000-0000-000000000000}"/>
          </ac:spMkLst>
        </pc:spChg>
        <pc:spChg chg="add">
          <ac:chgData name="Lewis Bittner" userId="S::lebi7657@colorado.edu::28ea3fe3-c179-4ef9-a473-e911d9e86067" providerId="AD" clId="Web-{E11D8578-FA61-45CD-B8FD-CDB1A82CE924}" dt="2022-09-23T15:52:36.315" v="0"/>
          <ac:spMkLst>
            <pc:docMk/>
            <pc:sldMk cId="109857222" sldId="256"/>
            <ac:spMk id="9" creationId="{22A397E7-BF60-45B2-84C7-B074B76C37A7}"/>
          </ac:spMkLst>
        </pc:spChg>
        <pc:spChg chg="add">
          <ac:chgData name="Lewis Bittner" userId="S::lebi7657@colorado.edu::28ea3fe3-c179-4ef9-a473-e911d9e86067" providerId="AD" clId="Web-{E11D8578-FA61-45CD-B8FD-CDB1A82CE924}" dt="2022-09-23T15:52:36.315" v="0"/>
          <ac:spMkLst>
            <pc:docMk/>
            <pc:sldMk cId="109857222" sldId="256"/>
            <ac:spMk id="11" creationId="{890DEF05-784E-4B61-89E4-04C4ECF4E5A0}"/>
          </ac:spMkLst>
        </pc:spChg>
        <pc:picChg chg="add">
          <ac:chgData name="Lewis Bittner" userId="S::lebi7657@colorado.edu::28ea3fe3-c179-4ef9-a473-e911d9e86067" providerId="AD" clId="Web-{E11D8578-FA61-45CD-B8FD-CDB1A82CE924}" dt="2022-09-23T15:52:36.315" v="0"/>
          <ac:picMkLst>
            <pc:docMk/>
            <pc:sldMk cId="109857222" sldId="256"/>
            <ac:picMk id="4" creationId="{EE3C4908-4C8F-900F-DABC-C9396EEBDC7C}"/>
          </ac:picMkLst>
        </pc:picChg>
        <pc:cxnChg chg="add">
          <ac:chgData name="Lewis Bittner" userId="S::lebi7657@colorado.edu::28ea3fe3-c179-4ef9-a473-e911d9e86067" providerId="AD" clId="Web-{E11D8578-FA61-45CD-B8FD-CDB1A82CE924}" dt="2022-09-23T15:52:36.315" v="0"/>
          <ac:cxnSpMkLst>
            <pc:docMk/>
            <pc:sldMk cId="109857222" sldId="256"/>
            <ac:cxnSpMk id="13" creationId="{C41BAEC7-F7B0-4224-8B18-8F74B7D87F0B}"/>
          </ac:cxnSpMkLst>
        </pc:cxnChg>
      </pc:sldChg>
      <pc:sldChg chg="new">
        <pc:chgData name="Lewis Bittner" userId="S::lebi7657@colorado.edu::28ea3fe3-c179-4ef9-a473-e911d9e86067" providerId="AD" clId="Web-{E11D8578-FA61-45CD-B8FD-CDB1A82CE924}" dt="2022-09-23T15:53:18.409" v="1"/>
        <pc:sldMkLst>
          <pc:docMk/>
          <pc:sldMk cId="3616640158" sldId="257"/>
        </pc:sldMkLst>
      </pc:sldChg>
      <pc:sldChg chg="new">
        <pc:chgData name="Lewis Bittner" userId="S::lebi7657@colorado.edu::28ea3fe3-c179-4ef9-a473-e911d9e86067" providerId="AD" clId="Web-{E11D8578-FA61-45CD-B8FD-CDB1A82CE924}" dt="2022-09-23T15:53:20.144" v="2"/>
        <pc:sldMkLst>
          <pc:docMk/>
          <pc:sldMk cId="2335471924" sldId="258"/>
        </pc:sldMkLst>
      </pc:sldChg>
      <pc:sldMasterChg chg="del delSldLayout">
        <pc:chgData name="Lewis Bittner" userId="S::lebi7657@colorado.edu::28ea3fe3-c179-4ef9-a473-e911d9e86067" providerId="AD" clId="Web-{E11D8578-FA61-45CD-B8FD-CDB1A82CE924}" dt="2022-09-23T15:52:36.315" v="0"/>
        <pc:sldMasterMkLst>
          <pc:docMk/>
          <pc:sldMasterMk cId="2460954070" sldId="2147483660"/>
        </pc:sldMasterMkLst>
        <pc:sldLayoutChg chg="del">
          <pc:chgData name="Lewis Bittner" userId="S::lebi7657@colorado.edu::28ea3fe3-c179-4ef9-a473-e911d9e86067" providerId="AD" clId="Web-{E11D8578-FA61-45CD-B8FD-CDB1A82CE924}" dt="2022-09-23T15:52:36.315" v="0"/>
          <pc:sldLayoutMkLst>
            <pc:docMk/>
            <pc:sldMasterMk cId="2460954070" sldId="2147483660"/>
            <pc:sldLayoutMk cId="2385387890" sldId="2147483661"/>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949138452" sldId="2147483662"/>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2591524520" sldId="2147483663"/>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1203092039" sldId="2147483664"/>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3733172339" sldId="2147483665"/>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3210312558" sldId="2147483666"/>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3146388984" sldId="2147483667"/>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3171841454" sldId="2147483668"/>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1718958274" sldId="2147483669"/>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2202905451" sldId="2147483670"/>
          </pc:sldLayoutMkLst>
        </pc:sldLayoutChg>
        <pc:sldLayoutChg chg="del">
          <pc:chgData name="Lewis Bittner" userId="S::lebi7657@colorado.edu::28ea3fe3-c179-4ef9-a473-e911d9e86067" providerId="AD" clId="Web-{E11D8578-FA61-45CD-B8FD-CDB1A82CE924}" dt="2022-09-23T15:52:36.315" v="0"/>
          <pc:sldLayoutMkLst>
            <pc:docMk/>
            <pc:sldMasterMk cId="2460954070" sldId="2147483660"/>
            <pc:sldLayoutMk cId="3479445657" sldId="2147483671"/>
          </pc:sldLayoutMkLst>
        </pc:sldLayoutChg>
      </pc:sldMasterChg>
      <pc:sldMasterChg chg="add addSldLayout">
        <pc:chgData name="Lewis Bittner" userId="S::lebi7657@colorado.edu::28ea3fe3-c179-4ef9-a473-e911d9e86067" providerId="AD" clId="Web-{E11D8578-FA61-45CD-B8FD-CDB1A82CE924}" dt="2022-09-23T15:52:36.315" v="0"/>
        <pc:sldMasterMkLst>
          <pc:docMk/>
          <pc:sldMasterMk cId="465377254" sldId="2147483724"/>
        </pc:sldMasterMkLst>
        <pc:sldLayoutChg chg="add">
          <pc:chgData name="Lewis Bittner" userId="S::lebi7657@colorado.edu::28ea3fe3-c179-4ef9-a473-e911d9e86067" providerId="AD" clId="Web-{E11D8578-FA61-45CD-B8FD-CDB1A82CE924}" dt="2022-09-23T15:52:36.315" v="0"/>
          <pc:sldLayoutMkLst>
            <pc:docMk/>
            <pc:sldMasterMk cId="465377254" sldId="2147483724"/>
            <pc:sldLayoutMk cId="2314835527" sldId="2147483713"/>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1044418694" sldId="2147483714"/>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418064006" sldId="2147483715"/>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2755820837" sldId="2147483716"/>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1470633113" sldId="2147483717"/>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3064031722" sldId="2147483718"/>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1085467363" sldId="2147483719"/>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4189121983" sldId="2147483720"/>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3466796248" sldId="2147483721"/>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2817741115" sldId="2147483722"/>
          </pc:sldLayoutMkLst>
        </pc:sldLayoutChg>
        <pc:sldLayoutChg chg="add">
          <pc:chgData name="Lewis Bittner" userId="S::lebi7657@colorado.edu::28ea3fe3-c179-4ef9-a473-e911d9e86067" providerId="AD" clId="Web-{E11D8578-FA61-45CD-B8FD-CDB1A82CE924}" dt="2022-09-23T15:52:36.315" v="0"/>
          <pc:sldLayoutMkLst>
            <pc:docMk/>
            <pc:sldMasterMk cId="465377254" sldId="2147483724"/>
            <pc:sldLayoutMk cId="2912650896" sldId="2147483723"/>
          </pc:sldLayoutMkLst>
        </pc:sldLayoutChg>
      </pc:sldMasterChg>
    </pc:docChg>
  </pc:docChgLst>
  <pc:docChgLst>
    <pc:chgData name="Zachary Todd Reichenbach" userId="S::zare8746@colorado.edu::1e891503-3f97-448f-8c9a-8861e8ecf741" providerId="AD" clId="Web-{5F599CDF-BE86-8D5F-3751-D632F92B3F1C}"/>
    <pc:docChg chg="addSld modSld sldOrd">
      <pc:chgData name="Zachary Todd Reichenbach" userId="S::zare8746@colorado.edu::1e891503-3f97-448f-8c9a-8861e8ecf741" providerId="AD" clId="Web-{5F599CDF-BE86-8D5F-3751-D632F92B3F1C}" dt="2022-09-30T18:45:08.456" v="2239"/>
      <pc:docMkLst>
        <pc:docMk/>
      </pc:docMkLst>
      <pc:sldChg chg="modSp modNotes">
        <pc:chgData name="Zachary Todd Reichenbach" userId="S::zare8746@colorado.edu::1e891503-3f97-448f-8c9a-8861e8ecf741" providerId="AD" clId="Web-{5F599CDF-BE86-8D5F-3751-D632F92B3F1C}" dt="2022-09-30T18:05:34.043" v="2194"/>
        <pc:sldMkLst>
          <pc:docMk/>
          <pc:sldMk cId="2866372786" sldId="262"/>
        </pc:sldMkLst>
        <pc:spChg chg="mod">
          <ac:chgData name="Zachary Todd Reichenbach" userId="S::zare8746@colorado.edu::1e891503-3f97-448f-8c9a-8861e8ecf741" providerId="AD" clId="Web-{5F599CDF-BE86-8D5F-3751-D632F92B3F1C}" dt="2022-09-30T16:45:15.534" v="4" actId="20577"/>
          <ac:spMkLst>
            <pc:docMk/>
            <pc:sldMk cId="2866372786" sldId="262"/>
            <ac:spMk id="4" creationId="{AC01A274-F773-B97A-BD5A-3B83F31EAEC0}"/>
          </ac:spMkLst>
        </pc:spChg>
      </pc:sldChg>
      <pc:sldChg chg="modSp modNotes">
        <pc:chgData name="Zachary Todd Reichenbach" userId="S::zare8746@colorado.edu::1e891503-3f97-448f-8c9a-8861e8ecf741" providerId="AD" clId="Web-{5F599CDF-BE86-8D5F-3751-D632F92B3F1C}" dt="2022-09-30T18:06:24.810" v="2201"/>
        <pc:sldMkLst>
          <pc:docMk/>
          <pc:sldMk cId="2665206444" sldId="263"/>
        </pc:sldMkLst>
        <pc:spChg chg="mod">
          <ac:chgData name="Zachary Todd Reichenbach" userId="S::zare8746@colorado.edu::1e891503-3f97-448f-8c9a-8861e8ecf741" providerId="AD" clId="Web-{5F599CDF-BE86-8D5F-3751-D632F92B3F1C}" dt="2022-09-30T16:45:09.628" v="2" actId="20577"/>
          <ac:spMkLst>
            <pc:docMk/>
            <pc:sldMk cId="2665206444" sldId="263"/>
            <ac:spMk id="4" creationId="{D674D017-14E5-B79A-EAC6-A2FE7A40F6E2}"/>
          </ac:spMkLst>
        </pc:spChg>
      </pc:sldChg>
      <pc:sldChg chg="modSp">
        <pc:chgData name="Zachary Todd Reichenbach" userId="S::zare8746@colorado.edu::1e891503-3f97-448f-8c9a-8861e8ecf741" providerId="AD" clId="Web-{5F599CDF-BE86-8D5F-3751-D632F92B3F1C}" dt="2022-09-30T18:15:59.879" v="2230" actId="20577"/>
        <pc:sldMkLst>
          <pc:docMk/>
          <pc:sldMk cId="2754458576" sldId="268"/>
        </pc:sldMkLst>
        <pc:spChg chg="mod">
          <ac:chgData name="Zachary Todd Reichenbach" userId="S::zare8746@colorado.edu::1e891503-3f97-448f-8c9a-8861e8ecf741" providerId="AD" clId="Web-{5F599CDF-BE86-8D5F-3751-D632F92B3F1C}" dt="2022-09-30T18:15:59.879" v="2230" actId="20577"/>
          <ac:spMkLst>
            <pc:docMk/>
            <pc:sldMk cId="2754458576" sldId="268"/>
            <ac:spMk id="5" creationId="{0A3EA1EB-22C2-3888-4E14-78125AAB8267}"/>
          </ac:spMkLst>
        </pc:spChg>
      </pc:sldChg>
      <pc:sldChg chg="modSp">
        <pc:chgData name="Zachary Todd Reichenbach" userId="S::zare8746@colorado.edu::1e891503-3f97-448f-8c9a-8861e8ecf741" providerId="AD" clId="Web-{5F599CDF-BE86-8D5F-3751-D632F92B3F1C}" dt="2022-09-30T17:08:26.216" v="595" actId="20577"/>
        <pc:sldMkLst>
          <pc:docMk/>
          <pc:sldMk cId="1457588565" sldId="272"/>
        </pc:sldMkLst>
        <pc:spChg chg="mod">
          <ac:chgData name="Zachary Todd Reichenbach" userId="S::zare8746@colorado.edu::1e891503-3f97-448f-8c9a-8861e8ecf741" providerId="AD" clId="Web-{5F599CDF-BE86-8D5F-3751-D632F92B3F1C}" dt="2022-09-30T17:08:26.216" v="595" actId="20577"/>
          <ac:spMkLst>
            <pc:docMk/>
            <pc:sldMk cId="1457588565" sldId="272"/>
            <ac:spMk id="3" creationId="{5003E8CB-93CA-778A-7F11-4ED888BBE45A}"/>
          </ac:spMkLst>
        </pc:spChg>
      </pc:sldChg>
      <pc:sldChg chg="addSp modSp add ord replId modNotes">
        <pc:chgData name="Zachary Todd Reichenbach" userId="S::zare8746@colorado.edu::1e891503-3f97-448f-8c9a-8861e8ecf741" providerId="AD" clId="Web-{5F599CDF-BE86-8D5F-3751-D632F92B3F1C}" dt="2022-09-30T18:45:08.456" v="2239"/>
        <pc:sldMkLst>
          <pc:docMk/>
          <pc:sldMk cId="1331067160" sldId="282"/>
        </pc:sldMkLst>
        <pc:spChg chg="mod">
          <ac:chgData name="Zachary Todd Reichenbach" userId="S::zare8746@colorado.edu::1e891503-3f97-448f-8c9a-8861e8ecf741" providerId="AD" clId="Web-{5F599CDF-BE86-8D5F-3751-D632F92B3F1C}" dt="2022-09-30T16:53:56.510" v="29" actId="20577"/>
          <ac:spMkLst>
            <pc:docMk/>
            <pc:sldMk cId="1331067160" sldId="282"/>
            <ac:spMk id="2" creationId="{E3013782-6CFF-7C3F-AB1B-2648B8BE1DD6}"/>
          </ac:spMkLst>
        </pc:spChg>
        <pc:spChg chg="mod">
          <ac:chgData name="Zachary Todd Reichenbach" userId="S::zare8746@colorado.edu::1e891503-3f97-448f-8c9a-8861e8ecf741" providerId="AD" clId="Web-{5F599CDF-BE86-8D5F-3751-D632F92B3F1C}" dt="2022-09-30T17:10:17.749" v="761" actId="20577"/>
          <ac:spMkLst>
            <pc:docMk/>
            <pc:sldMk cId="1331067160" sldId="282"/>
            <ac:spMk id="3" creationId="{FD7714DB-64E9-F42B-E9CF-B924ED06ED06}"/>
          </ac:spMkLst>
        </pc:spChg>
        <pc:spChg chg="add mod">
          <ac:chgData name="Zachary Todd Reichenbach" userId="S::zare8746@colorado.edu::1e891503-3f97-448f-8c9a-8861e8ecf741" providerId="AD" clId="Web-{5F599CDF-BE86-8D5F-3751-D632F92B3F1C}" dt="2022-09-30T17:24:54.495" v="1340" actId="20577"/>
          <ac:spMkLst>
            <pc:docMk/>
            <pc:sldMk cId="1331067160" sldId="282"/>
            <ac:spMk id="4" creationId="{43A37390-BA4E-2060-8E6C-8573FE008B65}"/>
          </ac:spMkLst>
        </pc:spChg>
        <pc:spChg chg="add mod">
          <ac:chgData name="Zachary Todd Reichenbach" userId="S::zare8746@colorado.edu::1e891503-3f97-448f-8c9a-8861e8ecf741" providerId="AD" clId="Web-{5F599CDF-BE86-8D5F-3751-D632F92B3F1C}" dt="2022-09-30T17:14:23.315" v="835" actId="1076"/>
          <ac:spMkLst>
            <pc:docMk/>
            <pc:sldMk cId="1331067160" sldId="282"/>
            <ac:spMk id="5" creationId="{C0D8DF12-8411-00CB-F85F-C55425025C2F}"/>
          </ac:spMkLst>
        </pc:spChg>
        <pc:picChg chg="add mod">
          <ac:chgData name="Zachary Todd Reichenbach" userId="S::zare8746@colorado.edu::1e891503-3f97-448f-8c9a-8861e8ecf741" providerId="AD" clId="Web-{5F599CDF-BE86-8D5F-3751-D632F92B3F1C}" dt="2022-09-30T17:20:33.476" v="1087" actId="1076"/>
          <ac:picMkLst>
            <pc:docMk/>
            <pc:sldMk cId="1331067160" sldId="282"/>
            <ac:picMk id="6" creationId="{CCD8036E-766A-0D24-0D05-14FC93C40F5A}"/>
          </ac:picMkLst>
        </pc:picChg>
      </pc:sldChg>
      <pc:sldChg chg="modSp add ord replId">
        <pc:chgData name="Zachary Todd Reichenbach" userId="S::zare8746@colorado.edu::1e891503-3f97-448f-8c9a-8861e8ecf741" providerId="AD" clId="Web-{5F599CDF-BE86-8D5F-3751-D632F92B3F1C}" dt="2022-09-30T17:36:36.583" v="2193" actId="20577"/>
        <pc:sldMkLst>
          <pc:docMk/>
          <pc:sldMk cId="3018831701" sldId="288"/>
        </pc:sldMkLst>
        <pc:spChg chg="mod">
          <ac:chgData name="Zachary Todd Reichenbach" userId="S::zare8746@colorado.edu::1e891503-3f97-448f-8c9a-8861e8ecf741" providerId="AD" clId="Web-{5F599CDF-BE86-8D5F-3751-D632F92B3F1C}" dt="2022-09-30T17:17:42.302" v="861" actId="20577"/>
          <ac:spMkLst>
            <pc:docMk/>
            <pc:sldMk cId="3018831701" sldId="288"/>
            <ac:spMk id="2" creationId="{3A5BF196-0FD7-24CB-E9DB-745FD6051E80}"/>
          </ac:spMkLst>
        </pc:spChg>
        <pc:spChg chg="mod">
          <ac:chgData name="Zachary Todd Reichenbach" userId="S::zare8746@colorado.edu::1e891503-3f97-448f-8c9a-8861e8ecf741" providerId="AD" clId="Web-{5F599CDF-BE86-8D5F-3751-D632F92B3F1C}" dt="2022-09-30T17:36:36.583" v="2193" actId="20577"/>
          <ac:spMkLst>
            <pc:docMk/>
            <pc:sldMk cId="3018831701" sldId="288"/>
            <ac:spMk id="3" creationId="{4BD4C721-6B98-2042-5F71-D6EE10B73AF3}"/>
          </ac:spMkLst>
        </pc:spChg>
      </pc:sldChg>
    </pc:docChg>
  </pc:docChgLst>
  <pc:docChgLst>
    <pc:chgData name="Collin Hayes" userId="S::coha2902@colorado.edu::653dc09e-e601-4652-8588-85ee42465ccc" providerId="AD" clId="Web-{66DEB643-3BCF-4B4B-BF6B-BC509B81BE76}"/>
    <pc:docChg chg="addSld delSld modSld sldOrd">
      <pc:chgData name="Collin Hayes" userId="S::coha2902@colorado.edu::653dc09e-e601-4652-8588-85ee42465ccc" providerId="AD" clId="Web-{66DEB643-3BCF-4B4B-BF6B-BC509B81BE76}" dt="2022-09-30T18:01:28.705" v="652" actId="20577"/>
      <pc:docMkLst>
        <pc:docMk/>
      </pc:docMkLst>
      <pc:sldChg chg="ord">
        <pc:chgData name="Collin Hayes" userId="S::coha2902@colorado.edu::653dc09e-e601-4652-8588-85ee42465ccc" providerId="AD" clId="Web-{66DEB643-3BCF-4B4B-BF6B-BC509B81BE76}" dt="2022-09-30T17:50:28.024" v="612"/>
        <pc:sldMkLst>
          <pc:docMk/>
          <pc:sldMk cId="2754458576" sldId="268"/>
        </pc:sldMkLst>
      </pc:sldChg>
      <pc:sldChg chg="modSp">
        <pc:chgData name="Collin Hayes" userId="S::coha2902@colorado.edu::653dc09e-e601-4652-8588-85ee42465ccc" providerId="AD" clId="Web-{66DEB643-3BCF-4B4B-BF6B-BC509B81BE76}" dt="2022-09-30T17:09:26.523" v="459" actId="20577"/>
        <pc:sldMkLst>
          <pc:docMk/>
          <pc:sldMk cId="43645643" sldId="271"/>
        </pc:sldMkLst>
        <pc:spChg chg="mod">
          <ac:chgData name="Collin Hayes" userId="S::coha2902@colorado.edu::653dc09e-e601-4652-8588-85ee42465ccc" providerId="AD" clId="Web-{66DEB643-3BCF-4B4B-BF6B-BC509B81BE76}" dt="2022-09-30T17:09:26.523" v="459" actId="20577"/>
          <ac:spMkLst>
            <pc:docMk/>
            <pc:sldMk cId="43645643" sldId="271"/>
            <ac:spMk id="3" creationId="{3AE1F2B9-2838-043C-A52F-3E56E4516523}"/>
          </ac:spMkLst>
        </pc:spChg>
      </pc:sldChg>
      <pc:sldChg chg="addSp delSp modSp">
        <pc:chgData name="Collin Hayes" userId="S::coha2902@colorado.edu::653dc09e-e601-4652-8588-85ee42465ccc" providerId="AD" clId="Web-{66DEB643-3BCF-4B4B-BF6B-BC509B81BE76}" dt="2022-09-30T17:24:30.644" v="611" actId="20577"/>
        <pc:sldMkLst>
          <pc:docMk/>
          <pc:sldMk cId="3296406622" sldId="273"/>
        </pc:sldMkLst>
        <pc:spChg chg="mod">
          <ac:chgData name="Collin Hayes" userId="S::coha2902@colorado.edu::653dc09e-e601-4652-8588-85ee42465ccc" providerId="AD" clId="Web-{66DEB643-3BCF-4B4B-BF6B-BC509B81BE76}" dt="2022-09-30T17:24:30.644" v="611" actId="20577"/>
          <ac:spMkLst>
            <pc:docMk/>
            <pc:sldMk cId="3296406622" sldId="273"/>
            <ac:spMk id="3" creationId="{4D93941E-B6C4-B59E-5BAB-E0905DC00D84}"/>
          </ac:spMkLst>
        </pc:spChg>
        <pc:spChg chg="add del mod">
          <ac:chgData name="Collin Hayes" userId="S::coha2902@colorado.edu::653dc09e-e601-4652-8588-85ee42465ccc" providerId="AD" clId="Web-{66DEB643-3BCF-4B4B-BF6B-BC509B81BE76}" dt="2022-09-30T17:20:40.407" v="532"/>
          <ac:spMkLst>
            <pc:docMk/>
            <pc:sldMk cId="3296406622" sldId="273"/>
            <ac:spMk id="4" creationId="{02440EA8-90C2-DFA2-2477-4E4521549333}"/>
          </ac:spMkLst>
        </pc:spChg>
        <pc:spChg chg="add mod">
          <ac:chgData name="Collin Hayes" userId="S::coha2902@colorado.edu::653dc09e-e601-4652-8588-85ee42465ccc" providerId="AD" clId="Web-{66DEB643-3BCF-4B4B-BF6B-BC509B81BE76}" dt="2022-09-30T17:21:25.751" v="549" actId="20577"/>
          <ac:spMkLst>
            <pc:docMk/>
            <pc:sldMk cId="3296406622" sldId="273"/>
            <ac:spMk id="6" creationId="{37EF70B4-F44E-9694-04E5-A417017B859F}"/>
          </ac:spMkLst>
        </pc:spChg>
      </pc:sldChg>
      <pc:sldChg chg="addSp modSp new">
        <pc:chgData name="Collin Hayes" userId="S::coha2902@colorado.edu::653dc09e-e601-4652-8588-85ee42465ccc" providerId="AD" clId="Web-{66DEB643-3BCF-4B4B-BF6B-BC509B81BE76}" dt="2022-09-30T18:01:28.705" v="652" actId="20577"/>
        <pc:sldMkLst>
          <pc:docMk/>
          <pc:sldMk cId="4081126697" sldId="278"/>
        </pc:sldMkLst>
        <pc:spChg chg="mod">
          <ac:chgData name="Collin Hayes" userId="S::coha2902@colorado.edu::653dc09e-e601-4652-8588-85ee42465ccc" providerId="AD" clId="Web-{66DEB643-3BCF-4B4B-BF6B-BC509B81BE76}" dt="2022-09-30T16:45:29.301" v="28" actId="20577"/>
          <ac:spMkLst>
            <pc:docMk/>
            <pc:sldMk cId="4081126697" sldId="278"/>
            <ac:spMk id="2" creationId="{E3013782-6CFF-7C3F-AB1B-2648B8BE1DD6}"/>
          </ac:spMkLst>
        </pc:spChg>
        <pc:spChg chg="mod">
          <ac:chgData name="Collin Hayes" userId="S::coha2902@colorado.edu::653dc09e-e601-4652-8588-85ee42465ccc" providerId="AD" clId="Web-{66DEB643-3BCF-4B4B-BF6B-BC509B81BE76}" dt="2022-09-30T18:01:28.705" v="652" actId="20577"/>
          <ac:spMkLst>
            <pc:docMk/>
            <pc:sldMk cId="4081126697" sldId="278"/>
            <ac:spMk id="3" creationId="{FD7714DB-64E9-F42B-E9CF-B924ED06ED06}"/>
          </ac:spMkLst>
        </pc:spChg>
        <pc:picChg chg="add mod">
          <ac:chgData name="Collin Hayes" userId="S::coha2902@colorado.edu::653dc09e-e601-4652-8588-85ee42465ccc" providerId="AD" clId="Web-{66DEB643-3BCF-4B4B-BF6B-BC509B81BE76}" dt="2022-09-30T16:54:30.433" v="107" actId="1076"/>
          <ac:picMkLst>
            <pc:docMk/>
            <pc:sldMk cId="4081126697" sldId="278"/>
            <ac:picMk id="4" creationId="{9AA30A01-99A8-6821-AB36-BC09FD42E67F}"/>
          </ac:picMkLst>
        </pc:picChg>
        <pc:picChg chg="add mod">
          <ac:chgData name="Collin Hayes" userId="S::coha2902@colorado.edu::653dc09e-e601-4652-8588-85ee42465ccc" providerId="AD" clId="Web-{66DEB643-3BCF-4B4B-BF6B-BC509B81BE76}" dt="2022-09-30T16:54:37.542" v="109" actId="1076"/>
          <ac:picMkLst>
            <pc:docMk/>
            <pc:sldMk cId="4081126697" sldId="278"/>
            <ac:picMk id="5" creationId="{05248B05-CD67-328B-92AC-864747D30EF4}"/>
          </ac:picMkLst>
        </pc:picChg>
      </pc:sldChg>
      <pc:sldChg chg="new ord">
        <pc:chgData name="Collin Hayes" userId="S::coha2902@colorado.edu::653dc09e-e601-4652-8588-85ee42465ccc" providerId="AD" clId="Web-{66DEB643-3BCF-4B4B-BF6B-BC509B81BE76}" dt="2022-09-30T17:05:41.598" v="347"/>
        <pc:sldMkLst>
          <pc:docMk/>
          <pc:sldMk cId="160437361" sldId="283"/>
        </pc:sldMkLst>
      </pc:sldChg>
      <pc:sldChg chg="modSp new del">
        <pc:chgData name="Collin Hayes" userId="S::coha2902@colorado.edu::653dc09e-e601-4652-8588-85ee42465ccc" providerId="AD" clId="Web-{66DEB643-3BCF-4B4B-BF6B-BC509B81BE76}" dt="2022-09-30T16:57:01.826" v="198"/>
        <pc:sldMkLst>
          <pc:docMk/>
          <pc:sldMk cId="4201718978" sldId="283"/>
        </pc:sldMkLst>
        <pc:spChg chg="mod">
          <ac:chgData name="Collin Hayes" userId="S::coha2902@colorado.edu::653dc09e-e601-4652-8588-85ee42465ccc" providerId="AD" clId="Web-{66DEB643-3BCF-4B4B-BF6B-BC509B81BE76}" dt="2022-09-30T16:56:58.122" v="197" actId="20577"/>
          <ac:spMkLst>
            <pc:docMk/>
            <pc:sldMk cId="4201718978" sldId="283"/>
            <ac:spMk id="2" creationId="{11D7820B-892A-0B4E-C69D-EEDDDA9B9E8D}"/>
          </ac:spMkLst>
        </pc:spChg>
      </pc:sldChg>
      <pc:sldChg chg="del">
        <pc:chgData name="Collin Hayes" userId="S::coha2902@colorado.edu::653dc09e-e601-4652-8588-85ee42465ccc" providerId="AD" clId="Web-{66DEB643-3BCF-4B4B-BF6B-BC509B81BE76}" dt="2022-09-30T17:11:21.853" v="460"/>
        <pc:sldMkLst>
          <pc:docMk/>
          <pc:sldMk cId="2730493161" sldId="285"/>
        </pc:sldMkLst>
      </pc:sldChg>
    </pc:docChg>
  </pc:docChgLst>
  <pc:docChgLst>
    <pc:chgData name="Alayna Joy Lauffer" userId="S::alla1659@colorado.edu::89bcf089-4533-40c5-98aa-8bd7e5c5c273" providerId="AD" clId="Web-{03298BD7-9A22-448B-9BDE-CCC92476D0F0}"/>
    <pc:docChg chg="modSld">
      <pc:chgData name="Alayna Joy Lauffer" userId="S::alla1659@colorado.edu::89bcf089-4533-40c5-98aa-8bd7e5c5c273" providerId="AD" clId="Web-{03298BD7-9A22-448B-9BDE-CCC92476D0F0}" dt="2022-10-03T15:51:24.769" v="38" actId="20577"/>
      <pc:docMkLst>
        <pc:docMk/>
      </pc:docMkLst>
      <pc:sldChg chg="modSp">
        <pc:chgData name="Alayna Joy Lauffer" userId="S::alla1659@colorado.edu::89bcf089-4533-40c5-98aa-8bd7e5c5c273" providerId="AD" clId="Web-{03298BD7-9A22-448B-9BDE-CCC92476D0F0}" dt="2022-10-03T15:40:25.446" v="5" actId="20577"/>
        <pc:sldMkLst>
          <pc:docMk/>
          <pc:sldMk cId="109857222" sldId="256"/>
        </pc:sldMkLst>
        <pc:spChg chg="mod">
          <ac:chgData name="Alayna Joy Lauffer" userId="S::alla1659@colorado.edu::89bcf089-4533-40c5-98aa-8bd7e5c5c273" providerId="AD" clId="Web-{03298BD7-9A22-448B-9BDE-CCC92476D0F0}" dt="2022-10-03T15:40:25.446" v="5" actId="20577"/>
          <ac:spMkLst>
            <pc:docMk/>
            <pc:sldMk cId="109857222" sldId="256"/>
            <ac:spMk id="3" creationId="{00000000-0000-0000-0000-000000000000}"/>
          </ac:spMkLst>
        </pc:spChg>
      </pc:sldChg>
      <pc:sldChg chg="modSp">
        <pc:chgData name="Alayna Joy Lauffer" userId="S::alla1659@colorado.edu::89bcf089-4533-40c5-98aa-8bd7e5c5c273" providerId="AD" clId="Web-{03298BD7-9A22-448B-9BDE-CCC92476D0F0}" dt="2022-10-03T15:49:20.329" v="11" actId="20577"/>
        <pc:sldMkLst>
          <pc:docMk/>
          <pc:sldMk cId="2556897387" sldId="277"/>
        </pc:sldMkLst>
        <pc:spChg chg="mod">
          <ac:chgData name="Alayna Joy Lauffer" userId="S::alla1659@colorado.edu::89bcf089-4533-40c5-98aa-8bd7e5c5c273" providerId="AD" clId="Web-{03298BD7-9A22-448B-9BDE-CCC92476D0F0}" dt="2022-10-03T15:49:20.329" v="11" actId="20577"/>
          <ac:spMkLst>
            <pc:docMk/>
            <pc:sldMk cId="2556897387" sldId="277"/>
            <ac:spMk id="5" creationId="{7359C595-D318-452D-6C15-32DBCCABC397}"/>
          </ac:spMkLst>
        </pc:spChg>
      </pc:sldChg>
      <pc:sldChg chg="modSp">
        <pc:chgData name="Alayna Joy Lauffer" userId="S::alla1659@colorado.edu::89bcf089-4533-40c5-98aa-8bd7e5c5c273" providerId="AD" clId="Web-{03298BD7-9A22-448B-9BDE-CCC92476D0F0}" dt="2022-10-03T15:51:24.769" v="38" actId="20577"/>
        <pc:sldMkLst>
          <pc:docMk/>
          <pc:sldMk cId="4081126697" sldId="278"/>
        </pc:sldMkLst>
        <pc:spChg chg="mod">
          <ac:chgData name="Alayna Joy Lauffer" userId="S::alla1659@colorado.edu::89bcf089-4533-40c5-98aa-8bd7e5c5c273" providerId="AD" clId="Web-{03298BD7-9A22-448B-9BDE-CCC92476D0F0}" dt="2022-10-03T15:51:24.769" v="38" actId="20577"/>
          <ac:spMkLst>
            <pc:docMk/>
            <pc:sldMk cId="4081126697" sldId="278"/>
            <ac:spMk id="3" creationId="{FD7714DB-64E9-F42B-E9CF-B924ED06ED06}"/>
          </ac:spMkLst>
        </pc:spChg>
      </pc:sldChg>
      <pc:sldChg chg="modSp">
        <pc:chgData name="Alayna Joy Lauffer" userId="S::alla1659@colorado.edu::89bcf089-4533-40c5-98aa-8bd7e5c5c273" providerId="AD" clId="Web-{03298BD7-9A22-448B-9BDE-CCC92476D0F0}" dt="2022-10-03T15:49:49.330" v="28" actId="20577"/>
        <pc:sldMkLst>
          <pc:docMk/>
          <pc:sldMk cId="1063465355" sldId="280"/>
        </pc:sldMkLst>
        <pc:spChg chg="mod">
          <ac:chgData name="Alayna Joy Lauffer" userId="S::alla1659@colorado.edu::89bcf089-4533-40c5-98aa-8bd7e5c5c273" providerId="AD" clId="Web-{03298BD7-9A22-448B-9BDE-CCC92476D0F0}" dt="2022-10-03T15:49:49.330" v="28" actId="20577"/>
          <ac:spMkLst>
            <pc:docMk/>
            <pc:sldMk cId="1063465355" sldId="280"/>
            <ac:spMk id="6" creationId="{7C9C0752-A48A-BF87-160A-E0D3C0D9EF4A}"/>
          </ac:spMkLst>
        </pc:spChg>
      </pc:sldChg>
      <pc:sldChg chg="modSp">
        <pc:chgData name="Alayna Joy Lauffer" userId="S::alla1659@colorado.edu::89bcf089-4533-40c5-98aa-8bd7e5c5c273" providerId="AD" clId="Web-{03298BD7-9A22-448B-9BDE-CCC92476D0F0}" dt="2022-10-03T15:49:43.970" v="26" actId="20577"/>
        <pc:sldMkLst>
          <pc:docMk/>
          <pc:sldMk cId="288325461" sldId="281"/>
        </pc:sldMkLst>
        <pc:spChg chg="mod">
          <ac:chgData name="Alayna Joy Lauffer" userId="S::alla1659@colorado.edu::89bcf089-4533-40c5-98aa-8bd7e5c5c273" providerId="AD" clId="Web-{03298BD7-9A22-448B-9BDE-CCC92476D0F0}" dt="2022-10-03T15:49:43.970" v="26" actId="20577"/>
          <ac:spMkLst>
            <pc:docMk/>
            <pc:sldMk cId="288325461" sldId="281"/>
            <ac:spMk id="6" creationId="{8CA2AD8B-DF32-65AE-87C5-21D94348427D}"/>
          </ac:spMkLst>
        </pc:spChg>
      </pc:sldChg>
      <pc:sldChg chg="modSp">
        <pc:chgData name="Alayna Joy Lauffer" userId="S::alla1659@colorado.edu::89bcf089-4533-40c5-98aa-8bd7e5c5c273" providerId="AD" clId="Web-{03298BD7-9A22-448B-9BDE-CCC92476D0F0}" dt="2022-10-03T15:49:37.251" v="16" actId="20577"/>
        <pc:sldMkLst>
          <pc:docMk/>
          <pc:sldMk cId="2589938565" sldId="311"/>
        </pc:sldMkLst>
        <pc:spChg chg="mod">
          <ac:chgData name="Alayna Joy Lauffer" userId="S::alla1659@colorado.edu::89bcf089-4533-40c5-98aa-8bd7e5c5c273" providerId="AD" clId="Web-{03298BD7-9A22-448B-9BDE-CCC92476D0F0}" dt="2022-10-03T15:49:37.251" v="16" actId="20577"/>
          <ac:spMkLst>
            <pc:docMk/>
            <pc:sldMk cId="2589938565" sldId="311"/>
            <ac:spMk id="7" creationId="{3FC674AD-B899-12B9-3CED-ABBA73A8C576}"/>
          </ac:spMkLst>
        </pc:spChg>
      </pc:sldChg>
      <pc:sldChg chg="modSp">
        <pc:chgData name="Alayna Joy Lauffer" userId="S::alla1659@colorado.edu::89bcf089-4533-40c5-98aa-8bd7e5c5c273" providerId="AD" clId="Web-{03298BD7-9A22-448B-9BDE-CCC92476D0F0}" dt="2022-10-03T15:46:38.952" v="7" actId="20577"/>
        <pc:sldMkLst>
          <pc:docMk/>
          <pc:sldMk cId="882105795" sldId="319"/>
        </pc:sldMkLst>
        <pc:spChg chg="mod">
          <ac:chgData name="Alayna Joy Lauffer" userId="S::alla1659@colorado.edu::89bcf089-4533-40c5-98aa-8bd7e5c5c273" providerId="AD" clId="Web-{03298BD7-9A22-448B-9BDE-CCC92476D0F0}" dt="2022-10-03T15:46:38.952" v="7" actId="20577"/>
          <ac:spMkLst>
            <pc:docMk/>
            <pc:sldMk cId="882105795" sldId="319"/>
            <ac:spMk id="3" creationId="{42E7C7EB-353E-EC49-12D1-34FB68648683}"/>
          </ac:spMkLst>
        </pc:spChg>
      </pc:sldChg>
      <pc:sldChg chg="modSp">
        <pc:chgData name="Alayna Joy Lauffer" userId="S::alla1659@colorado.edu::89bcf089-4533-40c5-98aa-8bd7e5c5c273" providerId="AD" clId="Web-{03298BD7-9A22-448B-9BDE-CCC92476D0F0}" dt="2022-10-03T15:49:54.767" v="32" actId="20577"/>
        <pc:sldMkLst>
          <pc:docMk/>
          <pc:sldMk cId="3416320913" sldId="321"/>
        </pc:sldMkLst>
        <pc:spChg chg="mod">
          <ac:chgData name="Alayna Joy Lauffer" userId="S::alla1659@colorado.edu::89bcf089-4533-40c5-98aa-8bd7e5c5c273" providerId="AD" clId="Web-{03298BD7-9A22-448B-9BDE-CCC92476D0F0}" dt="2022-10-03T15:49:54.767" v="32" actId="20577"/>
          <ac:spMkLst>
            <pc:docMk/>
            <pc:sldMk cId="3416320913" sldId="321"/>
            <ac:spMk id="8" creationId="{4AC7D6D8-7000-7470-D27A-8157D2B92116}"/>
          </ac:spMkLst>
        </pc:spChg>
      </pc:sldChg>
    </pc:docChg>
  </pc:docChgLst>
  <pc:docChgLst>
    <pc:chgData name="Lewis Bittner" userId="S::lebi7657@colorado.edu::28ea3fe3-c179-4ef9-a473-e911d9e86067" providerId="AD" clId="Web-{1A297E90-5636-4388-BE22-E589B4DF643C}"/>
    <pc:docChg chg="addSld modSld">
      <pc:chgData name="Lewis Bittner" userId="S::lebi7657@colorado.edu::28ea3fe3-c179-4ef9-a473-e911d9e86067" providerId="AD" clId="Web-{1A297E90-5636-4388-BE22-E589B4DF643C}" dt="2022-09-30T06:20:32.001" v="699" actId="20577"/>
      <pc:docMkLst>
        <pc:docMk/>
      </pc:docMkLst>
      <pc:sldChg chg="modSp">
        <pc:chgData name="Lewis Bittner" userId="S::lebi7657@colorado.edu::28ea3fe3-c179-4ef9-a473-e911d9e86067" providerId="AD" clId="Web-{1A297E90-5636-4388-BE22-E589B4DF643C}" dt="2022-09-30T05:43:25.463" v="46" actId="20577"/>
        <pc:sldMkLst>
          <pc:docMk/>
          <pc:sldMk cId="43645643" sldId="271"/>
        </pc:sldMkLst>
        <pc:spChg chg="mod">
          <ac:chgData name="Lewis Bittner" userId="S::lebi7657@colorado.edu::28ea3fe3-c179-4ef9-a473-e911d9e86067" providerId="AD" clId="Web-{1A297E90-5636-4388-BE22-E589B4DF643C}" dt="2022-09-30T05:43:25.463" v="46" actId="20577"/>
          <ac:spMkLst>
            <pc:docMk/>
            <pc:sldMk cId="43645643" sldId="271"/>
            <ac:spMk id="3" creationId="{3AE1F2B9-2838-043C-A52F-3E56E4516523}"/>
          </ac:spMkLst>
        </pc:spChg>
      </pc:sldChg>
      <pc:sldChg chg="modSp new">
        <pc:chgData name="Lewis Bittner" userId="S::lebi7657@colorado.edu::28ea3fe3-c179-4ef9-a473-e911d9e86067" providerId="AD" clId="Web-{1A297E90-5636-4388-BE22-E589B4DF643C}" dt="2022-09-30T06:07:53.536" v="394" actId="20577"/>
        <pc:sldMkLst>
          <pc:docMk/>
          <pc:sldMk cId="3296406622" sldId="273"/>
        </pc:sldMkLst>
        <pc:spChg chg="mod">
          <ac:chgData name="Lewis Bittner" userId="S::lebi7657@colorado.edu::28ea3fe3-c179-4ef9-a473-e911d9e86067" providerId="AD" clId="Web-{1A297E90-5636-4388-BE22-E589B4DF643C}" dt="2022-09-30T05:44:03.573" v="55" actId="20577"/>
          <ac:spMkLst>
            <pc:docMk/>
            <pc:sldMk cId="3296406622" sldId="273"/>
            <ac:spMk id="2" creationId="{00609F84-4AA6-D2C8-B32B-39ECDD16A047}"/>
          </ac:spMkLst>
        </pc:spChg>
        <pc:spChg chg="mod">
          <ac:chgData name="Lewis Bittner" userId="S::lebi7657@colorado.edu::28ea3fe3-c179-4ef9-a473-e911d9e86067" providerId="AD" clId="Web-{1A297E90-5636-4388-BE22-E589B4DF643C}" dt="2022-09-30T06:07:53.536" v="394" actId="20577"/>
          <ac:spMkLst>
            <pc:docMk/>
            <pc:sldMk cId="3296406622" sldId="273"/>
            <ac:spMk id="3" creationId="{4D93941E-B6C4-B59E-5BAB-E0905DC00D84}"/>
          </ac:spMkLst>
        </pc:spChg>
      </pc:sldChg>
      <pc:sldChg chg="modSp new">
        <pc:chgData name="Lewis Bittner" userId="S::lebi7657@colorado.edu::28ea3fe3-c179-4ef9-a473-e911d9e86067" providerId="AD" clId="Web-{1A297E90-5636-4388-BE22-E589B4DF643C}" dt="2022-09-30T06:03:11.751" v="273" actId="20577"/>
        <pc:sldMkLst>
          <pc:docMk/>
          <pc:sldMk cId="1183229693" sldId="274"/>
        </pc:sldMkLst>
        <pc:spChg chg="mod">
          <ac:chgData name="Lewis Bittner" userId="S::lebi7657@colorado.edu::28ea3fe3-c179-4ef9-a473-e911d9e86067" providerId="AD" clId="Web-{1A297E90-5636-4388-BE22-E589B4DF643C}" dt="2022-09-30T05:57:23.680" v="161" actId="20577"/>
          <ac:spMkLst>
            <pc:docMk/>
            <pc:sldMk cId="1183229693" sldId="274"/>
            <ac:spMk id="2" creationId="{7DD5FAB4-571C-92B6-B2E3-DACAD49CA1C0}"/>
          </ac:spMkLst>
        </pc:spChg>
        <pc:spChg chg="mod">
          <ac:chgData name="Lewis Bittner" userId="S::lebi7657@colorado.edu::28ea3fe3-c179-4ef9-a473-e911d9e86067" providerId="AD" clId="Web-{1A297E90-5636-4388-BE22-E589B4DF643C}" dt="2022-09-30T06:03:11.751" v="273" actId="20577"/>
          <ac:spMkLst>
            <pc:docMk/>
            <pc:sldMk cId="1183229693" sldId="274"/>
            <ac:spMk id="3" creationId="{9252DD99-DD07-A711-81D5-8AC408A38031}"/>
          </ac:spMkLst>
        </pc:spChg>
      </pc:sldChg>
      <pc:sldChg chg="modSp new">
        <pc:chgData name="Lewis Bittner" userId="S::lebi7657@colorado.edu::28ea3fe3-c179-4ef9-a473-e911d9e86067" providerId="AD" clId="Web-{1A297E90-5636-4388-BE22-E589B4DF643C}" dt="2022-09-30T06:06:52.379" v="358" actId="20577"/>
        <pc:sldMkLst>
          <pc:docMk/>
          <pc:sldMk cId="2529402194" sldId="275"/>
        </pc:sldMkLst>
        <pc:spChg chg="mod">
          <ac:chgData name="Lewis Bittner" userId="S::lebi7657@colorado.edu::28ea3fe3-c179-4ef9-a473-e911d9e86067" providerId="AD" clId="Web-{1A297E90-5636-4388-BE22-E589B4DF643C}" dt="2022-09-30T06:03:32.720" v="285" actId="20577"/>
          <ac:spMkLst>
            <pc:docMk/>
            <pc:sldMk cId="2529402194" sldId="275"/>
            <ac:spMk id="2" creationId="{449012D5-687D-BF6B-7ABB-0C8F29B749FF}"/>
          </ac:spMkLst>
        </pc:spChg>
        <pc:spChg chg="mod">
          <ac:chgData name="Lewis Bittner" userId="S::lebi7657@colorado.edu::28ea3fe3-c179-4ef9-a473-e911d9e86067" providerId="AD" clId="Web-{1A297E90-5636-4388-BE22-E589B4DF643C}" dt="2022-09-30T06:06:52.379" v="358" actId="20577"/>
          <ac:spMkLst>
            <pc:docMk/>
            <pc:sldMk cId="2529402194" sldId="275"/>
            <ac:spMk id="3" creationId="{CA5F7279-AFEA-21C1-0089-AF1417C7B8AA}"/>
          </ac:spMkLst>
        </pc:spChg>
      </pc:sldChg>
      <pc:sldChg chg="addSp delSp modSp new">
        <pc:chgData name="Lewis Bittner" userId="S::lebi7657@colorado.edu::28ea3fe3-c179-4ef9-a473-e911d9e86067" providerId="AD" clId="Web-{1A297E90-5636-4388-BE22-E589B4DF643C}" dt="2022-09-30T06:14:50.012" v="552" actId="20577"/>
        <pc:sldMkLst>
          <pc:docMk/>
          <pc:sldMk cId="1588699663" sldId="276"/>
        </pc:sldMkLst>
        <pc:spChg chg="mod">
          <ac:chgData name="Lewis Bittner" userId="S::lebi7657@colorado.edu::28ea3fe3-c179-4ef9-a473-e911d9e86067" providerId="AD" clId="Web-{1A297E90-5636-4388-BE22-E589B4DF643C}" dt="2022-09-30T06:07:05.770" v="373" actId="20577"/>
          <ac:spMkLst>
            <pc:docMk/>
            <pc:sldMk cId="1588699663" sldId="276"/>
            <ac:spMk id="2" creationId="{E8BF7F8E-759F-7EFC-E15A-0667DCD282F6}"/>
          </ac:spMkLst>
        </pc:spChg>
        <pc:spChg chg="mod">
          <ac:chgData name="Lewis Bittner" userId="S::lebi7657@colorado.edu::28ea3fe3-c179-4ef9-a473-e911d9e86067" providerId="AD" clId="Web-{1A297E90-5636-4388-BE22-E589B4DF643C}" dt="2022-09-30T06:13:22.791" v="519" actId="20577"/>
          <ac:spMkLst>
            <pc:docMk/>
            <pc:sldMk cId="1588699663" sldId="276"/>
            <ac:spMk id="3" creationId="{8054FB1E-829E-BE6B-B90D-B38B93F8B5E5}"/>
          </ac:spMkLst>
        </pc:spChg>
        <pc:spChg chg="add del mod">
          <ac:chgData name="Lewis Bittner" userId="S::lebi7657@colorado.edu::28ea3fe3-c179-4ef9-a473-e911d9e86067" providerId="AD" clId="Web-{1A297E90-5636-4388-BE22-E589B4DF643C}" dt="2022-09-30T06:13:52.808" v="522"/>
          <ac:spMkLst>
            <pc:docMk/>
            <pc:sldMk cId="1588699663" sldId="276"/>
            <ac:spMk id="5" creationId="{44C4A716-873B-06A5-B24E-C8CA9FCE85FB}"/>
          </ac:spMkLst>
        </pc:spChg>
        <pc:spChg chg="add mod">
          <ac:chgData name="Lewis Bittner" userId="S::lebi7657@colorado.edu::28ea3fe3-c179-4ef9-a473-e911d9e86067" providerId="AD" clId="Web-{1A297E90-5636-4388-BE22-E589B4DF643C}" dt="2022-09-30T06:14:50.012" v="552" actId="20577"/>
          <ac:spMkLst>
            <pc:docMk/>
            <pc:sldMk cId="1588699663" sldId="276"/>
            <ac:spMk id="7" creationId="{379ACF1F-95A6-8FC3-5794-AA33F2DDCA9D}"/>
          </ac:spMkLst>
        </pc:spChg>
        <pc:picChg chg="add mod">
          <ac:chgData name="Lewis Bittner" userId="S::lebi7657@colorado.edu::28ea3fe3-c179-4ef9-a473-e911d9e86067" providerId="AD" clId="Web-{1A297E90-5636-4388-BE22-E589B4DF643C}" dt="2022-09-30T06:09:41.491" v="427" actId="1076"/>
          <ac:picMkLst>
            <pc:docMk/>
            <pc:sldMk cId="1588699663" sldId="276"/>
            <ac:picMk id="4" creationId="{0F2EB662-1AD4-B2C2-D9D3-D154E94BAA53}"/>
          </ac:picMkLst>
        </pc:picChg>
      </pc:sldChg>
      <pc:sldChg chg="modSp new">
        <pc:chgData name="Lewis Bittner" userId="S::lebi7657@colorado.edu::28ea3fe3-c179-4ef9-a473-e911d9e86067" providerId="AD" clId="Web-{1A297E90-5636-4388-BE22-E589B4DF643C}" dt="2022-09-30T06:20:32.001" v="699" actId="20577"/>
        <pc:sldMkLst>
          <pc:docMk/>
          <pc:sldMk cId="2556897387" sldId="277"/>
        </pc:sldMkLst>
        <pc:spChg chg="mod">
          <ac:chgData name="Lewis Bittner" userId="S::lebi7657@colorado.edu::28ea3fe3-c179-4ef9-a473-e911d9e86067" providerId="AD" clId="Web-{1A297E90-5636-4388-BE22-E589B4DF643C}" dt="2022-09-30T06:15:14.184" v="559" actId="20577"/>
          <ac:spMkLst>
            <pc:docMk/>
            <pc:sldMk cId="2556897387" sldId="277"/>
            <ac:spMk id="2" creationId="{AE80FA4C-2EA6-AC33-B7B7-0F4CCCC3C559}"/>
          </ac:spMkLst>
        </pc:spChg>
        <pc:spChg chg="mod">
          <ac:chgData name="Lewis Bittner" userId="S::lebi7657@colorado.edu::28ea3fe3-c179-4ef9-a473-e911d9e86067" providerId="AD" clId="Web-{1A297E90-5636-4388-BE22-E589B4DF643C}" dt="2022-09-30T06:20:32.001" v="699" actId="20577"/>
          <ac:spMkLst>
            <pc:docMk/>
            <pc:sldMk cId="2556897387" sldId="277"/>
            <ac:spMk id="3" creationId="{E3EFC65D-1F84-E983-9FB3-5D53DFC74351}"/>
          </ac:spMkLst>
        </pc:spChg>
      </pc:sldChg>
    </pc:docChg>
  </pc:docChgLst>
  <pc:docChgLst>
    <pc:chgData name="Andrew Joseph Sapuppo" userId="S::ansa5657@colorado.edu::8d968ab3-5918-475b-bf97-02051fc82110" providerId="AD" clId="Web-{6CE30D1B-7EB8-414C-8F53-04DD2C5DAA12}"/>
    <pc:docChg chg="modSld">
      <pc:chgData name="Andrew Joseph Sapuppo" userId="S::ansa5657@colorado.edu::8d968ab3-5918-475b-bf97-02051fc82110" providerId="AD" clId="Web-{6CE30D1B-7EB8-414C-8F53-04DD2C5DAA12}" dt="2022-09-30T17:14:28.953" v="69" actId="20577"/>
      <pc:docMkLst>
        <pc:docMk/>
      </pc:docMkLst>
      <pc:sldChg chg="modSp">
        <pc:chgData name="Andrew Joseph Sapuppo" userId="S::ansa5657@colorado.edu::8d968ab3-5918-475b-bf97-02051fc82110" providerId="AD" clId="Web-{6CE30D1B-7EB8-414C-8F53-04DD2C5DAA12}" dt="2022-09-30T17:14:28.953" v="69" actId="20577"/>
        <pc:sldMkLst>
          <pc:docMk/>
          <pc:sldMk cId="3616640158" sldId="257"/>
        </pc:sldMkLst>
        <pc:spChg chg="mod">
          <ac:chgData name="Andrew Joseph Sapuppo" userId="S::ansa5657@colorado.edu::8d968ab3-5918-475b-bf97-02051fc82110" providerId="AD" clId="Web-{6CE30D1B-7EB8-414C-8F53-04DD2C5DAA12}" dt="2022-09-30T17:14:28.953" v="69" actId="20577"/>
          <ac:spMkLst>
            <pc:docMk/>
            <pc:sldMk cId="3616640158" sldId="257"/>
            <ac:spMk id="3" creationId="{135EEEDA-EFE1-BE05-6B35-01529CE50CEC}"/>
          </ac:spMkLst>
        </pc:spChg>
      </pc:sldChg>
    </pc:docChg>
  </pc:docChgLst>
  <pc:docChgLst>
    <pc:chgData name="Lewis Bittner" userId="S::lebi7657@colorado.edu::28ea3fe3-c179-4ef9-a473-e911d9e86067" providerId="AD" clId="Web-{1470EF11-5484-47CF-9D82-4328ECA2C2D8}"/>
    <pc:docChg chg="modSld sldOrd">
      <pc:chgData name="Lewis Bittner" userId="S::lebi7657@colorado.edu::28ea3fe3-c179-4ef9-a473-e911d9e86067" providerId="AD" clId="Web-{1470EF11-5484-47CF-9D82-4328ECA2C2D8}" dt="2022-10-03T15:52:09.899" v="28" actId="20577"/>
      <pc:docMkLst>
        <pc:docMk/>
      </pc:docMkLst>
      <pc:sldChg chg="modSp">
        <pc:chgData name="Lewis Bittner" userId="S::lebi7657@colorado.edu::28ea3fe3-c179-4ef9-a473-e911d9e86067" providerId="AD" clId="Web-{1470EF11-5484-47CF-9D82-4328ECA2C2D8}" dt="2022-10-03T15:52:09.899" v="28" actId="20577"/>
        <pc:sldMkLst>
          <pc:docMk/>
          <pc:sldMk cId="2556897387" sldId="277"/>
        </pc:sldMkLst>
        <pc:spChg chg="mod">
          <ac:chgData name="Lewis Bittner" userId="S::lebi7657@colorado.edu::28ea3fe3-c179-4ef9-a473-e911d9e86067" providerId="AD" clId="Web-{1470EF11-5484-47CF-9D82-4328ECA2C2D8}" dt="2022-10-03T15:52:09.899" v="28" actId="20577"/>
          <ac:spMkLst>
            <pc:docMk/>
            <pc:sldMk cId="2556897387" sldId="277"/>
            <ac:spMk id="3" creationId="{E3EFC65D-1F84-E983-9FB3-5D53DFC74351}"/>
          </ac:spMkLst>
        </pc:spChg>
      </pc:sldChg>
      <pc:sldChg chg="ord">
        <pc:chgData name="Lewis Bittner" userId="S::lebi7657@colorado.edu::28ea3fe3-c179-4ef9-a473-e911d9e86067" providerId="AD" clId="Web-{1470EF11-5484-47CF-9D82-4328ECA2C2D8}" dt="2022-10-03T15:51:20.257" v="24"/>
        <pc:sldMkLst>
          <pc:docMk/>
          <pc:sldMk cId="3282133821" sldId="297"/>
        </pc:sldMkLst>
      </pc:sldChg>
      <pc:sldChg chg="modSp">
        <pc:chgData name="Lewis Bittner" userId="S::lebi7657@colorado.edu::28ea3fe3-c179-4ef9-a473-e911d9e86067" providerId="AD" clId="Web-{1470EF11-5484-47CF-9D82-4328ECA2C2D8}" dt="2022-10-03T15:46:04.625" v="23"/>
        <pc:sldMkLst>
          <pc:docMk/>
          <pc:sldMk cId="2981318173" sldId="322"/>
        </pc:sldMkLst>
        <pc:graphicFrameChg chg="mod modGraphic">
          <ac:chgData name="Lewis Bittner" userId="S::lebi7657@colorado.edu::28ea3fe3-c179-4ef9-a473-e911d9e86067" providerId="AD" clId="Web-{1470EF11-5484-47CF-9D82-4328ECA2C2D8}" dt="2022-10-03T15:46:04.625" v="23"/>
          <ac:graphicFrameMkLst>
            <pc:docMk/>
            <pc:sldMk cId="2981318173" sldId="322"/>
            <ac:graphicFrameMk id="5" creationId="{3F482DDB-F397-B4A1-36F5-CED34FA60846}"/>
          </ac:graphicFrameMkLst>
        </pc:graphicFrameChg>
      </pc:sldChg>
    </pc:docChg>
  </pc:docChgLst>
  <pc:docChgLst>
    <pc:chgData name="Lewis Bittner" userId="S::lebi7657@colorado.edu::28ea3fe3-c179-4ef9-a473-e911d9e86067" providerId="AD" clId="Web-{6FBA0425-A240-4956-B736-11FDA9DE190F}"/>
    <pc:docChg chg="modSld">
      <pc:chgData name="Lewis Bittner" userId="S::lebi7657@colorado.edu::28ea3fe3-c179-4ef9-a473-e911d9e86067" providerId="AD" clId="Web-{6FBA0425-A240-4956-B736-11FDA9DE190F}" dt="2022-09-30T17:45:57.501" v="11"/>
      <pc:docMkLst>
        <pc:docMk/>
      </pc:docMkLst>
      <pc:sldChg chg="addSp delSp modSp">
        <pc:chgData name="Lewis Bittner" userId="S::lebi7657@colorado.edu::28ea3fe3-c179-4ef9-a473-e911d9e86067" providerId="AD" clId="Web-{6FBA0425-A240-4956-B736-11FDA9DE190F}" dt="2022-09-30T17:45:57.501" v="11"/>
        <pc:sldMkLst>
          <pc:docMk/>
          <pc:sldMk cId="2181991513" sldId="266"/>
        </pc:sldMkLst>
        <pc:spChg chg="del">
          <ac:chgData name="Lewis Bittner" userId="S::lebi7657@colorado.edu::28ea3fe3-c179-4ef9-a473-e911d9e86067" providerId="AD" clId="Web-{6FBA0425-A240-4956-B736-11FDA9DE190F}" dt="2022-09-30T17:45:14.501" v="0"/>
          <ac:spMkLst>
            <pc:docMk/>
            <pc:sldMk cId="2181991513" sldId="266"/>
            <ac:spMk id="3" creationId="{9D35CAE2-FA66-433E-8F93-2DE3B0E18F0E}"/>
          </ac:spMkLst>
        </pc:spChg>
        <pc:spChg chg="add del mod">
          <ac:chgData name="Lewis Bittner" userId="S::lebi7657@colorado.edu::28ea3fe3-c179-4ef9-a473-e911d9e86067" providerId="AD" clId="Web-{6FBA0425-A240-4956-B736-11FDA9DE190F}" dt="2022-09-30T17:45:44.142" v="7"/>
          <ac:spMkLst>
            <pc:docMk/>
            <pc:sldMk cId="2181991513" sldId="266"/>
            <ac:spMk id="7" creationId="{DBB81274-15C4-8455-ECAB-5D0F77B9EB7B}"/>
          </ac:spMkLst>
        </pc:spChg>
        <pc:spChg chg="add mod">
          <ac:chgData name="Lewis Bittner" userId="S::lebi7657@colorado.edu::28ea3fe3-c179-4ef9-a473-e911d9e86067" providerId="AD" clId="Web-{6FBA0425-A240-4956-B736-11FDA9DE190F}" dt="2022-09-30T17:45:57.501" v="11"/>
          <ac:spMkLst>
            <pc:docMk/>
            <pc:sldMk cId="2181991513" sldId="266"/>
            <ac:spMk id="10" creationId="{202FE818-2AB8-F197-2D88-CC35BA4A628A}"/>
          </ac:spMkLst>
        </pc:spChg>
        <pc:picChg chg="add del mod ord modCrop">
          <ac:chgData name="Lewis Bittner" userId="S::lebi7657@colorado.edu::28ea3fe3-c179-4ef9-a473-e911d9e86067" providerId="AD" clId="Web-{6FBA0425-A240-4956-B736-11FDA9DE190F}" dt="2022-09-30T17:45:24.126" v="4"/>
          <ac:picMkLst>
            <pc:docMk/>
            <pc:sldMk cId="2181991513" sldId="266"/>
            <ac:picMk id="5" creationId="{FBDC3190-1C08-1917-3B70-FFEA866BD825}"/>
          </ac:picMkLst>
        </pc:picChg>
        <pc:picChg chg="add del mod ord modCrop">
          <ac:chgData name="Lewis Bittner" userId="S::lebi7657@colorado.edu::28ea3fe3-c179-4ef9-a473-e911d9e86067" providerId="AD" clId="Web-{6FBA0425-A240-4956-B736-11FDA9DE190F}" dt="2022-09-30T17:45:57.501" v="11"/>
          <ac:picMkLst>
            <pc:docMk/>
            <pc:sldMk cId="2181991513" sldId="266"/>
            <ac:picMk id="8" creationId="{2A88A5E7-A3C1-4BE1-0A34-83C7A83D7BB3}"/>
          </ac:picMkLst>
        </pc:picChg>
      </pc:sldChg>
    </pc:docChg>
  </pc:docChgLst>
  <pc:docChgLst>
    <pc:chgData name="Alayna Joy Lauffer" userId="S::alla1659@colorado.edu::89bcf089-4533-40c5-98aa-8bd7e5c5c273" providerId="AD" clId="Web-{C6C6F46C-94A1-472D-9080-D480A44C3E1C}"/>
    <pc:docChg chg="addSld delSld modSld">
      <pc:chgData name="Alayna Joy Lauffer" userId="S::alla1659@colorado.edu::89bcf089-4533-40c5-98aa-8bd7e5c5c273" providerId="AD" clId="Web-{C6C6F46C-94A1-472D-9080-D480A44C3E1C}" dt="2022-10-02T21:41:44.471" v="483" actId="20577"/>
      <pc:docMkLst>
        <pc:docMk/>
      </pc:docMkLst>
      <pc:sldChg chg="del">
        <pc:chgData name="Alayna Joy Lauffer" userId="S::alla1659@colorado.edu::89bcf089-4533-40c5-98aa-8bd7e5c5c273" providerId="AD" clId="Web-{C6C6F46C-94A1-472D-9080-D480A44C3E1C}" dt="2022-10-02T21:29:58.875" v="22"/>
        <pc:sldMkLst>
          <pc:docMk/>
          <pc:sldMk cId="2227192983" sldId="305"/>
        </pc:sldMkLst>
      </pc:sldChg>
      <pc:sldChg chg="modSp new">
        <pc:chgData name="Alayna Joy Lauffer" userId="S::alla1659@colorado.edu::89bcf089-4533-40c5-98aa-8bd7e5c5c273" providerId="AD" clId="Web-{C6C6F46C-94A1-472D-9080-D480A44C3E1C}" dt="2022-10-02T21:33:30.864" v="197" actId="20577"/>
        <pc:sldMkLst>
          <pc:docMk/>
          <pc:sldMk cId="1592163789" sldId="313"/>
        </pc:sldMkLst>
        <pc:spChg chg="mod">
          <ac:chgData name="Alayna Joy Lauffer" userId="S::alla1659@colorado.edu::89bcf089-4533-40c5-98aa-8bd7e5c5c273" providerId="AD" clId="Web-{C6C6F46C-94A1-472D-9080-D480A44C3E1C}" dt="2022-10-02T21:29:24.046" v="12" actId="20577"/>
          <ac:spMkLst>
            <pc:docMk/>
            <pc:sldMk cId="1592163789" sldId="313"/>
            <ac:spMk id="2" creationId="{2BF7232A-ACF9-9CD4-FA68-0DE62912008F}"/>
          </ac:spMkLst>
        </pc:spChg>
        <pc:spChg chg="mod">
          <ac:chgData name="Alayna Joy Lauffer" userId="S::alla1659@colorado.edu::89bcf089-4533-40c5-98aa-8bd7e5c5c273" providerId="AD" clId="Web-{C6C6F46C-94A1-472D-9080-D480A44C3E1C}" dt="2022-10-02T21:33:30.864" v="197" actId="20577"/>
          <ac:spMkLst>
            <pc:docMk/>
            <pc:sldMk cId="1592163789" sldId="313"/>
            <ac:spMk id="3" creationId="{6CFF2EB1-CACD-E4DC-F4F4-B397A6EDE1A7}"/>
          </ac:spMkLst>
        </pc:spChg>
      </pc:sldChg>
      <pc:sldChg chg="modSp new">
        <pc:chgData name="Alayna Joy Lauffer" userId="S::alla1659@colorado.edu::89bcf089-4533-40c5-98aa-8bd7e5c5c273" providerId="AD" clId="Web-{C6C6F46C-94A1-472D-9080-D480A44C3E1C}" dt="2022-10-02T21:30:30.235" v="70" actId="20577"/>
        <pc:sldMkLst>
          <pc:docMk/>
          <pc:sldMk cId="2538620171" sldId="314"/>
        </pc:sldMkLst>
        <pc:spChg chg="mod">
          <ac:chgData name="Alayna Joy Lauffer" userId="S::alla1659@colorado.edu::89bcf089-4533-40c5-98aa-8bd7e5c5c273" providerId="AD" clId="Web-{C6C6F46C-94A1-472D-9080-D480A44C3E1C}" dt="2022-10-02T21:29:55.016" v="21" actId="20577"/>
          <ac:spMkLst>
            <pc:docMk/>
            <pc:sldMk cId="2538620171" sldId="314"/>
            <ac:spMk id="2" creationId="{A1A404FF-7A8E-F014-7AE7-113BA3D7D982}"/>
          </ac:spMkLst>
        </pc:spChg>
        <pc:spChg chg="mod">
          <ac:chgData name="Alayna Joy Lauffer" userId="S::alla1659@colorado.edu::89bcf089-4533-40c5-98aa-8bd7e5c5c273" providerId="AD" clId="Web-{C6C6F46C-94A1-472D-9080-D480A44C3E1C}" dt="2022-10-02T21:30:30.235" v="70" actId="20577"/>
          <ac:spMkLst>
            <pc:docMk/>
            <pc:sldMk cId="2538620171" sldId="314"/>
            <ac:spMk id="3" creationId="{A399A46E-EC35-B8ED-9AE1-FBBA3688E0DA}"/>
          </ac:spMkLst>
        </pc:spChg>
      </pc:sldChg>
      <pc:sldChg chg="modSp new">
        <pc:chgData name="Alayna Joy Lauffer" userId="S::alla1659@colorado.edu::89bcf089-4533-40c5-98aa-8bd7e5c5c273" providerId="AD" clId="Web-{C6C6F46C-94A1-472D-9080-D480A44C3E1C}" dt="2022-10-02T21:31:54.612" v="139" actId="14100"/>
        <pc:sldMkLst>
          <pc:docMk/>
          <pc:sldMk cId="911246413" sldId="315"/>
        </pc:sldMkLst>
        <pc:spChg chg="mod">
          <ac:chgData name="Alayna Joy Lauffer" userId="S::alla1659@colorado.edu::89bcf089-4533-40c5-98aa-8bd7e5c5c273" providerId="AD" clId="Web-{C6C6F46C-94A1-472D-9080-D480A44C3E1C}" dt="2022-10-02T21:31:21.971" v="83" actId="20577"/>
          <ac:spMkLst>
            <pc:docMk/>
            <pc:sldMk cId="911246413" sldId="315"/>
            <ac:spMk id="2" creationId="{504A3D3D-3CA4-A4AE-3B32-1E4E8129C038}"/>
          </ac:spMkLst>
        </pc:spChg>
        <pc:spChg chg="mod">
          <ac:chgData name="Alayna Joy Lauffer" userId="S::alla1659@colorado.edu::89bcf089-4533-40c5-98aa-8bd7e5c5c273" providerId="AD" clId="Web-{C6C6F46C-94A1-472D-9080-D480A44C3E1C}" dt="2022-10-02T21:31:54.612" v="139" actId="14100"/>
          <ac:spMkLst>
            <pc:docMk/>
            <pc:sldMk cId="911246413" sldId="315"/>
            <ac:spMk id="3" creationId="{767C4899-C662-C378-DBF0-BF3ECD424A6A}"/>
          </ac:spMkLst>
        </pc:spChg>
      </pc:sldChg>
      <pc:sldChg chg="modSp new">
        <pc:chgData name="Alayna Joy Lauffer" userId="S::alla1659@colorado.edu::89bcf089-4533-40c5-98aa-8bd7e5c5c273" providerId="AD" clId="Web-{C6C6F46C-94A1-472D-9080-D480A44C3E1C}" dt="2022-10-02T21:41:44.471" v="483" actId="20577"/>
        <pc:sldMkLst>
          <pc:docMk/>
          <pc:sldMk cId="510282286" sldId="316"/>
        </pc:sldMkLst>
        <pc:spChg chg="mod">
          <ac:chgData name="Alayna Joy Lauffer" userId="S::alla1659@colorado.edu::89bcf089-4533-40c5-98aa-8bd7e5c5c273" providerId="AD" clId="Web-{C6C6F46C-94A1-472D-9080-D480A44C3E1C}" dt="2022-10-02T21:36:58.231" v="242" actId="20577"/>
          <ac:spMkLst>
            <pc:docMk/>
            <pc:sldMk cId="510282286" sldId="316"/>
            <ac:spMk id="2" creationId="{9D4D0325-90FF-70EA-DEE6-2979BADB760A}"/>
          </ac:spMkLst>
        </pc:spChg>
        <pc:spChg chg="mod">
          <ac:chgData name="Alayna Joy Lauffer" userId="S::alla1659@colorado.edu::89bcf089-4533-40c5-98aa-8bd7e5c5c273" providerId="AD" clId="Web-{C6C6F46C-94A1-472D-9080-D480A44C3E1C}" dt="2022-10-02T21:41:44.471" v="483" actId="20577"/>
          <ac:spMkLst>
            <pc:docMk/>
            <pc:sldMk cId="510282286" sldId="316"/>
            <ac:spMk id="3" creationId="{F3898F0C-4114-861E-949A-17E9A973FF80}"/>
          </ac:spMkLst>
        </pc:spChg>
      </pc:sldChg>
      <pc:sldChg chg="modSp">
        <pc:chgData name="Alayna Joy Lauffer" userId="S::alla1659@colorado.edu::89bcf089-4533-40c5-98aa-8bd7e5c5c273" providerId="AD" clId="Web-{C6C6F46C-94A1-472D-9080-D480A44C3E1C}" dt="2022-10-02T21:37:57.185" v="255" actId="20577"/>
        <pc:sldMkLst>
          <pc:docMk/>
          <pc:sldMk cId="728567795" sldId="318"/>
        </pc:sldMkLst>
        <pc:spChg chg="mod">
          <ac:chgData name="Alayna Joy Lauffer" userId="S::alla1659@colorado.edu::89bcf089-4533-40c5-98aa-8bd7e5c5c273" providerId="AD" clId="Web-{C6C6F46C-94A1-472D-9080-D480A44C3E1C}" dt="2022-10-02T21:37:57.185" v="255" actId="20577"/>
          <ac:spMkLst>
            <pc:docMk/>
            <pc:sldMk cId="728567795" sldId="318"/>
            <ac:spMk id="2" creationId="{9D4D0325-90FF-70EA-DEE6-2979BADB760A}"/>
          </ac:spMkLst>
        </pc:spChg>
        <pc:spChg chg="mod">
          <ac:chgData name="Alayna Joy Lauffer" userId="S::alla1659@colorado.edu::89bcf089-4533-40c5-98aa-8bd7e5c5c273" providerId="AD" clId="Web-{C6C6F46C-94A1-472D-9080-D480A44C3E1C}" dt="2022-10-02T21:37:25.966" v="247" actId="20577"/>
          <ac:spMkLst>
            <pc:docMk/>
            <pc:sldMk cId="728567795" sldId="318"/>
            <ac:spMk id="3" creationId="{F3898F0C-4114-861E-949A-17E9A973FF80}"/>
          </ac:spMkLst>
        </pc:spChg>
      </pc:sldChg>
      <pc:sldChg chg="addSp modSp new mod modClrScheme chgLayout">
        <pc:chgData name="Alayna Joy Lauffer" userId="S::alla1659@colorado.edu::89bcf089-4533-40c5-98aa-8bd7e5c5c273" providerId="AD" clId="Web-{C6C6F46C-94A1-472D-9080-D480A44C3E1C}" dt="2022-10-02T21:41:28.048" v="480" actId="20577"/>
        <pc:sldMkLst>
          <pc:docMk/>
          <pc:sldMk cId="882105795" sldId="319"/>
        </pc:sldMkLst>
        <pc:spChg chg="mod ord">
          <ac:chgData name="Alayna Joy Lauffer" userId="S::alla1659@colorado.edu::89bcf089-4533-40c5-98aa-8bd7e5c5c273" providerId="AD" clId="Web-{C6C6F46C-94A1-472D-9080-D480A44C3E1C}" dt="2022-10-02T21:39:10.046" v="264" actId="20577"/>
          <ac:spMkLst>
            <pc:docMk/>
            <pc:sldMk cId="882105795" sldId="319"/>
            <ac:spMk id="2" creationId="{EDD3A881-5F58-F9D0-08AC-BCB424ECD998}"/>
          </ac:spMkLst>
        </pc:spChg>
        <pc:spChg chg="mod ord">
          <ac:chgData name="Alayna Joy Lauffer" userId="S::alla1659@colorado.edu::89bcf089-4533-40c5-98aa-8bd7e5c5c273" providerId="AD" clId="Web-{C6C6F46C-94A1-472D-9080-D480A44C3E1C}" dt="2022-10-02T21:40:31.125" v="382" actId="20577"/>
          <ac:spMkLst>
            <pc:docMk/>
            <pc:sldMk cId="882105795" sldId="319"/>
            <ac:spMk id="3" creationId="{42E7C7EB-353E-EC49-12D1-34FB68648683}"/>
          </ac:spMkLst>
        </pc:spChg>
        <pc:spChg chg="mod ord">
          <ac:chgData name="Alayna Joy Lauffer" userId="S::alla1659@colorado.edu::89bcf089-4533-40c5-98aa-8bd7e5c5c273" providerId="AD" clId="Web-{C6C6F46C-94A1-472D-9080-D480A44C3E1C}" dt="2022-10-02T21:38:55.264" v="258"/>
          <ac:spMkLst>
            <pc:docMk/>
            <pc:sldMk cId="882105795" sldId="319"/>
            <ac:spMk id="4" creationId="{FEE78805-674F-4224-C04B-6EAE7777C418}"/>
          </ac:spMkLst>
        </pc:spChg>
        <pc:spChg chg="add mod ord">
          <ac:chgData name="Alayna Joy Lauffer" userId="S::alla1659@colorado.edu::89bcf089-4533-40c5-98aa-8bd7e5c5c273" providerId="AD" clId="Web-{C6C6F46C-94A1-472D-9080-D480A44C3E1C}" dt="2022-10-02T21:39:24.437" v="282" actId="20577"/>
          <ac:spMkLst>
            <pc:docMk/>
            <pc:sldMk cId="882105795" sldId="319"/>
            <ac:spMk id="5" creationId="{AB22A2A7-613D-22DA-95FD-D69509EE92B5}"/>
          </ac:spMkLst>
        </pc:spChg>
        <pc:spChg chg="add mod ord">
          <ac:chgData name="Alayna Joy Lauffer" userId="S::alla1659@colorado.edu::89bcf089-4533-40c5-98aa-8bd7e5c5c273" providerId="AD" clId="Web-{C6C6F46C-94A1-472D-9080-D480A44C3E1C}" dt="2022-10-02T21:40:37.016" v="398" actId="20577"/>
          <ac:spMkLst>
            <pc:docMk/>
            <pc:sldMk cId="882105795" sldId="319"/>
            <ac:spMk id="6" creationId="{E1B3AC44-F7CF-EBCE-FE87-ADAD84BFD1E2}"/>
          </ac:spMkLst>
        </pc:spChg>
        <pc:spChg chg="add mod ord">
          <ac:chgData name="Alayna Joy Lauffer" userId="S::alla1659@colorado.edu::89bcf089-4533-40c5-98aa-8bd7e5c5c273" providerId="AD" clId="Web-{C6C6F46C-94A1-472D-9080-D480A44C3E1C}" dt="2022-10-02T21:41:28.048" v="480" actId="20577"/>
          <ac:spMkLst>
            <pc:docMk/>
            <pc:sldMk cId="882105795" sldId="319"/>
            <ac:spMk id="7" creationId="{7AE135AD-56C9-5C1E-9CF8-41372D071CDD}"/>
          </ac:spMkLst>
        </pc:spChg>
      </pc:sldChg>
    </pc:docChg>
  </pc:docChgLst>
  <pc:docChgLst>
    <pc:chgData name="Fabrizio Roberts" userId="S::faro2061@colorado.edu::4669e1ae-4484-4fbb-934d-5b8ec669399c" providerId="AD" clId="Web-{AC3D610D-A54C-45A8-8DBE-409B7F6F79C2}"/>
    <pc:docChg chg="modSld sldOrd">
      <pc:chgData name="Fabrizio Roberts" userId="S::faro2061@colorado.edu::4669e1ae-4484-4fbb-934d-5b8ec669399c" providerId="AD" clId="Web-{AC3D610D-A54C-45A8-8DBE-409B7F6F79C2}" dt="2022-09-30T18:34:22.539" v="244" actId="20577"/>
      <pc:docMkLst>
        <pc:docMk/>
      </pc:docMkLst>
      <pc:sldChg chg="modSp">
        <pc:chgData name="Fabrizio Roberts" userId="S::faro2061@colorado.edu::4669e1ae-4484-4fbb-934d-5b8ec669399c" providerId="AD" clId="Web-{AC3D610D-A54C-45A8-8DBE-409B7F6F79C2}" dt="2022-09-30T16:43:56.474" v="36" actId="20577"/>
        <pc:sldMkLst>
          <pc:docMk/>
          <pc:sldMk cId="43645643" sldId="271"/>
        </pc:sldMkLst>
        <pc:spChg chg="mod">
          <ac:chgData name="Fabrizio Roberts" userId="S::faro2061@colorado.edu::4669e1ae-4484-4fbb-934d-5b8ec669399c" providerId="AD" clId="Web-{AC3D610D-A54C-45A8-8DBE-409B7F6F79C2}" dt="2022-09-30T16:43:56.474" v="36" actId="20577"/>
          <ac:spMkLst>
            <pc:docMk/>
            <pc:sldMk cId="43645643" sldId="271"/>
            <ac:spMk id="3" creationId="{3AE1F2B9-2838-043C-A52F-3E56E4516523}"/>
          </ac:spMkLst>
        </pc:spChg>
      </pc:sldChg>
      <pc:sldChg chg="modSp ord modNotes">
        <pc:chgData name="Fabrizio Roberts" userId="S::faro2061@colorado.edu::4669e1ae-4484-4fbb-934d-5b8ec669399c" providerId="AD" clId="Web-{AC3D610D-A54C-45A8-8DBE-409B7F6F79C2}" dt="2022-09-30T18:34:22.539" v="244" actId="20577"/>
        <pc:sldMkLst>
          <pc:docMk/>
          <pc:sldMk cId="2172543549" sldId="279"/>
        </pc:sldMkLst>
        <pc:spChg chg="mod">
          <ac:chgData name="Fabrizio Roberts" userId="S::faro2061@colorado.edu::4669e1ae-4484-4fbb-934d-5b8ec669399c" providerId="AD" clId="Web-{AC3D610D-A54C-45A8-8DBE-409B7F6F79C2}" dt="2022-09-30T16:53:54.407" v="144" actId="20577"/>
          <ac:spMkLst>
            <pc:docMk/>
            <pc:sldMk cId="2172543549" sldId="279"/>
            <ac:spMk id="2" creationId="{E3013782-6CFF-7C3F-AB1B-2648B8BE1DD6}"/>
          </ac:spMkLst>
        </pc:spChg>
        <pc:spChg chg="mod">
          <ac:chgData name="Fabrizio Roberts" userId="S::faro2061@colorado.edu::4669e1ae-4484-4fbb-934d-5b8ec669399c" providerId="AD" clId="Web-{AC3D610D-A54C-45A8-8DBE-409B7F6F79C2}" dt="2022-09-30T18:34:22.539" v="244" actId="20577"/>
          <ac:spMkLst>
            <pc:docMk/>
            <pc:sldMk cId="2172543549" sldId="279"/>
            <ac:spMk id="3" creationId="{FD7714DB-64E9-F42B-E9CF-B924ED06ED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01E81-4CDA-4C02-A7B7-293300D48174}" type="datetimeFigureOut">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16A31-22FB-4A62-B710-540A27015DA7}" type="slidenum">
              <a:t>‹#›</a:t>
            </a:fld>
            <a:endParaRPr lang="en-US"/>
          </a:p>
        </p:txBody>
      </p:sp>
    </p:spTree>
    <p:extLst>
      <p:ext uri="{BB962C8B-B14F-4D97-AF65-F5344CB8AC3E}">
        <p14:creationId xmlns:p14="http://schemas.microsoft.com/office/powerpoint/2010/main" val="3532226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-proper intro </a:t>
            </a:r>
          </a:p>
          <a:p>
            <a:r>
              <a:rPr lang="en-US">
                <a:cs typeface="Calibri"/>
              </a:rPr>
              <a:t>-include presenter (my name) and team name</a:t>
            </a:r>
            <a:endParaRPr lang="en-US"/>
          </a:p>
          <a:p>
            <a:r>
              <a:rPr lang="en-US">
                <a:cs typeface="Calibri"/>
              </a:rPr>
              <a:t>-include sponsor , revisor, what our team name means </a:t>
            </a:r>
          </a:p>
          <a:p>
            <a:r>
              <a:rPr lang="en-US">
                <a:cs typeface="Calibri"/>
              </a:rPr>
              <a:t>-include review type (PDR, CDR)</a:t>
            </a:r>
          </a:p>
          <a:p>
            <a:r>
              <a:rPr lang="en-US">
                <a:cs typeface="Calibri"/>
              </a:rPr>
              <a:t>-add slide numbers and progress bar</a:t>
            </a:r>
          </a:p>
        </p:txBody>
      </p:sp>
      <p:sp>
        <p:nvSpPr>
          <p:cNvPr id="4" name="Slide Number Placeholder 3"/>
          <p:cNvSpPr>
            <a:spLocks noGrp="1"/>
          </p:cNvSpPr>
          <p:nvPr>
            <p:ph type="sldNum" sz="quarter" idx="5"/>
          </p:nvPr>
        </p:nvSpPr>
        <p:spPr/>
        <p:txBody>
          <a:bodyPr/>
          <a:lstStyle/>
          <a:p>
            <a:fld id="{4A616A31-22FB-4A62-B710-540A27015DA7}" type="slidenum">
              <a:rPr lang="en-US"/>
              <a:t>1</a:t>
            </a:fld>
            <a:endParaRPr lang="en-US"/>
          </a:p>
        </p:txBody>
      </p:sp>
    </p:spTree>
    <p:extLst>
      <p:ext uri="{BB962C8B-B14F-4D97-AF65-F5344CB8AC3E}">
        <p14:creationId xmlns:p14="http://schemas.microsoft.com/office/powerpoint/2010/main" val="142074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-end of section, should include a </a:t>
            </a:r>
            <a:r>
              <a:rPr lang="en-US" err="1">
                <a:cs typeface="Calibri"/>
              </a:rPr>
              <a:t>tavle</a:t>
            </a:r>
            <a:r>
              <a:rPr lang="en-US">
                <a:cs typeface="Calibri"/>
              </a:rPr>
              <a:t> of trades </a:t>
            </a:r>
          </a:p>
        </p:txBody>
      </p:sp>
      <p:sp>
        <p:nvSpPr>
          <p:cNvPr id="4" name="Slide Number Placeholder 3"/>
          <p:cNvSpPr>
            <a:spLocks noGrp="1"/>
          </p:cNvSpPr>
          <p:nvPr>
            <p:ph type="sldNum" sz="quarter" idx="5"/>
          </p:nvPr>
        </p:nvSpPr>
        <p:spPr/>
        <p:txBody>
          <a:bodyPr/>
          <a:lstStyle/>
          <a:p>
            <a:fld id="{4A616A31-22FB-4A62-B710-540A27015DA7}" type="slidenum">
              <a:rPr lang="en-US"/>
              <a:t>11</a:t>
            </a:fld>
            <a:endParaRPr lang="en-US"/>
          </a:p>
        </p:txBody>
      </p:sp>
    </p:spTree>
    <p:extLst>
      <p:ext uri="{BB962C8B-B14F-4D97-AF65-F5344CB8AC3E}">
        <p14:creationId xmlns:p14="http://schemas.microsoft.com/office/powerpoint/2010/main" val="260221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is critical that we create a design space that meets these requirements</a:t>
            </a:r>
          </a:p>
          <a:p>
            <a:endParaRPr lang="en-US">
              <a:cs typeface="Calibri"/>
            </a:endParaRPr>
          </a:p>
          <a:p>
            <a:r>
              <a:rPr lang="en-US">
                <a:cs typeface="Calibri"/>
              </a:rPr>
              <a:t>Keeping things simple will lessen any confusion or conflict once implemented</a:t>
            </a: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14</a:t>
            </a:fld>
            <a:endParaRPr lang="en-US"/>
          </a:p>
        </p:txBody>
      </p:sp>
    </p:spTree>
    <p:extLst>
      <p:ext uri="{BB962C8B-B14F-4D97-AF65-F5344CB8AC3E}">
        <p14:creationId xmlns:p14="http://schemas.microsoft.com/office/powerpoint/2010/main" val="2966604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Policy interfaces with everything we do. </a:t>
            </a:r>
          </a:p>
          <a:p>
            <a:r>
              <a:rPr lang="en-US">
                <a:cs typeface="Calibri"/>
              </a:rPr>
              <a:t>Our systems of systems design will be </a:t>
            </a:r>
            <a:r>
              <a:rPr lang="en-US" err="1">
                <a:cs typeface="Calibri"/>
              </a:rPr>
              <a:t>contrained</a:t>
            </a:r>
            <a:r>
              <a:rPr lang="en-US">
                <a:cs typeface="Calibri"/>
              </a:rPr>
              <a:t> by the overarching policy</a:t>
            </a:r>
          </a:p>
          <a:p>
            <a:r>
              <a:rPr lang="en-US">
                <a:cs typeface="Calibri"/>
              </a:rPr>
              <a:t>We are required to meet the current laws and regulations in order for our business to be profitable</a:t>
            </a:r>
          </a:p>
        </p:txBody>
      </p:sp>
      <p:sp>
        <p:nvSpPr>
          <p:cNvPr id="4" name="Slide Number Placeholder 3"/>
          <p:cNvSpPr>
            <a:spLocks noGrp="1"/>
          </p:cNvSpPr>
          <p:nvPr>
            <p:ph type="sldNum" sz="quarter" idx="5"/>
          </p:nvPr>
        </p:nvSpPr>
        <p:spPr/>
        <p:txBody>
          <a:bodyPr/>
          <a:lstStyle/>
          <a:p>
            <a:fld id="{4A616A31-22FB-4A62-B710-540A27015DA7}" type="slidenum">
              <a:rPr lang="en-US"/>
              <a:t>15</a:t>
            </a:fld>
            <a:endParaRPr lang="en-US"/>
          </a:p>
        </p:txBody>
      </p:sp>
    </p:spTree>
    <p:extLst>
      <p:ext uri="{BB962C8B-B14F-4D97-AF65-F5344CB8AC3E}">
        <p14:creationId xmlns:p14="http://schemas.microsoft.com/office/powerpoint/2010/main" val="1924823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Bef>
                <a:spcPts val="500"/>
              </a:spcBef>
              <a:buChar char="•"/>
            </a:pPr>
            <a:r>
              <a:rPr lang="en-US">
                <a:cs typeface="Calibri"/>
              </a:rPr>
              <a:t>The </a:t>
            </a:r>
            <a:r>
              <a:rPr lang="en-US" err="1">
                <a:cs typeface="Calibri"/>
              </a:rPr>
              <a:t>ICEBox</a:t>
            </a:r>
            <a:r>
              <a:rPr lang="en-US">
                <a:cs typeface="Calibri"/>
              </a:rPr>
              <a:t> will build from international policy that has already permitted</a:t>
            </a:r>
            <a:endParaRPr lang="en-US"/>
          </a:p>
          <a:p>
            <a:pPr lvl="1">
              <a:lnSpc>
                <a:spcPct val="120000"/>
              </a:lnSpc>
              <a:spcBef>
                <a:spcPts val="500"/>
              </a:spcBef>
              <a:buChar char="•"/>
            </a:pPr>
            <a:endParaRPr lang="en-US"/>
          </a:p>
          <a:p>
            <a:pPr lvl="1">
              <a:lnSpc>
                <a:spcPct val="120000"/>
              </a:lnSpc>
              <a:spcBef>
                <a:spcPts val="500"/>
              </a:spcBef>
              <a:buChar char="•"/>
            </a:pPr>
            <a:r>
              <a:rPr lang="en-US"/>
              <a:t> OST: Includes that "outer space is not subject to national appropriation by claim of sovereignty, by means of use or occupations, or by any other means."</a:t>
            </a:r>
            <a:endParaRPr lang="en-US">
              <a:cs typeface="Calibri" panose="020F0502020204030204"/>
            </a:endParaRPr>
          </a:p>
          <a:p>
            <a:pPr lvl="1">
              <a:lnSpc>
                <a:spcPct val="120000"/>
              </a:lnSpc>
              <a:spcBef>
                <a:spcPts val="500"/>
              </a:spcBef>
              <a:buFont typeface="Arial"/>
              <a:buChar char="•"/>
            </a:pPr>
            <a:endParaRPr lang="en-US">
              <a:cs typeface="Calibri" panose="020F0502020204030204"/>
            </a:endParaRPr>
          </a:p>
          <a:p>
            <a:pPr marL="628650" lvl="1" indent="-171450">
              <a:lnSpc>
                <a:spcPct val="120000"/>
              </a:lnSpc>
              <a:spcBef>
                <a:spcPts val="500"/>
              </a:spcBef>
              <a:buFont typeface="Arial"/>
              <a:buChar char="•"/>
            </a:pPr>
            <a:r>
              <a:rPr lang="en-US"/>
              <a:t>LI: Initialized a "unique legal, regulatory, and business environment enabling private investors and companies to explore and use space resources."</a:t>
            </a:r>
            <a:endParaRPr lang="en-US">
              <a:cs typeface="Calibri"/>
            </a:endParaRPr>
          </a:p>
          <a:p>
            <a:pPr marL="628650" lvl="1" indent="-171450">
              <a:lnSpc>
                <a:spcPct val="120000"/>
              </a:lnSpc>
              <a:spcBef>
                <a:spcPts val="500"/>
              </a:spcBef>
              <a:buFont typeface="Arial"/>
              <a:buChar char="•"/>
            </a:pPr>
            <a:endParaRPr lang="en-US"/>
          </a:p>
          <a:p>
            <a:pPr marL="628650" lvl="1" indent="-171450">
              <a:lnSpc>
                <a:spcPct val="120000"/>
              </a:lnSpc>
              <a:spcBef>
                <a:spcPts val="500"/>
              </a:spcBef>
              <a:buFont typeface="Arial"/>
              <a:buChar char="•"/>
            </a:pPr>
            <a:r>
              <a:rPr lang="en-US"/>
              <a:t>AA: Set a precedent to "extract and utilize resources on the Moon, Mars, and asteroids."</a:t>
            </a:r>
            <a:endParaRPr lang="en-US">
              <a:cs typeface="Calibri"/>
            </a:endParaRPr>
          </a:p>
          <a:p>
            <a:pPr marL="628650" lvl="1" indent="-171450">
              <a:lnSpc>
                <a:spcPct val="120000"/>
              </a:lnSpc>
              <a:spcBef>
                <a:spcPts val="500"/>
              </a:spcBef>
              <a:buFont typeface="Arial"/>
              <a:buChar char="•"/>
            </a:pPr>
            <a:r>
              <a:rPr lang="en-US"/>
              <a:t>AA: Faces critique from Outer Space Treaty purist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16</a:t>
            </a:fld>
            <a:endParaRPr lang="en-US"/>
          </a:p>
        </p:txBody>
      </p:sp>
    </p:spTree>
    <p:extLst>
      <p:ext uri="{BB962C8B-B14F-4D97-AF65-F5344CB8AC3E}">
        <p14:creationId xmlns:p14="http://schemas.microsoft.com/office/powerpoint/2010/main" val="2362253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Cislunar infrastructure system defined by L2 = Sphere Of Influence</a:t>
            </a:r>
          </a:p>
          <a:p>
            <a:r>
              <a:rPr lang="en-US"/>
              <a:t>- location of JWST</a:t>
            </a:r>
          </a:p>
          <a:p>
            <a:endParaRPr lang="en-US"/>
          </a:p>
          <a:p>
            <a:r>
              <a:rPr lang="en-US"/>
              <a:t>Design according to international trade (decadal survey – propose most important items)</a:t>
            </a:r>
          </a:p>
          <a:p>
            <a:r>
              <a:rPr lang="en-US"/>
              <a:t>- how can we make this beneficial for everyone/nation?</a:t>
            </a:r>
          </a:p>
          <a:p>
            <a:r>
              <a:rPr lang="en-US"/>
              <a:t>- </a:t>
            </a:r>
            <a:r>
              <a:rPr lang="en-US" err="1"/>
              <a:t>recieivning</a:t>
            </a:r>
            <a:r>
              <a:rPr lang="en-US"/>
              <a:t> input</a:t>
            </a:r>
          </a:p>
          <a:p>
            <a:endParaRPr lang="en-US"/>
          </a:p>
          <a:p>
            <a:r>
              <a:rPr lang="en-US"/>
              <a:t>FSFS – this is what is being discussed by current lunar mining companies, </a:t>
            </a:r>
          </a:p>
          <a:p>
            <a:endParaRPr lang="en-US"/>
          </a:p>
          <a:p>
            <a:r>
              <a:rPr lang="en-US"/>
              <a:t>Utilize the resources but whoever is there cannot add/make laws to the plot of land</a:t>
            </a:r>
          </a:p>
          <a:p>
            <a:r>
              <a:rPr lang="en-US"/>
              <a:t>- live off the land</a:t>
            </a:r>
          </a:p>
          <a:p>
            <a:endParaRPr lang="en-US"/>
          </a:p>
          <a:p>
            <a:r>
              <a:rPr lang="en-US"/>
              <a:t>How were these analyzed? - using what is current and ethical </a:t>
            </a: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17</a:t>
            </a:fld>
            <a:endParaRPr lang="en-US"/>
          </a:p>
        </p:txBody>
      </p:sp>
    </p:spTree>
    <p:extLst>
      <p:ext uri="{BB962C8B-B14F-4D97-AF65-F5344CB8AC3E}">
        <p14:creationId xmlns:p14="http://schemas.microsoft.com/office/powerpoint/2010/main" val="198541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-include constraints and dependencies, and interfaces</a:t>
            </a:r>
          </a:p>
        </p:txBody>
      </p:sp>
      <p:sp>
        <p:nvSpPr>
          <p:cNvPr id="4" name="Slide Number Placeholder 3"/>
          <p:cNvSpPr>
            <a:spLocks noGrp="1"/>
          </p:cNvSpPr>
          <p:nvPr>
            <p:ph type="sldNum" sz="quarter" idx="5"/>
          </p:nvPr>
        </p:nvSpPr>
        <p:spPr/>
        <p:txBody>
          <a:bodyPr/>
          <a:lstStyle/>
          <a:p>
            <a:fld id="{4A616A31-22FB-4A62-B710-540A27015DA7}" type="slidenum">
              <a:rPr lang="en-US"/>
              <a:t>18</a:t>
            </a:fld>
            <a:endParaRPr lang="en-US"/>
          </a:p>
        </p:txBody>
      </p:sp>
    </p:spTree>
    <p:extLst>
      <p:ext uri="{BB962C8B-B14F-4D97-AF65-F5344CB8AC3E}">
        <p14:creationId xmlns:p14="http://schemas.microsoft.com/office/powerpoint/2010/main" val="3412180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in graphics (throughout)</a:t>
            </a:r>
          </a:p>
          <a:p>
            <a:r>
              <a:rPr lang="en-US">
                <a:cs typeface="Calibri"/>
              </a:rPr>
              <a:t>-add in tables (trade matrix)</a:t>
            </a:r>
          </a:p>
          <a:p>
            <a:r>
              <a:rPr lang="en-US">
                <a:cs typeface="Calibri"/>
              </a:rPr>
              <a:t>-rubric</a:t>
            </a:r>
          </a:p>
          <a:p>
            <a:endParaRPr lang="en-US">
              <a:cs typeface="Calibri"/>
            </a:endParaRPr>
          </a:p>
          <a:p>
            <a:r>
              <a:rPr lang="en-US">
                <a:cs typeface="Calibri"/>
              </a:rPr>
              <a:t>General stuff:</a:t>
            </a:r>
          </a:p>
          <a:p>
            <a:r>
              <a:rPr lang="en-US">
                <a:cs typeface="Calibri"/>
              </a:rPr>
              <a:t>-describe CONOPS and FBD</a:t>
            </a:r>
          </a:p>
          <a:p>
            <a:r>
              <a:rPr lang="en-US">
                <a:cs typeface="Calibri"/>
              </a:rPr>
              <a:t>-always define </a:t>
            </a:r>
            <a:r>
              <a:rPr lang="en-US" err="1">
                <a:cs typeface="Calibri"/>
              </a:rPr>
              <a:t>acroynomys</a:t>
            </a:r>
          </a:p>
          <a:p>
            <a:r>
              <a:rPr lang="en-US">
                <a:cs typeface="Calibri"/>
              </a:rPr>
              <a:t>-show clear labels, arrows and annotations</a:t>
            </a:r>
          </a:p>
          <a:p>
            <a:r>
              <a:rPr lang="en-US">
                <a:cs typeface="Calibri"/>
              </a:rPr>
              <a:t>-use equations, and list them</a:t>
            </a:r>
          </a:p>
          <a:p>
            <a:r>
              <a:rPr lang="en-US">
                <a:cs typeface="Calibri"/>
              </a:rPr>
              <a:t>-cite values that are not given</a:t>
            </a:r>
          </a:p>
          <a:p>
            <a:r>
              <a:rPr lang="en-US">
                <a:cs typeface="Calibri"/>
              </a:rPr>
              <a:t>-end slide: "questions ?"</a:t>
            </a:r>
          </a:p>
          <a:p>
            <a:r>
              <a:rPr lang="en-US">
                <a:cs typeface="Calibri"/>
              </a:rPr>
              <a:t>-</a:t>
            </a:r>
            <a:r>
              <a:rPr lang="en-US" err="1">
                <a:cs typeface="Calibri"/>
              </a:rPr>
              <a:t>backupslides</a:t>
            </a:r>
            <a:r>
              <a:rPr lang="en-US">
                <a:cs typeface="Calibri"/>
              </a:rPr>
              <a:t> </a:t>
            </a:r>
          </a:p>
          <a:p>
            <a:r>
              <a:rPr lang="en-US">
                <a:cs typeface="Calibri"/>
              </a:rPr>
              <a:t>-modeling</a:t>
            </a:r>
          </a:p>
          <a:p>
            <a:r>
              <a:rPr lang="en-US">
                <a:cs typeface="Calibri"/>
              </a:rPr>
              <a:t>- extra info</a:t>
            </a:r>
          </a:p>
          <a:p>
            <a:r>
              <a:rPr lang="en-US">
                <a:cs typeface="Calibri"/>
              </a:rPr>
              <a:t>-resources</a:t>
            </a:r>
          </a:p>
          <a:p>
            <a:r>
              <a:rPr lang="en-US">
                <a:cs typeface="Calibri"/>
              </a:rPr>
              <a:t>-no PM stuff </a:t>
            </a:r>
          </a:p>
          <a:p>
            <a:r>
              <a:rPr lang="en-US">
                <a:cs typeface="Calibri"/>
              </a:rPr>
              <a:t>-trade studies are high level, how we are narrowing down solution spaceto design space</a:t>
            </a:r>
          </a:p>
          <a:p>
            <a:r>
              <a:rPr lang="en-US">
                <a:cs typeface="Calibri"/>
              </a:rPr>
              <a:t>-flow chart to viualize software</a:t>
            </a: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21</a:t>
            </a:fld>
            <a:endParaRPr lang="en-US"/>
          </a:p>
        </p:txBody>
      </p:sp>
    </p:spTree>
    <p:extLst>
      <p:ext uri="{BB962C8B-B14F-4D97-AF65-F5344CB8AC3E}">
        <p14:creationId xmlns:p14="http://schemas.microsoft.com/office/powerpoint/2010/main" val="204951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TRADE MATRIX</a:t>
            </a:r>
          </a:p>
        </p:txBody>
      </p:sp>
      <p:sp>
        <p:nvSpPr>
          <p:cNvPr id="4" name="Slide Number Placeholder 3"/>
          <p:cNvSpPr>
            <a:spLocks noGrp="1"/>
          </p:cNvSpPr>
          <p:nvPr>
            <p:ph type="sldNum" sz="quarter" idx="5"/>
          </p:nvPr>
        </p:nvSpPr>
        <p:spPr/>
        <p:txBody>
          <a:bodyPr/>
          <a:lstStyle/>
          <a:p>
            <a:fld id="{4A616A31-22FB-4A62-B710-540A27015DA7}" type="slidenum">
              <a:rPr lang="en-US"/>
              <a:t>26</a:t>
            </a:fld>
            <a:endParaRPr lang="en-US"/>
          </a:p>
        </p:txBody>
      </p:sp>
    </p:spTree>
    <p:extLst>
      <p:ext uri="{BB962C8B-B14F-4D97-AF65-F5344CB8AC3E}">
        <p14:creationId xmlns:p14="http://schemas.microsoft.com/office/powerpoint/2010/main" val="3925698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-Bold important words (uninterrupted power, cost efficient method) </a:t>
            </a:r>
          </a:p>
          <a:p>
            <a:r>
              <a:rPr lang="en-US">
                <a:cs typeface="Calibri"/>
              </a:rPr>
              <a:t>-these are informed by our functional </a:t>
            </a:r>
            <a:r>
              <a:rPr lang="en-US" err="1">
                <a:cs typeface="Calibri"/>
              </a:rPr>
              <a:t>requirments</a:t>
            </a:r>
            <a:r>
              <a:rPr lang="en-US">
                <a:cs typeface="Calibri"/>
              </a:rPr>
              <a:t> </a:t>
            </a:r>
          </a:p>
          <a:p>
            <a:r>
              <a:rPr lang="en-US">
                <a:cs typeface="Calibri"/>
              </a:rPr>
              <a:t>-include constraints, and interfaces between other areas in the project </a:t>
            </a: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29</a:t>
            </a:fld>
            <a:endParaRPr lang="en-US"/>
          </a:p>
        </p:txBody>
      </p:sp>
    </p:spTree>
    <p:extLst>
      <p:ext uri="{BB962C8B-B14F-4D97-AF65-F5344CB8AC3E}">
        <p14:creationId xmlns:p14="http://schemas.microsoft.com/office/powerpoint/2010/main" val="2918418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-bold important, things that matter </a:t>
            </a:r>
            <a:endParaRPr lang="en-US"/>
          </a:p>
        </p:txBody>
      </p:sp>
      <p:sp>
        <p:nvSpPr>
          <p:cNvPr id="4" name="Slide Number Placeholder 3"/>
          <p:cNvSpPr>
            <a:spLocks noGrp="1"/>
          </p:cNvSpPr>
          <p:nvPr>
            <p:ph type="sldNum" sz="quarter" idx="5"/>
          </p:nvPr>
        </p:nvSpPr>
        <p:spPr/>
        <p:txBody>
          <a:bodyPr/>
          <a:lstStyle/>
          <a:p>
            <a:fld id="{4A616A31-22FB-4A62-B710-540A27015DA7}" type="slidenum">
              <a:rPr lang="en-US"/>
              <a:t>32</a:t>
            </a:fld>
            <a:endParaRPr lang="en-US"/>
          </a:p>
        </p:txBody>
      </p:sp>
    </p:spTree>
    <p:extLst>
      <p:ext uri="{BB962C8B-B14F-4D97-AF65-F5344CB8AC3E}">
        <p14:creationId xmlns:p14="http://schemas.microsoft.com/office/powerpoint/2010/main" val="59741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2</a:t>
            </a:fld>
            <a:endParaRPr lang="en-US"/>
          </a:p>
        </p:txBody>
      </p:sp>
    </p:spTree>
    <p:extLst>
      <p:ext uri="{BB962C8B-B14F-4D97-AF65-F5344CB8AC3E}">
        <p14:creationId xmlns:p14="http://schemas.microsoft.com/office/powerpoint/2010/main" val="414404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-chosen, make sure to note that this is differently scoped before </a:t>
            </a:r>
          </a:p>
        </p:txBody>
      </p:sp>
      <p:sp>
        <p:nvSpPr>
          <p:cNvPr id="4" name="Slide Number Placeholder 3"/>
          <p:cNvSpPr>
            <a:spLocks noGrp="1"/>
          </p:cNvSpPr>
          <p:nvPr>
            <p:ph type="sldNum" sz="quarter" idx="5"/>
          </p:nvPr>
        </p:nvSpPr>
        <p:spPr/>
        <p:txBody>
          <a:bodyPr/>
          <a:lstStyle/>
          <a:p>
            <a:fld id="{4A616A31-22FB-4A62-B710-540A27015DA7}" type="slidenum">
              <a:rPr lang="en-US"/>
              <a:t>35</a:t>
            </a:fld>
            <a:endParaRPr lang="en-US"/>
          </a:p>
        </p:txBody>
      </p:sp>
    </p:spTree>
    <p:extLst>
      <p:ext uri="{BB962C8B-B14F-4D97-AF65-F5344CB8AC3E}">
        <p14:creationId xmlns:p14="http://schemas.microsoft.com/office/powerpoint/2010/main" val="2380457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1000"/>
              </a:spcBef>
              <a:buFont typeface="Arial"/>
              <a:buChar char="•"/>
            </a:pPr>
            <a:r>
              <a:rPr lang="en-US"/>
              <a:t>Utilize </a:t>
            </a:r>
            <a:r>
              <a:rPr lang="en-US" b="1"/>
              <a:t>sublimation </a:t>
            </a:r>
            <a:r>
              <a:rPr lang="en-US"/>
              <a:t>for extracting water from lunar surface</a:t>
            </a:r>
          </a:p>
          <a:p>
            <a:pPr marL="628650" lvl="1" indent="-171450">
              <a:lnSpc>
                <a:spcPct val="120000"/>
              </a:lnSpc>
              <a:spcBef>
                <a:spcPts val="500"/>
              </a:spcBef>
              <a:buFont typeface="Arial"/>
              <a:buChar char="•"/>
            </a:pPr>
            <a:r>
              <a:rPr lang="en-US"/>
              <a:t>Build large towers topped with concave mirrors around crater edges</a:t>
            </a:r>
            <a:endParaRPr lang="en-US">
              <a:cs typeface="Calibri"/>
            </a:endParaRPr>
          </a:p>
          <a:p>
            <a:pPr marL="1085850" lvl="2" indent="-171450">
              <a:lnSpc>
                <a:spcPct val="120000"/>
              </a:lnSpc>
              <a:spcBef>
                <a:spcPts val="500"/>
              </a:spcBef>
              <a:buFont typeface="Arial"/>
              <a:buChar char="•"/>
            </a:pPr>
            <a:r>
              <a:rPr lang="en-US"/>
              <a:t>Reflect sunlight into permanently shadowed regions</a:t>
            </a:r>
            <a:endParaRPr lang="en-US">
              <a:cs typeface="Calibri"/>
            </a:endParaRPr>
          </a:p>
          <a:p>
            <a:pPr lvl="3" indent="-171450">
              <a:lnSpc>
                <a:spcPct val="120000"/>
              </a:lnSpc>
              <a:spcBef>
                <a:spcPts val="500"/>
              </a:spcBef>
              <a:buFont typeface="Arial"/>
              <a:buChar char="•"/>
            </a:pPr>
            <a:r>
              <a:rPr lang="en-US">
                <a:cs typeface="Calibri"/>
              </a:rPr>
              <a:t>Turn ice into vapor</a:t>
            </a:r>
          </a:p>
          <a:p>
            <a:pPr marL="1085850" lvl="2" indent="-171450">
              <a:lnSpc>
                <a:spcPct val="120000"/>
              </a:lnSpc>
              <a:spcBef>
                <a:spcPts val="500"/>
              </a:spcBef>
              <a:buFont typeface="Arial"/>
              <a:buChar char="•"/>
            </a:pPr>
            <a:r>
              <a:rPr lang="en-US"/>
              <a:t>Tent covers to capture water vapor and move into large aluminum units</a:t>
            </a:r>
            <a:endParaRPr lang="en-US">
              <a:cs typeface="Calibri"/>
            </a:endParaRPr>
          </a:p>
          <a:p>
            <a:pPr marL="1085850" lvl="2" indent="-171450">
              <a:lnSpc>
                <a:spcPct val="120000"/>
              </a:lnSpc>
              <a:spcBef>
                <a:spcPts val="500"/>
              </a:spcBef>
              <a:buFont typeface="Arial"/>
              <a:buChar char="•"/>
            </a:pPr>
            <a:r>
              <a:rPr lang="en-US"/>
              <a:t>Water Ice to be purified</a:t>
            </a:r>
            <a:endParaRPr lang="en-US">
              <a:cs typeface="Calibri"/>
            </a:endParaRPr>
          </a:p>
          <a:p>
            <a:pPr marL="1085850" lvl="2" indent="-171450">
              <a:lnSpc>
                <a:spcPct val="120000"/>
              </a:lnSpc>
              <a:spcBef>
                <a:spcPts val="500"/>
              </a:spcBef>
              <a:buFont typeface="Arial"/>
              <a:buChar char="•"/>
            </a:pPr>
            <a:r>
              <a:rPr lang="en-US"/>
              <a:t>Water Ice to be split into hydrogen and oxygen through </a:t>
            </a:r>
            <a:r>
              <a:rPr lang="en-US" b="1"/>
              <a:t>electrolysis</a:t>
            </a:r>
            <a:endParaRPr lang="en-US" b="1">
              <a:cs typeface="Calibri"/>
            </a:endParaRPr>
          </a:p>
          <a:p>
            <a:pPr marL="1085850" lvl="2" indent="-171450">
              <a:lnSpc>
                <a:spcPct val="120000"/>
              </a:lnSpc>
              <a:spcBef>
                <a:spcPts val="500"/>
              </a:spcBef>
              <a:buFont typeface="Arial"/>
              <a:buChar char="•"/>
            </a:pPr>
            <a:r>
              <a:rPr lang="en-US"/>
              <a:t>Hydrogen and Oxygen to be liquified to be used as propellant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40</a:t>
            </a:fld>
            <a:endParaRPr lang="en-US"/>
          </a:p>
        </p:txBody>
      </p:sp>
    </p:spTree>
    <p:extLst>
      <p:ext uri="{BB962C8B-B14F-4D97-AF65-F5344CB8AC3E}">
        <p14:creationId xmlns:p14="http://schemas.microsoft.com/office/powerpoint/2010/main" val="3612983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20000"/>
              </a:lnSpc>
              <a:spcBef>
                <a:spcPts val="500"/>
              </a:spcBef>
              <a:buFont typeface="Arial"/>
              <a:buChar char="•"/>
            </a:pPr>
            <a:r>
              <a:rPr lang="en-US"/>
              <a:t>Regolith</a:t>
            </a:r>
            <a:endParaRPr lang="en-US">
              <a:cs typeface="Calibri" panose="020F0502020204030204"/>
            </a:endParaRPr>
          </a:p>
          <a:p>
            <a:pPr marL="914400" indent="-171450">
              <a:lnSpc>
                <a:spcPct val="120000"/>
              </a:lnSpc>
              <a:spcBef>
                <a:spcPts val="500"/>
              </a:spcBef>
              <a:buFont typeface="Arial"/>
              <a:buChar char="•"/>
            </a:pPr>
            <a:r>
              <a:rPr lang="en-US"/>
              <a:t>interferes with and clogs instruments and mechanisms</a:t>
            </a:r>
            <a:endParaRPr lang="en-US">
              <a:cs typeface="Calibri"/>
            </a:endParaRPr>
          </a:p>
          <a:p>
            <a:pPr marL="628650" lvl="1" indent="-171450">
              <a:lnSpc>
                <a:spcPct val="120000"/>
              </a:lnSpc>
              <a:spcBef>
                <a:spcPts val="500"/>
              </a:spcBef>
              <a:buFont typeface="Arial"/>
              <a:buChar char="•"/>
            </a:pPr>
            <a:r>
              <a:rPr lang="en-US"/>
              <a:t>Cannot be fully automated</a:t>
            </a:r>
            <a:endParaRPr lang="en-US">
              <a:cs typeface="Calibri"/>
            </a:endParaRPr>
          </a:p>
          <a:p>
            <a:pPr marL="1085850" lvl="2" indent="-171450">
              <a:lnSpc>
                <a:spcPct val="120000"/>
              </a:lnSpc>
              <a:spcBef>
                <a:spcPts val="500"/>
              </a:spcBef>
              <a:buFont typeface="Arial"/>
              <a:buChar char="•"/>
            </a:pPr>
            <a:r>
              <a:rPr lang="en-US"/>
              <a:t>Manned operations will require tremendous resources and energy</a:t>
            </a:r>
            <a:endParaRPr lang="en-US">
              <a:cs typeface="Calibri"/>
            </a:endParaRPr>
          </a:p>
          <a:p>
            <a:pPr marL="628650" lvl="1" indent="-171450">
              <a:lnSpc>
                <a:spcPct val="120000"/>
              </a:lnSpc>
              <a:spcBef>
                <a:spcPts val="500"/>
              </a:spcBef>
              <a:buFont typeface="Arial"/>
              <a:buChar char="•"/>
            </a:pPr>
            <a:r>
              <a:rPr lang="en-US"/>
              <a:t>Knowledge Gaps</a:t>
            </a:r>
            <a:endParaRPr lang="en-US">
              <a:cs typeface="Calibri"/>
            </a:endParaRPr>
          </a:p>
          <a:p>
            <a:pPr marL="1085850" lvl="2" indent="-171450">
              <a:lnSpc>
                <a:spcPct val="120000"/>
              </a:lnSpc>
              <a:spcBef>
                <a:spcPts val="500"/>
              </a:spcBef>
              <a:buFont typeface="Arial"/>
              <a:buChar char="•"/>
            </a:pPr>
            <a:r>
              <a:rPr lang="en-US"/>
              <a:t>Large Infrastructure on the Moon:</a:t>
            </a:r>
            <a:endParaRPr lang="en-US">
              <a:cs typeface="Calibri"/>
            </a:endParaRPr>
          </a:p>
          <a:p>
            <a:pPr lvl="3">
              <a:buFont typeface="Symbol"/>
              <a:buChar char="•"/>
            </a:pPr>
            <a:r>
              <a:rPr lang="en-US"/>
              <a:t>Don’t know if huge infrastructure can last long</a:t>
            </a:r>
            <a:endParaRPr lang="en-US">
              <a:cs typeface="Calibri"/>
            </a:endParaRPr>
          </a:p>
          <a:p>
            <a:pPr lvl="3">
              <a:buFont typeface="Courier New"/>
              <a:buChar char="○"/>
            </a:pPr>
            <a:r>
              <a:rPr lang="en-US"/>
              <a:t>Each region of moon sits in darkness for 2 weeks of the month – it’s hard to wake tech from 40K slumber</a:t>
            </a:r>
            <a:endParaRPr lang="en-US">
              <a:cs typeface="Calibri" panose="020F0502020204030204"/>
            </a:endParaRPr>
          </a:p>
          <a:p>
            <a:pPr marL="1085850" lvl="2" indent="-171450">
              <a:lnSpc>
                <a:spcPct val="120000"/>
              </a:lnSpc>
              <a:spcBef>
                <a:spcPts val="500"/>
              </a:spcBef>
              <a:buFont typeface="Arial"/>
              <a:buChar char="•"/>
            </a:pPr>
            <a:r>
              <a:rPr lang="en-US"/>
              <a:t>Will need to go searching for "gold" :</a:t>
            </a:r>
            <a:endParaRPr lang="en-US">
              <a:cs typeface="Calibri"/>
            </a:endParaRPr>
          </a:p>
          <a:p>
            <a:pPr lvl="3" indent="-171450">
              <a:lnSpc>
                <a:spcPct val="120000"/>
              </a:lnSpc>
              <a:spcBef>
                <a:spcPts val="500"/>
              </a:spcBef>
              <a:buFont typeface="Arial"/>
              <a:buChar char="•"/>
            </a:pPr>
            <a:r>
              <a:rPr lang="en-US">
                <a:cs typeface="Calibri"/>
              </a:rPr>
              <a:t>We only theoretically know about the locations of water ice on the moon</a:t>
            </a:r>
          </a:p>
          <a:p>
            <a:pPr lvl="1" indent="-171450">
              <a:lnSpc>
                <a:spcPct val="120000"/>
              </a:lnSpc>
              <a:spcBef>
                <a:spcPts val="500"/>
              </a:spcBef>
              <a:buFont typeface="Arial"/>
              <a:buChar char="•"/>
            </a:pPr>
            <a:r>
              <a:rPr lang="en-US">
                <a:cs typeface="Calibri"/>
              </a:rPr>
              <a:t>Purification</a:t>
            </a:r>
          </a:p>
          <a:p>
            <a:pPr marL="1085850" lvl="2" indent="-171450">
              <a:lnSpc>
                <a:spcPct val="120000"/>
              </a:lnSpc>
              <a:spcBef>
                <a:spcPts val="500"/>
              </a:spcBef>
              <a:buFont typeface="Arial"/>
              <a:buChar char="•"/>
            </a:pPr>
            <a:r>
              <a:rPr lang="en-US">
                <a:cs typeface="Calibri"/>
              </a:rPr>
              <a:t>Image</a:t>
            </a:r>
            <a:r>
              <a:rPr lang="en-US"/>
              <a:t> shows various forms the lunar water ice could take</a:t>
            </a:r>
            <a:endParaRPr lang="en-US">
              <a:cs typeface="Calibri" panose="020F0502020204030204"/>
            </a:endParaRPr>
          </a:p>
          <a:p>
            <a:pPr marL="1085850" lvl="2" indent="-171450">
              <a:lnSpc>
                <a:spcPct val="120000"/>
              </a:lnSpc>
              <a:spcBef>
                <a:spcPts val="500"/>
              </a:spcBef>
              <a:buFont typeface="Arial"/>
              <a:buChar char="•"/>
            </a:pPr>
            <a:r>
              <a:rPr lang="en-US">
                <a:cs typeface="Calibri" panose="020F0502020204030204"/>
              </a:rPr>
              <a:t>If contaminants are left in water then it can ruin fuel – worst case it will be unstable and explosive</a:t>
            </a:r>
          </a:p>
          <a:p>
            <a:pPr marL="1085850" lvl="2" indent="-171450">
              <a:lnSpc>
                <a:spcPct val="120000"/>
              </a:lnSpc>
              <a:spcBef>
                <a:spcPts val="500"/>
              </a:spcBef>
              <a:buFont typeface="Arial"/>
              <a:buChar char="•"/>
            </a:pPr>
            <a:r>
              <a:rPr lang="en-US">
                <a:cs typeface="Calibri" panose="020F0502020204030204"/>
              </a:rPr>
              <a:t>Because of lack of lunar samples to test tech with on Earth it will be hard to develop membranes to filter out contaminants specific to the moon</a:t>
            </a:r>
          </a:p>
          <a:p>
            <a:pPr marL="1085850" lvl="2" indent="-171450">
              <a:lnSpc>
                <a:spcPct val="120000"/>
              </a:lnSpc>
              <a:spcBef>
                <a:spcPts val="500"/>
              </a:spcBef>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4A616A31-22FB-4A62-B710-540A27015DA7}" type="slidenum">
              <a:t>42</a:t>
            </a:fld>
            <a:endParaRPr lang="en-US"/>
          </a:p>
        </p:txBody>
      </p:sp>
    </p:spTree>
    <p:extLst>
      <p:ext uri="{BB962C8B-B14F-4D97-AF65-F5344CB8AC3E}">
        <p14:creationId xmlns:p14="http://schemas.microsoft.com/office/powerpoint/2010/main" val="3267184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Stats</a:t>
            </a:r>
          </a:p>
          <a:p>
            <a:r>
              <a:rPr lang="en-US">
                <a:cs typeface="Calibri"/>
              </a:rPr>
              <a:t>- </a:t>
            </a:r>
            <a:r>
              <a:rPr lang="en-US"/>
              <a:t>Regolith is 40-45% oxygen</a:t>
            </a:r>
            <a:endParaRPr lang="en-US">
              <a:cs typeface="Calibri"/>
            </a:endParaRPr>
          </a:p>
          <a:p>
            <a:endParaRPr lang="en-US">
              <a:cs typeface="Calibri"/>
            </a:endParaRPr>
          </a:p>
          <a:p>
            <a:r>
              <a:rPr lang="en-US" u="sng">
                <a:cs typeface="Calibri"/>
              </a:rPr>
              <a:t>Small Mobile Systems</a:t>
            </a:r>
          </a:p>
          <a:p>
            <a:pPr marL="171450" indent="-171450">
              <a:lnSpc>
                <a:spcPct val="150000"/>
              </a:lnSpc>
              <a:buFont typeface="Arial"/>
              <a:buChar char="•"/>
            </a:pPr>
            <a:r>
              <a:rPr lang="en-US">
                <a:cs typeface="Calibri"/>
              </a:rPr>
              <a:t>we will </a:t>
            </a:r>
            <a:r>
              <a:rPr lang="en-US"/>
              <a:t>Utilize </a:t>
            </a:r>
            <a:r>
              <a:rPr lang="en-US" b="1"/>
              <a:t>Small Mobile Systems</a:t>
            </a:r>
            <a:r>
              <a:rPr lang="en-US"/>
              <a:t> for Regolith Extraction </a:t>
            </a:r>
            <a:endParaRPr lang="en-US">
              <a:cs typeface="Calibri"/>
            </a:endParaRPr>
          </a:p>
          <a:p>
            <a:pPr marL="171450" indent="-171450">
              <a:lnSpc>
                <a:spcPct val="150000"/>
              </a:lnSpc>
              <a:buFont typeface="Arial"/>
              <a:buChar char="•"/>
            </a:pPr>
            <a:r>
              <a:rPr lang="en-US" err="1">
                <a:cs typeface="Calibri"/>
              </a:rPr>
              <a:t>Cratos</a:t>
            </a:r>
            <a:r>
              <a:rPr lang="en-US">
                <a:cs typeface="Calibri"/>
              </a:rPr>
              <a:t> is an existing small mobile excavation system which was successfully tested in simulated regolith for a variety of conditions</a:t>
            </a:r>
            <a:endParaRPr lang="en-US"/>
          </a:p>
          <a:p>
            <a:endParaRPr lang="en-US"/>
          </a:p>
          <a:p>
            <a:r>
              <a:rPr lang="en-US" u="sng">
                <a:cs typeface="Calibri"/>
              </a:rPr>
              <a:t>Electrolysis to Extract Oxygen</a:t>
            </a:r>
          </a:p>
          <a:p>
            <a:pPr marL="171450" indent="-171450">
              <a:buFont typeface="Arial"/>
              <a:buChar char="•"/>
            </a:pPr>
            <a:r>
              <a:rPr lang="en-US">
                <a:cs typeface="Calibri"/>
              </a:rPr>
              <a:t>Methods already exist for this</a:t>
            </a:r>
            <a:endParaRPr lang="en-US" u="sng">
              <a:cs typeface="Calibri"/>
            </a:endParaRPr>
          </a:p>
          <a:p>
            <a:pPr lvl="1" indent="-171450">
              <a:buFont typeface="Arial"/>
              <a:buChar char="•"/>
            </a:pPr>
            <a:r>
              <a:rPr lang="en-US">
                <a:cs typeface="Calibri"/>
              </a:rPr>
              <a:t>ESA has facility in operation for fine-tuning electrolysis oxygen extraction</a:t>
            </a:r>
          </a:p>
          <a:p>
            <a:pPr lvl="1" indent="-171450">
              <a:buFont typeface="Arial"/>
              <a:buChar char="•"/>
            </a:pPr>
            <a:r>
              <a:rPr lang="en-US">
                <a:cs typeface="Calibri"/>
              </a:rPr>
              <a:t>Oxygen-from-Regolith</a:t>
            </a:r>
            <a:r>
              <a:rPr lang="en-US"/>
              <a:t> System at Technology Readiness Level of at least 4 on NASA's 9-Level Scale</a:t>
            </a:r>
            <a:endParaRPr lang="en-US">
              <a:cs typeface="Calibri"/>
            </a:endParaRPr>
          </a:p>
          <a:p>
            <a:pPr marL="171450" indent="-171450">
              <a:buFont typeface="Arial"/>
              <a:buChar char="•"/>
            </a:pPr>
            <a:r>
              <a:rPr lang="en-US">
                <a:cs typeface="Calibri"/>
              </a:rPr>
              <a:t>Structures such as solar panels can be built from by-products</a:t>
            </a:r>
          </a:p>
          <a:p>
            <a:endParaRPr lang="en-US">
              <a:cs typeface="Calibri"/>
            </a:endParaRPr>
          </a:p>
          <a:p>
            <a:endParaRPr lang="en-US">
              <a:cs typeface="Calibri"/>
            </a:endParaRPr>
          </a:p>
          <a:p>
            <a:r>
              <a:rPr lang="en-US">
                <a:cs typeface="Calibri"/>
              </a:rPr>
              <a:t>Image shows regolith before and after oxygen extraction</a:t>
            </a:r>
            <a:endParaRPr lang="en-US"/>
          </a:p>
        </p:txBody>
      </p:sp>
      <p:sp>
        <p:nvSpPr>
          <p:cNvPr id="4" name="Slide Number Placeholder 3"/>
          <p:cNvSpPr>
            <a:spLocks noGrp="1"/>
          </p:cNvSpPr>
          <p:nvPr>
            <p:ph type="sldNum" sz="quarter" idx="5"/>
          </p:nvPr>
        </p:nvSpPr>
        <p:spPr/>
        <p:txBody>
          <a:bodyPr/>
          <a:lstStyle/>
          <a:p>
            <a:fld id="{4A616A31-22FB-4A62-B710-540A27015DA7}" type="slidenum">
              <a:t>43</a:t>
            </a:fld>
            <a:endParaRPr lang="en-US"/>
          </a:p>
        </p:txBody>
      </p:sp>
    </p:spTree>
    <p:extLst>
      <p:ext uri="{BB962C8B-B14F-4D97-AF65-F5344CB8AC3E}">
        <p14:creationId xmlns:p14="http://schemas.microsoft.com/office/powerpoint/2010/main" val="3489965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Option A</a:t>
            </a:r>
          </a:p>
          <a:p>
            <a:r>
              <a:rPr lang="en-US">
                <a:cs typeface="Calibri"/>
              </a:rPr>
              <a:t>- </a:t>
            </a:r>
            <a:r>
              <a:rPr lang="en-US"/>
              <a:t>Lockheed Martin Orbit Fab</a:t>
            </a:r>
            <a:endParaRPr lang="en-US">
              <a:cs typeface="Calibri"/>
            </a:endParaRPr>
          </a:p>
          <a:p>
            <a:endParaRPr lang="en-US"/>
          </a:p>
          <a:p>
            <a:r>
              <a:rPr lang="en-US">
                <a:cs typeface="Calibri"/>
              </a:rPr>
              <a:t>Option B</a:t>
            </a:r>
          </a:p>
          <a:p>
            <a:r>
              <a:rPr lang="en-US">
                <a:cs typeface="Calibri"/>
              </a:rPr>
              <a:t>-  this location is a </a:t>
            </a:r>
            <a:r>
              <a:rPr lang="en-US"/>
              <a:t>Region with max available solar power and regions of high scientific interest</a:t>
            </a:r>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t>44</a:t>
            </a:fld>
            <a:endParaRPr lang="en-US"/>
          </a:p>
        </p:txBody>
      </p:sp>
    </p:spTree>
    <p:extLst>
      <p:ext uri="{BB962C8B-B14F-4D97-AF65-F5344CB8AC3E}">
        <p14:creationId xmlns:p14="http://schemas.microsoft.com/office/powerpoint/2010/main" val="2722187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developing code to implement said analysis </a:t>
            </a:r>
          </a:p>
        </p:txBody>
      </p:sp>
      <p:sp>
        <p:nvSpPr>
          <p:cNvPr id="4" name="Slide Number Placeholder 3"/>
          <p:cNvSpPr>
            <a:spLocks noGrp="1"/>
          </p:cNvSpPr>
          <p:nvPr>
            <p:ph type="sldNum" sz="quarter" idx="5"/>
          </p:nvPr>
        </p:nvSpPr>
        <p:spPr/>
        <p:txBody>
          <a:bodyPr/>
          <a:lstStyle/>
          <a:p>
            <a:fld id="{4A616A31-22FB-4A62-B710-540A27015DA7}" type="slidenum">
              <a:rPr lang="en-US"/>
              <a:t>46</a:t>
            </a:fld>
            <a:endParaRPr lang="en-US"/>
          </a:p>
        </p:txBody>
      </p:sp>
    </p:spTree>
    <p:extLst>
      <p:ext uri="{BB962C8B-B14F-4D97-AF65-F5344CB8AC3E}">
        <p14:creationId xmlns:p14="http://schemas.microsoft.com/office/powerpoint/2010/main" val="1551007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3</a:t>
            </a:fld>
            <a:endParaRPr lang="en-US"/>
          </a:p>
        </p:txBody>
      </p:sp>
    </p:spTree>
    <p:extLst>
      <p:ext uri="{BB962C8B-B14F-4D97-AF65-F5344CB8AC3E}">
        <p14:creationId xmlns:p14="http://schemas.microsoft.com/office/powerpoint/2010/main" val="385550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Zak</a:t>
            </a:r>
          </a:p>
          <a:p>
            <a:endParaRPr lang="en-US">
              <a:cs typeface="Calibri"/>
            </a:endParaRPr>
          </a:p>
          <a:p>
            <a:r>
              <a:rPr lang="en-US">
                <a:cs typeface="Calibri"/>
              </a:rPr>
              <a:t>Should power beaming be earlier in the process (maybe solar power generation and supply)? - willy</a:t>
            </a:r>
          </a:p>
        </p:txBody>
      </p:sp>
      <p:sp>
        <p:nvSpPr>
          <p:cNvPr id="4" name="Slide Number Placeholder 3"/>
          <p:cNvSpPr>
            <a:spLocks noGrp="1"/>
          </p:cNvSpPr>
          <p:nvPr>
            <p:ph type="sldNum" sz="quarter" idx="5"/>
          </p:nvPr>
        </p:nvSpPr>
        <p:spPr/>
        <p:txBody>
          <a:bodyPr/>
          <a:lstStyle/>
          <a:p>
            <a:fld id="{4A616A31-22FB-4A62-B710-540A27015DA7}" type="slidenum">
              <a:rPr lang="en-US"/>
              <a:t>4</a:t>
            </a:fld>
            <a:endParaRPr lang="en-US"/>
          </a:p>
        </p:txBody>
      </p:sp>
    </p:spTree>
    <p:extLst>
      <p:ext uri="{BB962C8B-B14F-4D97-AF65-F5344CB8AC3E}">
        <p14:creationId xmlns:p14="http://schemas.microsoft.com/office/powerpoint/2010/main" val="459785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From Jasmin: Mention how project name "Icebox" came to be (be clear that it's not an acronym)</a:t>
            </a:r>
          </a:p>
        </p:txBody>
      </p:sp>
      <p:sp>
        <p:nvSpPr>
          <p:cNvPr id="4" name="Slide Number Placeholder 3"/>
          <p:cNvSpPr>
            <a:spLocks noGrp="1"/>
          </p:cNvSpPr>
          <p:nvPr>
            <p:ph type="sldNum" sz="quarter" idx="5"/>
          </p:nvPr>
        </p:nvSpPr>
        <p:spPr/>
        <p:txBody>
          <a:bodyPr/>
          <a:lstStyle/>
          <a:p>
            <a:fld id="{4A616A31-22FB-4A62-B710-540A27015DA7}" type="slidenum">
              <a:rPr lang="en-US"/>
              <a:t>5</a:t>
            </a:fld>
            <a:endParaRPr lang="en-US"/>
          </a:p>
        </p:txBody>
      </p:sp>
    </p:spTree>
    <p:extLst>
      <p:ext uri="{BB962C8B-B14F-4D97-AF65-F5344CB8AC3E}">
        <p14:creationId xmlns:p14="http://schemas.microsoft.com/office/powerpoint/2010/main" val="3375948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Zak</a:t>
            </a:r>
          </a:p>
        </p:txBody>
      </p:sp>
      <p:sp>
        <p:nvSpPr>
          <p:cNvPr id="4" name="Slide Number Placeholder 3"/>
          <p:cNvSpPr>
            <a:spLocks noGrp="1"/>
          </p:cNvSpPr>
          <p:nvPr>
            <p:ph type="sldNum" sz="quarter" idx="5"/>
          </p:nvPr>
        </p:nvSpPr>
        <p:spPr/>
        <p:txBody>
          <a:bodyPr/>
          <a:lstStyle/>
          <a:p>
            <a:fld id="{4A616A31-22FB-4A62-B710-540A27015DA7}" type="slidenum">
              <a:rPr lang="en-US"/>
              <a:t>6</a:t>
            </a:fld>
            <a:endParaRPr lang="en-US"/>
          </a:p>
        </p:txBody>
      </p:sp>
    </p:spTree>
    <p:extLst>
      <p:ext uri="{BB962C8B-B14F-4D97-AF65-F5344CB8AC3E}">
        <p14:creationId xmlns:p14="http://schemas.microsoft.com/office/powerpoint/2010/main" val="1425628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Independent</a:t>
            </a:r>
          </a:p>
          <a:p>
            <a:r>
              <a:rPr lang="en-US"/>
              <a:t>- Power system</a:t>
            </a:r>
          </a:p>
          <a:p>
            <a:r>
              <a:rPr lang="en-US"/>
              <a:t>- Policy</a:t>
            </a:r>
          </a:p>
          <a:p>
            <a:endParaRPr lang="en-US"/>
          </a:p>
          <a:p>
            <a:r>
              <a:rPr lang="en-US"/>
              <a:t>Dependent:</a:t>
            </a:r>
          </a:p>
          <a:p>
            <a:r>
              <a:rPr lang="en-US"/>
              <a:t>- ROI</a:t>
            </a:r>
          </a:p>
          <a:p>
            <a:r>
              <a:rPr lang="en-US"/>
              <a:t>- Fuel Mining system</a:t>
            </a: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7</a:t>
            </a:fld>
            <a:endParaRPr lang="en-US"/>
          </a:p>
        </p:txBody>
      </p:sp>
    </p:spTree>
    <p:extLst>
      <p:ext uri="{BB962C8B-B14F-4D97-AF65-F5344CB8AC3E}">
        <p14:creationId xmlns:p14="http://schemas.microsoft.com/office/powerpoint/2010/main" val="3101992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improve graphics</a:t>
            </a:r>
          </a:p>
          <a:p>
            <a:r>
              <a:rPr lang="en-US">
                <a:cs typeface="Calibri"/>
              </a:rPr>
              <a:t>-make readable and bigger</a:t>
            </a:r>
          </a:p>
          <a:p>
            <a:r>
              <a:rPr lang="en-US">
                <a:cs typeface="Calibri"/>
              </a:rPr>
              <a:t>-use more slide space</a:t>
            </a:r>
          </a:p>
          <a:p>
            <a:endParaRPr lang="en-US">
              <a:cs typeface="Calibri"/>
            </a:endParaRPr>
          </a:p>
          <a:p>
            <a:r>
              <a:rPr lang="en-US">
                <a:cs typeface="Calibri"/>
              </a:rPr>
              <a:t>Possibly make graphic flow from left to right to improve space usage...</a:t>
            </a: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8</a:t>
            </a:fld>
            <a:endParaRPr lang="en-US"/>
          </a:p>
        </p:txBody>
      </p:sp>
    </p:spTree>
    <p:extLst>
      <p:ext uri="{BB962C8B-B14F-4D97-AF65-F5344CB8AC3E}">
        <p14:creationId xmlns:p14="http://schemas.microsoft.com/office/powerpoint/2010/main" val="409052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-Attempt to minimize words</a:t>
            </a:r>
          </a:p>
          <a:p>
            <a:r>
              <a:rPr lang="en-US">
                <a:cs typeface="Calibri"/>
              </a:rPr>
              <a:t>-number CPE, </a:t>
            </a:r>
          </a:p>
          <a:p>
            <a:r>
              <a:rPr lang="en-US">
                <a:cs typeface="Calibri"/>
              </a:rPr>
              <a:t> 1-3 bullet points for each CPE </a:t>
            </a:r>
          </a:p>
          <a:p>
            <a:endParaRPr lang="en-US">
              <a:cs typeface="Calibri"/>
            </a:endParaRPr>
          </a:p>
          <a:p>
            <a:r>
              <a:rPr lang="en-US">
                <a:cs typeface="Calibri"/>
              </a:rPr>
              <a:t>Highlight most limiting CPE's (dependent vs. independent)</a:t>
            </a:r>
          </a:p>
          <a:p>
            <a:r>
              <a:rPr lang="en-US">
                <a:cs typeface="Calibri"/>
              </a:rPr>
              <a:t>- power system</a:t>
            </a:r>
          </a:p>
          <a:p>
            <a:r>
              <a:rPr lang="en-US">
                <a:cs typeface="Calibri"/>
              </a:rPr>
              <a:t>- fuel mining systems</a:t>
            </a:r>
          </a:p>
          <a:p>
            <a:r>
              <a:rPr lang="en-US">
                <a:cs typeface="Calibri"/>
              </a:rPr>
              <a:t>- policy</a:t>
            </a:r>
          </a:p>
          <a:p>
            <a:endParaRPr lang="en-US">
              <a:cs typeface="Calibri"/>
            </a:endParaRPr>
          </a:p>
        </p:txBody>
      </p:sp>
      <p:sp>
        <p:nvSpPr>
          <p:cNvPr id="4" name="Slide Number Placeholder 3"/>
          <p:cNvSpPr>
            <a:spLocks noGrp="1"/>
          </p:cNvSpPr>
          <p:nvPr>
            <p:ph type="sldNum" sz="quarter" idx="5"/>
          </p:nvPr>
        </p:nvSpPr>
        <p:spPr/>
        <p:txBody>
          <a:bodyPr/>
          <a:lstStyle/>
          <a:p>
            <a:fld id="{4A616A31-22FB-4A62-B710-540A27015DA7}" type="slidenum">
              <a:rPr lang="en-US"/>
              <a:t>9</a:t>
            </a:fld>
            <a:endParaRPr lang="en-US"/>
          </a:p>
        </p:txBody>
      </p:sp>
    </p:spTree>
    <p:extLst>
      <p:ext uri="{BB962C8B-B14F-4D97-AF65-F5344CB8AC3E}">
        <p14:creationId xmlns:p14="http://schemas.microsoft.com/office/powerpoint/2010/main" val="423614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E5E-745C-407D-B425-C78EBF08DF96}"/>
              </a:ext>
            </a:extLst>
          </p:cNvPr>
          <p:cNvSpPr>
            <a:spLocks noGrp="1"/>
          </p:cNvSpPr>
          <p:nvPr>
            <p:ph type="ctrTitle"/>
          </p:nvPr>
        </p:nvSpPr>
        <p:spPr>
          <a:xfrm>
            <a:off x="571501" y="822960"/>
            <a:ext cx="6057899" cy="5015169"/>
          </a:xfrm>
        </p:spPr>
        <p:txBody>
          <a:bodyPr anchor="t">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FD07A4D5-56F4-4287-B174-56C55B18FD68}"/>
              </a:ext>
            </a:extLst>
          </p:cNvPr>
          <p:cNvSpPr>
            <a:spLocks noGrp="1"/>
          </p:cNvSpPr>
          <p:nvPr>
            <p:ph type="subTitle" idx="1"/>
          </p:nvPr>
        </p:nvSpPr>
        <p:spPr>
          <a:xfrm>
            <a:off x="8109113" y="3003642"/>
            <a:ext cx="3522199" cy="2900274"/>
          </a:xfrm>
        </p:spPr>
        <p:txBody>
          <a:bodyPr anchor="b">
            <a:normAutofit/>
          </a:bodyPr>
          <a:lstStyle>
            <a:lvl1pPr marL="0" indent="0" algn="l">
              <a:lnSpc>
                <a:spcPct val="130000"/>
              </a:lnSpc>
              <a:buNone/>
              <a:defRPr sz="1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B9C19-FEE0-4852-B181-14A0DD77F40D}"/>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5" name="Footer Placeholder 4">
            <a:extLst>
              <a:ext uri="{FF2B5EF4-FFF2-40B4-BE49-F238E27FC236}">
                <a16:creationId xmlns:a16="http://schemas.microsoft.com/office/drawing/2014/main" id="{11127DDF-01B7-463C-82BC-BBF429618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2056A-C3EE-4809-B1F3-1CEEEA266F7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9" name="Straight Connector 8">
            <a:extLst>
              <a:ext uri="{FF2B5EF4-FFF2-40B4-BE49-F238E27FC236}">
                <a16:creationId xmlns:a16="http://schemas.microsoft.com/office/drawing/2014/main" id="{A240FCEE-B6E2-46D0-9BB0-F45F79545E9D}"/>
              </a:ext>
            </a:extLst>
          </p:cNvPr>
          <p:cNvCxnSpPr>
            <a:cxnSpLocks/>
          </p:cNvCxnSpPr>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2FB83-3783-4477-80B5-DA5BF10BAF57}"/>
              </a:ext>
            </a:extLst>
          </p:cNvPr>
          <p:cNvCxnSpPr>
            <a:cxnSpLocks/>
          </p:cNvCxnSpPr>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46736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9A0A-70FC-426A-8B3B-60FAF9806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F47EC6-9753-4ABC-BB66-64CCC8BA0808}"/>
              </a:ext>
            </a:extLst>
          </p:cNvPr>
          <p:cNvSpPr>
            <a:spLocks noGrp="1"/>
          </p:cNvSpPr>
          <p:nvPr>
            <p:ph type="body" orient="vert" idx="1"/>
          </p:nvPr>
        </p:nvSpPr>
        <p:spPr>
          <a:xfrm>
            <a:off x="571499" y="2036363"/>
            <a:ext cx="11059811" cy="3870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84D9F-DC99-4B4C-98CF-178BBBB76646}"/>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5" name="Footer Placeholder 4">
            <a:extLst>
              <a:ext uri="{FF2B5EF4-FFF2-40B4-BE49-F238E27FC236}">
                <a16:creationId xmlns:a16="http://schemas.microsoft.com/office/drawing/2014/main" id="{1A7A6840-AC0B-4260-8368-08E0A22D2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5DAB8-EC07-4CCF-96EA-5D8ACDAE6E4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0438F1AC-9961-4786-A189-20863DD97F68}"/>
              </a:ext>
            </a:extLst>
          </p:cNvPr>
          <p:cNvCxnSpPr>
            <a:cxnSpLocks/>
          </p:cNvCxnSpPr>
          <p:nvPr/>
        </p:nvCxnSpPr>
        <p:spPr>
          <a:xfrm flipH="1">
            <a:off x="571500" y="1780979"/>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82083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5F678-EC03-4845-A51B-C90FA6A15491}"/>
              </a:ext>
            </a:extLst>
          </p:cNvPr>
          <p:cNvSpPr>
            <a:spLocks noGrp="1"/>
          </p:cNvSpPr>
          <p:nvPr>
            <p:ph type="title" orient="vert"/>
          </p:nvPr>
        </p:nvSpPr>
        <p:spPr>
          <a:xfrm>
            <a:off x="9177953" y="797251"/>
            <a:ext cx="2483929" cy="528378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4A8B4D-A39F-4528-975A-9C84BEE778DF}"/>
              </a:ext>
            </a:extLst>
          </p:cNvPr>
          <p:cNvSpPr>
            <a:spLocks noGrp="1"/>
          </p:cNvSpPr>
          <p:nvPr>
            <p:ph type="body" orient="vert" idx="1"/>
          </p:nvPr>
        </p:nvSpPr>
        <p:spPr>
          <a:xfrm>
            <a:off x="566094" y="797251"/>
            <a:ext cx="8101072" cy="5283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E4A23-6984-4AD1-A51D-600EDC263543}"/>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5" name="Footer Placeholder 4">
            <a:extLst>
              <a:ext uri="{FF2B5EF4-FFF2-40B4-BE49-F238E27FC236}">
                <a16:creationId xmlns:a16="http://schemas.microsoft.com/office/drawing/2014/main" id="{A9273E28-C341-49CC-BAAB-0C0D19821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6D54A-8E86-4026-8DD0-5B0979BB8C7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1CB05DA4-DF32-4D7A-9E4D-36309C90C5BB}"/>
              </a:ext>
            </a:extLst>
          </p:cNvPr>
          <p:cNvCxnSpPr>
            <a:cxnSpLocks/>
          </p:cNvCxnSpPr>
          <p:nvPr/>
        </p:nvCxnSpPr>
        <p:spPr>
          <a:xfrm flipH="1">
            <a:off x="566094" y="57711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CC7262-4997-41E4-976D-BA82E148280F}"/>
              </a:ext>
            </a:extLst>
          </p:cNvPr>
          <p:cNvCxnSpPr>
            <a:cxnSpLocks/>
          </p:cNvCxnSpPr>
          <p:nvPr/>
        </p:nvCxnSpPr>
        <p:spPr>
          <a:xfrm flipV="1">
            <a:off x="8875226" y="571500"/>
            <a:ext cx="0" cy="5711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5063B5-E478-4C41-AD40-49A39AE07429}"/>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03172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2ED8-7F53-4C03-A740-493E50798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611087-99A9-4100-B5F7-520880DE322E}"/>
              </a:ext>
            </a:extLst>
          </p:cNvPr>
          <p:cNvSpPr>
            <a:spLocks noGrp="1"/>
          </p:cNvSpPr>
          <p:nvPr>
            <p:ph idx="1"/>
          </p:nvPr>
        </p:nvSpPr>
        <p:spPr>
          <a:xfrm>
            <a:off x="571499" y="2075688"/>
            <a:ext cx="11059811" cy="391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B4B20-1A65-4A26-B11E-6095083A1645}"/>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5" name="Footer Placeholder 4">
            <a:extLst>
              <a:ext uri="{FF2B5EF4-FFF2-40B4-BE49-F238E27FC236}">
                <a16:creationId xmlns:a16="http://schemas.microsoft.com/office/drawing/2014/main" id="{FB0D52D3-E985-4FEB-89B9-57C754711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A751A-C72D-47C1-A7A6-E8510A40CE9A}"/>
              </a:ext>
            </a:extLst>
          </p:cNvPr>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418912198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1F78-07BF-45A9-92D4-E4E0A1E88D7A}"/>
              </a:ext>
            </a:extLst>
          </p:cNvPr>
          <p:cNvSpPr>
            <a:spLocks noGrp="1"/>
          </p:cNvSpPr>
          <p:nvPr>
            <p:ph type="title"/>
          </p:nvPr>
        </p:nvSpPr>
        <p:spPr>
          <a:xfrm>
            <a:off x="571500" y="914255"/>
            <a:ext cx="6867115" cy="5009471"/>
          </a:xfrm>
        </p:spPr>
        <p:txBody>
          <a:bodyPr anchor="b">
            <a:normAutofit/>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CC2A83-A380-4828-BC68-C065C8BC5AD5}"/>
              </a:ext>
            </a:extLst>
          </p:cNvPr>
          <p:cNvSpPr>
            <a:spLocks noGrp="1"/>
          </p:cNvSpPr>
          <p:nvPr>
            <p:ph type="body" idx="1"/>
          </p:nvPr>
        </p:nvSpPr>
        <p:spPr>
          <a:xfrm>
            <a:off x="9239817" y="914399"/>
            <a:ext cx="2370268" cy="2670273"/>
          </a:xfrm>
        </p:spPr>
        <p:txBody>
          <a:bodyPr anchor="t">
            <a:normAutofit/>
          </a:bodyPr>
          <a:lstStyle>
            <a:lvl1pPr marL="0" indent="0">
              <a:lnSpc>
                <a:spcPct val="130000"/>
              </a:lnSpc>
              <a:buNone/>
              <a:defRPr sz="14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92B2F-8804-4195-A779-F5C67C25CBBE}"/>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5" name="Footer Placeholder 4">
            <a:extLst>
              <a:ext uri="{FF2B5EF4-FFF2-40B4-BE49-F238E27FC236}">
                <a16:creationId xmlns:a16="http://schemas.microsoft.com/office/drawing/2014/main" id="{25099C26-4411-4833-A917-A45E62D56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8C7C7-F862-434D-A87A-DECE9FD2E1E9}"/>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A40BAA4B-C4C0-40C1-8DC8-B4E2F8A68E12}"/>
              </a:ext>
            </a:extLst>
          </p:cNvPr>
          <p:cNvCxnSpPr>
            <a:cxnSpLocks/>
          </p:cNvCxnSpPr>
          <p:nvPr/>
        </p:nvCxnSpPr>
        <p:spPr>
          <a:xfrm>
            <a:off x="8872625"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0A2259-2540-4B32-A999-2B46A6790E3D}"/>
              </a:ext>
            </a:extLst>
          </p:cNvPr>
          <p:cNvCxnSpPr>
            <a:cxnSpLocks/>
          </p:cNvCxnSpPr>
          <p:nvPr/>
        </p:nvCxnSpPr>
        <p:spPr>
          <a:xfrm flipH="1">
            <a:off x="566094"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EFB0ED-3F76-4403-AD0B-E738DD9D8CB6}"/>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79624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D5F-CF53-4DD5-B8C5-27BBA2BB8860}"/>
              </a:ext>
            </a:extLst>
          </p:cNvPr>
          <p:cNvSpPr>
            <a:spLocks noGrp="1"/>
          </p:cNvSpPr>
          <p:nvPr>
            <p:ph type="title"/>
          </p:nvPr>
        </p:nvSpPr>
        <p:spPr>
          <a:xfrm>
            <a:off x="571500" y="709684"/>
            <a:ext cx="11049000" cy="1057160"/>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3576C2E1-5D5E-409F-BEE8-F48CE86F55C9}"/>
              </a:ext>
            </a:extLst>
          </p:cNvPr>
          <p:cNvSpPr>
            <a:spLocks noGrp="1"/>
          </p:cNvSpPr>
          <p:nvPr>
            <p:ph sz="half" idx="1"/>
          </p:nvPr>
        </p:nvSpPr>
        <p:spPr>
          <a:xfrm>
            <a:off x="579447"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BBF823-1BFB-4CF0-BAF4-D660C8F1AFC0}"/>
              </a:ext>
            </a:extLst>
          </p:cNvPr>
          <p:cNvSpPr>
            <a:spLocks noGrp="1"/>
          </p:cNvSpPr>
          <p:nvPr>
            <p:ph sz="half" idx="2"/>
          </p:nvPr>
        </p:nvSpPr>
        <p:spPr>
          <a:xfrm>
            <a:off x="6447082"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F816E-EE02-44A4-8B81-B324ECFD74DF}"/>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6" name="Footer Placeholder 5">
            <a:extLst>
              <a:ext uri="{FF2B5EF4-FFF2-40B4-BE49-F238E27FC236}">
                <a16:creationId xmlns:a16="http://schemas.microsoft.com/office/drawing/2014/main" id="{F134D9E4-A693-44D2-A3E8-E3AABC905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F669F-4B8E-415D-A9BF-AD451F452C6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720AF959-FCDC-4B92-9324-06A06C0D56F2}"/>
              </a:ext>
            </a:extLst>
          </p:cNvPr>
          <p:cNvCxnSpPr>
            <a:cxnSpLocks/>
          </p:cNvCxnSpPr>
          <p:nvPr/>
        </p:nvCxnSpPr>
        <p:spPr>
          <a:xfrm flipV="1">
            <a:off x="6101405" y="1883336"/>
            <a:ext cx="0" cy="439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74111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85E5-82C4-4BAE-B2B0-A078ABD6C69C}"/>
              </a:ext>
            </a:extLst>
          </p:cNvPr>
          <p:cNvSpPr>
            <a:spLocks noGrp="1"/>
          </p:cNvSpPr>
          <p:nvPr>
            <p:ph type="title"/>
          </p:nvPr>
        </p:nvSpPr>
        <p:spPr>
          <a:xfrm>
            <a:off x="583469" y="699118"/>
            <a:ext cx="11025062" cy="1063601"/>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012D15C7-F445-40F7-88F6-FD6526269CD7}"/>
              </a:ext>
            </a:extLst>
          </p:cNvPr>
          <p:cNvSpPr>
            <a:spLocks noGrp="1"/>
          </p:cNvSpPr>
          <p:nvPr>
            <p:ph type="body" idx="1"/>
          </p:nvPr>
        </p:nvSpPr>
        <p:spPr>
          <a:xfrm>
            <a:off x="583468" y="2022883"/>
            <a:ext cx="5230469" cy="564079"/>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52C35-AA8E-4154-8A78-7DE9590E1F38}"/>
              </a:ext>
            </a:extLst>
          </p:cNvPr>
          <p:cNvSpPr>
            <a:spLocks noGrp="1"/>
          </p:cNvSpPr>
          <p:nvPr>
            <p:ph sz="half" idx="2"/>
          </p:nvPr>
        </p:nvSpPr>
        <p:spPr>
          <a:xfrm>
            <a:off x="583469" y="2866031"/>
            <a:ext cx="5157787"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7EAC6-567C-4A4A-BB10-57EC14B97DDF}"/>
              </a:ext>
            </a:extLst>
          </p:cNvPr>
          <p:cNvSpPr>
            <a:spLocks noGrp="1"/>
          </p:cNvSpPr>
          <p:nvPr>
            <p:ph type="body" sz="quarter" idx="3"/>
          </p:nvPr>
        </p:nvSpPr>
        <p:spPr>
          <a:xfrm>
            <a:off x="6441470" y="2022883"/>
            <a:ext cx="5183188" cy="564080"/>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A083F-AD60-4437-B32A-44035D78AF63}"/>
              </a:ext>
            </a:extLst>
          </p:cNvPr>
          <p:cNvSpPr>
            <a:spLocks noGrp="1"/>
          </p:cNvSpPr>
          <p:nvPr>
            <p:ph sz="quarter" idx="4"/>
          </p:nvPr>
        </p:nvSpPr>
        <p:spPr>
          <a:xfrm>
            <a:off x="6441470" y="2866031"/>
            <a:ext cx="5183188"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DBF86F-3266-4551-B680-06F401FFE665}"/>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8" name="Footer Placeholder 7">
            <a:extLst>
              <a:ext uri="{FF2B5EF4-FFF2-40B4-BE49-F238E27FC236}">
                <a16:creationId xmlns:a16="http://schemas.microsoft.com/office/drawing/2014/main" id="{755B38FE-80F9-4582-B2E1-B067C288DE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BEF32-F637-47A1-9ED3-AFC4F79F3739}"/>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E0C508D4-7C99-4B8D-BCDE-F0001BD345D9}"/>
              </a:ext>
            </a:extLst>
          </p:cNvPr>
          <p:cNvCxnSpPr>
            <a:cxnSpLocks/>
          </p:cNvCxnSpPr>
          <p:nvPr/>
        </p:nvCxnSpPr>
        <p:spPr>
          <a:xfrm flipV="1">
            <a:off x="6101405" y="1883336"/>
            <a:ext cx="0" cy="439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9BF61B-7951-48F4-982B-9401A483FFBF}"/>
              </a:ext>
            </a:extLst>
          </p:cNvPr>
          <p:cNvCxnSpPr>
            <a:cxnSpLocks/>
          </p:cNvCxnSpPr>
          <p:nvPr/>
        </p:nvCxnSpPr>
        <p:spPr>
          <a:xfrm flipH="1">
            <a:off x="577485" y="273859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65089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4CB-6BE5-4B9E-B0A6-54F83B201A64}"/>
              </a:ext>
            </a:extLst>
          </p:cNvPr>
          <p:cNvSpPr>
            <a:spLocks noGrp="1"/>
          </p:cNvSpPr>
          <p:nvPr>
            <p:ph type="title"/>
          </p:nvPr>
        </p:nvSpPr>
        <p:spPr>
          <a:xfrm>
            <a:off x="571500" y="717452"/>
            <a:ext cx="11049000" cy="1161836"/>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75E8643C-1A5D-4F23-B0D7-5B46F5E456B4}"/>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4" name="Footer Placeholder 3">
            <a:extLst>
              <a:ext uri="{FF2B5EF4-FFF2-40B4-BE49-F238E27FC236}">
                <a16:creationId xmlns:a16="http://schemas.microsoft.com/office/drawing/2014/main" id="{0C1A3394-78CC-43B0-9762-5E826F8BB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347F0A-1980-4E13-AB22-AE3B8AA4405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4E9D858B-8A9C-4235-B151-81C99A3D20D2}"/>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C7798B-3ECB-4076-8955-A82116BB0D2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63311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61D85-3E72-406F-AB26-B4ED94918442}"/>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3" name="Footer Placeholder 2">
            <a:extLst>
              <a:ext uri="{FF2B5EF4-FFF2-40B4-BE49-F238E27FC236}">
                <a16:creationId xmlns:a16="http://schemas.microsoft.com/office/drawing/2014/main" id="{499C831E-4321-467E-9090-C89C48CF2F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8A9556-B3D8-4403-835F-11AE2D4098E9}"/>
              </a:ext>
            </a:extLst>
          </p:cNvPr>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231483552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AA48-D521-423D-B185-6490EF57B935}"/>
              </a:ext>
            </a:extLst>
          </p:cNvPr>
          <p:cNvSpPr>
            <a:spLocks noGrp="1"/>
          </p:cNvSpPr>
          <p:nvPr>
            <p:ph type="title"/>
          </p:nvPr>
        </p:nvSpPr>
        <p:spPr>
          <a:xfrm>
            <a:off x="572201" y="810344"/>
            <a:ext cx="3478084" cy="1408062"/>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64E6DD-DDD2-4ED6-B8A9-A8B6D7656549}"/>
              </a:ext>
            </a:extLst>
          </p:cNvPr>
          <p:cNvSpPr>
            <a:spLocks noGrp="1"/>
          </p:cNvSpPr>
          <p:nvPr>
            <p:ph idx="1"/>
          </p:nvPr>
        </p:nvSpPr>
        <p:spPr>
          <a:xfrm>
            <a:off x="4919809" y="931232"/>
            <a:ext cx="6700679" cy="5079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F08F5E-AD33-4ACF-84C9-78B0FF6BE3AC}"/>
              </a:ext>
            </a:extLst>
          </p:cNvPr>
          <p:cNvSpPr>
            <a:spLocks noGrp="1"/>
          </p:cNvSpPr>
          <p:nvPr>
            <p:ph type="body" sz="half" idx="2"/>
          </p:nvPr>
        </p:nvSpPr>
        <p:spPr>
          <a:xfrm>
            <a:off x="571500" y="2578608"/>
            <a:ext cx="3478783" cy="34172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7604E-7DD4-4497-B325-74F899E8ACC6}"/>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6" name="Footer Placeholder 5">
            <a:extLst>
              <a:ext uri="{FF2B5EF4-FFF2-40B4-BE49-F238E27FC236}">
                <a16:creationId xmlns:a16="http://schemas.microsoft.com/office/drawing/2014/main" id="{3F02BEED-A8F6-4256-9539-4434694AA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A1AA6-EE0B-48FD-A7DE-6CEE6A8C7DE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8" name="Straight Connector 7">
            <a:extLst>
              <a:ext uri="{FF2B5EF4-FFF2-40B4-BE49-F238E27FC236}">
                <a16:creationId xmlns:a16="http://schemas.microsoft.com/office/drawing/2014/main" id="{B3F35B32-9A23-4805-94A6-96826D202139}"/>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2BA7DA-3944-40D4-91CD-40CA24DBB79B}"/>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EA0B78-39E7-4039-B8BE-4F425688C6DF}"/>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68B99C-0744-42EE-9713-AB0CEC3F5D8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4186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732-5D39-4B30-A499-D51BABC882EF}"/>
              </a:ext>
            </a:extLst>
          </p:cNvPr>
          <p:cNvSpPr>
            <a:spLocks noGrp="1"/>
          </p:cNvSpPr>
          <p:nvPr>
            <p:ph type="title"/>
          </p:nvPr>
        </p:nvSpPr>
        <p:spPr>
          <a:xfrm>
            <a:off x="571499" y="802204"/>
            <a:ext cx="3478787" cy="1408062"/>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AF5AEC-77BC-4A52-8A56-C6479CA6A29D}"/>
              </a:ext>
            </a:extLst>
          </p:cNvPr>
          <p:cNvSpPr>
            <a:spLocks noGrp="1"/>
          </p:cNvSpPr>
          <p:nvPr>
            <p:ph type="pic" idx="1"/>
          </p:nvPr>
        </p:nvSpPr>
        <p:spPr>
          <a:xfrm>
            <a:off x="4723467" y="847384"/>
            <a:ext cx="6907844" cy="5216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0A9240-8762-4C7D-AF22-A844CB2EC871}"/>
              </a:ext>
            </a:extLst>
          </p:cNvPr>
          <p:cNvSpPr>
            <a:spLocks noGrp="1"/>
          </p:cNvSpPr>
          <p:nvPr>
            <p:ph type="body" sz="half" idx="2"/>
          </p:nvPr>
        </p:nvSpPr>
        <p:spPr>
          <a:xfrm>
            <a:off x="571498" y="2574906"/>
            <a:ext cx="3478787" cy="343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95685-E45D-4E74-8B78-D3B8E85C434D}"/>
              </a:ext>
            </a:extLst>
          </p:cNvPr>
          <p:cNvSpPr>
            <a:spLocks noGrp="1"/>
          </p:cNvSpPr>
          <p:nvPr>
            <p:ph type="dt" sz="half" idx="10"/>
          </p:nvPr>
        </p:nvSpPr>
        <p:spPr/>
        <p:txBody>
          <a:bodyPr/>
          <a:lstStyle/>
          <a:p>
            <a:fld id="{1C8322F6-1C60-46CF-968C-BC20E470F443}" type="datetimeFigureOut">
              <a:rPr lang="en-US" smtClean="0"/>
              <a:t>10/3/2022</a:t>
            </a:fld>
            <a:endParaRPr lang="en-US"/>
          </a:p>
        </p:txBody>
      </p:sp>
      <p:sp>
        <p:nvSpPr>
          <p:cNvPr id="6" name="Footer Placeholder 5">
            <a:extLst>
              <a:ext uri="{FF2B5EF4-FFF2-40B4-BE49-F238E27FC236}">
                <a16:creationId xmlns:a16="http://schemas.microsoft.com/office/drawing/2014/main" id="{321FCBA3-0FF5-47C2-901A-645F6185D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30381-5320-46AD-A0B9-7C04B3E5A202}"/>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8" name="Straight Connector 7">
            <a:extLst>
              <a:ext uri="{FF2B5EF4-FFF2-40B4-BE49-F238E27FC236}">
                <a16:creationId xmlns:a16="http://schemas.microsoft.com/office/drawing/2014/main" id="{5357A432-D933-402A-8657-216EE20450EE}"/>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B1E0F3-D71B-436F-A10B-B6EA7125F684}"/>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EE64F5-2B48-4A2E-BA5E-1D37F1A7C9A3}"/>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9BF9AA-A2C8-4233-B597-EB11C6D6A0E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6400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467D-9ED1-4211-A71E-41C91C755C9D}"/>
              </a:ext>
            </a:extLst>
          </p:cNvPr>
          <p:cNvSpPr>
            <a:spLocks noGrp="1"/>
          </p:cNvSpPr>
          <p:nvPr>
            <p:ph type="title"/>
          </p:nvPr>
        </p:nvSpPr>
        <p:spPr>
          <a:xfrm>
            <a:off x="571500" y="689289"/>
            <a:ext cx="11049000" cy="10841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F8A6A1-C9C7-4FDF-B4DA-1E86B6A355F8}"/>
              </a:ext>
            </a:extLst>
          </p:cNvPr>
          <p:cNvSpPr>
            <a:spLocks noGrp="1"/>
          </p:cNvSpPr>
          <p:nvPr>
            <p:ph type="body" idx="1"/>
          </p:nvPr>
        </p:nvSpPr>
        <p:spPr>
          <a:xfrm>
            <a:off x="571499" y="2075688"/>
            <a:ext cx="11059811" cy="3818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CC44A-C635-4CD0-90E9-D9503AF4CCF2}"/>
              </a:ext>
            </a:extLst>
          </p:cNvPr>
          <p:cNvSpPr>
            <a:spLocks noGrp="1"/>
          </p:cNvSpPr>
          <p:nvPr>
            <p:ph type="dt" sz="half" idx="2"/>
          </p:nvPr>
        </p:nvSpPr>
        <p:spPr>
          <a:xfrm>
            <a:off x="8036732" y="6397103"/>
            <a:ext cx="3091928" cy="365125"/>
          </a:xfrm>
          <a:prstGeom prst="rect">
            <a:avLst/>
          </a:prstGeom>
        </p:spPr>
        <p:txBody>
          <a:bodyPr vert="horz" lIns="91440" tIns="45720" rIns="91440" bIns="45720" rtlCol="0" anchor="ctr"/>
          <a:lstStyle>
            <a:lvl1pPr algn="r">
              <a:defRPr sz="800" cap="all" spc="200" baseline="0">
                <a:solidFill>
                  <a:schemeClr val="tx1"/>
                </a:solidFill>
              </a:defRPr>
            </a:lvl1pPr>
          </a:lstStyle>
          <a:p>
            <a:fld id="{1C8322F6-1C60-46CF-968C-BC20E470F443}" type="datetimeFigureOut">
              <a:rPr lang="en-US" smtClean="0"/>
              <a:t>10/3/2022</a:t>
            </a:fld>
            <a:endParaRPr lang="en-US"/>
          </a:p>
        </p:txBody>
      </p:sp>
      <p:sp>
        <p:nvSpPr>
          <p:cNvPr id="5" name="Footer Placeholder 4">
            <a:extLst>
              <a:ext uri="{FF2B5EF4-FFF2-40B4-BE49-F238E27FC236}">
                <a16:creationId xmlns:a16="http://schemas.microsoft.com/office/drawing/2014/main" id="{58ABF682-1A47-492C-81E3-9DB0A50ECB1F}"/>
              </a:ext>
            </a:extLst>
          </p:cNvPr>
          <p:cNvSpPr>
            <a:spLocks noGrp="1"/>
          </p:cNvSpPr>
          <p:nvPr>
            <p:ph type="ftr" sz="quarter" idx="3"/>
          </p:nvPr>
        </p:nvSpPr>
        <p:spPr>
          <a:xfrm>
            <a:off x="475782" y="6397103"/>
            <a:ext cx="4114800" cy="365125"/>
          </a:xfrm>
          <a:prstGeom prst="rect">
            <a:avLst/>
          </a:prstGeom>
        </p:spPr>
        <p:txBody>
          <a:bodyPr vert="horz" lIns="91440" tIns="45720" rIns="91440" bIns="45720" rtlCol="0" anchor="ctr"/>
          <a:lstStyle>
            <a:lvl1pPr algn="l">
              <a:defRPr sz="800" cap="all" spc="2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CCC814B-9105-44ED-98A9-D326B2E2605C}"/>
              </a:ext>
            </a:extLst>
          </p:cNvPr>
          <p:cNvSpPr>
            <a:spLocks noGrp="1"/>
          </p:cNvSpPr>
          <p:nvPr>
            <p:ph type="sldNum" sz="quarter" idx="4"/>
          </p:nvPr>
        </p:nvSpPr>
        <p:spPr>
          <a:xfrm>
            <a:off x="11024553" y="6397103"/>
            <a:ext cx="700775" cy="365125"/>
          </a:xfrm>
          <a:prstGeom prst="rect">
            <a:avLst/>
          </a:prstGeom>
        </p:spPr>
        <p:txBody>
          <a:bodyPr vert="horz" lIns="91440" tIns="45720" rIns="91440" bIns="45720" rtlCol="0" anchor="ctr"/>
          <a:lstStyle>
            <a:lvl1pPr algn="r">
              <a:defRPr sz="800">
                <a:solidFill>
                  <a:schemeClr val="tx1"/>
                </a:solidFill>
              </a:defRPr>
            </a:lvl1pPr>
          </a:lstStyle>
          <a:p>
            <a:fld id="{5EEB83C2-341F-4C28-A243-1C56DDDA54D3}" type="slidenum">
              <a:rPr lang="en-US" smtClean="0"/>
              <a:t>‹#›</a:t>
            </a:fld>
            <a:endParaRPr lang="en-US"/>
          </a:p>
        </p:txBody>
      </p:sp>
      <p:cxnSp>
        <p:nvCxnSpPr>
          <p:cNvPr id="20" name="Straight Connector 19">
            <a:extLst>
              <a:ext uri="{FF2B5EF4-FFF2-40B4-BE49-F238E27FC236}">
                <a16:creationId xmlns:a16="http://schemas.microsoft.com/office/drawing/2014/main" id="{A6814345-41DE-42C5-8657-66C1417DF81A}"/>
              </a:ext>
            </a:extLst>
          </p:cNvPr>
          <p:cNvCxnSpPr>
            <a:cxnSpLocks/>
          </p:cNvCxnSpPr>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68E419-3727-4F5E-8840-AF149B33B0B7}"/>
              </a:ext>
            </a:extLst>
          </p:cNvPr>
          <p:cNvCxnSpPr>
            <a:cxnSpLocks/>
          </p:cNvCxnSpPr>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19B6EC-D7AE-452F-8D0C-D11BD3377F3E}"/>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377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17" r:id="rId6"/>
    <p:sldLayoutId id="2147483713" r:id="rId7"/>
    <p:sldLayoutId id="2147483714" r:id="rId8"/>
    <p:sldLayoutId id="2147483715" r:id="rId9"/>
    <p:sldLayoutId id="2147483716" r:id="rId10"/>
    <p:sldLayoutId id="2147483718" r:id="rId11"/>
  </p:sldLayoutIdLst>
  <p:hf hdr="0" ftr="0" dt="0"/>
  <p:txStyles>
    <p:title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www.eaglepicher.com/blog/batteries-enabling-planetary-and-deep-space-exploration/" TargetMode="External"/><Relationship Id="rId2" Type="http://schemas.openxmlformats.org/officeDocument/2006/relationships/hyperlink" Target="https://ttu-ir.tdl.org/bitstream/handle/2346/86471/ICES-2020-385_v22jul.pdf?sequence=5" TargetMode="External"/><Relationship Id="rId1" Type="http://schemas.openxmlformats.org/officeDocument/2006/relationships/slideLayout" Target="../slideLayouts/slideLayout2.xml"/><Relationship Id="rId4" Type="http://schemas.openxmlformats.org/officeDocument/2006/relationships/hyperlink" Target="https://www.usgs.gov/news/usgs-prepares-assess-resources-moo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space.com/trump-moon-mining-space-resources-executive-order.html" TargetMode="External"/><Relationship Id="rId7" Type="http://schemas.openxmlformats.org/officeDocument/2006/relationships/hyperlink" Target="https://www.nasa.gov/feature/roll-out-solar-array-technology-benefits-for-nasa-commercial-sector/" TargetMode="External"/><Relationship Id="rId2" Type="http://schemas.openxmlformats.org/officeDocument/2006/relationships/hyperlink" Target="https://scitechdaily.com/nasa-advancing-3d-printing-construction-systems-for-bases-on-the-moon-and-mars/" TargetMode="External"/><Relationship Id="rId1" Type="http://schemas.openxmlformats.org/officeDocument/2006/relationships/slideLayout" Target="../slideLayouts/slideLayout2.xml"/><Relationship Id="rId6" Type="http://schemas.openxmlformats.org/officeDocument/2006/relationships/hyperlink" Target="https://nymag.com/intelligencer/2018/02/wilbur-ross-moon-should-be-a-gas-station-for-outer-space.html" TargetMode="External"/><Relationship Id="rId5" Type="http://schemas.openxmlformats.org/officeDocument/2006/relationships/hyperlink" Target="https://kevincannon.rocks/lunarmining/" TargetMode="External"/><Relationship Id="rId4" Type="http://schemas.openxmlformats.org/officeDocument/2006/relationships/hyperlink" Target="https://www.sciencealert.com/scientists-have-figured-out-how-to-extract-oxygen-from-moon-dir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Alayna</a:t>
            </a:r>
          </a:p>
        </p:txBody>
      </p:sp>
      <p:pic>
        <p:nvPicPr>
          <p:cNvPr id="4" name="Picture 3" descr="A blue abstract watercolor pattern on a white background">
            <a:extLst>
              <a:ext uri="{FF2B5EF4-FFF2-40B4-BE49-F238E27FC236}">
                <a16:creationId xmlns:a16="http://schemas.microsoft.com/office/drawing/2014/main" id="{EE3C4908-4C8F-900F-DABC-C9396EEBDC7C}"/>
              </a:ext>
            </a:extLst>
          </p:cNvPr>
          <p:cNvPicPr>
            <a:picLocks noChangeAspect="1"/>
          </p:cNvPicPr>
          <p:nvPr/>
        </p:nvPicPr>
        <p:blipFill rotWithShape="1">
          <a:blip r:embed="rId3">
            <a:alphaModFix/>
          </a:blip>
          <a:srcRect l="7895" r="15246" b="-3"/>
          <a:stretch/>
        </p:blipFill>
        <p:spPr>
          <a:xfrm>
            <a:off x="4283902" y="10"/>
            <a:ext cx="7908098" cy="6857992"/>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8663" y="1115219"/>
            <a:ext cx="7158601" cy="2387600"/>
          </a:xfrm>
        </p:spPr>
        <p:txBody>
          <a:bodyPr>
            <a:normAutofit/>
          </a:bodyPr>
          <a:lstStyle/>
          <a:p>
            <a:r>
              <a:rPr lang="en-US" sz="5000">
                <a:solidFill>
                  <a:schemeClr val="bg1"/>
                </a:solidFill>
                <a:latin typeface="Batang"/>
                <a:ea typeface="Batang"/>
              </a:rPr>
              <a:t>Preliminary Design Review</a:t>
            </a:r>
            <a:endParaRPr lang="en-US" sz="5000">
              <a:solidFill>
                <a:schemeClr val="bg1"/>
              </a:solidFill>
            </a:endParaRPr>
          </a:p>
        </p:txBody>
      </p:sp>
      <p:sp>
        <p:nvSpPr>
          <p:cNvPr id="3" name="Subtitle 2"/>
          <p:cNvSpPr>
            <a:spLocks noGrp="1"/>
          </p:cNvSpPr>
          <p:nvPr>
            <p:ph type="subTitle" idx="1"/>
          </p:nvPr>
        </p:nvSpPr>
        <p:spPr>
          <a:xfrm>
            <a:off x="728663" y="3902075"/>
            <a:ext cx="9328364" cy="2172372"/>
          </a:xfrm>
        </p:spPr>
        <p:txBody>
          <a:bodyPr>
            <a:normAutofit fontScale="47500" lnSpcReduction="20000"/>
          </a:bodyPr>
          <a:lstStyle/>
          <a:p>
            <a:r>
              <a:rPr lang="en-US" sz="2000">
                <a:solidFill>
                  <a:schemeClr val="bg1"/>
                </a:solidFill>
              </a:rPr>
              <a:t>The Icebox</a:t>
            </a:r>
          </a:p>
          <a:p>
            <a:r>
              <a:rPr lang="en-US" sz="2000">
                <a:solidFill>
                  <a:schemeClr val="bg1"/>
                </a:solidFill>
              </a:rPr>
              <a:t>---</a:t>
            </a:r>
          </a:p>
          <a:p>
            <a:r>
              <a:rPr lang="en-US" sz="2200" b="1" u="sng">
                <a:solidFill>
                  <a:schemeClr val="bg1"/>
                </a:solidFill>
              </a:rPr>
              <a:t>Lewis </a:t>
            </a:r>
            <a:r>
              <a:rPr lang="en-US" sz="2200" b="1" u="sng" err="1">
                <a:solidFill>
                  <a:schemeClr val="bg1"/>
                </a:solidFill>
              </a:rPr>
              <a:t>bittner</a:t>
            </a:r>
            <a:r>
              <a:rPr lang="en-US" sz="2200">
                <a:solidFill>
                  <a:schemeClr val="bg1"/>
                </a:solidFill>
              </a:rPr>
              <a:t>, </a:t>
            </a:r>
            <a:r>
              <a:rPr lang="en-US" sz="2200" b="1" u="sng">
                <a:solidFill>
                  <a:schemeClr val="bg1"/>
                </a:solidFill>
              </a:rPr>
              <a:t>Willy </a:t>
            </a:r>
            <a:r>
              <a:rPr lang="en-US" sz="2200" b="1" u="sng" err="1">
                <a:solidFill>
                  <a:schemeClr val="bg1"/>
                </a:solidFill>
              </a:rPr>
              <a:t>gettinger</a:t>
            </a:r>
            <a:r>
              <a:rPr lang="en-US" sz="2000">
                <a:solidFill>
                  <a:schemeClr val="bg1"/>
                </a:solidFill>
              </a:rPr>
              <a:t>, </a:t>
            </a:r>
            <a:r>
              <a:rPr lang="en-US" sz="2000" err="1">
                <a:solidFill>
                  <a:schemeClr val="bg1"/>
                </a:solidFill>
              </a:rPr>
              <a:t>collin</a:t>
            </a:r>
            <a:r>
              <a:rPr lang="en-US" sz="2000">
                <a:solidFill>
                  <a:schemeClr val="bg1"/>
                </a:solidFill>
              </a:rPr>
              <a:t> </a:t>
            </a:r>
            <a:r>
              <a:rPr lang="en-US" sz="2000" err="1">
                <a:solidFill>
                  <a:schemeClr val="bg1"/>
                </a:solidFill>
              </a:rPr>
              <a:t>hayes</a:t>
            </a:r>
            <a:r>
              <a:rPr lang="en-US" sz="2000">
                <a:solidFill>
                  <a:schemeClr val="bg1"/>
                </a:solidFill>
              </a:rPr>
              <a:t>,</a:t>
            </a:r>
            <a:endParaRPr lang="en-US">
              <a:solidFill>
                <a:schemeClr val="bg1"/>
              </a:solidFill>
            </a:endParaRPr>
          </a:p>
          <a:p>
            <a:r>
              <a:rPr lang="en-US" sz="2000" err="1">
                <a:solidFill>
                  <a:schemeClr val="bg1"/>
                </a:solidFill>
              </a:rPr>
              <a:t>reina</a:t>
            </a:r>
            <a:r>
              <a:rPr lang="en-US" sz="2000">
                <a:solidFill>
                  <a:schemeClr val="bg1"/>
                </a:solidFill>
              </a:rPr>
              <a:t> </a:t>
            </a:r>
            <a:r>
              <a:rPr lang="en-US" sz="2000" err="1">
                <a:solidFill>
                  <a:schemeClr val="bg1"/>
                </a:solidFill>
              </a:rPr>
              <a:t>krumvieda</a:t>
            </a:r>
            <a:r>
              <a:rPr lang="en-US" sz="2000">
                <a:solidFill>
                  <a:schemeClr val="bg1"/>
                </a:solidFill>
              </a:rPr>
              <a:t>, </a:t>
            </a:r>
            <a:r>
              <a:rPr lang="en-US" sz="2200" b="1" u="sng">
                <a:solidFill>
                  <a:schemeClr val="bg1"/>
                </a:solidFill>
              </a:rPr>
              <a:t>Alayna Lauffer</a:t>
            </a:r>
            <a:r>
              <a:rPr lang="en-US" sz="2200" b="1">
                <a:solidFill>
                  <a:schemeClr val="bg1"/>
                </a:solidFill>
              </a:rPr>
              <a:t>, </a:t>
            </a:r>
            <a:r>
              <a:rPr lang="en-US" sz="2200" b="1" u="sng">
                <a:solidFill>
                  <a:schemeClr val="bg1"/>
                </a:solidFill>
              </a:rPr>
              <a:t>Zach </a:t>
            </a:r>
            <a:r>
              <a:rPr lang="en-US" sz="2200" b="1" u="sng" err="1">
                <a:solidFill>
                  <a:schemeClr val="bg1"/>
                </a:solidFill>
              </a:rPr>
              <a:t>reichenbach</a:t>
            </a:r>
            <a:r>
              <a:rPr lang="en-US" sz="2200" b="1">
                <a:solidFill>
                  <a:schemeClr val="bg1"/>
                </a:solidFill>
              </a:rPr>
              <a:t>,</a:t>
            </a:r>
          </a:p>
          <a:p>
            <a:r>
              <a:rPr lang="en-US" sz="2000" err="1">
                <a:solidFill>
                  <a:schemeClr val="bg1"/>
                </a:solidFill>
              </a:rPr>
              <a:t>fabrizio</a:t>
            </a:r>
            <a:r>
              <a:rPr lang="en-US" sz="2000">
                <a:solidFill>
                  <a:schemeClr val="bg1"/>
                </a:solidFill>
              </a:rPr>
              <a:t> </a:t>
            </a:r>
            <a:r>
              <a:rPr lang="en-US" sz="2000" err="1">
                <a:solidFill>
                  <a:schemeClr val="bg1"/>
                </a:solidFill>
              </a:rPr>
              <a:t>roberts</a:t>
            </a:r>
            <a:r>
              <a:rPr lang="en-US" sz="2000">
                <a:solidFill>
                  <a:schemeClr val="bg1"/>
                </a:solidFill>
              </a:rPr>
              <a:t>, Andrew </a:t>
            </a:r>
            <a:r>
              <a:rPr lang="en-US" sz="2000" err="1">
                <a:solidFill>
                  <a:schemeClr val="bg1"/>
                </a:solidFill>
              </a:rPr>
              <a:t>sapuppo</a:t>
            </a:r>
            <a:r>
              <a:rPr lang="en-US" sz="2000">
                <a:solidFill>
                  <a:schemeClr val="bg1"/>
                </a:solidFill>
              </a:rPr>
              <a:t>, </a:t>
            </a:r>
            <a:r>
              <a:rPr lang="en-US" sz="2200" b="1" u="sng">
                <a:solidFill>
                  <a:schemeClr val="bg1"/>
                </a:solidFill>
              </a:rPr>
              <a:t>Amir </a:t>
            </a:r>
            <a:r>
              <a:rPr lang="en-US" sz="2200" b="1" u="sng" err="1">
                <a:solidFill>
                  <a:schemeClr val="bg1"/>
                </a:solidFill>
              </a:rPr>
              <a:t>tillis</a:t>
            </a:r>
            <a:r>
              <a:rPr lang="en-US" sz="2000">
                <a:solidFill>
                  <a:schemeClr val="bg1"/>
                </a:solidFill>
              </a:rPr>
              <a:t> </a:t>
            </a:r>
          </a:p>
          <a:p>
            <a:endParaRPr lang="en-US" sz="2000">
              <a:solidFill>
                <a:schemeClr val="bg1"/>
              </a:solidFill>
            </a:endParaRPr>
          </a:p>
          <a:p>
            <a:r>
              <a:rPr lang="en-US" sz="2000" b="1" u="sng" err="1">
                <a:solidFill>
                  <a:schemeClr val="bg1"/>
                </a:solidFill>
              </a:rPr>
              <a:t>SponSors</a:t>
            </a:r>
            <a:r>
              <a:rPr lang="en-US" sz="2000">
                <a:solidFill>
                  <a:schemeClr val="bg1"/>
                </a:solidFill>
              </a:rPr>
              <a:t>: Lockheed Martin, Aerospace Corporation, Ball Aerospace </a:t>
            </a:r>
            <a:endParaRPr lang="en-US">
              <a:solidFill>
                <a:schemeClr val="bg1"/>
              </a:solidFill>
            </a:endParaRPr>
          </a:p>
          <a:p>
            <a:endParaRPr lang="en-US" sz="2000">
              <a:solidFill>
                <a:schemeClr val="bg1"/>
              </a:solidFill>
            </a:endParaRPr>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C326EA-D4F0-39A6-032A-C4D8E7DD80D1}"/>
              </a:ext>
            </a:extLst>
          </p:cNvPr>
          <p:cNvSpPr>
            <a:spLocks noGrp="1"/>
          </p:cNvSpPr>
          <p:nvPr>
            <p:ph type="sldNum" sz="quarter" idx="12"/>
          </p:nvPr>
        </p:nvSpPr>
        <p:spPr/>
        <p:txBody>
          <a:bodyPr/>
          <a:lstStyle/>
          <a:p>
            <a:fld id="{5EEB83C2-341F-4C28-A243-1C56DDDA54D3}" type="slidenum">
              <a:rPr lang="en-US" sz="2000" dirty="0" smtClean="0"/>
              <a:t>1</a:t>
            </a:fld>
            <a:endParaRPr lang="en-US" sz="200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F875-1171-1499-665F-7515EBD1EAA1}"/>
              </a:ext>
            </a:extLst>
          </p:cNvPr>
          <p:cNvSpPr>
            <a:spLocks noGrp="1"/>
          </p:cNvSpPr>
          <p:nvPr>
            <p:ph type="title"/>
          </p:nvPr>
        </p:nvSpPr>
        <p:spPr/>
        <p:txBody>
          <a:bodyPr/>
          <a:lstStyle/>
          <a:p>
            <a:r>
              <a:rPr lang="en-US">
                <a:latin typeface="Batang"/>
                <a:ea typeface="Batang"/>
              </a:rPr>
              <a:t>Critical Project Elements - Logistical</a:t>
            </a:r>
            <a:endParaRPr lang="en-US"/>
          </a:p>
        </p:txBody>
      </p:sp>
      <p:graphicFrame>
        <p:nvGraphicFramePr>
          <p:cNvPr id="5" name="Table 5">
            <a:extLst>
              <a:ext uri="{FF2B5EF4-FFF2-40B4-BE49-F238E27FC236}">
                <a16:creationId xmlns:a16="http://schemas.microsoft.com/office/drawing/2014/main" id="{2570AAAB-C5EA-B91B-70B2-1071B498ED8F}"/>
              </a:ext>
            </a:extLst>
          </p:cNvPr>
          <p:cNvGraphicFramePr>
            <a:graphicFrameLocks noGrp="1"/>
          </p:cNvGraphicFramePr>
          <p:nvPr>
            <p:ph idx="1"/>
            <p:extLst>
              <p:ext uri="{D42A27DB-BD31-4B8C-83A1-F6EECF244321}">
                <p14:modId xmlns:p14="http://schemas.microsoft.com/office/powerpoint/2010/main" val="3838006367"/>
              </p:ext>
            </p:extLst>
          </p:nvPr>
        </p:nvGraphicFramePr>
        <p:xfrm>
          <a:off x="571500" y="2076450"/>
          <a:ext cx="11060112" cy="2194560"/>
        </p:xfrm>
        <a:graphic>
          <a:graphicData uri="http://schemas.openxmlformats.org/drawingml/2006/table">
            <a:tbl>
              <a:tblPr firstRow="1" bandRow="1">
                <a:tableStyleId>{D27102A9-8310-4765-A935-A1911B00CA55}</a:tableStyleId>
              </a:tblPr>
              <a:tblGrid>
                <a:gridCol w="5530056">
                  <a:extLst>
                    <a:ext uri="{9D8B030D-6E8A-4147-A177-3AD203B41FA5}">
                      <a16:colId xmlns:a16="http://schemas.microsoft.com/office/drawing/2014/main" val="1160151650"/>
                    </a:ext>
                  </a:extLst>
                </a:gridCol>
                <a:gridCol w="5530056">
                  <a:extLst>
                    <a:ext uri="{9D8B030D-6E8A-4147-A177-3AD203B41FA5}">
                      <a16:colId xmlns:a16="http://schemas.microsoft.com/office/drawing/2014/main" val="3336916422"/>
                    </a:ext>
                  </a:extLst>
                </a:gridCol>
              </a:tblGrid>
              <a:tr h="365342">
                <a:tc>
                  <a:txBody>
                    <a:bodyPr/>
                    <a:lstStyle/>
                    <a:p>
                      <a:r>
                        <a:rPr lang="en-US"/>
                        <a:t>CPE</a:t>
                      </a:r>
                    </a:p>
                  </a:txBody>
                  <a:tcPr>
                    <a:lnL w="12700">
                      <a:solidFill>
                        <a:schemeClr val="tx1"/>
                      </a:solidFill>
                    </a:lnL>
                    <a:lnR w="12700">
                      <a:solidFill>
                        <a:schemeClr val="tx1"/>
                      </a:solidFill>
                    </a:lnR>
                  </a:tcPr>
                </a:tc>
                <a:tc>
                  <a:txBody>
                    <a:bodyPr/>
                    <a:lstStyle/>
                    <a:p>
                      <a:r>
                        <a:rPr lang="en-US"/>
                        <a:t>Description</a:t>
                      </a:r>
                    </a:p>
                  </a:txBody>
                  <a:tcPr>
                    <a:lnL w="12700">
                      <a:solidFill>
                        <a:schemeClr val="tx1"/>
                      </a:solidFill>
                    </a:lnL>
                    <a:lnR w="12700">
                      <a:solidFill>
                        <a:schemeClr val="tx1"/>
                      </a:solidFill>
                    </a:lnR>
                  </a:tcPr>
                </a:tc>
                <a:extLst>
                  <a:ext uri="{0D108BD9-81ED-4DB2-BD59-A6C34878D82A}">
                    <a16:rowId xmlns:a16="http://schemas.microsoft.com/office/drawing/2014/main" val="2371615478"/>
                  </a:ext>
                </a:extLst>
              </a:tr>
              <a:tr h="907056">
                <a:tc>
                  <a:txBody>
                    <a:bodyPr/>
                    <a:lstStyle/>
                    <a:p>
                      <a:r>
                        <a:rPr lang="en-US"/>
                        <a:t>Risk Reduction Hardware Demonstration</a:t>
                      </a:r>
                    </a:p>
                  </a:txBody>
                  <a:tcPr>
                    <a:lnL w="12700">
                      <a:solidFill>
                        <a:schemeClr val="tx1"/>
                      </a:solidFill>
                    </a:lnL>
                    <a:lnR w="12700" cap="flat" cmpd="sng" algn="ctr">
                      <a:solidFill>
                        <a:schemeClr val="tx1"/>
                      </a:solidFill>
                      <a:prstDash val="solid"/>
                      <a:round/>
                      <a:headEnd type="none" w="med" len="med"/>
                      <a:tailEnd type="none" w="med" len="med"/>
                    </a:lnR>
                  </a:tcPr>
                </a:tc>
                <a:tc>
                  <a:txBody>
                    <a:bodyPr/>
                    <a:lstStyle/>
                    <a:p>
                      <a:pPr marL="285750" indent="-285750">
                        <a:buFont typeface="Arial"/>
                        <a:buChar char="•"/>
                      </a:pPr>
                      <a:r>
                        <a:rPr lang="en-US"/>
                        <a:t>Assess infrastructure risk</a:t>
                      </a:r>
                    </a:p>
                    <a:p>
                      <a:pPr marL="285750" lvl="0" indent="-285750">
                        <a:buFont typeface="Arial"/>
                        <a:buChar char="•"/>
                      </a:pPr>
                      <a:r>
                        <a:rPr lang="en-US"/>
                        <a:t>Research and testing to minimize risk</a:t>
                      </a:r>
                    </a:p>
                    <a:p>
                      <a:pPr marL="285750" lvl="0" indent="-285750">
                        <a:buFont typeface="Arial"/>
                        <a:buChar char="•"/>
                      </a:pPr>
                      <a:r>
                        <a:rPr lang="en-US" sz="1800" b="0" i="0" u="none" strike="noStrike" noProof="0">
                          <a:latin typeface="Avenir Next LT Pro Light"/>
                        </a:rPr>
                        <a:t>Building hardware prototype </a:t>
                      </a:r>
                    </a:p>
                  </a:txBody>
                  <a:tcPr>
                    <a:lnL w="12700" cap="flat" cmpd="sng" algn="ctr">
                      <a:solidFill>
                        <a:schemeClr val="tx1"/>
                      </a:solidFill>
                      <a:prstDash val="solid"/>
                      <a:round/>
                      <a:headEnd type="none" w="med" len="med"/>
                      <a:tailEnd type="none" w="med" len="med"/>
                    </a:lnL>
                    <a:lnR w="12700">
                      <a:solidFill>
                        <a:schemeClr val="tx1"/>
                      </a:solidFill>
                    </a:lnR>
                  </a:tcPr>
                </a:tc>
                <a:extLst>
                  <a:ext uri="{0D108BD9-81ED-4DB2-BD59-A6C34878D82A}">
                    <a16:rowId xmlns:a16="http://schemas.microsoft.com/office/drawing/2014/main" val="1205680297"/>
                  </a:ext>
                </a:extLst>
              </a:tr>
              <a:tr h="907056">
                <a:tc>
                  <a:txBody>
                    <a:bodyPr/>
                    <a:lstStyle/>
                    <a:p>
                      <a:r>
                        <a:rPr lang="en-US"/>
                        <a:t>Land Rights and Policy</a:t>
                      </a:r>
                    </a:p>
                  </a:txBody>
                  <a:tcPr>
                    <a:lnL w="12700">
                      <a:solidFill>
                        <a:schemeClr val="tx1"/>
                      </a:solidFill>
                    </a:lnL>
                    <a:lnR w="12700">
                      <a:solidFill>
                        <a:schemeClr val="tx1"/>
                      </a:solidFill>
                    </a:lnR>
                  </a:tcPr>
                </a:tc>
                <a:tc>
                  <a:txBody>
                    <a:bodyPr/>
                    <a:lstStyle/>
                    <a:p>
                      <a:pPr marL="285750" indent="-285750">
                        <a:buFont typeface="Arial"/>
                        <a:buChar char="•"/>
                      </a:pPr>
                      <a:r>
                        <a:rPr lang="en-US"/>
                        <a:t>Minimum policy to make infrastructure possible</a:t>
                      </a:r>
                    </a:p>
                    <a:p>
                      <a:pPr marL="285750" lvl="0" indent="-285750">
                        <a:buFont typeface="Arial"/>
                        <a:buChar char="•"/>
                      </a:pPr>
                      <a:r>
                        <a:rPr lang="en-US"/>
                        <a:t>Laws and regulations around launching and cislunar infrastructure</a:t>
                      </a:r>
                    </a:p>
                  </a:txBody>
                  <a:tcPr>
                    <a:lnL w="12700">
                      <a:solidFill>
                        <a:schemeClr val="tx1"/>
                      </a:solidFill>
                    </a:lnL>
                    <a:lnR w="12700">
                      <a:solidFill>
                        <a:schemeClr val="tx1"/>
                      </a:solidFill>
                    </a:lnR>
                  </a:tcPr>
                </a:tc>
                <a:extLst>
                  <a:ext uri="{0D108BD9-81ED-4DB2-BD59-A6C34878D82A}">
                    <a16:rowId xmlns:a16="http://schemas.microsoft.com/office/drawing/2014/main" val="216465132"/>
                  </a:ext>
                </a:extLst>
              </a:tr>
            </a:tbl>
          </a:graphicData>
        </a:graphic>
      </p:graphicFrame>
      <p:sp>
        <p:nvSpPr>
          <p:cNvPr id="3" name="Slide Number Placeholder 2">
            <a:extLst>
              <a:ext uri="{FF2B5EF4-FFF2-40B4-BE49-F238E27FC236}">
                <a16:creationId xmlns:a16="http://schemas.microsoft.com/office/drawing/2014/main" id="{5EA13755-E86D-6CE7-1DE9-1B116CE6A199}"/>
              </a:ext>
            </a:extLst>
          </p:cNvPr>
          <p:cNvSpPr>
            <a:spLocks noGrp="1"/>
          </p:cNvSpPr>
          <p:nvPr>
            <p:ph type="sldNum" sz="quarter" idx="12"/>
          </p:nvPr>
        </p:nvSpPr>
        <p:spPr/>
        <p:txBody>
          <a:bodyPr/>
          <a:lstStyle/>
          <a:p>
            <a:fld id="{5EEB83C2-341F-4C28-A243-1C56DDDA54D3}" type="slidenum">
              <a:rPr lang="en-US" sz="2400" dirty="0" smtClean="0"/>
              <a:t>10</a:t>
            </a:fld>
            <a:endParaRPr lang="en-US" sz="2400"/>
          </a:p>
        </p:txBody>
      </p:sp>
      <p:sp>
        <p:nvSpPr>
          <p:cNvPr id="4" name="Google Shape;126;p16">
            <a:extLst>
              <a:ext uri="{FF2B5EF4-FFF2-40B4-BE49-F238E27FC236}">
                <a16:creationId xmlns:a16="http://schemas.microsoft.com/office/drawing/2014/main" id="{4241F23B-B859-2366-6832-314EDA290496}"/>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6" name="Google Shape;123;p16">
            <a:extLst>
              <a:ext uri="{FF2B5EF4-FFF2-40B4-BE49-F238E27FC236}">
                <a16:creationId xmlns:a16="http://schemas.microsoft.com/office/drawing/2014/main" id="{E52BC70A-9A63-233C-1B4E-3F7BC1697760}"/>
              </a:ext>
            </a:extLst>
          </p:cNvPr>
          <p:cNvSpPr/>
          <p:nvPr/>
        </p:nvSpPr>
        <p:spPr>
          <a:xfrm>
            <a:off x="4096074" y="6492055"/>
            <a:ext cx="1839553" cy="242564"/>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7" name="Google Shape;123;p16">
            <a:extLst>
              <a:ext uri="{FF2B5EF4-FFF2-40B4-BE49-F238E27FC236}">
                <a16:creationId xmlns:a16="http://schemas.microsoft.com/office/drawing/2014/main" id="{44646531-B968-AF02-A6E2-C660EDCD8A03}"/>
              </a:ext>
            </a:extLst>
          </p:cNvPr>
          <p:cNvSpPr/>
          <p:nvPr/>
        </p:nvSpPr>
        <p:spPr>
          <a:xfrm>
            <a:off x="5937958" y="6491628"/>
            <a:ext cx="1935655" cy="24299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8" name="Google Shape;123;p16">
            <a:extLst>
              <a:ext uri="{FF2B5EF4-FFF2-40B4-BE49-F238E27FC236}">
                <a16:creationId xmlns:a16="http://schemas.microsoft.com/office/drawing/2014/main" id="{B6BBD770-BC1D-0B33-C3DB-3BE330021CCE}"/>
              </a:ext>
            </a:extLst>
          </p:cNvPr>
          <p:cNvSpPr/>
          <p:nvPr/>
        </p:nvSpPr>
        <p:spPr>
          <a:xfrm>
            <a:off x="9650668" y="6482153"/>
            <a:ext cx="1583979" cy="219012"/>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9" name="Google Shape;123;p16">
            <a:extLst>
              <a:ext uri="{FF2B5EF4-FFF2-40B4-BE49-F238E27FC236}">
                <a16:creationId xmlns:a16="http://schemas.microsoft.com/office/drawing/2014/main" id="{148FF396-3FC3-1B89-07F5-F1A011C97F70}"/>
              </a:ext>
            </a:extLst>
          </p:cNvPr>
          <p:cNvSpPr/>
          <p:nvPr/>
        </p:nvSpPr>
        <p:spPr>
          <a:xfrm>
            <a:off x="7875943" y="6482153"/>
            <a:ext cx="1772395" cy="219012"/>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0" name="Google Shape;123;p16">
            <a:extLst>
              <a:ext uri="{FF2B5EF4-FFF2-40B4-BE49-F238E27FC236}">
                <a16:creationId xmlns:a16="http://schemas.microsoft.com/office/drawing/2014/main" id="{5EB9AA7D-5702-8AD8-A74D-A6ADF409D64A}"/>
              </a:ext>
            </a:extLst>
          </p:cNvPr>
          <p:cNvSpPr/>
          <p:nvPr/>
        </p:nvSpPr>
        <p:spPr>
          <a:xfrm>
            <a:off x="2261667" y="6482369"/>
            <a:ext cx="1832077" cy="27548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spTree>
    <p:extLst>
      <p:ext uri="{BB962C8B-B14F-4D97-AF65-F5344CB8AC3E}">
        <p14:creationId xmlns:p14="http://schemas.microsoft.com/office/powerpoint/2010/main" val="1109668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F875-1171-1499-665F-7515EBD1EAA1}"/>
              </a:ext>
            </a:extLst>
          </p:cNvPr>
          <p:cNvSpPr>
            <a:spLocks noGrp="1"/>
          </p:cNvSpPr>
          <p:nvPr>
            <p:ph type="title"/>
          </p:nvPr>
        </p:nvSpPr>
        <p:spPr/>
        <p:txBody>
          <a:bodyPr/>
          <a:lstStyle/>
          <a:p>
            <a:r>
              <a:rPr lang="en-US">
                <a:latin typeface="Batang"/>
                <a:ea typeface="Batang"/>
              </a:rPr>
              <a:t>Critical Project Elements - Financial</a:t>
            </a:r>
            <a:endParaRPr lang="en-US"/>
          </a:p>
        </p:txBody>
      </p:sp>
      <p:graphicFrame>
        <p:nvGraphicFramePr>
          <p:cNvPr id="5" name="Table 5">
            <a:extLst>
              <a:ext uri="{FF2B5EF4-FFF2-40B4-BE49-F238E27FC236}">
                <a16:creationId xmlns:a16="http://schemas.microsoft.com/office/drawing/2014/main" id="{2570AAAB-C5EA-B91B-70B2-1071B498ED8F}"/>
              </a:ext>
            </a:extLst>
          </p:cNvPr>
          <p:cNvGraphicFramePr>
            <a:graphicFrameLocks noGrp="1"/>
          </p:cNvGraphicFramePr>
          <p:nvPr>
            <p:ph idx="1"/>
            <p:extLst>
              <p:ext uri="{D42A27DB-BD31-4B8C-83A1-F6EECF244321}">
                <p14:modId xmlns:p14="http://schemas.microsoft.com/office/powerpoint/2010/main" val="295429863"/>
              </p:ext>
            </p:extLst>
          </p:nvPr>
        </p:nvGraphicFramePr>
        <p:xfrm>
          <a:off x="571500" y="2076450"/>
          <a:ext cx="11060112" cy="1828800"/>
        </p:xfrm>
        <a:graphic>
          <a:graphicData uri="http://schemas.openxmlformats.org/drawingml/2006/table">
            <a:tbl>
              <a:tblPr firstRow="1" bandRow="1">
                <a:tableStyleId>{D27102A9-8310-4765-A935-A1911B00CA55}</a:tableStyleId>
              </a:tblPr>
              <a:tblGrid>
                <a:gridCol w="5530056">
                  <a:extLst>
                    <a:ext uri="{9D8B030D-6E8A-4147-A177-3AD203B41FA5}">
                      <a16:colId xmlns:a16="http://schemas.microsoft.com/office/drawing/2014/main" val="1160151650"/>
                    </a:ext>
                  </a:extLst>
                </a:gridCol>
                <a:gridCol w="5530056">
                  <a:extLst>
                    <a:ext uri="{9D8B030D-6E8A-4147-A177-3AD203B41FA5}">
                      <a16:colId xmlns:a16="http://schemas.microsoft.com/office/drawing/2014/main" val="3336916422"/>
                    </a:ext>
                  </a:extLst>
                </a:gridCol>
              </a:tblGrid>
              <a:tr h="365342">
                <a:tc>
                  <a:txBody>
                    <a:bodyPr/>
                    <a:lstStyle/>
                    <a:p>
                      <a:r>
                        <a:rPr lang="en-US"/>
                        <a:t>CPE</a:t>
                      </a:r>
                    </a:p>
                  </a:txBody>
                  <a:tcPr>
                    <a:lnL w="12700">
                      <a:solidFill>
                        <a:schemeClr val="tx1"/>
                      </a:solidFill>
                    </a:lnL>
                    <a:lnR w="12700">
                      <a:solidFill>
                        <a:schemeClr val="tx1"/>
                      </a:solidFill>
                    </a:lnR>
                  </a:tcPr>
                </a:tc>
                <a:tc>
                  <a:txBody>
                    <a:bodyPr/>
                    <a:lstStyle/>
                    <a:p>
                      <a:r>
                        <a:rPr lang="en-US"/>
                        <a:t>Description</a:t>
                      </a:r>
                    </a:p>
                  </a:txBody>
                  <a:tcPr>
                    <a:lnL w="12700">
                      <a:solidFill>
                        <a:schemeClr val="tx1"/>
                      </a:solidFill>
                    </a:lnL>
                    <a:lnR w="12700">
                      <a:solidFill>
                        <a:schemeClr val="tx1"/>
                      </a:solidFill>
                    </a:lnR>
                  </a:tcPr>
                </a:tc>
                <a:extLst>
                  <a:ext uri="{0D108BD9-81ED-4DB2-BD59-A6C34878D82A}">
                    <a16:rowId xmlns:a16="http://schemas.microsoft.com/office/drawing/2014/main" val="2371615478"/>
                  </a:ext>
                </a:extLst>
              </a:tr>
              <a:tr h="907056">
                <a:tc>
                  <a:txBody>
                    <a:bodyPr/>
                    <a:lstStyle/>
                    <a:p>
                      <a:r>
                        <a:rPr lang="en-US"/>
                        <a:t>Return on Investment</a:t>
                      </a:r>
                    </a:p>
                  </a:txBody>
                  <a:tcPr>
                    <a:lnL w="12700">
                      <a:solidFill>
                        <a:schemeClr val="tx1"/>
                      </a:solidFill>
                    </a:lnL>
                    <a:lnR w="12700" cap="flat" cmpd="sng" algn="ctr">
                      <a:solidFill>
                        <a:schemeClr val="tx1"/>
                      </a:solidFill>
                      <a:prstDash val="solid"/>
                      <a:round/>
                      <a:headEnd type="none" w="med" len="med"/>
                      <a:tailEnd type="none" w="med" len="med"/>
                    </a:lnR>
                  </a:tcPr>
                </a:tc>
                <a:tc>
                  <a:txBody>
                    <a:bodyPr/>
                    <a:lstStyle/>
                    <a:p>
                      <a:pPr marL="285750" indent="-285750">
                        <a:buFont typeface="Arial"/>
                        <a:buChar char="•"/>
                      </a:pPr>
                      <a:r>
                        <a:rPr lang="en-US"/>
                        <a:t>Cost of current resources</a:t>
                      </a:r>
                    </a:p>
                    <a:p>
                      <a:pPr marL="285750" lvl="0" indent="-285750">
                        <a:buFont typeface="Arial"/>
                        <a:buChar char="•"/>
                      </a:pPr>
                      <a:r>
                        <a:rPr lang="en-US"/>
                        <a:t>Most necessary resources</a:t>
                      </a:r>
                    </a:p>
                    <a:p>
                      <a:pPr marL="285750" lvl="0" indent="-285750">
                        <a:buFont typeface="Arial"/>
                        <a:buChar char="•"/>
                      </a:pPr>
                      <a:r>
                        <a:rPr lang="en-US" sz="1800" b="0" i="0" u="none" strike="noStrike" noProof="0">
                          <a:latin typeface="Avenir Next LT Pro Light"/>
                        </a:rPr>
                        <a:t>Most valuable resources</a:t>
                      </a:r>
                      <a:endParaRPr lang="en-US"/>
                    </a:p>
                    <a:p>
                      <a:pPr marL="285750" lvl="0" indent="-285750">
                        <a:buFont typeface="Arial"/>
                        <a:buChar char="•"/>
                      </a:pPr>
                      <a:r>
                        <a:rPr lang="en-US"/>
                        <a:t>Distribution processes</a:t>
                      </a:r>
                    </a:p>
                    <a:p>
                      <a:pPr marL="285750" lvl="0" indent="-285750">
                        <a:buFont typeface="Arial"/>
                        <a:buChar char="•"/>
                      </a:pPr>
                      <a:endParaRPr lang="en-US"/>
                    </a:p>
                  </a:txBody>
                  <a:tcPr>
                    <a:lnL w="12700" cap="flat" cmpd="sng" algn="ctr">
                      <a:solidFill>
                        <a:schemeClr val="tx1"/>
                      </a:solidFill>
                      <a:prstDash val="solid"/>
                      <a:round/>
                      <a:headEnd type="none" w="med" len="med"/>
                      <a:tailEnd type="none" w="med" len="med"/>
                    </a:lnL>
                    <a:lnR w="12700">
                      <a:solidFill>
                        <a:schemeClr val="tx1"/>
                      </a:solidFill>
                    </a:lnR>
                  </a:tcPr>
                </a:tc>
                <a:extLst>
                  <a:ext uri="{0D108BD9-81ED-4DB2-BD59-A6C34878D82A}">
                    <a16:rowId xmlns:a16="http://schemas.microsoft.com/office/drawing/2014/main" val="1205680297"/>
                  </a:ext>
                </a:extLst>
              </a:tr>
            </a:tbl>
          </a:graphicData>
        </a:graphic>
      </p:graphicFrame>
      <p:sp>
        <p:nvSpPr>
          <p:cNvPr id="3" name="Slide Number Placeholder 2">
            <a:extLst>
              <a:ext uri="{FF2B5EF4-FFF2-40B4-BE49-F238E27FC236}">
                <a16:creationId xmlns:a16="http://schemas.microsoft.com/office/drawing/2014/main" id="{0812A0B2-61E7-E2F8-1E01-7BB055901494}"/>
              </a:ext>
            </a:extLst>
          </p:cNvPr>
          <p:cNvSpPr>
            <a:spLocks noGrp="1"/>
          </p:cNvSpPr>
          <p:nvPr>
            <p:ph type="sldNum" sz="quarter" idx="12"/>
          </p:nvPr>
        </p:nvSpPr>
        <p:spPr/>
        <p:txBody>
          <a:bodyPr/>
          <a:lstStyle/>
          <a:p>
            <a:fld id="{5EEB83C2-341F-4C28-A243-1C56DDDA54D3}" type="slidenum">
              <a:rPr lang="en-US" sz="2400" dirty="0" smtClean="0"/>
              <a:t>11</a:t>
            </a:fld>
            <a:endParaRPr lang="en-US" sz="1800"/>
          </a:p>
        </p:txBody>
      </p:sp>
      <p:sp>
        <p:nvSpPr>
          <p:cNvPr id="4" name="Google Shape;126;p16">
            <a:extLst>
              <a:ext uri="{FF2B5EF4-FFF2-40B4-BE49-F238E27FC236}">
                <a16:creationId xmlns:a16="http://schemas.microsoft.com/office/drawing/2014/main" id="{9D086830-2DAC-8A43-743B-C69C856C47C3}"/>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6" name="Google Shape;123;p16">
            <a:extLst>
              <a:ext uri="{FF2B5EF4-FFF2-40B4-BE49-F238E27FC236}">
                <a16:creationId xmlns:a16="http://schemas.microsoft.com/office/drawing/2014/main" id="{5B040B77-AC1C-9298-80C2-F06BB589AB88}"/>
              </a:ext>
            </a:extLst>
          </p:cNvPr>
          <p:cNvSpPr/>
          <p:nvPr/>
        </p:nvSpPr>
        <p:spPr>
          <a:xfrm>
            <a:off x="4096074" y="6492055"/>
            <a:ext cx="1839553" cy="242564"/>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7" name="Google Shape;123;p16">
            <a:extLst>
              <a:ext uri="{FF2B5EF4-FFF2-40B4-BE49-F238E27FC236}">
                <a16:creationId xmlns:a16="http://schemas.microsoft.com/office/drawing/2014/main" id="{4DD3FCB1-D897-7450-DF0D-5CDBE008F3BD}"/>
              </a:ext>
            </a:extLst>
          </p:cNvPr>
          <p:cNvSpPr/>
          <p:nvPr/>
        </p:nvSpPr>
        <p:spPr>
          <a:xfrm>
            <a:off x="5937958" y="6491628"/>
            <a:ext cx="1935655" cy="24299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8" name="Google Shape;123;p16">
            <a:extLst>
              <a:ext uri="{FF2B5EF4-FFF2-40B4-BE49-F238E27FC236}">
                <a16:creationId xmlns:a16="http://schemas.microsoft.com/office/drawing/2014/main" id="{B7A1142A-7F0B-6B11-4DB5-2325796962B0}"/>
              </a:ext>
            </a:extLst>
          </p:cNvPr>
          <p:cNvSpPr/>
          <p:nvPr/>
        </p:nvSpPr>
        <p:spPr>
          <a:xfrm>
            <a:off x="9650668" y="6482153"/>
            <a:ext cx="1583979" cy="219012"/>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9" name="Google Shape;123;p16">
            <a:extLst>
              <a:ext uri="{FF2B5EF4-FFF2-40B4-BE49-F238E27FC236}">
                <a16:creationId xmlns:a16="http://schemas.microsoft.com/office/drawing/2014/main" id="{ED20F686-88D3-57D3-1120-FA72D24EE5AB}"/>
              </a:ext>
            </a:extLst>
          </p:cNvPr>
          <p:cNvSpPr/>
          <p:nvPr/>
        </p:nvSpPr>
        <p:spPr>
          <a:xfrm>
            <a:off x="7875943" y="6482153"/>
            <a:ext cx="1772395" cy="219012"/>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0" name="Google Shape;123;p16">
            <a:extLst>
              <a:ext uri="{FF2B5EF4-FFF2-40B4-BE49-F238E27FC236}">
                <a16:creationId xmlns:a16="http://schemas.microsoft.com/office/drawing/2014/main" id="{B7F344F1-F927-543C-2D8E-7160BC708F1E}"/>
              </a:ext>
            </a:extLst>
          </p:cNvPr>
          <p:cNvSpPr/>
          <p:nvPr/>
        </p:nvSpPr>
        <p:spPr>
          <a:xfrm>
            <a:off x="2261667" y="6482369"/>
            <a:ext cx="1832077" cy="27548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spTree>
    <p:extLst>
      <p:ext uri="{BB962C8B-B14F-4D97-AF65-F5344CB8AC3E}">
        <p14:creationId xmlns:p14="http://schemas.microsoft.com/office/powerpoint/2010/main" val="2076235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0947-3AB3-C29F-2181-4D107B60281A}"/>
              </a:ext>
            </a:extLst>
          </p:cNvPr>
          <p:cNvSpPr>
            <a:spLocks noGrp="1"/>
          </p:cNvSpPr>
          <p:nvPr>
            <p:ph type="title"/>
          </p:nvPr>
        </p:nvSpPr>
        <p:spPr/>
        <p:txBody>
          <a:bodyPr/>
          <a:lstStyle/>
          <a:p>
            <a:r>
              <a:rPr lang="en-US"/>
              <a:t>CPE Limiting Requirements &amp; Risk</a:t>
            </a:r>
          </a:p>
        </p:txBody>
      </p:sp>
      <p:sp>
        <p:nvSpPr>
          <p:cNvPr id="3" name="Content Placeholder 2">
            <a:extLst>
              <a:ext uri="{FF2B5EF4-FFF2-40B4-BE49-F238E27FC236}">
                <a16:creationId xmlns:a16="http://schemas.microsoft.com/office/drawing/2014/main" id="{AE6C6D97-0317-A368-0FD5-F2B72410703A}"/>
              </a:ext>
            </a:extLst>
          </p:cNvPr>
          <p:cNvSpPr>
            <a:spLocks noGrp="1"/>
          </p:cNvSpPr>
          <p:nvPr>
            <p:ph idx="1"/>
          </p:nvPr>
        </p:nvSpPr>
        <p:spPr/>
        <p:txBody>
          <a:bodyPr vert="horz" lIns="91440" tIns="45720" rIns="91440" bIns="45720" rtlCol="0" anchor="t">
            <a:normAutofit/>
          </a:bodyPr>
          <a:lstStyle/>
          <a:p>
            <a:pPr marL="0" indent="0">
              <a:buNone/>
            </a:pPr>
            <a:r>
              <a:rPr lang="en-US"/>
              <a:t>Limiting Requirements:</a:t>
            </a:r>
          </a:p>
          <a:p>
            <a:pPr marL="342900" indent="-342900"/>
            <a:r>
              <a:rPr lang="en-US"/>
              <a:t>Cislunar Space </a:t>
            </a:r>
          </a:p>
          <a:p>
            <a:pPr marL="342900" indent="-342900"/>
            <a:r>
              <a:rPr lang="en-US"/>
              <a:t>Resource Availability</a:t>
            </a:r>
          </a:p>
          <a:p>
            <a:pPr marL="342900" indent="-342900"/>
            <a:r>
              <a:rPr lang="en-US"/>
              <a:t>Technology </a:t>
            </a:r>
          </a:p>
          <a:p>
            <a:pPr marL="0" indent="0">
              <a:buNone/>
            </a:pPr>
            <a:r>
              <a:rPr lang="en-US"/>
              <a:t>Risk:</a:t>
            </a:r>
          </a:p>
          <a:p>
            <a:pPr marL="342900" indent="-342900"/>
            <a:r>
              <a:rPr lang="en-US"/>
              <a:t>Financial (ROI)</a:t>
            </a:r>
          </a:p>
          <a:p>
            <a:pPr marL="342900" indent="-342900"/>
            <a:r>
              <a:rPr lang="en-US"/>
              <a:t>Infrastructure Deployment</a:t>
            </a:r>
          </a:p>
          <a:p>
            <a:pPr marL="342900" indent="-342900"/>
            <a:r>
              <a:rPr lang="en-US"/>
              <a:t>Operations</a:t>
            </a:r>
          </a:p>
          <a:p>
            <a:pPr marL="342900" indent="-342900"/>
            <a:endParaRPr lang="en-US"/>
          </a:p>
          <a:p>
            <a:pPr marL="342900" indent="-342900"/>
            <a:endParaRPr lang="en-US"/>
          </a:p>
          <a:p>
            <a:pPr marL="0" indent="0">
              <a:buNone/>
            </a:pPr>
            <a:endParaRPr lang="en-US"/>
          </a:p>
          <a:p>
            <a:endParaRPr lang="en-US"/>
          </a:p>
          <a:p>
            <a:pPr marL="342900" indent="-342900"/>
            <a:endParaRPr lang="en-US"/>
          </a:p>
        </p:txBody>
      </p:sp>
      <p:sp>
        <p:nvSpPr>
          <p:cNvPr id="4" name="Slide Number Placeholder 3">
            <a:extLst>
              <a:ext uri="{FF2B5EF4-FFF2-40B4-BE49-F238E27FC236}">
                <a16:creationId xmlns:a16="http://schemas.microsoft.com/office/drawing/2014/main" id="{620EF5C4-85BC-6341-0204-37BC4079E0D7}"/>
              </a:ext>
            </a:extLst>
          </p:cNvPr>
          <p:cNvSpPr>
            <a:spLocks noGrp="1"/>
          </p:cNvSpPr>
          <p:nvPr>
            <p:ph type="sldNum" sz="quarter" idx="12"/>
          </p:nvPr>
        </p:nvSpPr>
        <p:spPr/>
        <p:txBody>
          <a:bodyPr/>
          <a:lstStyle/>
          <a:p>
            <a:fld id="{5EEB83C2-341F-4C28-A243-1C56DDDA54D3}" type="slidenum">
              <a:rPr lang="en-US" sz="2400" smtClean="0"/>
              <a:t>12</a:t>
            </a:fld>
            <a:endParaRPr lang="en-US" sz="2400"/>
          </a:p>
        </p:txBody>
      </p:sp>
      <p:sp>
        <p:nvSpPr>
          <p:cNvPr id="5" name="Google Shape;126;p16">
            <a:extLst>
              <a:ext uri="{FF2B5EF4-FFF2-40B4-BE49-F238E27FC236}">
                <a16:creationId xmlns:a16="http://schemas.microsoft.com/office/drawing/2014/main" id="{C7C545F2-3ECA-4BFF-ED56-C7E626B54D86}"/>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6" name="Google Shape;123;p16">
            <a:extLst>
              <a:ext uri="{FF2B5EF4-FFF2-40B4-BE49-F238E27FC236}">
                <a16:creationId xmlns:a16="http://schemas.microsoft.com/office/drawing/2014/main" id="{77739F86-4B16-76AA-DE59-6BA433D26A5A}"/>
              </a:ext>
            </a:extLst>
          </p:cNvPr>
          <p:cNvSpPr/>
          <p:nvPr/>
        </p:nvSpPr>
        <p:spPr>
          <a:xfrm>
            <a:off x="4096074" y="6492055"/>
            <a:ext cx="1839553" cy="242564"/>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7" name="Google Shape;123;p16">
            <a:extLst>
              <a:ext uri="{FF2B5EF4-FFF2-40B4-BE49-F238E27FC236}">
                <a16:creationId xmlns:a16="http://schemas.microsoft.com/office/drawing/2014/main" id="{17827E18-3D45-2B09-1421-F0EC1E5AF580}"/>
              </a:ext>
            </a:extLst>
          </p:cNvPr>
          <p:cNvSpPr/>
          <p:nvPr/>
        </p:nvSpPr>
        <p:spPr>
          <a:xfrm>
            <a:off x="5937958" y="6491628"/>
            <a:ext cx="1935655" cy="24299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8" name="Google Shape;123;p16">
            <a:extLst>
              <a:ext uri="{FF2B5EF4-FFF2-40B4-BE49-F238E27FC236}">
                <a16:creationId xmlns:a16="http://schemas.microsoft.com/office/drawing/2014/main" id="{BE72141A-1E3D-ADBE-C951-025642B07F63}"/>
              </a:ext>
            </a:extLst>
          </p:cNvPr>
          <p:cNvSpPr/>
          <p:nvPr/>
        </p:nvSpPr>
        <p:spPr>
          <a:xfrm>
            <a:off x="9650668" y="6482153"/>
            <a:ext cx="1583979" cy="219012"/>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9" name="Google Shape;123;p16">
            <a:extLst>
              <a:ext uri="{FF2B5EF4-FFF2-40B4-BE49-F238E27FC236}">
                <a16:creationId xmlns:a16="http://schemas.microsoft.com/office/drawing/2014/main" id="{40BDFB2D-13B3-D12F-DF80-42EBD0221155}"/>
              </a:ext>
            </a:extLst>
          </p:cNvPr>
          <p:cNvSpPr/>
          <p:nvPr/>
        </p:nvSpPr>
        <p:spPr>
          <a:xfrm>
            <a:off x="7875943" y="6482153"/>
            <a:ext cx="1772395" cy="219012"/>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0" name="Google Shape;123;p16">
            <a:extLst>
              <a:ext uri="{FF2B5EF4-FFF2-40B4-BE49-F238E27FC236}">
                <a16:creationId xmlns:a16="http://schemas.microsoft.com/office/drawing/2014/main" id="{A63D59BD-3A9A-774C-9DA0-AFD3E29A8099}"/>
              </a:ext>
            </a:extLst>
          </p:cNvPr>
          <p:cNvSpPr/>
          <p:nvPr/>
        </p:nvSpPr>
        <p:spPr>
          <a:xfrm>
            <a:off x="2261667" y="6482369"/>
            <a:ext cx="1832077" cy="27548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spTree>
    <p:extLst>
      <p:ext uri="{BB962C8B-B14F-4D97-AF65-F5344CB8AC3E}">
        <p14:creationId xmlns:p14="http://schemas.microsoft.com/office/powerpoint/2010/main" val="228654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404FF-7A8E-F014-7AE7-113BA3D7D982}"/>
              </a:ext>
            </a:extLst>
          </p:cNvPr>
          <p:cNvSpPr>
            <a:spLocks noGrp="1"/>
          </p:cNvSpPr>
          <p:nvPr>
            <p:ph type="title"/>
          </p:nvPr>
        </p:nvSpPr>
        <p:spPr/>
        <p:txBody>
          <a:bodyPr vert="horz" lIns="91440" tIns="45720" rIns="91440" bIns="45720" rtlCol="0" anchor="ctr">
            <a:normAutofit/>
          </a:bodyPr>
          <a:lstStyle/>
          <a:p>
            <a:r>
              <a:rPr lang="en-US">
                <a:latin typeface="Batang"/>
                <a:ea typeface="Batang"/>
              </a:rPr>
              <a:t>Project Trades</a:t>
            </a:r>
            <a:endParaRPr lang="en-US"/>
          </a:p>
        </p:txBody>
      </p:sp>
      <p:sp>
        <p:nvSpPr>
          <p:cNvPr id="3" name="Text Placeholder 2">
            <a:extLst>
              <a:ext uri="{FF2B5EF4-FFF2-40B4-BE49-F238E27FC236}">
                <a16:creationId xmlns:a16="http://schemas.microsoft.com/office/drawing/2014/main" id="{A399A46E-EC35-B8ED-9AE1-FBBA3688E0DA}"/>
              </a:ext>
            </a:extLst>
          </p:cNvPr>
          <p:cNvSpPr>
            <a:spLocks noGrp="1"/>
          </p:cNvSpPr>
          <p:nvPr>
            <p:ph type="body" idx="1"/>
          </p:nvPr>
        </p:nvSpPr>
        <p:spPr/>
        <p:txBody>
          <a:bodyPr/>
          <a:lstStyle/>
          <a:p>
            <a:pPr marL="285750" indent="-285750">
              <a:buChar char="•"/>
            </a:pPr>
            <a:r>
              <a:rPr lang="en-US"/>
              <a:t>Policy</a:t>
            </a:r>
          </a:p>
          <a:p>
            <a:pPr marL="285750" indent="-285750">
              <a:buChar char="•"/>
            </a:pPr>
            <a:r>
              <a:rPr lang="en-US"/>
              <a:t>Grounds systems</a:t>
            </a:r>
          </a:p>
          <a:p>
            <a:pPr marL="285750" indent="-285750">
              <a:buChar char="•"/>
            </a:pPr>
            <a:r>
              <a:rPr lang="en-US"/>
              <a:t>Power Systems</a:t>
            </a:r>
          </a:p>
          <a:p>
            <a:pPr marL="285750" indent="-285750">
              <a:buChar char="•"/>
            </a:pPr>
            <a:r>
              <a:rPr lang="en-US"/>
              <a:t>Return on investment (ROI)</a:t>
            </a:r>
          </a:p>
        </p:txBody>
      </p:sp>
      <p:sp>
        <p:nvSpPr>
          <p:cNvPr id="4" name="Slide Number Placeholder 3">
            <a:extLst>
              <a:ext uri="{FF2B5EF4-FFF2-40B4-BE49-F238E27FC236}">
                <a16:creationId xmlns:a16="http://schemas.microsoft.com/office/drawing/2014/main" id="{9A12B5E9-00E2-C72E-D5D2-9FA66F9B4F7B}"/>
              </a:ext>
            </a:extLst>
          </p:cNvPr>
          <p:cNvSpPr>
            <a:spLocks noGrp="1"/>
          </p:cNvSpPr>
          <p:nvPr>
            <p:ph type="sldNum" sz="quarter" idx="12"/>
          </p:nvPr>
        </p:nvSpPr>
        <p:spPr/>
        <p:txBody>
          <a:bodyPr/>
          <a:lstStyle/>
          <a:p>
            <a:fld id="{5EEB83C2-341F-4C28-A243-1C56DDDA54D3}" type="slidenum">
              <a:rPr lang="en-US" smtClean="0"/>
              <a:t>13</a:t>
            </a:fld>
            <a:endParaRPr lang="en-US"/>
          </a:p>
        </p:txBody>
      </p:sp>
    </p:spTree>
    <p:extLst>
      <p:ext uri="{BB962C8B-B14F-4D97-AF65-F5344CB8AC3E}">
        <p14:creationId xmlns:p14="http://schemas.microsoft.com/office/powerpoint/2010/main" val="2538620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BEE2-E668-32D1-9832-A0E5EEEB334F}"/>
              </a:ext>
            </a:extLst>
          </p:cNvPr>
          <p:cNvSpPr>
            <a:spLocks noGrp="1"/>
          </p:cNvSpPr>
          <p:nvPr>
            <p:ph type="title"/>
          </p:nvPr>
        </p:nvSpPr>
        <p:spPr/>
        <p:txBody>
          <a:bodyPr/>
          <a:lstStyle/>
          <a:p>
            <a:r>
              <a:rPr lang="en-US">
                <a:latin typeface="Batang"/>
                <a:ea typeface="Batang"/>
              </a:rPr>
              <a:t>Policy: Key Requirements</a:t>
            </a:r>
            <a:endParaRPr lang="en-US"/>
          </a:p>
        </p:txBody>
      </p:sp>
      <p:sp>
        <p:nvSpPr>
          <p:cNvPr id="3" name="Content Placeholder 2">
            <a:extLst>
              <a:ext uri="{FF2B5EF4-FFF2-40B4-BE49-F238E27FC236}">
                <a16:creationId xmlns:a16="http://schemas.microsoft.com/office/drawing/2014/main" id="{69250D1E-BC23-F764-2C23-2BD0B829E3DF}"/>
              </a:ext>
            </a:extLst>
          </p:cNvPr>
          <p:cNvSpPr>
            <a:spLocks noGrp="1"/>
          </p:cNvSpPr>
          <p:nvPr>
            <p:ph idx="1"/>
          </p:nvPr>
        </p:nvSpPr>
        <p:spPr/>
        <p:txBody>
          <a:bodyPr vert="horz" lIns="91440" tIns="45720" rIns="91440" bIns="45720" rtlCol="0" anchor="t">
            <a:normAutofit/>
          </a:bodyPr>
          <a:lstStyle/>
          <a:p>
            <a:r>
              <a:rPr lang="en-US"/>
              <a:t>Determine </a:t>
            </a:r>
            <a:r>
              <a:rPr lang="en-US" b="1"/>
              <a:t>Minimum Policy</a:t>
            </a:r>
            <a:r>
              <a:rPr lang="en-US"/>
              <a:t> to </a:t>
            </a:r>
            <a:r>
              <a:rPr lang="en-US" b="1"/>
              <a:t>achieve functional infrastructure on lunar surface</a:t>
            </a:r>
          </a:p>
          <a:p>
            <a:r>
              <a:rPr lang="en-US"/>
              <a:t>Build from </a:t>
            </a:r>
            <a:r>
              <a:rPr lang="en-US" b="1"/>
              <a:t>previous policy</a:t>
            </a:r>
            <a:r>
              <a:rPr lang="en-US"/>
              <a:t> to ensure a correct design choice</a:t>
            </a:r>
          </a:p>
          <a:p>
            <a:r>
              <a:rPr lang="en-US" b="1"/>
              <a:t>Maintain safety and peace between nations</a:t>
            </a:r>
          </a:p>
          <a:p>
            <a:endParaRPr lang="en-US"/>
          </a:p>
        </p:txBody>
      </p:sp>
      <p:sp>
        <p:nvSpPr>
          <p:cNvPr id="4" name="Slide Number Placeholder 3">
            <a:extLst>
              <a:ext uri="{FF2B5EF4-FFF2-40B4-BE49-F238E27FC236}">
                <a16:creationId xmlns:a16="http://schemas.microsoft.com/office/drawing/2014/main" id="{E2E9E4D0-F0A9-929C-DC73-5E286BD8DA35}"/>
              </a:ext>
            </a:extLst>
          </p:cNvPr>
          <p:cNvSpPr>
            <a:spLocks noGrp="1"/>
          </p:cNvSpPr>
          <p:nvPr>
            <p:ph type="sldNum" sz="quarter" idx="12"/>
          </p:nvPr>
        </p:nvSpPr>
        <p:spPr/>
        <p:txBody>
          <a:bodyPr/>
          <a:lstStyle/>
          <a:p>
            <a:fld id="{5EEB83C2-341F-4C28-A243-1C56DDDA54D3}" type="slidenum">
              <a:rPr lang="en-US" sz="2400" dirty="0" smtClean="0"/>
              <a:t>14</a:t>
            </a:fld>
            <a:endParaRPr lang="en-US" sz="2400"/>
          </a:p>
        </p:txBody>
      </p:sp>
      <p:pic>
        <p:nvPicPr>
          <p:cNvPr id="5" name="Picture 5">
            <a:extLst>
              <a:ext uri="{FF2B5EF4-FFF2-40B4-BE49-F238E27FC236}">
                <a16:creationId xmlns:a16="http://schemas.microsoft.com/office/drawing/2014/main" id="{A7EF57E1-13E2-C800-648A-325025FBDB5F}"/>
              </a:ext>
            </a:extLst>
          </p:cNvPr>
          <p:cNvPicPr>
            <a:picLocks noChangeAspect="1"/>
          </p:cNvPicPr>
          <p:nvPr/>
        </p:nvPicPr>
        <p:blipFill>
          <a:blip r:embed="rId3"/>
          <a:stretch>
            <a:fillRect/>
          </a:stretch>
        </p:blipFill>
        <p:spPr>
          <a:xfrm>
            <a:off x="6060375" y="3267618"/>
            <a:ext cx="3960419" cy="2638451"/>
          </a:xfrm>
          <a:prstGeom prst="rect">
            <a:avLst/>
          </a:prstGeom>
        </p:spPr>
      </p:pic>
      <p:sp>
        <p:nvSpPr>
          <p:cNvPr id="6" name="Google Shape;126;p16">
            <a:extLst>
              <a:ext uri="{FF2B5EF4-FFF2-40B4-BE49-F238E27FC236}">
                <a16:creationId xmlns:a16="http://schemas.microsoft.com/office/drawing/2014/main" id="{6BE851B3-DE20-64AD-C7D9-60682CAEF14C}"/>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7" name="Google Shape;123;p16">
            <a:extLst>
              <a:ext uri="{FF2B5EF4-FFF2-40B4-BE49-F238E27FC236}">
                <a16:creationId xmlns:a16="http://schemas.microsoft.com/office/drawing/2014/main" id="{39DE430E-0C00-326C-89DC-B91A546EAA56}"/>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8" name="Google Shape;123;p16">
            <a:extLst>
              <a:ext uri="{FF2B5EF4-FFF2-40B4-BE49-F238E27FC236}">
                <a16:creationId xmlns:a16="http://schemas.microsoft.com/office/drawing/2014/main" id="{3CCCF477-B2AA-D143-61A2-C281B969B63F}"/>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11" name="Google Shape;123;p16">
            <a:extLst>
              <a:ext uri="{FF2B5EF4-FFF2-40B4-BE49-F238E27FC236}">
                <a16:creationId xmlns:a16="http://schemas.microsoft.com/office/drawing/2014/main" id="{25A96C63-6716-40C2-6A4C-22F57773025C}"/>
              </a:ext>
            </a:extLst>
          </p:cNvPr>
          <p:cNvSpPr/>
          <p:nvPr/>
        </p:nvSpPr>
        <p:spPr>
          <a:xfrm>
            <a:off x="3358488" y="6458086"/>
            <a:ext cx="2701888" cy="242648"/>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2130873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B4AA-87A9-2233-BEF7-CFE4E07174FB}"/>
              </a:ext>
            </a:extLst>
          </p:cNvPr>
          <p:cNvSpPr>
            <a:spLocks noGrp="1"/>
          </p:cNvSpPr>
          <p:nvPr>
            <p:ph type="title"/>
          </p:nvPr>
        </p:nvSpPr>
        <p:spPr/>
        <p:txBody>
          <a:bodyPr/>
          <a:lstStyle/>
          <a:p>
            <a:r>
              <a:rPr lang="en-US">
                <a:latin typeface="Batang"/>
                <a:ea typeface="Batang"/>
              </a:rPr>
              <a:t>Policy: Constraints and Interfaces</a:t>
            </a:r>
            <a:endParaRPr lang="en-US"/>
          </a:p>
        </p:txBody>
      </p:sp>
      <p:sp>
        <p:nvSpPr>
          <p:cNvPr id="3" name="Content Placeholder 2">
            <a:extLst>
              <a:ext uri="{FF2B5EF4-FFF2-40B4-BE49-F238E27FC236}">
                <a16:creationId xmlns:a16="http://schemas.microsoft.com/office/drawing/2014/main" id="{FAAF8465-3D28-864A-1992-45940A493E99}"/>
              </a:ext>
            </a:extLst>
          </p:cNvPr>
          <p:cNvSpPr>
            <a:spLocks noGrp="1"/>
          </p:cNvSpPr>
          <p:nvPr>
            <p:ph idx="1"/>
          </p:nvPr>
        </p:nvSpPr>
        <p:spPr/>
        <p:txBody>
          <a:bodyPr vert="horz" lIns="91440" tIns="45720" rIns="91440" bIns="45720" rtlCol="0" anchor="t">
            <a:normAutofit/>
          </a:bodyPr>
          <a:lstStyle/>
          <a:p>
            <a:r>
              <a:rPr lang="en-US"/>
              <a:t>Policy constrained by Cislunar space</a:t>
            </a:r>
          </a:p>
          <a:p>
            <a:r>
              <a:rPr lang="en-US"/>
              <a:t>Constrained by </a:t>
            </a:r>
            <a:r>
              <a:rPr lang="en-US" b="1"/>
              <a:t>international opinions and heritage policy design</a:t>
            </a:r>
          </a:p>
          <a:p>
            <a:pPr>
              <a:buFont typeface="Arial" panose="020B0304020202020204" pitchFamily="34" charset="0"/>
              <a:buChar char="•"/>
            </a:pPr>
            <a:r>
              <a:rPr lang="en-US" b="1"/>
              <a:t>Policy interfaces with all aspects of the infrastructure</a:t>
            </a:r>
          </a:p>
          <a:p>
            <a:pPr lvl="1"/>
            <a:r>
              <a:rPr lang="en-US"/>
              <a:t>Laws and regulations are overarching</a:t>
            </a:r>
          </a:p>
          <a:p>
            <a:endParaRPr lang="en-US"/>
          </a:p>
        </p:txBody>
      </p:sp>
      <p:sp>
        <p:nvSpPr>
          <p:cNvPr id="4" name="Slide Number Placeholder 3">
            <a:extLst>
              <a:ext uri="{FF2B5EF4-FFF2-40B4-BE49-F238E27FC236}">
                <a16:creationId xmlns:a16="http://schemas.microsoft.com/office/drawing/2014/main" id="{FDE2951A-A53D-83BA-7B7B-7ABCD0B5A42D}"/>
              </a:ext>
            </a:extLst>
          </p:cNvPr>
          <p:cNvSpPr>
            <a:spLocks noGrp="1"/>
          </p:cNvSpPr>
          <p:nvPr>
            <p:ph type="sldNum" sz="quarter" idx="12"/>
          </p:nvPr>
        </p:nvSpPr>
        <p:spPr/>
        <p:txBody>
          <a:bodyPr/>
          <a:lstStyle/>
          <a:p>
            <a:fld id="{5EEB83C2-341F-4C28-A243-1C56DDDA54D3}" type="slidenum">
              <a:rPr lang="en-US" sz="2400" smtClean="0"/>
              <a:t>15</a:t>
            </a:fld>
            <a:endParaRPr lang="en-US" sz="2400"/>
          </a:p>
        </p:txBody>
      </p:sp>
      <p:sp>
        <p:nvSpPr>
          <p:cNvPr id="5" name="Google Shape;126;p16">
            <a:extLst>
              <a:ext uri="{FF2B5EF4-FFF2-40B4-BE49-F238E27FC236}">
                <a16:creationId xmlns:a16="http://schemas.microsoft.com/office/drawing/2014/main" id="{6D80D81C-C72D-BA26-80A5-5CE4069415DD}"/>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6" name="Google Shape;123;p16">
            <a:extLst>
              <a:ext uri="{FF2B5EF4-FFF2-40B4-BE49-F238E27FC236}">
                <a16:creationId xmlns:a16="http://schemas.microsoft.com/office/drawing/2014/main" id="{DB74E8F5-9D6C-F4E4-89BF-DDFE590E28D7}"/>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7" name="Google Shape;123;p16">
            <a:extLst>
              <a:ext uri="{FF2B5EF4-FFF2-40B4-BE49-F238E27FC236}">
                <a16:creationId xmlns:a16="http://schemas.microsoft.com/office/drawing/2014/main" id="{C9269D87-76F9-2C65-3DE2-B791F622F2A8}"/>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8" name="Google Shape;123;p16">
            <a:extLst>
              <a:ext uri="{FF2B5EF4-FFF2-40B4-BE49-F238E27FC236}">
                <a16:creationId xmlns:a16="http://schemas.microsoft.com/office/drawing/2014/main" id="{76BB46C5-6954-1FDC-424E-3E4936779A4E}"/>
              </a:ext>
            </a:extLst>
          </p:cNvPr>
          <p:cNvSpPr/>
          <p:nvPr/>
        </p:nvSpPr>
        <p:spPr>
          <a:xfrm>
            <a:off x="3358488" y="6458086"/>
            <a:ext cx="2701888" cy="242648"/>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550052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3782-6CFF-7C3F-AB1B-2648B8BE1DD6}"/>
              </a:ext>
            </a:extLst>
          </p:cNvPr>
          <p:cNvSpPr>
            <a:spLocks noGrp="1"/>
          </p:cNvSpPr>
          <p:nvPr>
            <p:ph type="title"/>
          </p:nvPr>
        </p:nvSpPr>
        <p:spPr/>
        <p:txBody>
          <a:bodyPr/>
          <a:lstStyle/>
          <a:p>
            <a:r>
              <a:rPr lang="en-US">
                <a:latin typeface="Batang"/>
                <a:ea typeface="Batang"/>
              </a:rPr>
              <a:t>Policy Design 1: Previous Policy</a:t>
            </a:r>
            <a:endParaRPr lang="en-US"/>
          </a:p>
        </p:txBody>
      </p:sp>
      <p:sp>
        <p:nvSpPr>
          <p:cNvPr id="3" name="Content Placeholder 2">
            <a:extLst>
              <a:ext uri="{FF2B5EF4-FFF2-40B4-BE49-F238E27FC236}">
                <a16:creationId xmlns:a16="http://schemas.microsoft.com/office/drawing/2014/main" id="{FD7714DB-64E9-F42B-E9CF-B924ED06ED06}"/>
              </a:ext>
            </a:extLst>
          </p:cNvPr>
          <p:cNvSpPr>
            <a:spLocks noGrp="1"/>
          </p:cNvSpPr>
          <p:nvPr>
            <p:ph idx="1"/>
          </p:nvPr>
        </p:nvSpPr>
        <p:spPr/>
        <p:txBody>
          <a:bodyPr vert="horz" lIns="91440" tIns="45720" rIns="91440" bIns="45720" rtlCol="0" anchor="t">
            <a:normAutofit/>
          </a:bodyPr>
          <a:lstStyle/>
          <a:p>
            <a:r>
              <a:rPr lang="en-US"/>
              <a:t>Build from what has already been permitted – heavily weighted</a:t>
            </a:r>
          </a:p>
          <a:p>
            <a:r>
              <a:rPr lang="en-US" b="1"/>
              <a:t>Outer Space Treaty (1966)</a:t>
            </a:r>
          </a:p>
          <a:p>
            <a:pPr lvl="1"/>
            <a:r>
              <a:rPr lang="en-US">
                <a:ea typeface="+mn-lt"/>
                <a:cs typeface="+mn-lt"/>
              </a:rPr>
              <a:t>Outer space cannot be governed by one nation</a:t>
            </a:r>
          </a:p>
          <a:p>
            <a:r>
              <a:rPr lang="en-US" b="1"/>
              <a:t>Lu Initiative (2016)</a:t>
            </a:r>
          </a:p>
          <a:p>
            <a:pPr lvl="1"/>
            <a:r>
              <a:rPr lang="en-US"/>
              <a:t>Private companies can explore space and use resources</a:t>
            </a:r>
          </a:p>
          <a:p>
            <a:r>
              <a:rPr lang="en-US" b="1"/>
              <a:t>Artemis Accords (2020)</a:t>
            </a:r>
          </a:p>
          <a:p>
            <a:pPr lvl="1"/>
            <a:r>
              <a:rPr lang="en-US"/>
              <a:t>Utilize space resources from Moon</a:t>
            </a:r>
          </a:p>
          <a:p>
            <a:pPr lvl="1"/>
            <a:endParaRPr lang="en-US">
              <a:ea typeface="+mn-lt"/>
              <a:cs typeface="+mn-lt"/>
            </a:endParaRPr>
          </a:p>
          <a:p>
            <a:pPr>
              <a:lnSpc>
                <a:spcPct val="100000"/>
              </a:lnSpc>
              <a:spcBef>
                <a:spcPts val="0"/>
              </a:spcBef>
            </a:pPr>
            <a:endParaRPr lang="en-US"/>
          </a:p>
          <a:p>
            <a:pPr lvl="1"/>
            <a:endParaRPr lang="en-US"/>
          </a:p>
        </p:txBody>
      </p:sp>
      <p:sp>
        <p:nvSpPr>
          <p:cNvPr id="4" name="Slide Number Placeholder 3">
            <a:extLst>
              <a:ext uri="{FF2B5EF4-FFF2-40B4-BE49-F238E27FC236}">
                <a16:creationId xmlns:a16="http://schemas.microsoft.com/office/drawing/2014/main" id="{04FB984E-A805-1EB8-0336-F2F82E4358D4}"/>
              </a:ext>
            </a:extLst>
          </p:cNvPr>
          <p:cNvSpPr>
            <a:spLocks noGrp="1"/>
          </p:cNvSpPr>
          <p:nvPr>
            <p:ph type="sldNum" sz="quarter" idx="12"/>
          </p:nvPr>
        </p:nvSpPr>
        <p:spPr/>
        <p:txBody>
          <a:bodyPr/>
          <a:lstStyle/>
          <a:p>
            <a:fld id="{5EEB83C2-341F-4C28-A243-1C56DDDA54D3}" type="slidenum">
              <a:rPr lang="en-US" sz="2400" dirty="0" smtClean="0"/>
              <a:t>16</a:t>
            </a:fld>
            <a:endParaRPr lang="en-US" sz="2400"/>
          </a:p>
        </p:txBody>
      </p:sp>
      <p:sp>
        <p:nvSpPr>
          <p:cNvPr id="5" name="Google Shape;126;p16">
            <a:extLst>
              <a:ext uri="{FF2B5EF4-FFF2-40B4-BE49-F238E27FC236}">
                <a16:creationId xmlns:a16="http://schemas.microsoft.com/office/drawing/2014/main" id="{E502205E-E786-1D08-EA7C-8F56C415F9BF}"/>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t>Policy</a:t>
            </a:r>
          </a:p>
        </p:txBody>
      </p:sp>
      <p:sp>
        <p:nvSpPr>
          <p:cNvPr id="6" name="Google Shape;123;p16">
            <a:extLst>
              <a:ext uri="{FF2B5EF4-FFF2-40B4-BE49-F238E27FC236}">
                <a16:creationId xmlns:a16="http://schemas.microsoft.com/office/drawing/2014/main" id="{DB74EC8D-5EE6-1ABE-9F27-7A86C4216E6C}"/>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t>Ground</a:t>
            </a:r>
            <a:endParaRPr sz="1200" b="1"/>
          </a:p>
        </p:txBody>
      </p:sp>
      <p:sp>
        <p:nvSpPr>
          <p:cNvPr id="7" name="Google Shape;123;p16">
            <a:extLst>
              <a:ext uri="{FF2B5EF4-FFF2-40B4-BE49-F238E27FC236}">
                <a16:creationId xmlns:a16="http://schemas.microsoft.com/office/drawing/2014/main" id="{138EA50B-4396-A6F7-8C57-3D02DD4B6DE5}"/>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t>ROI</a:t>
            </a:r>
            <a:endParaRPr sz="1200" b="1"/>
          </a:p>
        </p:txBody>
      </p:sp>
      <p:sp>
        <p:nvSpPr>
          <p:cNvPr id="8" name="Google Shape;123;p16">
            <a:extLst>
              <a:ext uri="{FF2B5EF4-FFF2-40B4-BE49-F238E27FC236}">
                <a16:creationId xmlns:a16="http://schemas.microsoft.com/office/drawing/2014/main" id="{2AF534CF-46D8-BC63-BA86-8818F25159B9}"/>
              </a:ext>
            </a:extLst>
          </p:cNvPr>
          <p:cNvSpPr/>
          <p:nvPr/>
        </p:nvSpPr>
        <p:spPr>
          <a:xfrm>
            <a:off x="3358488" y="6458086"/>
            <a:ext cx="2701888" cy="242648"/>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t>Power</a:t>
            </a:r>
            <a:endParaRPr sz="1200" b="1"/>
          </a:p>
        </p:txBody>
      </p:sp>
    </p:spTree>
    <p:extLst>
      <p:ext uri="{BB962C8B-B14F-4D97-AF65-F5344CB8AC3E}">
        <p14:creationId xmlns:p14="http://schemas.microsoft.com/office/powerpoint/2010/main" val="2172543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0513-7687-65BC-EEA3-B7E566EAB2A8}"/>
              </a:ext>
            </a:extLst>
          </p:cNvPr>
          <p:cNvSpPr>
            <a:spLocks noGrp="1"/>
          </p:cNvSpPr>
          <p:nvPr>
            <p:ph type="title"/>
          </p:nvPr>
        </p:nvSpPr>
        <p:spPr/>
        <p:txBody>
          <a:bodyPr/>
          <a:lstStyle/>
          <a:p>
            <a:r>
              <a:rPr lang="en-US">
                <a:latin typeface="Batang"/>
                <a:ea typeface="Batang"/>
              </a:rPr>
              <a:t>Policy Design 2: New Policy</a:t>
            </a:r>
          </a:p>
        </p:txBody>
      </p:sp>
      <p:sp>
        <p:nvSpPr>
          <p:cNvPr id="3" name="Content Placeholder 2">
            <a:extLst>
              <a:ext uri="{FF2B5EF4-FFF2-40B4-BE49-F238E27FC236}">
                <a16:creationId xmlns:a16="http://schemas.microsoft.com/office/drawing/2014/main" id="{CF12CDAA-7195-42B0-F750-75E9BC11F98E}"/>
              </a:ext>
            </a:extLst>
          </p:cNvPr>
          <p:cNvSpPr>
            <a:spLocks noGrp="1"/>
          </p:cNvSpPr>
          <p:nvPr>
            <p:ph idx="1"/>
          </p:nvPr>
        </p:nvSpPr>
        <p:spPr/>
        <p:txBody>
          <a:bodyPr vert="horz" lIns="91440" tIns="45720" rIns="91440" bIns="45720" rtlCol="0" anchor="t">
            <a:normAutofit fontScale="92500" lnSpcReduction="20000"/>
          </a:bodyPr>
          <a:lstStyle/>
          <a:p>
            <a:r>
              <a:rPr lang="en-US">
                <a:ea typeface="+mn-lt"/>
                <a:cs typeface="+mn-lt"/>
              </a:rPr>
              <a:t>Cislunar space = L2 = 1,500,00 km Earth-centered SOI</a:t>
            </a:r>
            <a:endParaRPr lang="en-US"/>
          </a:p>
          <a:p>
            <a:pPr lvl="1"/>
            <a:r>
              <a:rPr lang="en-US">
                <a:ea typeface="+mn-lt"/>
                <a:cs typeface="+mn-lt"/>
              </a:rPr>
              <a:t>Distance from Earth to JWST</a:t>
            </a:r>
          </a:p>
          <a:p>
            <a:pPr>
              <a:buFont typeface="Arial" panose="020B0304020202020204" pitchFamily="34" charset="0"/>
              <a:buChar char="•"/>
            </a:pPr>
            <a:r>
              <a:rPr lang="en-US">
                <a:ea typeface="+mn-lt"/>
                <a:cs typeface="+mn-lt"/>
              </a:rPr>
              <a:t>Surveys for international opinions</a:t>
            </a:r>
          </a:p>
          <a:p>
            <a:pPr lvl="1">
              <a:buFont typeface="Avenir Next LT Pro Light" panose="020B0604020202020204" pitchFamily="34" charset="0"/>
              <a:buChar char="–"/>
            </a:pPr>
            <a:r>
              <a:rPr lang="en-US">
                <a:ea typeface="+mn-lt"/>
                <a:cs typeface="+mn-lt"/>
              </a:rPr>
              <a:t>Will help improve our ROI</a:t>
            </a:r>
          </a:p>
          <a:p>
            <a:r>
              <a:rPr lang="en-US" b="1">
                <a:ea typeface="+mn-lt"/>
                <a:cs typeface="+mn-lt"/>
              </a:rPr>
              <a:t>First come first serve</a:t>
            </a:r>
          </a:p>
          <a:p>
            <a:pPr lvl="1"/>
            <a:r>
              <a:rPr lang="en-US">
                <a:ea typeface="+mn-lt"/>
                <a:cs typeface="+mn-lt"/>
              </a:rPr>
              <a:t>Discussed by other lunar mining companies</a:t>
            </a:r>
          </a:p>
          <a:p>
            <a:r>
              <a:rPr lang="en-US" b="1">
                <a:ea typeface="+mn-lt"/>
                <a:cs typeface="+mn-lt"/>
              </a:rPr>
              <a:t>No land ownership</a:t>
            </a:r>
          </a:p>
          <a:p>
            <a:endParaRPr lang="en-US">
              <a:ea typeface="+mn-lt"/>
              <a:cs typeface="+mn-lt"/>
            </a:endParaRPr>
          </a:p>
          <a:p>
            <a:r>
              <a:rPr lang="en-US">
                <a:ea typeface="+mn-lt"/>
                <a:cs typeface="+mn-lt"/>
              </a:rPr>
              <a:t>Our policy design will follow previous policy and add the new items listed above</a:t>
            </a:r>
          </a:p>
          <a:p>
            <a:pPr lvl="1"/>
            <a:r>
              <a:rPr lang="en-US">
                <a:ea typeface="+mn-lt"/>
                <a:cs typeface="+mn-lt"/>
              </a:rPr>
              <a:t>Medium-low uncertainty since we are building off of previous space policies</a:t>
            </a:r>
          </a:p>
        </p:txBody>
      </p:sp>
      <p:sp>
        <p:nvSpPr>
          <p:cNvPr id="4" name="Slide Number Placeholder 3">
            <a:extLst>
              <a:ext uri="{FF2B5EF4-FFF2-40B4-BE49-F238E27FC236}">
                <a16:creationId xmlns:a16="http://schemas.microsoft.com/office/drawing/2014/main" id="{0ABFADE2-6745-EEAD-74A2-98DC8A28C7F1}"/>
              </a:ext>
            </a:extLst>
          </p:cNvPr>
          <p:cNvSpPr>
            <a:spLocks noGrp="1"/>
          </p:cNvSpPr>
          <p:nvPr>
            <p:ph type="sldNum" sz="quarter" idx="12"/>
          </p:nvPr>
        </p:nvSpPr>
        <p:spPr/>
        <p:txBody>
          <a:bodyPr/>
          <a:lstStyle/>
          <a:p>
            <a:fld id="{5EEB83C2-341F-4C28-A243-1C56DDDA54D3}" type="slidenum">
              <a:rPr lang="en-US" smtClean="0"/>
              <a:t>17</a:t>
            </a:fld>
            <a:endParaRPr lang="en-US"/>
          </a:p>
        </p:txBody>
      </p:sp>
      <p:pic>
        <p:nvPicPr>
          <p:cNvPr id="5" name="Picture 5" descr="Logo&#10;&#10;Description automatically generated">
            <a:extLst>
              <a:ext uri="{FF2B5EF4-FFF2-40B4-BE49-F238E27FC236}">
                <a16:creationId xmlns:a16="http://schemas.microsoft.com/office/drawing/2014/main" id="{C8F9C0BE-35E6-DE1D-BC88-CAA9ACB17FBC}"/>
              </a:ext>
            </a:extLst>
          </p:cNvPr>
          <p:cNvPicPr>
            <a:picLocks noChangeAspect="1"/>
          </p:cNvPicPr>
          <p:nvPr/>
        </p:nvPicPr>
        <p:blipFill>
          <a:blip r:embed="rId3"/>
          <a:stretch>
            <a:fillRect/>
          </a:stretch>
        </p:blipFill>
        <p:spPr>
          <a:xfrm>
            <a:off x="7970321" y="2076945"/>
            <a:ext cx="3633850" cy="2268682"/>
          </a:xfrm>
          <a:prstGeom prst="rect">
            <a:avLst/>
          </a:prstGeom>
        </p:spPr>
      </p:pic>
      <p:sp>
        <p:nvSpPr>
          <p:cNvPr id="6" name="Google Shape;126;p16">
            <a:extLst>
              <a:ext uri="{FF2B5EF4-FFF2-40B4-BE49-F238E27FC236}">
                <a16:creationId xmlns:a16="http://schemas.microsoft.com/office/drawing/2014/main" id="{C12F7A2B-4FB1-A581-38AA-B10F10DB774B}"/>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7" name="Google Shape;123;p16">
            <a:extLst>
              <a:ext uri="{FF2B5EF4-FFF2-40B4-BE49-F238E27FC236}">
                <a16:creationId xmlns:a16="http://schemas.microsoft.com/office/drawing/2014/main" id="{B778EB84-EA61-D90B-F9F1-0168EC3E9D61}"/>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8" name="Google Shape;123;p16">
            <a:extLst>
              <a:ext uri="{FF2B5EF4-FFF2-40B4-BE49-F238E27FC236}">
                <a16:creationId xmlns:a16="http://schemas.microsoft.com/office/drawing/2014/main" id="{2B07B2A6-55CB-07D4-AC74-CB11DB6B30E8}"/>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9" name="Google Shape;123;p16">
            <a:extLst>
              <a:ext uri="{FF2B5EF4-FFF2-40B4-BE49-F238E27FC236}">
                <a16:creationId xmlns:a16="http://schemas.microsoft.com/office/drawing/2014/main" id="{2AC47FA8-0FFD-4551-D9C7-395D88CF777A}"/>
              </a:ext>
            </a:extLst>
          </p:cNvPr>
          <p:cNvSpPr/>
          <p:nvPr/>
        </p:nvSpPr>
        <p:spPr>
          <a:xfrm>
            <a:off x="3358488" y="6458086"/>
            <a:ext cx="2701888" cy="242648"/>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1940297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DCD5-A0BB-2C67-3C6E-EAB8E770D274}"/>
              </a:ext>
            </a:extLst>
          </p:cNvPr>
          <p:cNvSpPr>
            <a:spLocks noGrp="1"/>
          </p:cNvSpPr>
          <p:nvPr>
            <p:ph type="title"/>
          </p:nvPr>
        </p:nvSpPr>
        <p:spPr/>
        <p:txBody>
          <a:bodyPr/>
          <a:lstStyle/>
          <a:p>
            <a:r>
              <a:rPr lang="en-US">
                <a:latin typeface="Batang"/>
                <a:ea typeface="Batang"/>
              </a:rPr>
              <a:t>Power: Key Requirements</a:t>
            </a:r>
            <a:endParaRPr lang="en-US"/>
          </a:p>
        </p:txBody>
      </p:sp>
      <p:sp>
        <p:nvSpPr>
          <p:cNvPr id="3" name="Content Placeholder 2">
            <a:extLst>
              <a:ext uri="{FF2B5EF4-FFF2-40B4-BE49-F238E27FC236}">
                <a16:creationId xmlns:a16="http://schemas.microsoft.com/office/drawing/2014/main" id="{3AE1F2B9-2838-043C-A52F-3E56E4516523}"/>
              </a:ext>
            </a:extLst>
          </p:cNvPr>
          <p:cNvSpPr>
            <a:spLocks noGrp="1"/>
          </p:cNvSpPr>
          <p:nvPr>
            <p:ph idx="1"/>
          </p:nvPr>
        </p:nvSpPr>
        <p:spPr>
          <a:xfrm>
            <a:off x="571499" y="2075688"/>
            <a:ext cx="7621286" cy="3910987"/>
          </a:xfrm>
        </p:spPr>
        <p:txBody>
          <a:bodyPr vert="horz" lIns="91440" tIns="45720" rIns="91440" bIns="45720" rtlCol="0" anchor="t">
            <a:normAutofit/>
          </a:bodyPr>
          <a:lstStyle/>
          <a:p>
            <a:r>
              <a:rPr lang="en-US"/>
              <a:t>Must be able to </a:t>
            </a:r>
            <a:r>
              <a:rPr lang="en-US" b="1"/>
              <a:t>supply whole ground infrastructure with adequate power</a:t>
            </a:r>
            <a:r>
              <a:rPr lang="en-US"/>
              <a:t> to </a:t>
            </a:r>
            <a:r>
              <a:rPr lang="en-US" b="1"/>
              <a:t>operate continuously</a:t>
            </a:r>
          </a:p>
          <a:p>
            <a:r>
              <a:rPr lang="en-US"/>
              <a:t>Must be able to </a:t>
            </a:r>
            <a:r>
              <a:rPr lang="en-US" b="1"/>
              <a:t>supply customers with sufficient power to operate on the ground</a:t>
            </a:r>
          </a:p>
          <a:p>
            <a:r>
              <a:rPr lang="en-US"/>
              <a:t>Must be able to </a:t>
            </a:r>
            <a:r>
              <a:rPr lang="en-US" b="1"/>
              <a:t>maintain a constant output</a:t>
            </a:r>
          </a:p>
          <a:p>
            <a:r>
              <a:rPr lang="en-US"/>
              <a:t>Beginning of life requirements must account for </a:t>
            </a:r>
            <a:r>
              <a:rPr lang="en-US" b="1"/>
              <a:t>degradation of power components to support systems</a:t>
            </a:r>
            <a:r>
              <a:rPr lang="en-US"/>
              <a:t> for duration of mission </a:t>
            </a:r>
          </a:p>
        </p:txBody>
      </p:sp>
      <p:sp>
        <p:nvSpPr>
          <p:cNvPr id="4" name="Slide Number Placeholder 3">
            <a:extLst>
              <a:ext uri="{FF2B5EF4-FFF2-40B4-BE49-F238E27FC236}">
                <a16:creationId xmlns:a16="http://schemas.microsoft.com/office/drawing/2014/main" id="{A59AD57C-A6FB-6D10-420E-9CC53BA1D1A4}"/>
              </a:ext>
            </a:extLst>
          </p:cNvPr>
          <p:cNvSpPr>
            <a:spLocks noGrp="1"/>
          </p:cNvSpPr>
          <p:nvPr>
            <p:ph type="sldNum" sz="quarter" idx="12"/>
          </p:nvPr>
        </p:nvSpPr>
        <p:spPr/>
        <p:txBody>
          <a:bodyPr/>
          <a:lstStyle/>
          <a:p>
            <a:r>
              <a:rPr lang="en-US" sz="2400"/>
              <a:t>23</a:t>
            </a:r>
          </a:p>
        </p:txBody>
      </p:sp>
      <p:sp>
        <p:nvSpPr>
          <p:cNvPr id="5" name="Google Shape;126;p16">
            <a:extLst>
              <a:ext uri="{FF2B5EF4-FFF2-40B4-BE49-F238E27FC236}">
                <a16:creationId xmlns:a16="http://schemas.microsoft.com/office/drawing/2014/main" id="{41870D5C-9343-2DBB-C09A-C7DC3EE8F7C9}"/>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6" name="Google Shape;123;p16">
            <a:extLst>
              <a:ext uri="{FF2B5EF4-FFF2-40B4-BE49-F238E27FC236}">
                <a16:creationId xmlns:a16="http://schemas.microsoft.com/office/drawing/2014/main" id="{658B61AB-D9D3-FD6D-FF3C-7F87D91D75F0}"/>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7" name="Google Shape;123;p16">
            <a:extLst>
              <a:ext uri="{FF2B5EF4-FFF2-40B4-BE49-F238E27FC236}">
                <a16:creationId xmlns:a16="http://schemas.microsoft.com/office/drawing/2014/main" id="{ED000163-88EC-CB26-F7B9-40D46B906DE7}"/>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8" name="Google Shape;123;p16">
            <a:extLst>
              <a:ext uri="{FF2B5EF4-FFF2-40B4-BE49-F238E27FC236}">
                <a16:creationId xmlns:a16="http://schemas.microsoft.com/office/drawing/2014/main" id="{4BFFA5EB-4520-C210-4ED6-C67236CD5511}"/>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43645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9F84-4AA6-D2C8-B32B-39ECDD16A047}"/>
              </a:ext>
            </a:extLst>
          </p:cNvPr>
          <p:cNvSpPr>
            <a:spLocks noGrp="1"/>
          </p:cNvSpPr>
          <p:nvPr>
            <p:ph type="title"/>
          </p:nvPr>
        </p:nvSpPr>
        <p:spPr/>
        <p:txBody>
          <a:bodyPr/>
          <a:lstStyle/>
          <a:p>
            <a:r>
              <a:rPr lang="en-US">
                <a:latin typeface="Batang"/>
                <a:ea typeface="Batang"/>
              </a:rPr>
              <a:t>Power: Design Options</a:t>
            </a:r>
            <a:endParaRPr lang="en-US"/>
          </a:p>
        </p:txBody>
      </p:sp>
      <p:sp>
        <p:nvSpPr>
          <p:cNvPr id="3" name="Content Placeholder 2">
            <a:extLst>
              <a:ext uri="{FF2B5EF4-FFF2-40B4-BE49-F238E27FC236}">
                <a16:creationId xmlns:a16="http://schemas.microsoft.com/office/drawing/2014/main" id="{4D93941E-B6C4-B59E-5BAB-E0905DC00D84}"/>
              </a:ext>
            </a:extLst>
          </p:cNvPr>
          <p:cNvSpPr>
            <a:spLocks noGrp="1"/>
          </p:cNvSpPr>
          <p:nvPr>
            <p:ph idx="1"/>
          </p:nvPr>
        </p:nvSpPr>
        <p:spPr>
          <a:xfrm>
            <a:off x="571499" y="2075688"/>
            <a:ext cx="5186550" cy="3910987"/>
          </a:xfrm>
        </p:spPr>
        <p:txBody>
          <a:bodyPr vert="horz" lIns="91440" tIns="45720" rIns="91440" bIns="45720" rtlCol="0" anchor="t">
            <a:normAutofit/>
          </a:bodyPr>
          <a:lstStyle/>
          <a:p>
            <a:r>
              <a:rPr lang="en-US" b="1"/>
              <a:t>Option one: Orbital solar satellite system</a:t>
            </a:r>
          </a:p>
          <a:p>
            <a:pPr lvl="1"/>
            <a:r>
              <a:rPr lang="en-US"/>
              <a:t>Main Trades:</a:t>
            </a:r>
          </a:p>
          <a:p>
            <a:pPr lvl="2"/>
            <a:r>
              <a:rPr lang="en-US"/>
              <a:t>Number of satellites</a:t>
            </a:r>
          </a:p>
          <a:p>
            <a:pPr lvl="2"/>
            <a:r>
              <a:rPr lang="en-US">
                <a:ea typeface="+mn-lt"/>
                <a:cs typeface="+mn-lt"/>
              </a:rPr>
              <a:t>Solar array design (shape, size, material, etc.)</a:t>
            </a:r>
          </a:p>
          <a:p>
            <a:pPr lvl="2"/>
            <a:r>
              <a:rPr lang="en-US"/>
              <a:t>Power beaming method (Microwave vs Laser)</a:t>
            </a:r>
          </a:p>
          <a:p>
            <a:pPr lvl="2"/>
            <a:r>
              <a:rPr lang="en-US"/>
              <a:t>Orbit parameters (shape, size, period, 2 body vs 3 body, etc.)</a:t>
            </a:r>
          </a:p>
          <a:p>
            <a:pPr lvl="2"/>
            <a:endParaRPr lang="en-US"/>
          </a:p>
          <a:p>
            <a:pPr marL="502920" lvl="2" indent="0">
              <a:buNone/>
            </a:pPr>
            <a:endParaRPr lang="en-US"/>
          </a:p>
        </p:txBody>
      </p:sp>
      <p:sp>
        <p:nvSpPr>
          <p:cNvPr id="6" name="Content Placeholder 2">
            <a:extLst>
              <a:ext uri="{FF2B5EF4-FFF2-40B4-BE49-F238E27FC236}">
                <a16:creationId xmlns:a16="http://schemas.microsoft.com/office/drawing/2014/main" id="{37EF70B4-F44E-9694-04E5-A417017B859F}"/>
              </a:ext>
            </a:extLst>
          </p:cNvPr>
          <p:cNvSpPr txBox="1">
            <a:spLocks/>
          </p:cNvSpPr>
          <p:nvPr/>
        </p:nvSpPr>
        <p:spPr>
          <a:xfrm>
            <a:off x="5993422" y="2075688"/>
            <a:ext cx="5186550" cy="39109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b="1"/>
              <a:t>Option two: Surface power generation</a:t>
            </a:r>
          </a:p>
          <a:p>
            <a:pPr lvl="1"/>
            <a:r>
              <a:rPr lang="en-US"/>
              <a:t>Main Trades: </a:t>
            </a:r>
          </a:p>
          <a:p>
            <a:pPr lvl="2">
              <a:buFont typeface="Arial" panose="020B0304020202020204" pitchFamily="34" charset="0"/>
              <a:buChar char="•"/>
            </a:pPr>
            <a:r>
              <a:rPr lang="en-US"/>
              <a:t>What kind of power?</a:t>
            </a:r>
          </a:p>
          <a:p>
            <a:pPr lvl="3"/>
            <a:r>
              <a:rPr lang="en-US"/>
              <a:t>Solar vs RTG</a:t>
            </a:r>
          </a:p>
          <a:p>
            <a:pPr marL="1051560" lvl="4" indent="0">
              <a:buFont typeface="Arial" panose="020B0604020202020204" pitchFamily="34" charset="0"/>
              <a:buNone/>
            </a:pPr>
            <a:endParaRPr lang="en-US"/>
          </a:p>
          <a:p>
            <a:pPr marL="502920" lvl="2" indent="0">
              <a:buFont typeface="Arial" panose="020B0604020202020204" pitchFamily="34" charset="0"/>
              <a:buNone/>
            </a:pPr>
            <a:endParaRPr lang="en-US"/>
          </a:p>
        </p:txBody>
      </p:sp>
      <p:pic>
        <p:nvPicPr>
          <p:cNvPr id="4" name="Picture 3" descr="Text&#10;&#10;Description automatically generated">
            <a:extLst>
              <a:ext uri="{FF2B5EF4-FFF2-40B4-BE49-F238E27FC236}">
                <a16:creationId xmlns:a16="http://schemas.microsoft.com/office/drawing/2014/main" id="{93384013-3DBE-DDC5-A7B3-390852866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060" y="4606428"/>
            <a:ext cx="4274673" cy="1562283"/>
          </a:xfrm>
          <a:prstGeom prst="rect">
            <a:avLst/>
          </a:prstGeom>
        </p:spPr>
      </p:pic>
      <p:pic>
        <p:nvPicPr>
          <p:cNvPr id="7" name="Picture 6" descr="A picture containing engine&#10;&#10;Description automatically generated">
            <a:extLst>
              <a:ext uri="{FF2B5EF4-FFF2-40B4-BE49-F238E27FC236}">
                <a16:creationId xmlns:a16="http://schemas.microsoft.com/office/drawing/2014/main" id="{1A69D04D-B83B-4019-8225-DCB33029A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231" y="3829414"/>
            <a:ext cx="4341829" cy="2157261"/>
          </a:xfrm>
          <a:prstGeom prst="rect">
            <a:avLst/>
          </a:prstGeom>
        </p:spPr>
      </p:pic>
      <p:sp>
        <p:nvSpPr>
          <p:cNvPr id="5" name="Slide Number Placeholder 4">
            <a:extLst>
              <a:ext uri="{FF2B5EF4-FFF2-40B4-BE49-F238E27FC236}">
                <a16:creationId xmlns:a16="http://schemas.microsoft.com/office/drawing/2014/main" id="{E1FBE009-AC87-9A2E-A570-FEFE7B9E4B8B}"/>
              </a:ext>
            </a:extLst>
          </p:cNvPr>
          <p:cNvSpPr>
            <a:spLocks noGrp="1"/>
          </p:cNvSpPr>
          <p:nvPr>
            <p:ph type="sldNum" sz="quarter" idx="12"/>
          </p:nvPr>
        </p:nvSpPr>
        <p:spPr/>
        <p:txBody>
          <a:bodyPr/>
          <a:lstStyle/>
          <a:p>
            <a:fld id="{5EEB83C2-341F-4C28-A243-1C56DDDA54D3}" type="slidenum">
              <a:rPr lang="en-US" sz="2400" dirty="0" smtClean="0"/>
              <a:t>19</a:t>
            </a:fld>
            <a:endParaRPr lang="en-US" sz="2400"/>
          </a:p>
        </p:txBody>
      </p:sp>
      <p:sp>
        <p:nvSpPr>
          <p:cNvPr id="8" name="Google Shape;126;p16">
            <a:extLst>
              <a:ext uri="{FF2B5EF4-FFF2-40B4-BE49-F238E27FC236}">
                <a16:creationId xmlns:a16="http://schemas.microsoft.com/office/drawing/2014/main" id="{34BBB1A6-6111-3EBA-4E11-9B1CA29A32EF}"/>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9" name="Google Shape;123;p16">
            <a:extLst>
              <a:ext uri="{FF2B5EF4-FFF2-40B4-BE49-F238E27FC236}">
                <a16:creationId xmlns:a16="http://schemas.microsoft.com/office/drawing/2014/main" id="{D687CAF4-754C-D724-5BA1-1295C0878E17}"/>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10" name="Google Shape;123;p16">
            <a:extLst>
              <a:ext uri="{FF2B5EF4-FFF2-40B4-BE49-F238E27FC236}">
                <a16:creationId xmlns:a16="http://schemas.microsoft.com/office/drawing/2014/main" id="{B2656B80-7E62-4B1C-4C36-6E445C80F40E}"/>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11" name="Google Shape;123;p16">
            <a:extLst>
              <a:ext uri="{FF2B5EF4-FFF2-40B4-BE49-F238E27FC236}">
                <a16:creationId xmlns:a16="http://schemas.microsoft.com/office/drawing/2014/main" id="{D30CEF88-1F3A-CB4E-DFA6-72BF31C341ED}"/>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3296406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06C9-A73E-8E29-07BC-AD6DE9B5638F}"/>
              </a:ext>
            </a:extLst>
          </p:cNvPr>
          <p:cNvSpPr>
            <a:spLocks noGrp="1"/>
          </p:cNvSpPr>
          <p:nvPr>
            <p:ph type="title"/>
          </p:nvPr>
        </p:nvSpPr>
        <p:spPr/>
        <p:txBody>
          <a:bodyPr/>
          <a:lstStyle/>
          <a:p>
            <a:r>
              <a:rPr lang="en-US"/>
              <a:t>Project Definition </a:t>
            </a:r>
          </a:p>
        </p:txBody>
      </p:sp>
      <p:sp>
        <p:nvSpPr>
          <p:cNvPr id="3" name="Content Placeholder 2">
            <a:extLst>
              <a:ext uri="{FF2B5EF4-FFF2-40B4-BE49-F238E27FC236}">
                <a16:creationId xmlns:a16="http://schemas.microsoft.com/office/drawing/2014/main" id="{8E1FD4C2-D56F-BC6E-5E62-DAA0E602781B}"/>
              </a:ext>
            </a:extLst>
          </p:cNvPr>
          <p:cNvSpPr>
            <a:spLocks noGrp="1"/>
          </p:cNvSpPr>
          <p:nvPr>
            <p:ph idx="1"/>
          </p:nvPr>
        </p:nvSpPr>
        <p:spPr/>
        <p:txBody>
          <a:bodyPr vert="horz" lIns="91440" tIns="45720" rIns="91440" bIns="45720" rtlCol="0" anchor="t">
            <a:normAutofit/>
          </a:bodyPr>
          <a:lstStyle/>
          <a:p>
            <a:r>
              <a:rPr lang="en-US" b="1"/>
              <a:t>Problem</a:t>
            </a:r>
            <a:r>
              <a:rPr lang="en-US"/>
              <a:t>: </a:t>
            </a:r>
            <a:r>
              <a:rPr lang="en-US">
                <a:ea typeface="+mn-lt"/>
                <a:cs typeface="+mn-lt"/>
              </a:rPr>
              <a:t>There is a need for fuel and resources on the Moon to sustain long term missions (&gt; a few weeks)</a:t>
            </a:r>
            <a:endParaRPr lang="en-US"/>
          </a:p>
          <a:p>
            <a:pPr>
              <a:lnSpc>
                <a:spcPct val="100000"/>
              </a:lnSpc>
              <a:spcBef>
                <a:spcPts val="0"/>
              </a:spcBef>
            </a:pPr>
            <a:endParaRPr lang="en-US">
              <a:ea typeface="+mn-lt"/>
              <a:cs typeface="+mn-lt"/>
            </a:endParaRPr>
          </a:p>
          <a:p>
            <a:pPr>
              <a:lnSpc>
                <a:spcPct val="100000"/>
              </a:lnSpc>
              <a:spcBef>
                <a:spcPts val="0"/>
              </a:spcBef>
            </a:pPr>
            <a:r>
              <a:rPr lang="en-US" b="1">
                <a:ea typeface="+mn-lt"/>
                <a:cs typeface="+mn-lt"/>
              </a:rPr>
              <a:t>Solution</a:t>
            </a:r>
            <a:r>
              <a:rPr lang="en-US">
                <a:ea typeface="+mn-lt"/>
                <a:cs typeface="+mn-lt"/>
              </a:rPr>
              <a:t>: Our objective is to create a cost-effective way to supply fuel and refined byproducts for lunar missions better than current methods (launching X kg of fuel from Earth)</a:t>
            </a:r>
          </a:p>
          <a:p>
            <a:pPr lvl="1">
              <a:lnSpc>
                <a:spcPct val="100000"/>
              </a:lnSpc>
              <a:spcBef>
                <a:spcPts val="0"/>
              </a:spcBef>
            </a:pPr>
            <a:endParaRPr lang="en-US">
              <a:ea typeface="+mn-lt"/>
              <a:cs typeface="+mn-lt"/>
            </a:endParaRPr>
          </a:p>
          <a:p>
            <a:pPr>
              <a:lnSpc>
                <a:spcPct val="100000"/>
              </a:lnSpc>
              <a:spcBef>
                <a:spcPts val="0"/>
              </a:spcBef>
              <a:buFont typeface="Arial" panose="020B0304020202020204" pitchFamily="34" charset="0"/>
              <a:buChar char="•"/>
            </a:pPr>
            <a:r>
              <a:rPr lang="en-US">
                <a:ea typeface="+mn-lt"/>
                <a:cs typeface="+mn-lt"/>
              </a:rPr>
              <a:t>The following is a preliminary design for the solution</a:t>
            </a:r>
          </a:p>
          <a:p>
            <a:pPr lvl="1">
              <a:lnSpc>
                <a:spcPct val="100000"/>
              </a:lnSpc>
              <a:spcBef>
                <a:spcPts val="0"/>
              </a:spcBef>
            </a:pPr>
            <a:r>
              <a:rPr lang="en-US">
                <a:ea typeface="+mn-lt"/>
                <a:cs typeface="+mn-lt"/>
              </a:rPr>
              <a:t>Trade space</a:t>
            </a:r>
          </a:p>
          <a:p>
            <a:pPr lvl="1">
              <a:lnSpc>
                <a:spcPct val="100000"/>
              </a:lnSpc>
              <a:spcBef>
                <a:spcPts val="0"/>
              </a:spcBef>
            </a:pPr>
            <a:r>
              <a:rPr lang="en-US">
                <a:ea typeface="+mn-lt"/>
                <a:cs typeface="+mn-lt"/>
              </a:rPr>
              <a:t>Constraints and interdependencies</a:t>
            </a:r>
          </a:p>
          <a:p>
            <a:pPr lvl="1">
              <a:lnSpc>
                <a:spcPct val="100000"/>
              </a:lnSpc>
              <a:spcBef>
                <a:spcPts val="0"/>
              </a:spcBef>
            </a:pPr>
            <a:r>
              <a:rPr lang="en-US">
                <a:ea typeface="+mn-lt"/>
                <a:cs typeface="+mn-lt"/>
              </a:rPr>
              <a:t>High risk items</a:t>
            </a:r>
          </a:p>
        </p:txBody>
      </p:sp>
      <p:sp>
        <p:nvSpPr>
          <p:cNvPr id="4" name="Slide Number Placeholder 3">
            <a:extLst>
              <a:ext uri="{FF2B5EF4-FFF2-40B4-BE49-F238E27FC236}">
                <a16:creationId xmlns:a16="http://schemas.microsoft.com/office/drawing/2014/main" id="{675F60F9-8E21-BF6E-DF32-7B6DB860B408}"/>
              </a:ext>
            </a:extLst>
          </p:cNvPr>
          <p:cNvSpPr>
            <a:spLocks noGrp="1"/>
          </p:cNvSpPr>
          <p:nvPr>
            <p:ph type="sldNum" sz="quarter" idx="12"/>
          </p:nvPr>
        </p:nvSpPr>
        <p:spPr/>
        <p:txBody>
          <a:bodyPr/>
          <a:lstStyle/>
          <a:p>
            <a:fld id="{5EEB83C2-341F-4C28-A243-1C56DDDA54D3}" type="slidenum">
              <a:rPr lang="en-US" sz="2400" smtClean="0"/>
              <a:t>2</a:t>
            </a:fld>
            <a:endParaRPr lang="en-US" sz="2400"/>
          </a:p>
        </p:txBody>
      </p:sp>
      <p:sp>
        <p:nvSpPr>
          <p:cNvPr id="5" name="Google Shape;126;p16">
            <a:extLst>
              <a:ext uri="{FF2B5EF4-FFF2-40B4-BE49-F238E27FC236}">
                <a16:creationId xmlns:a16="http://schemas.microsoft.com/office/drawing/2014/main" id="{1306BE42-ECDB-F3B9-BAD2-FAC5F06B7CF7}"/>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6" name="Google Shape;123;p16">
            <a:extLst>
              <a:ext uri="{FF2B5EF4-FFF2-40B4-BE49-F238E27FC236}">
                <a16:creationId xmlns:a16="http://schemas.microsoft.com/office/drawing/2014/main" id="{20160AF4-5448-2637-86ED-FBBCE7B91789}"/>
              </a:ext>
            </a:extLst>
          </p:cNvPr>
          <p:cNvSpPr/>
          <p:nvPr/>
        </p:nvSpPr>
        <p:spPr>
          <a:xfrm>
            <a:off x="4096074" y="6492055"/>
            <a:ext cx="1839553" cy="242564"/>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7" name="Google Shape;123;p16">
            <a:extLst>
              <a:ext uri="{FF2B5EF4-FFF2-40B4-BE49-F238E27FC236}">
                <a16:creationId xmlns:a16="http://schemas.microsoft.com/office/drawing/2014/main" id="{784811F7-F4F0-EE88-95E4-BA4904319173}"/>
              </a:ext>
            </a:extLst>
          </p:cNvPr>
          <p:cNvSpPr/>
          <p:nvPr/>
        </p:nvSpPr>
        <p:spPr>
          <a:xfrm>
            <a:off x="5937958" y="6491628"/>
            <a:ext cx="1935655" cy="242991"/>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8" name="Google Shape;123;p16">
            <a:extLst>
              <a:ext uri="{FF2B5EF4-FFF2-40B4-BE49-F238E27FC236}">
                <a16:creationId xmlns:a16="http://schemas.microsoft.com/office/drawing/2014/main" id="{A25445F6-B940-F1B3-FCE4-1E8316450958}"/>
              </a:ext>
            </a:extLst>
          </p:cNvPr>
          <p:cNvSpPr/>
          <p:nvPr/>
        </p:nvSpPr>
        <p:spPr>
          <a:xfrm>
            <a:off x="9650668" y="6482153"/>
            <a:ext cx="1583979"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9" name="Google Shape;123;p16">
            <a:extLst>
              <a:ext uri="{FF2B5EF4-FFF2-40B4-BE49-F238E27FC236}">
                <a16:creationId xmlns:a16="http://schemas.microsoft.com/office/drawing/2014/main" id="{2CB7BBA3-F9DD-EF4E-0C75-FBF507D194A7}"/>
              </a:ext>
            </a:extLst>
          </p:cNvPr>
          <p:cNvSpPr/>
          <p:nvPr/>
        </p:nvSpPr>
        <p:spPr>
          <a:xfrm>
            <a:off x="7875943" y="6482153"/>
            <a:ext cx="1772395"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0" name="Google Shape;123;p16">
            <a:extLst>
              <a:ext uri="{FF2B5EF4-FFF2-40B4-BE49-F238E27FC236}">
                <a16:creationId xmlns:a16="http://schemas.microsoft.com/office/drawing/2014/main" id="{29DB9300-C0BC-9856-906A-A90F4933C6F3}"/>
              </a:ext>
            </a:extLst>
          </p:cNvPr>
          <p:cNvSpPr/>
          <p:nvPr/>
        </p:nvSpPr>
        <p:spPr>
          <a:xfrm>
            <a:off x="2261667" y="6482369"/>
            <a:ext cx="1832077" cy="275488"/>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spTree>
    <p:extLst>
      <p:ext uri="{BB962C8B-B14F-4D97-AF65-F5344CB8AC3E}">
        <p14:creationId xmlns:p14="http://schemas.microsoft.com/office/powerpoint/2010/main" val="2414883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B49D-58B7-1954-F1EC-3C5534024D36}"/>
              </a:ext>
            </a:extLst>
          </p:cNvPr>
          <p:cNvSpPr>
            <a:spLocks noGrp="1"/>
          </p:cNvSpPr>
          <p:nvPr>
            <p:ph type="title"/>
          </p:nvPr>
        </p:nvSpPr>
        <p:spPr/>
        <p:txBody>
          <a:bodyPr/>
          <a:lstStyle/>
          <a:p>
            <a:r>
              <a:rPr lang="en-US"/>
              <a:t>Power: Energy Storage</a:t>
            </a:r>
          </a:p>
        </p:txBody>
      </p:sp>
      <p:sp>
        <p:nvSpPr>
          <p:cNvPr id="3" name="Content Placeholder 2">
            <a:extLst>
              <a:ext uri="{FF2B5EF4-FFF2-40B4-BE49-F238E27FC236}">
                <a16:creationId xmlns:a16="http://schemas.microsoft.com/office/drawing/2014/main" id="{F7BEB08D-6F6C-7D70-3C27-6FC95589612F}"/>
              </a:ext>
            </a:extLst>
          </p:cNvPr>
          <p:cNvSpPr>
            <a:spLocks noGrp="1"/>
          </p:cNvSpPr>
          <p:nvPr>
            <p:ph idx="1"/>
          </p:nvPr>
        </p:nvSpPr>
        <p:spPr/>
        <p:txBody>
          <a:bodyPr vert="horz" lIns="91440" tIns="45720" rIns="91440" bIns="45720" rtlCol="0" anchor="t">
            <a:normAutofit/>
          </a:bodyPr>
          <a:lstStyle/>
          <a:p>
            <a:pPr marL="0" indent="0">
              <a:buNone/>
            </a:pPr>
            <a:r>
              <a:rPr lang="en-US" b="1"/>
              <a:t>All of the proposed systems will need to have some kind of power storing methodology</a:t>
            </a:r>
          </a:p>
          <a:p>
            <a:r>
              <a:rPr lang="en-US"/>
              <a:t>Determine energy storage requirements for each component</a:t>
            </a:r>
          </a:p>
          <a:p>
            <a:r>
              <a:rPr lang="en-US"/>
              <a:t>Select type of batteries (Lithium-ion, Nickel Cadmium, etc.)</a:t>
            </a:r>
          </a:p>
          <a:p>
            <a:r>
              <a:rPr lang="en-US"/>
              <a:t>Determine size of batteries/battery capacity </a:t>
            </a:r>
          </a:p>
          <a:p>
            <a:r>
              <a:rPr lang="en-US"/>
              <a:t>Determine energy distribution methods</a:t>
            </a:r>
          </a:p>
          <a:p>
            <a:endParaRPr lang="en-US"/>
          </a:p>
          <a:p>
            <a:endParaRPr lang="en-US"/>
          </a:p>
        </p:txBody>
      </p:sp>
      <p:pic>
        <p:nvPicPr>
          <p:cNvPr id="6" name="Picture 5" descr="Text&#10;&#10;Description automatically generated">
            <a:extLst>
              <a:ext uri="{FF2B5EF4-FFF2-40B4-BE49-F238E27FC236}">
                <a16:creationId xmlns:a16="http://schemas.microsoft.com/office/drawing/2014/main" id="{7C78217B-2641-10CE-87CA-B1CFB1E1B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082" y="3086100"/>
            <a:ext cx="3225800" cy="685800"/>
          </a:xfrm>
          <a:prstGeom prst="rect">
            <a:avLst/>
          </a:prstGeom>
        </p:spPr>
      </p:pic>
      <p:pic>
        <p:nvPicPr>
          <p:cNvPr id="8" name="Picture 7" descr="A picture containing several&#10;&#10;Description automatically generated">
            <a:extLst>
              <a:ext uri="{FF2B5EF4-FFF2-40B4-BE49-F238E27FC236}">
                <a16:creationId xmlns:a16="http://schemas.microsoft.com/office/drawing/2014/main" id="{DE9E4560-8B15-6E9B-838D-0C32B897A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793" y="3892162"/>
            <a:ext cx="2996014" cy="2396811"/>
          </a:xfrm>
          <a:prstGeom prst="rect">
            <a:avLst/>
          </a:prstGeom>
        </p:spPr>
      </p:pic>
      <p:sp>
        <p:nvSpPr>
          <p:cNvPr id="4" name="Slide Number Placeholder 3">
            <a:extLst>
              <a:ext uri="{FF2B5EF4-FFF2-40B4-BE49-F238E27FC236}">
                <a16:creationId xmlns:a16="http://schemas.microsoft.com/office/drawing/2014/main" id="{86543953-976C-577C-F17A-457DCCB779A7}"/>
              </a:ext>
            </a:extLst>
          </p:cNvPr>
          <p:cNvSpPr>
            <a:spLocks noGrp="1"/>
          </p:cNvSpPr>
          <p:nvPr>
            <p:ph type="sldNum" sz="quarter" idx="12"/>
          </p:nvPr>
        </p:nvSpPr>
        <p:spPr/>
        <p:txBody>
          <a:bodyPr/>
          <a:lstStyle/>
          <a:p>
            <a:fld id="{5EEB83C2-341F-4C28-A243-1C56DDDA54D3}" type="slidenum">
              <a:rPr lang="en-US" sz="2400" dirty="0" smtClean="0"/>
              <a:t>20</a:t>
            </a:fld>
            <a:endParaRPr lang="en-US" sz="2400"/>
          </a:p>
        </p:txBody>
      </p:sp>
      <p:sp>
        <p:nvSpPr>
          <p:cNvPr id="5" name="Google Shape;126;p16">
            <a:extLst>
              <a:ext uri="{FF2B5EF4-FFF2-40B4-BE49-F238E27FC236}">
                <a16:creationId xmlns:a16="http://schemas.microsoft.com/office/drawing/2014/main" id="{C03CFB21-8C41-426E-8D78-451B0274DEC5}"/>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7" name="Google Shape;123;p16">
            <a:extLst>
              <a:ext uri="{FF2B5EF4-FFF2-40B4-BE49-F238E27FC236}">
                <a16:creationId xmlns:a16="http://schemas.microsoft.com/office/drawing/2014/main" id="{77A8C0BA-887F-BC4B-E6E2-C07041F12A66}"/>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9" name="Google Shape;123;p16">
            <a:extLst>
              <a:ext uri="{FF2B5EF4-FFF2-40B4-BE49-F238E27FC236}">
                <a16:creationId xmlns:a16="http://schemas.microsoft.com/office/drawing/2014/main" id="{DBBA7538-ABCE-949A-D5F1-536C8854EAD5}"/>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10" name="Google Shape;123;p16">
            <a:extLst>
              <a:ext uri="{FF2B5EF4-FFF2-40B4-BE49-F238E27FC236}">
                <a16:creationId xmlns:a16="http://schemas.microsoft.com/office/drawing/2014/main" id="{798D8A36-FABB-38F5-5D77-A382F7FAE9FB}"/>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347152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FAB4-571C-92B6-B2E3-DACAD49CA1C0}"/>
              </a:ext>
            </a:extLst>
          </p:cNvPr>
          <p:cNvSpPr>
            <a:spLocks noGrp="1"/>
          </p:cNvSpPr>
          <p:nvPr>
            <p:ph type="title"/>
          </p:nvPr>
        </p:nvSpPr>
        <p:spPr/>
        <p:txBody>
          <a:bodyPr/>
          <a:lstStyle/>
          <a:p>
            <a:r>
              <a:rPr lang="en-US">
                <a:latin typeface="Batang"/>
                <a:ea typeface="Batang"/>
              </a:rPr>
              <a:t>Power: Orbital Satellite System</a:t>
            </a:r>
            <a:endParaRPr lang="en-US"/>
          </a:p>
        </p:txBody>
      </p:sp>
      <p:sp>
        <p:nvSpPr>
          <p:cNvPr id="3" name="Content Placeholder 2">
            <a:extLst>
              <a:ext uri="{FF2B5EF4-FFF2-40B4-BE49-F238E27FC236}">
                <a16:creationId xmlns:a16="http://schemas.microsoft.com/office/drawing/2014/main" id="{9252DD99-DD07-A711-81D5-8AC408A38031}"/>
              </a:ext>
            </a:extLst>
          </p:cNvPr>
          <p:cNvSpPr>
            <a:spLocks noGrp="1"/>
          </p:cNvSpPr>
          <p:nvPr>
            <p:ph idx="1"/>
          </p:nvPr>
        </p:nvSpPr>
        <p:spPr/>
        <p:txBody>
          <a:bodyPr vert="horz" lIns="91440" tIns="45720" rIns="91440" bIns="45720" rtlCol="0" anchor="t">
            <a:normAutofit/>
          </a:bodyPr>
          <a:lstStyle/>
          <a:p>
            <a:r>
              <a:rPr lang="en-US"/>
              <a:t>This system proposes using a number of satellites in Lunar orbit to collect solar power, and then beam it down to the station on the moon</a:t>
            </a:r>
          </a:p>
          <a:p>
            <a:r>
              <a:rPr lang="en-US" b="1"/>
              <a:t>Pros:</a:t>
            </a:r>
          </a:p>
          <a:p>
            <a:pPr lvl="1"/>
            <a:r>
              <a:rPr lang="en-US"/>
              <a:t>Can always collect energy from the sun (except for the short occasional eclipses)</a:t>
            </a:r>
          </a:p>
          <a:p>
            <a:pPr lvl="1"/>
            <a:r>
              <a:rPr lang="en-US"/>
              <a:t>Cheaper than building large scale on surface solar infrastructure</a:t>
            </a:r>
          </a:p>
          <a:p>
            <a:pPr>
              <a:buFont typeface="Arial" panose="020B0304020202020204" pitchFamily="34" charset="0"/>
              <a:buChar char="•"/>
            </a:pPr>
            <a:r>
              <a:rPr lang="en-US" b="1"/>
              <a:t>Cons:</a:t>
            </a:r>
          </a:p>
          <a:p>
            <a:pPr lvl="1"/>
            <a:r>
              <a:rPr lang="en-US"/>
              <a:t>Power beaming isn't 100% efficient, and will require the satellites to collect more energy in total than what is required to operate the base</a:t>
            </a:r>
          </a:p>
          <a:p>
            <a:pPr lvl="1"/>
            <a:r>
              <a:rPr lang="en-US"/>
              <a:t>Each satellite can't beam power at all times, and must store power during non-transmission times</a:t>
            </a:r>
          </a:p>
          <a:p>
            <a:pPr marL="0" indent="0">
              <a:buNone/>
            </a:pPr>
            <a:endParaRPr lang="en-US"/>
          </a:p>
          <a:p>
            <a:pPr>
              <a:buFont typeface="Arial" panose="020B0304020202020204" pitchFamily="34" charset="0"/>
              <a:buChar char="•"/>
            </a:pPr>
            <a:endParaRPr lang="en-US"/>
          </a:p>
        </p:txBody>
      </p:sp>
      <p:sp>
        <p:nvSpPr>
          <p:cNvPr id="4" name="Slide Number Placeholder 3">
            <a:extLst>
              <a:ext uri="{FF2B5EF4-FFF2-40B4-BE49-F238E27FC236}">
                <a16:creationId xmlns:a16="http://schemas.microsoft.com/office/drawing/2014/main" id="{ACDFB3FC-E0DE-7D28-BD18-955C8667E1EF}"/>
              </a:ext>
            </a:extLst>
          </p:cNvPr>
          <p:cNvSpPr>
            <a:spLocks noGrp="1"/>
          </p:cNvSpPr>
          <p:nvPr>
            <p:ph type="sldNum" sz="quarter" idx="12"/>
          </p:nvPr>
        </p:nvSpPr>
        <p:spPr/>
        <p:txBody>
          <a:bodyPr/>
          <a:lstStyle/>
          <a:p>
            <a:fld id="{5EEB83C2-341F-4C28-A243-1C56DDDA54D3}" type="slidenum">
              <a:rPr lang="en-US" sz="2400" dirty="0" smtClean="0"/>
              <a:t>21</a:t>
            </a:fld>
            <a:endParaRPr lang="en-US" sz="2400"/>
          </a:p>
        </p:txBody>
      </p:sp>
      <p:sp>
        <p:nvSpPr>
          <p:cNvPr id="5" name="Google Shape;126;p16">
            <a:extLst>
              <a:ext uri="{FF2B5EF4-FFF2-40B4-BE49-F238E27FC236}">
                <a16:creationId xmlns:a16="http://schemas.microsoft.com/office/drawing/2014/main" id="{0665BD88-1D86-4E79-6D7C-C4C050A4AAE0}"/>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6" name="Google Shape;123;p16">
            <a:extLst>
              <a:ext uri="{FF2B5EF4-FFF2-40B4-BE49-F238E27FC236}">
                <a16:creationId xmlns:a16="http://schemas.microsoft.com/office/drawing/2014/main" id="{21A2BB84-C375-C6A0-0E36-B0E68922F030}"/>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7" name="Google Shape;123;p16">
            <a:extLst>
              <a:ext uri="{FF2B5EF4-FFF2-40B4-BE49-F238E27FC236}">
                <a16:creationId xmlns:a16="http://schemas.microsoft.com/office/drawing/2014/main" id="{505F7AA2-9AAC-FD06-37AD-D3D5ECDA4C1C}"/>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8" name="Google Shape;123;p16">
            <a:extLst>
              <a:ext uri="{FF2B5EF4-FFF2-40B4-BE49-F238E27FC236}">
                <a16:creationId xmlns:a16="http://schemas.microsoft.com/office/drawing/2014/main" id="{346B5541-1DFA-1FEC-24AD-71658F0A30C2}"/>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118322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44E47-E552-8EE1-1379-BB0074336C14}"/>
              </a:ext>
            </a:extLst>
          </p:cNvPr>
          <p:cNvSpPr>
            <a:spLocks noGrp="1"/>
          </p:cNvSpPr>
          <p:nvPr>
            <p:ph type="title"/>
          </p:nvPr>
        </p:nvSpPr>
        <p:spPr/>
        <p:txBody>
          <a:bodyPr/>
          <a:lstStyle/>
          <a:p>
            <a:r>
              <a:rPr lang="en-US"/>
              <a:t>Power: Solar Array Design</a:t>
            </a:r>
          </a:p>
        </p:txBody>
      </p:sp>
      <p:sp>
        <p:nvSpPr>
          <p:cNvPr id="9" name="Content Placeholder 8">
            <a:extLst>
              <a:ext uri="{FF2B5EF4-FFF2-40B4-BE49-F238E27FC236}">
                <a16:creationId xmlns:a16="http://schemas.microsoft.com/office/drawing/2014/main" id="{DB7757F7-60A2-9F54-85D3-B677C9DAF080}"/>
              </a:ext>
            </a:extLst>
          </p:cNvPr>
          <p:cNvSpPr>
            <a:spLocks noGrp="1"/>
          </p:cNvSpPr>
          <p:nvPr>
            <p:ph idx="1"/>
          </p:nvPr>
        </p:nvSpPr>
        <p:spPr>
          <a:xfrm>
            <a:off x="571501" y="2093998"/>
            <a:ext cx="7880522" cy="3910987"/>
          </a:xfrm>
        </p:spPr>
        <p:txBody>
          <a:bodyPr>
            <a:normAutofit lnSpcReduction="10000"/>
          </a:bodyPr>
          <a:lstStyle/>
          <a:p>
            <a:r>
              <a:rPr lang="en-US"/>
              <a:t>Determine requirements and constraints</a:t>
            </a:r>
          </a:p>
          <a:p>
            <a:r>
              <a:rPr lang="en-US"/>
              <a:t>Calculate power that must be produced</a:t>
            </a:r>
          </a:p>
          <a:p>
            <a:r>
              <a:rPr lang="en-US"/>
              <a:t>Choose planar, cylindrical, or omnidirectional shape</a:t>
            </a:r>
          </a:p>
          <a:p>
            <a:r>
              <a:rPr lang="en-US"/>
              <a:t>Estimate power output with sun normal to surface of cells</a:t>
            </a:r>
          </a:p>
          <a:p>
            <a:r>
              <a:rPr lang="en-US"/>
              <a:t>Determine beginning-of-life (BOL) and end-of-life (EOL) power production (</a:t>
            </a:r>
            <a:r>
              <a:rPr lang="en-US" b="0" i="0">
                <a:solidFill>
                  <a:srgbClr val="000000"/>
                </a:solidFill>
                <a:effectLst/>
              </a:rPr>
              <a:t>30% over 10 years is typical for degradation of solar array)</a:t>
            </a:r>
          </a:p>
          <a:p>
            <a:r>
              <a:rPr lang="en-US">
                <a:solidFill>
                  <a:srgbClr val="000000"/>
                </a:solidFill>
              </a:rPr>
              <a:t>Estimate solar array area required for power production</a:t>
            </a:r>
          </a:p>
          <a:p>
            <a:r>
              <a:rPr lang="en-US">
                <a:solidFill>
                  <a:srgbClr val="000000"/>
                </a:solidFill>
              </a:rPr>
              <a:t>Estimate mass of solar array</a:t>
            </a:r>
            <a:endParaRPr lang="en-US"/>
          </a:p>
        </p:txBody>
      </p:sp>
      <p:sp>
        <p:nvSpPr>
          <p:cNvPr id="10" name="TextBox 9">
            <a:extLst>
              <a:ext uri="{FF2B5EF4-FFF2-40B4-BE49-F238E27FC236}">
                <a16:creationId xmlns:a16="http://schemas.microsoft.com/office/drawing/2014/main" id="{A42DE255-4A43-3EDB-8621-0E6908E42BB8}"/>
              </a:ext>
            </a:extLst>
          </p:cNvPr>
          <p:cNvSpPr txBox="1"/>
          <p:nvPr/>
        </p:nvSpPr>
        <p:spPr>
          <a:xfrm>
            <a:off x="571500" y="5993548"/>
            <a:ext cx="11049000" cy="369332"/>
          </a:xfrm>
          <a:prstGeom prst="rect">
            <a:avLst/>
          </a:prstGeom>
          <a:noFill/>
        </p:spPr>
        <p:txBody>
          <a:bodyPr wrap="square" rtlCol="0">
            <a:spAutoFit/>
          </a:bodyPr>
          <a:lstStyle/>
          <a:p>
            <a:r>
              <a:rPr lang="en-US"/>
              <a:t>*Equations in table 11-34 on page 412 of Space Mission Analysis and Design (SMAD)</a:t>
            </a:r>
          </a:p>
        </p:txBody>
      </p:sp>
      <p:pic>
        <p:nvPicPr>
          <p:cNvPr id="12" name="Picture 11" descr="A satellite in space&#10;&#10;Description automatically generated with medium confidence">
            <a:extLst>
              <a:ext uri="{FF2B5EF4-FFF2-40B4-BE49-F238E27FC236}">
                <a16:creationId xmlns:a16="http://schemas.microsoft.com/office/drawing/2014/main" id="{AB429B05-9BB9-FF19-2790-B4F68890B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4023" y="2093997"/>
            <a:ext cx="3577753" cy="3577753"/>
          </a:xfrm>
          <a:prstGeom prst="rect">
            <a:avLst/>
          </a:prstGeom>
        </p:spPr>
      </p:pic>
      <p:sp>
        <p:nvSpPr>
          <p:cNvPr id="3" name="Slide Number Placeholder 2">
            <a:extLst>
              <a:ext uri="{FF2B5EF4-FFF2-40B4-BE49-F238E27FC236}">
                <a16:creationId xmlns:a16="http://schemas.microsoft.com/office/drawing/2014/main" id="{BD967CFF-423A-EDDE-38FD-107E6E7BE319}"/>
              </a:ext>
            </a:extLst>
          </p:cNvPr>
          <p:cNvSpPr>
            <a:spLocks noGrp="1"/>
          </p:cNvSpPr>
          <p:nvPr>
            <p:ph type="sldNum" sz="quarter" idx="12"/>
          </p:nvPr>
        </p:nvSpPr>
        <p:spPr/>
        <p:txBody>
          <a:bodyPr/>
          <a:lstStyle/>
          <a:p>
            <a:fld id="{5EEB83C2-341F-4C28-A243-1C56DDDA54D3}" type="slidenum">
              <a:rPr lang="en-US" sz="2400" dirty="0" smtClean="0"/>
              <a:t>22</a:t>
            </a:fld>
            <a:endParaRPr lang="en-US" sz="2400"/>
          </a:p>
        </p:txBody>
      </p:sp>
      <p:sp>
        <p:nvSpPr>
          <p:cNvPr id="8" name="Google Shape;126;p16">
            <a:extLst>
              <a:ext uri="{FF2B5EF4-FFF2-40B4-BE49-F238E27FC236}">
                <a16:creationId xmlns:a16="http://schemas.microsoft.com/office/drawing/2014/main" id="{2AE492B8-B759-1327-5F66-0F3F86ECB08A}"/>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11" name="Google Shape;123;p16">
            <a:extLst>
              <a:ext uri="{FF2B5EF4-FFF2-40B4-BE49-F238E27FC236}">
                <a16:creationId xmlns:a16="http://schemas.microsoft.com/office/drawing/2014/main" id="{073AF9B9-BACE-ECC9-1696-780D26D86830}"/>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13" name="Google Shape;123;p16">
            <a:extLst>
              <a:ext uri="{FF2B5EF4-FFF2-40B4-BE49-F238E27FC236}">
                <a16:creationId xmlns:a16="http://schemas.microsoft.com/office/drawing/2014/main" id="{7EF1E7BB-474E-75C9-6FD6-64837BF96186}"/>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14" name="Google Shape;123;p16">
            <a:extLst>
              <a:ext uri="{FF2B5EF4-FFF2-40B4-BE49-F238E27FC236}">
                <a16:creationId xmlns:a16="http://schemas.microsoft.com/office/drawing/2014/main" id="{5BDE3874-13B1-D5C5-51DD-5374D8CBF342}"/>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3282133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F7F8E-759F-7EFC-E15A-0667DCD282F6}"/>
              </a:ext>
            </a:extLst>
          </p:cNvPr>
          <p:cNvSpPr>
            <a:spLocks noGrp="1"/>
          </p:cNvSpPr>
          <p:nvPr>
            <p:ph type="title"/>
          </p:nvPr>
        </p:nvSpPr>
        <p:spPr/>
        <p:txBody>
          <a:bodyPr>
            <a:normAutofit/>
          </a:bodyPr>
          <a:lstStyle/>
          <a:p>
            <a:r>
              <a:rPr lang="en-US">
                <a:latin typeface="Batang"/>
                <a:ea typeface="Batang"/>
              </a:rPr>
              <a:t>Power: Ground Systems</a:t>
            </a:r>
            <a:endParaRPr lang="en-US"/>
          </a:p>
        </p:txBody>
      </p:sp>
      <p:sp>
        <p:nvSpPr>
          <p:cNvPr id="3" name="Content Placeholder 2">
            <a:extLst>
              <a:ext uri="{FF2B5EF4-FFF2-40B4-BE49-F238E27FC236}">
                <a16:creationId xmlns:a16="http://schemas.microsoft.com/office/drawing/2014/main" id="{8054FB1E-829E-BE6B-B90D-B38B93F8B5E5}"/>
              </a:ext>
            </a:extLst>
          </p:cNvPr>
          <p:cNvSpPr>
            <a:spLocks noGrp="1"/>
          </p:cNvSpPr>
          <p:nvPr>
            <p:ph idx="1"/>
          </p:nvPr>
        </p:nvSpPr>
        <p:spPr>
          <a:xfrm>
            <a:off x="571499" y="2084062"/>
            <a:ext cx="7107460" cy="3910987"/>
          </a:xfrm>
        </p:spPr>
        <p:txBody>
          <a:bodyPr vert="horz" lIns="91440" tIns="45720" rIns="91440" bIns="45720" rtlCol="0" anchor="t">
            <a:normAutofit/>
          </a:bodyPr>
          <a:lstStyle/>
          <a:p>
            <a:r>
              <a:rPr lang="en-US" b="1"/>
              <a:t>Solar ground system</a:t>
            </a:r>
          </a:p>
          <a:p>
            <a:pPr lvl="1"/>
            <a:r>
              <a:rPr lang="en-US"/>
              <a:t>Create a large solar farm on the moon</a:t>
            </a:r>
          </a:p>
          <a:p>
            <a:pPr lvl="2">
              <a:buFont typeface="Arial" panose="020B0304020202020204" pitchFamily="34" charset="0"/>
              <a:buChar char="•"/>
            </a:pPr>
            <a:r>
              <a:rPr lang="en-US"/>
              <a:t>Pros: </a:t>
            </a:r>
          </a:p>
          <a:p>
            <a:pPr lvl="3"/>
            <a:r>
              <a:rPr lang="en-US"/>
              <a:t>Large scale energy production (Can collect a lot of energy)</a:t>
            </a:r>
          </a:p>
          <a:p>
            <a:pPr lvl="2">
              <a:buFont typeface="Arial" panose="020B0304020202020204" pitchFamily="34" charset="0"/>
              <a:buChar char="•"/>
            </a:pPr>
            <a:r>
              <a:rPr lang="en-US"/>
              <a:t>Cons: </a:t>
            </a:r>
          </a:p>
          <a:p>
            <a:pPr lvl="3"/>
            <a:r>
              <a:rPr lang="en-US"/>
              <a:t>Can only collect during the lunar day, and won't work at night (14 days in the dark) </a:t>
            </a:r>
          </a:p>
          <a:p>
            <a:pPr>
              <a:buFont typeface="Arial" panose="020B0304020202020204" pitchFamily="34" charset="0"/>
              <a:buChar char="•"/>
            </a:pPr>
            <a:r>
              <a:rPr lang="en-US" b="1"/>
              <a:t>RTG</a:t>
            </a:r>
          </a:p>
          <a:p>
            <a:pPr lvl="1"/>
            <a:r>
              <a:rPr lang="en-US"/>
              <a:t>Pros:</a:t>
            </a:r>
          </a:p>
          <a:p>
            <a:pPr lvl="2"/>
            <a:r>
              <a:rPr lang="en-US"/>
              <a:t>Could power smaller system components (like rovers)</a:t>
            </a:r>
          </a:p>
        </p:txBody>
      </p:sp>
      <p:pic>
        <p:nvPicPr>
          <p:cNvPr id="4" name="Picture 4">
            <a:extLst>
              <a:ext uri="{FF2B5EF4-FFF2-40B4-BE49-F238E27FC236}">
                <a16:creationId xmlns:a16="http://schemas.microsoft.com/office/drawing/2014/main" id="{0F2EB662-1AD4-B2C2-D9D3-D154E94BAA53}"/>
              </a:ext>
            </a:extLst>
          </p:cNvPr>
          <p:cNvPicPr>
            <a:picLocks noChangeAspect="1"/>
          </p:cNvPicPr>
          <p:nvPr/>
        </p:nvPicPr>
        <p:blipFill>
          <a:blip r:embed="rId2"/>
          <a:stretch>
            <a:fillRect/>
          </a:stretch>
        </p:blipFill>
        <p:spPr>
          <a:xfrm>
            <a:off x="8171717" y="2191482"/>
            <a:ext cx="3460192" cy="2315936"/>
          </a:xfrm>
          <a:prstGeom prst="rect">
            <a:avLst/>
          </a:prstGeom>
        </p:spPr>
      </p:pic>
      <p:sp>
        <p:nvSpPr>
          <p:cNvPr id="7" name="Content Placeholder 2">
            <a:extLst>
              <a:ext uri="{FF2B5EF4-FFF2-40B4-BE49-F238E27FC236}">
                <a16:creationId xmlns:a16="http://schemas.microsoft.com/office/drawing/2014/main" id="{379ACF1F-95A6-8FC3-5794-AA33F2DDCA9D}"/>
              </a:ext>
            </a:extLst>
          </p:cNvPr>
          <p:cNvSpPr txBox="1">
            <a:spLocks/>
          </p:cNvSpPr>
          <p:nvPr/>
        </p:nvSpPr>
        <p:spPr>
          <a:xfrm>
            <a:off x="6518448" y="4564330"/>
            <a:ext cx="5215022" cy="143239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a:p>
            <a:pPr lvl="1"/>
            <a:r>
              <a:rPr lang="en-US"/>
              <a:t>Cons:</a:t>
            </a:r>
          </a:p>
          <a:p>
            <a:pPr lvl="2">
              <a:buFont typeface="Arial" panose="020B0304020202020204" pitchFamily="34" charset="0"/>
              <a:buChar char="•"/>
            </a:pPr>
            <a:r>
              <a:rPr lang="en-US"/>
              <a:t>Small scale Power generation</a:t>
            </a:r>
          </a:p>
          <a:p>
            <a:pPr lvl="2">
              <a:buFont typeface="Arial" panose="020B0304020202020204" pitchFamily="34" charset="0"/>
              <a:buChar char="•"/>
            </a:pPr>
            <a:r>
              <a:rPr lang="en-US"/>
              <a:t>Radioactive materials</a:t>
            </a:r>
          </a:p>
        </p:txBody>
      </p:sp>
      <p:sp>
        <p:nvSpPr>
          <p:cNvPr id="5" name="Slide Number Placeholder 4">
            <a:extLst>
              <a:ext uri="{FF2B5EF4-FFF2-40B4-BE49-F238E27FC236}">
                <a16:creationId xmlns:a16="http://schemas.microsoft.com/office/drawing/2014/main" id="{E1128F16-BA86-948E-29FE-1871B71D91D3}"/>
              </a:ext>
            </a:extLst>
          </p:cNvPr>
          <p:cNvSpPr>
            <a:spLocks noGrp="1"/>
          </p:cNvSpPr>
          <p:nvPr>
            <p:ph type="sldNum" sz="quarter" idx="12"/>
          </p:nvPr>
        </p:nvSpPr>
        <p:spPr/>
        <p:txBody>
          <a:bodyPr/>
          <a:lstStyle/>
          <a:p>
            <a:fld id="{5EEB83C2-341F-4C28-A243-1C56DDDA54D3}" type="slidenum">
              <a:rPr lang="en-US" sz="2400" dirty="0" smtClean="0"/>
              <a:t>23</a:t>
            </a:fld>
            <a:endParaRPr lang="en-US" sz="2400"/>
          </a:p>
        </p:txBody>
      </p:sp>
      <p:sp>
        <p:nvSpPr>
          <p:cNvPr id="6" name="Google Shape;126;p16">
            <a:extLst>
              <a:ext uri="{FF2B5EF4-FFF2-40B4-BE49-F238E27FC236}">
                <a16:creationId xmlns:a16="http://schemas.microsoft.com/office/drawing/2014/main" id="{77B02D65-745D-5B13-BC9C-CDAA1C333A38}"/>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8" name="Google Shape;123;p16">
            <a:extLst>
              <a:ext uri="{FF2B5EF4-FFF2-40B4-BE49-F238E27FC236}">
                <a16:creationId xmlns:a16="http://schemas.microsoft.com/office/drawing/2014/main" id="{F9FA65CF-2703-D8A6-6F8D-E76ACE04B9BF}"/>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9" name="Google Shape;123;p16">
            <a:extLst>
              <a:ext uri="{FF2B5EF4-FFF2-40B4-BE49-F238E27FC236}">
                <a16:creationId xmlns:a16="http://schemas.microsoft.com/office/drawing/2014/main" id="{5A31D4DE-8FDC-6691-4706-2D0B5F155901}"/>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10" name="Google Shape;123;p16">
            <a:extLst>
              <a:ext uri="{FF2B5EF4-FFF2-40B4-BE49-F238E27FC236}">
                <a16:creationId xmlns:a16="http://schemas.microsoft.com/office/drawing/2014/main" id="{FEDD95FD-A018-6DFD-4C4D-BE44B0225914}"/>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1588699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DDE5-2487-E9EF-8788-FA1A3A1497FE}"/>
              </a:ext>
            </a:extLst>
          </p:cNvPr>
          <p:cNvSpPr>
            <a:spLocks noGrp="1"/>
          </p:cNvSpPr>
          <p:nvPr>
            <p:ph type="title"/>
          </p:nvPr>
        </p:nvSpPr>
        <p:spPr/>
        <p:txBody>
          <a:bodyPr/>
          <a:lstStyle/>
          <a:p>
            <a:r>
              <a:rPr lang="en-US">
                <a:latin typeface="Batang"/>
                <a:ea typeface="Batang"/>
              </a:rPr>
              <a:t>Power: Trade Matrix</a:t>
            </a:r>
            <a:endParaRPr lang="en-US"/>
          </a:p>
        </p:txBody>
      </p:sp>
      <p:graphicFrame>
        <p:nvGraphicFramePr>
          <p:cNvPr id="5" name="Table 5">
            <a:extLst>
              <a:ext uri="{FF2B5EF4-FFF2-40B4-BE49-F238E27FC236}">
                <a16:creationId xmlns:a16="http://schemas.microsoft.com/office/drawing/2014/main" id="{3F482DDB-F397-B4A1-36F5-CED34FA60846}"/>
              </a:ext>
            </a:extLst>
          </p:cNvPr>
          <p:cNvGraphicFramePr>
            <a:graphicFrameLocks noGrp="1"/>
          </p:cNvGraphicFramePr>
          <p:nvPr>
            <p:ph idx="1"/>
            <p:extLst>
              <p:ext uri="{D42A27DB-BD31-4B8C-83A1-F6EECF244321}">
                <p14:modId xmlns:p14="http://schemas.microsoft.com/office/powerpoint/2010/main" val="2003370387"/>
              </p:ext>
            </p:extLst>
          </p:nvPr>
        </p:nvGraphicFramePr>
        <p:xfrm>
          <a:off x="571500" y="2076450"/>
          <a:ext cx="11060073" cy="3108960"/>
        </p:xfrm>
        <a:graphic>
          <a:graphicData uri="http://schemas.openxmlformats.org/drawingml/2006/table">
            <a:tbl>
              <a:tblPr firstRow="1" bandRow="1">
                <a:tableStyleId>{5C22544A-7EE6-4342-B048-85BDC9FD1C3A}</a:tableStyleId>
              </a:tblPr>
              <a:tblGrid>
                <a:gridCol w="1555747">
                  <a:extLst>
                    <a:ext uri="{9D8B030D-6E8A-4147-A177-3AD203B41FA5}">
                      <a16:colId xmlns:a16="http://schemas.microsoft.com/office/drawing/2014/main" val="1863739293"/>
                    </a:ext>
                  </a:extLst>
                </a:gridCol>
                <a:gridCol w="1174749">
                  <a:extLst>
                    <a:ext uri="{9D8B030D-6E8A-4147-A177-3AD203B41FA5}">
                      <a16:colId xmlns:a16="http://schemas.microsoft.com/office/drawing/2014/main" val="1330197628"/>
                    </a:ext>
                  </a:extLst>
                </a:gridCol>
                <a:gridCol w="1269998">
                  <a:extLst>
                    <a:ext uri="{9D8B030D-6E8A-4147-A177-3AD203B41FA5}">
                      <a16:colId xmlns:a16="http://schemas.microsoft.com/office/drawing/2014/main" val="1300337736"/>
                    </a:ext>
                  </a:extLst>
                </a:gridCol>
                <a:gridCol w="698500">
                  <a:extLst>
                    <a:ext uri="{9D8B030D-6E8A-4147-A177-3AD203B41FA5}">
                      <a16:colId xmlns:a16="http://schemas.microsoft.com/office/drawing/2014/main" val="2994539388"/>
                    </a:ext>
                  </a:extLst>
                </a:gridCol>
                <a:gridCol w="5513908">
                  <a:extLst>
                    <a:ext uri="{9D8B030D-6E8A-4147-A177-3AD203B41FA5}">
                      <a16:colId xmlns:a16="http://schemas.microsoft.com/office/drawing/2014/main" val="1862186886"/>
                    </a:ext>
                  </a:extLst>
                </a:gridCol>
                <a:gridCol w="847171">
                  <a:extLst>
                    <a:ext uri="{9D8B030D-6E8A-4147-A177-3AD203B41FA5}">
                      <a16:colId xmlns:a16="http://schemas.microsoft.com/office/drawing/2014/main" val="1783494597"/>
                    </a:ext>
                  </a:extLst>
                </a:gridCol>
              </a:tblGrid>
              <a:tr h="370840">
                <a:tc>
                  <a:txBody>
                    <a:bodyPr/>
                    <a:lstStyle/>
                    <a:p>
                      <a:r>
                        <a:rPr lang="en-US"/>
                        <a:t>Power</a:t>
                      </a:r>
                    </a:p>
                  </a:txBody>
                  <a:tcPr/>
                </a:tc>
                <a:tc>
                  <a:txBody>
                    <a:bodyPr/>
                    <a:lstStyle/>
                    <a:p>
                      <a:r>
                        <a:rPr lang="en-US"/>
                        <a:t>Efficiency </a:t>
                      </a:r>
                    </a:p>
                  </a:txBody>
                  <a:tcPr/>
                </a:tc>
                <a:tc>
                  <a:txBody>
                    <a:bodyPr/>
                    <a:lstStyle/>
                    <a:p>
                      <a:pPr lvl="0">
                        <a:buNone/>
                      </a:pPr>
                      <a:r>
                        <a:rPr lang="en-US"/>
                        <a:t>Feasibility </a:t>
                      </a:r>
                    </a:p>
                  </a:txBody>
                  <a:tcPr/>
                </a:tc>
                <a:tc>
                  <a:txBody>
                    <a:bodyPr/>
                    <a:lstStyle/>
                    <a:p>
                      <a:pPr lvl="0">
                        <a:buNone/>
                      </a:pPr>
                      <a:r>
                        <a:rPr lang="en-US"/>
                        <a:t>Cost</a:t>
                      </a:r>
                    </a:p>
                  </a:txBody>
                  <a:tcPr/>
                </a:tc>
                <a:tc>
                  <a:txBody>
                    <a:bodyPr/>
                    <a:lstStyle/>
                    <a:p>
                      <a:r>
                        <a:rPr lang="en-US"/>
                        <a:t>Reasoning</a:t>
                      </a:r>
                    </a:p>
                  </a:txBody>
                  <a:tcPr/>
                </a:tc>
                <a:tc>
                  <a:txBody>
                    <a:bodyPr/>
                    <a:lstStyle/>
                    <a:p>
                      <a:pPr lvl="0">
                        <a:buNone/>
                      </a:pPr>
                      <a:r>
                        <a:rPr lang="en-US"/>
                        <a:t>Score</a:t>
                      </a:r>
                    </a:p>
                  </a:txBody>
                  <a:tcPr/>
                </a:tc>
                <a:extLst>
                  <a:ext uri="{0D108BD9-81ED-4DB2-BD59-A6C34878D82A}">
                    <a16:rowId xmlns:a16="http://schemas.microsoft.com/office/drawing/2014/main" val="4121286798"/>
                  </a:ext>
                </a:extLst>
              </a:tr>
              <a:tr h="370840">
                <a:tc>
                  <a:txBody>
                    <a:bodyPr/>
                    <a:lstStyle/>
                    <a:p>
                      <a:r>
                        <a:rPr lang="en-US"/>
                        <a:t>Orbital</a:t>
                      </a:r>
                    </a:p>
                  </a:txBody>
                  <a:tcPr/>
                </a:tc>
                <a:tc>
                  <a:txBody>
                    <a:bodyPr/>
                    <a:lstStyle/>
                    <a:p>
                      <a:r>
                        <a:rPr lang="en-US"/>
                        <a:t>4/10</a:t>
                      </a:r>
                    </a:p>
                  </a:txBody>
                  <a:tcPr/>
                </a:tc>
                <a:tc>
                  <a:txBody>
                    <a:bodyPr/>
                    <a:lstStyle/>
                    <a:p>
                      <a:pPr lvl="0">
                        <a:buNone/>
                      </a:pPr>
                      <a:r>
                        <a:rPr lang="en-US"/>
                        <a:t>10/10</a:t>
                      </a:r>
                    </a:p>
                  </a:txBody>
                  <a:tcPr/>
                </a:tc>
                <a:tc>
                  <a:txBody>
                    <a:bodyPr/>
                    <a:lstStyle/>
                    <a:p>
                      <a:pPr lvl="0">
                        <a:buNone/>
                      </a:pPr>
                      <a:r>
                        <a:rPr lang="en-US"/>
                        <a:t>5/10</a:t>
                      </a:r>
                    </a:p>
                  </a:txBody>
                  <a:tcPr/>
                </a:tc>
                <a:tc>
                  <a:txBody>
                    <a:bodyPr/>
                    <a:lstStyle/>
                    <a:p>
                      <a:r>
                        <a:rPr lang="en-US"/>
                        <a:t>Beaming power has a lot losses, will power during the night, expensive to build and launch satellites </a:t>
                      </a:r>
                    </a:p>
                  </a:txBody>
                  <a:tcPr/>
                </a:tc>
                <a:tc>
                  <a:txBody>
                    <a:bodyPr/>
                    <a:lstStyle/>
                    <a:p>
                      <a:pPr lvl="0">
                        <a:buNone/>
                      </a:pPr>
                      <a:r>
                        <a:rPr lang="en-US"/>
                        <a:t>19/30</a:t>
                      </a:r>
                    </a:p>
                  </a:txBody>
                  <a:tcPr/>
                </a:tc>
                <a:extLst>
                  <a:ext uri="{0D108BD9-81ED-4DB2-BD59-A6C34878D82A}">
                    <a16:rowId xmlns:a16="http://schemas.microsoft.com/office/drawing/2014/main" val="326713808"/>
                  </a:ext>
                </a:extLst>
              </a:tr>
              <a:tr h="370840">
                <a:tc>
                  <a:txBody>
                    <a:bodyPr/>
                    <a:lstStyle/>
                    <a:p>
                      <a:r>
                        <a:rPr lang="en-US"/>
                        <a:t>Ground</a:t>
                      </a:r>
                    </a:p>
                  </a:txBody>
                  <a:tcPr/>
                </a:tc>
                <a:tc>
                  <a:txBody>
                    <a:bodyPr/>
                    <a:lstStyle/>
                    <a:p>
                      <a:r>
                        <a:rPr lang="en-US"/>
                        <a:t>7/10</a:t>
                      </a:r>
                    </a:p>
                  </a:txBody>
                  <a:tcPr/>
                </a:tc>
                <a:tc>
                  <a:txBody>
                    <a:bodyPr/>
                    <a:lstStyle/>
                    <a:p>
                      <a:pPr lvl="0">
                        <a:buNone/>
                      </a:pPr>
                      <a:r>
                        <a:rPr lang="en-US"/>
                        <a:t>1/10</a:t>
                      </a:r>
                    </a:p>
                  </a:txBody>
                  <a:tcPr/>
                </a:tc>
                <a:tc>
                  <a:txBody>
                    <a:bodyPr/>
                    <a:lstStyle/>
                    <a:p>
                      <a:pPr lvl="0">
                        <a:buNone/>
                      </a:pPr>
                      <a:r>
                        <a:rPr lang="en-US"/>
                        <a:t>7/10</a:t>
                      </a:r>
                    </a:p>
                  </a:txBody>
                  <a:tcPr/>
                </a:tc>
                <a:tc>
                  <a:txBody>
                    <a:bodyPr/>
                    <a:lstStyle/>
                    <a:p>
                      <a:r>
                        <a:rPr lang="en-US"/>
                        <a:t>Solar power has relatively high efficiency, will not power during the night, cheap due to advances in a common technology </a:t>
                      </a:r>
                    </a:p>
                  </a:txBody>
                  <a:tcPr/>
                </a:tc>
                <a:tc>
                  <a:txBody>
                    <a:bodyPr/>
                    <a:lstStyle/>
                    <a:p>
                      <a:pPr lvl="0">
                        <a:buNone/>
                      </a:pPr>
                      <a:r>
                        <a:rPr lang="en-US"/>
                        <a:t>15/30</a:t>
                      </a:r>
                    </a:p>
                  </a:txBody>
                  <a:tcPr/>
                </a:tc>
                <a:extLst>
                  <a:ext uri="{0D108BD9-81ED-4DB2-BD59-A6C34878D82A}">
                    <a16:rowId xmlns:a16="http://schemas.microsoft.com/office/drawing/2014/main" val="1079173567"/>
                  </a:ext>
                </a:extLst>
              </a:tr>
              <a:tr h="370839">
                <a:tc>
                  <a:txBody>
                    <a:bodyPr/>
                    <a:lstStyle/>
                    <a:p>
                      <a:pPr lvl="0">
                        <a:buNone/>
                      </a:pPr>
                      <a:r>
                        <a:rPr lang="en-US"/>
                        <a:t>Combination of both</a:t>
                      </a:r>
                    </a:p>
                  </a:txBody>
                  <a:tcPr/>
                </a:tc>
                <a:tc>
                  <a:txBody>
                    <a:bodyPr/>
                    <a:lstStyle/>
                    <a:p>
                      <a:pPr lvl="0">
                        <a:buNone/>
                      </a:pPr>
                      <a:r>
                        <a:rPr lang="en-US"/>
                        <a:t>5/10</a:t>
                      </a:r>
                    </a:p>
                  </a:txBody>
                  <a:tcPr/>
                </a:tc>
                <a:tc>
                  <a:txBody>
                    <a:bodyPr/>
                    <a:lstStyle/>
                    <a:p>
                      <a:pPr lvl="0">
                        <a:buNone/>
                      </a:pPr>
                      <a:r>
                        <a:rPr lang="en-US"/>
                        <a:t>10/10</a:t>
                      </a:r>
                    </a:p>
                  </a:txBody>
                  <a:tcPr/>
                </a:tc>
                <a:tc>
                  <a:txBody>
                    <a:bodyPr/>
                    <a:lstStyle/>
                    <a:p>
                      <a:pPr lvl="0">
                        <a:buNone/>
                      </a:pPr>
                      <a:r>
                        <a:rPr lang="en-US"/>
                        <a:t>6/10</a:t>
                      </a:r>
                    </a:p>
                  </a:txBody>
                  <a:tcPr/>
                </a:tc>
                <a:tc>
                  <a:txBody>
                    <a:bodyPr/>
                    <a:lstStyle/>
                    <a:p>
                      <a:pPr lvl="0">
                        <a:buNone/>
                      </a:pPr>
                      <a:r>
                        <a:rPr lang="en-US"/>
                        <a:t>Efficiency should be in between both values ,will power during the night, Cost should be in between both values since less satellites will be required</a:t>
                      </a:r>
                    </a:p>
                  </a:txBody>
                  <a:tcPr/>
                </a:tc>
                <a:tc>
                  <a:txBody>
                    <a:bodyPr/>
                    <a:lstStyle/>
                    <a:p>
                      <a:pPr lvl="0">
                        <a:buNone/>
                      </a:pPr>
                      <a:r>
                        <a:rPr lang="en-US"/>
                        <a:t>21/30</a:t>
                      </a:r>
                    </a:p>
                  </a:txBody>
                  <a:tcPr/>
                </a:tc>
                <a:extLst>
                  <a:ext uri="{0D108BD9-81ED-4DB2-BD59-A6C34878D82A}">
                    <a16:rowId xmlns:a16="http://schemas.microsoft.com/office/drawing/2014/main" val="3919908322"/>
                  </a:ext>
                </a:extLst>
              </a:tr>
            </a:tbl>
          </a:graphicData>
        </a:graphic>
      </p:graphicFrame>
      <p:sp>
        <p:nvSpPr>
          <p:cNvPr id="4" name="Slide Number Placeholder 3">
            <a:extLst>
              <a:ext uri="{FF2B5EF4-FFF2-40B4-BE49-F238E27FC236}">
                <a16:creationId xmlns:a16="http://schemas.microsoft.com/office/drawing/2014/main" id="{34B540E9-C3A8-E07E-3E73-0302DC3A5CA5}"/>
              </a:ext>
            </a:extLst>
          </p:cNvPr>
          <p:cNvSpPr>
            <a:spLocks noGrp="1"/>
          </p:cNvSpPr>
          <p:nvPr>
            <p:ph type="sldNum" sz="quarter" idx="12"/>
          </p:nvPr>
        </p:nvSpPr>
        <p:spPr/>
        <p:txBody>
          <a:bodyPr/>
          <a:lstStyle/>
          <a:p>
            <a:fld id="{5EEB83C2-341F-4C28-A243-1C56DDDA54D3}" type="slidenum">
              <a:rPr lang="en-US" sz="2400" dirty="0" smtClean="0"/>
              <a:t>24</a:t>
            </a:fld>
            <a:endParaRPr lang="en-US" sz="2400"/>
          </a:p>
        </p:txBody>
      </p:sp>
      <p:sp>
        <p:nvSpPr>
          <p:cNvPr id="6" name="Google Shape;126;p16">
            <a:extLst>
              <a:ext uri="{FF2B5EF4-FFF2-40B4-BE49-F238E27FC236}">
                <a16:creationId xmlns:a16="http://schemas.microsoft.com/office/drawing/2014/main" id="{BE8B5FF9-82C6-C6D9-A60E-6FFF39E83AE3}"/>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7" name="Google Shape;123;p16">
            <a:extLst>
              <a:ext uri="{FF2B5EF4-FFF2-40B4-BE49-F238E27FC236}">
                <a16:creationId xmlns:a16="http://schemas.microsoft.com/office/drawing/2014/main" id="{172F7EAC-0399-21C7-89E8-89CC658ADD27}"/>
              </a:ext>
            </a:extLst>
          </p:cNvPr>
          <p:cNvSpPr/>
          <p:nvPr/>
        </p:nvSpPr>
        <p:spPr>
          <a:xfrm>
            <a:off x="6096000" y="6453755"/>
            <a:ext cx="2615515" cy="246980"/>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8" name="Google Shape;123;p16">
            <a:extLst>
              <a:ext uri="{FF2B5EF4-FFF2-40B4-BE49-F238E27FC236}">
                <a16:creationId xmlns:a16="http://schemas.microsoft.com/office/drawing/2014/main" id="{C8219BED-C112-55CE-564D-D350F5D0543A}"/>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9" name="Google Shape;123;p16">
            <a:extLst>
              <a:ext uri="{FF2B5EF4-FFF2-40B4-BE49-F238E27FC236}">
                <a16:creationId xmlns:a16="http://schemas.microsoft.com/office/drawing/2014/main" id="{8C09A955-C779-8A7A-7830-63582BC06CA8}"/>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2981318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A6E0-D606-912C-535F-AEFC9EB98005}"/>
              </a:ext>
            </a:extLst>
          </p:cNvPr>
          <p:cNvSpPr>
            <a:spLocks noGrp="1"/>
          </p:cNvSpPr>
          <p:nvPr>
            <p:ph type="title"/>
          </p:nvPr>
        </p:nvSpPr>
        <p:spPr/>
        <p:txBody>
          <a:bodyPr>
            <a:normAutofit fontScale="90000"/>
          </a:bodyPr>
          <a:lstStyle/>
          <a:p>
            <a:r>
              <a:rPr lang="en-US">
                <a:latin typeface="Batang"/>
                <a:ea typeface="Batang"/>
              </a:rPr>
              <a:t>Ground Systems: Key Requirements and Constraints</a:t>
            </a:r>
            <a:endParaRPr lang="en-US"/>
          </a:p>
        </p:txBody>
      </p:sp>
      <p:sp>
        <p:nvSpPr>
          <p:cNvPr id="3" name="Content Placeholder 2">
            <a:extLst>
              <a:ext uri="{FF2B5EF4-FFF2-40B4-BE49-F238E27FC236}">
                <a16:creationId xmlns:a16="http://schemas.microsoft.com/office/drawing/2014/main" id="{5003E8CB-93CA-778A-7F11-4ED888BBE45A}"/>
              </a:ext>
            </a:extLst>
          </p:cNvPr>
          <p:cNvSpPr>
            <a:spLocks noGrp="1"/>
          </p:cNvSpPr>
          <p:nvPr>
            <p:ph idx="1"/>
          </p:nvPr>
        </p:nvSpPr>
        <p:spPr>
          <a:xfrm>
            <a:off x="571499" y="2075688"/>
            <a:ext cx="5941472" cy="3910987"/>
          </a:xfrm>
        </p:spPr>
        <p:txBody>
          <a:bodyPr vert="horz" lIns="91440" tIns="45720" rIns="91440" bIns="45720" rtlCol="0" anchor="t">
            <a:normAutofit/>
          </a:bodyPr>
          <a:lstStyle/>
          <a:p>
            <a:r>
              <a:rPr lang="en-US" u="sng"/>
              <a:t>Collect </a:t>
            </a:r>
            <a:r>
              <a:rPr lang="en-US"/>
              <a:t>lunar resources more cost effectively than if they launched these supplies from Earth.</a:t>
            </a:r>
          </a:p>
          <a:p>
            <a:r>
              <a:rPr lang="en-US" u="sng"/>
              <a:t>Transport </a:t>
            </a:r>
            <a:r>
              <a:rPr lang="en-US"/>
              <a:t>resources through extreme lunar environment</a:t>
            </a:r>
          </a:p>
          <a:p>
            <a:r>
              <a:rPr lang="en-US" u="sng"/>
              <a:t>Process </a:t>
            </a:r>
            <a:r>
              <a:rPr lang="en-US"/>
              <a:t>material and provide a sustainable amount of resources for lunar operations</a:t>
            </a:r>
          </a:p>
          <a:p>
            <a:r>
              <a:rPr lang="en-US" u="sng"/>
              <a:t>Distribute</a:t>
            </a:r>
            <a:r>
              <a:rPr lang="en-US"/>
              <a:t> and store product in an easily accessible/usable package.</a:t>
            </a:r>
          </a:p>
          <a:p>
            <a:r>
              <a:rPr lang="en-US" u="sng"/>
              <a:t>Produce </a:t>
            </a:r>
            <a:r>
              <a:rPr lang="en-US"/>
              <a:t>for longevity on the lunar surface</a:t>
            </a:r>
          </a:p>
          <a:p>
            <a:endParaRPr lang="en-US"/>
          </a:p>
        </p:txBody>
      </p:sp>
      <p:sp>
        <p:nvSpPr>
          <p:cNvPr id="4" name="Slide Number Placeholder 3">
            <a:extLst>
              <a:ext uri="{FF2B5EF4-FFF2-40B4-BE49-F238E27FC236}">
                <a16:creationId xmlns:a16="http://schemas.microsoft.com/office/drawing/2014/main" id="{F913A124-BE8F-CDFF-5ACD-F87C3986B87C}"/>
              </a:ext>
            </a:extLst>
          </p:cNvPr>
          <p:cNvSpPr>
            <a:spLocks noGrp="1"/>
          </p:cNvSpPr>
          <p:nvPr>
            <p:ph type="sldNum" sz="quarter" idx="12"/>
          </p:nvPr>
        </p:nvSpPr>
        <p:spPr/>
        <p:txBody>
          <a:bodyPr/>
          <a:lstStyle/>
          <a:p>
            <a:fld id="{5EEB83C2-341F-4C28-A243-1C56DDDA54D3}" type="slidenum">
              <a:rPr lang="en-US" sz="2400" dirty="0" smtClean="0"/>
              <a:t>25</a:t>
            </a:fld>
            <a:endParaRPr lang="en-US" sz="2400"/>
          </a:p>
        </p:txBody>
      </p:sp>
      <p:sp>
        <p:nvSpPr>
          <p:cNvPr id="5" name="Google Shape;126;p16">
            <a:extLst>
              <a:ext uri="{FF2B5EF4-FFF2-40B4-BE49-F238E27FC236}">
                <a16:creationId xmlns:a16="http://schemas.microsoft.com/office/drawing/2014/main" id="{261CC8C2-41B0-AB91-D669-EB9DB72D2DA7}"/>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6" name="Google Shape;123;p16">
            <a:extLst>
              <a:ext uri="{FF2B5EF4-FFF2-40B4-BE49-F238E27FC236}">
                <a16:creationId xmlns:a16="http://schemas.microsoft.com/office/drawing/2014/main" id="{2147D35F-E35B-54AA-9FE1-98C7CAB10BBC}"/>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7" name="Google Shape;123;p16">
            <a:extLst>
              <a:ext uri="{FF2B5EF4-FFF2-40B4-BE49-F238E27FC236}">
                <a16:creationId xmlns:a16="http://schemas.microsoft.com/office/drawing/2014/main" id="{5197C1C9-74B7-B224-DCB7-B3345DD3902E}"/>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8" name="Google Shape;123;p16">
            <a:extLst>
              <a:ext uri="{FF2B5EF4-FFF2-40B4-BE49-F238E27FC236}">
                <a16:creationId xmlns:a16="http://schemas.microsoft.com/office/drawing/2014/main" id="{C3C75973-A963-A9D1-F67E-E546F1CDF0D8}"/>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pic>
        <p:nvPicPr>
          <p:cNvPr id="9" name="Picture 9">
            <a:extLst>
              <a:ext uri="{FF2B5EF4-FFF2-40B4-BE49-F238E27FC236}">
                <a16:creationId xmlns:a16="http://schemas.microsoft.com/office/drawing/2014/main" id="{93C3EA21-E145-3967-9B9C-B9D39D630DD1}"/>
              </a:ext>
            </a:extLst>
          </p:cNvPr>
          <p:cNvPicPr>
            <a:picLocks noChangeAspect="1"/>
          </p:cNvPicPr>
          <p:nvPr/>
        </p:nvPicPr>
        <p:blipFill>
          <a:blip r:embed="rId2"/>
          <a:stretch>
            <a:fillRect/>
          </a:stretch>
        </p:blipFill>
        <p:spPr>
          <a:xfrm>
            <a:off x="7179733" y="2665568"/>
            <a:ext cx="4424438" cy="2815007"/>
          </a:xfrm>
          <a:prstGeom prst="rect">
            <a:avLst/>
          </a:prstGeom>
        </p:spPr>
      </p:pic>
    </p:spTree>
    <p:extLst>
      <p:ext uri="{BB962C8B-B14F-4D97-AF65-F5344CB8AC3E}">
        <p14:creationId xmlns:p14="http://schemas.microsoft.com/office/powerpoint/2010/main" val="1457588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3782-6CFF-7C3F-AB1B-2648B8BE1DD6}"/>
              </a:ext>
            </a:extLst>
          </p:cNvPr>
          <p:cNvSpPr>
            <a:spLocks noGrp="1"/>
          </p:cNvSpPr>
          <p:nvPr>
            <p:ph type="title"/>
          </p:nvPr>
        </p:nvSpPr>
        <p:spPr/>
        <p:txBody>
          <a:bodyPr/>
          <a:lstStyle/>
          <a:p>
            <a:r>
              <a:rPr lang="en-US">
                <a:latin typeface="Batang"/>
                <a:ea typeface="Batang"/>
              </a:rPr>
              <a:t>Ground Systems: Trades</a:t>
            </a:r>
            <a:endParaRPr lang="en-US"/>
          </a:p>
        </p:txBody>
      </p:sp>
      <p:sp>
        <p:nvSpPr>
          <p:cNvPr id="3" name="Content Placeholder 2">
            <a:extLst>
              <a:ext uri="{FF2B5EF4-FFF2-40B4-BE49-F238E27FC236}">
                <a16:creationId xmlns:a16="http://schemas.microsoft.com/office/drawing/2014/main" id="{FD7714DB-64E9-F42B-E9CF-B924ED06ED06}"/>
              </a:ext>
            </a:extLst>
          </p:cNvPr>
          <p:cNvSpPr>
            <a:spLocks noGrp="1"/>
          </p:cNvSpPr>
          <p:nvPr>
            <p:ph idx="1"/>
          </p:nvPr>
        </p:nvSpPr>
        <p:spPr>
          <a:xfrm>
            <a:off x="571499" y="1839206"/>
            <a:ext cx="5524528" cy="4423366"/>
          </a:xfrm>
        </p:spPr>
        <p:txBody>
          <a:bodyPr vert="horz" lIns="91440" tIns="45720" rIns="91440" bIns="45720" rtlCol="0" anchor="t">
            <a:normAutofit lnSpcReduction="10000"/>
          </a:bodyPr>
          <a:lstStyle/>
          <a:p>
            <a:r>
              <a:rPr lang="en-US" b="1"/>
              <a:t>Excavation Method</a:t>
            </a:r>
          </a:p>
          <a:p>
            <a:pPr lvl="1"/>
            <a:r>
              <a:rPr lang="en-US"/>
              <a:t>Solar based mining</a:t>
            </a:r>
          </a:p>
          <a:p>
            <a:pPr lvl="1"/>
            <a:r>
              <a:rPr lang="en-US"/>
              <a:t>Mechanical based mining</a:t>
            </a:r>
          </a:p>
          <a:p>
            <a:pPr lvl="1"/>
            <a:r>
              <a:rPr lang="en-US"/>
              <a:t>Targeted deposits</a:t>
            </a:r>
          </a:p>
          <a:p>
            <a:pPr lvl="2"/>
            <a:r>
              <a:rPr lang="en-US"/>
              <a:t>Regolith Vs. Crater Ice</a:t>
            </a:r>
          </a:p>
          <a:p>
            <a:r>
              <a:rPr lang="en-US" b="1"/>
              <a:t>Transport Method</a:t>
            </a:r>
          </a:p>
          <a:p>
            <a:pPr lvl="1">
              <a:buFont typeface="Avenir Next LT Pro Light" panose="020B0604020202020204" pitchFamily="34" charset="0"/>
              <a:buChar char="–"/>
            </a:pPr>
            <a:r>
              <a:rPr lang="en-US">
                <a:ea typeface="+mn-lt"/>
                <a:cs typeface="+mn-lt"/>
              </a:rPr>
              <a:t>Conveyer Belt</a:t>
            </a:r>
          </a:p>
          <a:p>
            <a:pPr lvl="1">
              <a:buFont typeface="Avenir Next LT Pro Light" panose="020B0604020202020204" pitchFamily="34" charset="0"/>
              <a:buChar char="–"/>
            </a:pPr>
            <a:r>
              <a:rPr lang="en-US">
                <a:ea typeface="+mn-lt"/>
                <a:cs typeface="+mn-lt"/>
              </a:rPr>
              <a:t>Rover/vehicle transport</a:t>
            </a:r>
          </a:p>
          <a:p>
            <a:r>
              <a:rPr lang="en-US" b="1"/>
              <a:t>Distribution</a:t>
            </a:r>
          </a:p>
          <a:p>
            <a:pPr lvl="1"/>
            <a:r>
              <a:rPr lang="en-US"/>
              <a:t>Orbital Refueling</a:t>
            </a:r>
            <a:endParaRPr lang="en-US" b="1"/>
          </a:p>
          <a:p>
            <a:pPr lvl="1"/>
            <a:r>
              <a:rPr lang="en-US"/>
              <a:t>Ground Refueling</a:t>
            </a:r>
          </a:p>
          <a:p>
            <a:pPr marL="0" indent="0">
              <a:buNone/>
            </a:pPr>
            <a:endParaRPr lang="en-US" b="1"/>
          </a:p>
          <a:p>
            <a:pPr lvl="1"/>
            <a:endParaRPr lang="en-US" b="1"/>
          </a:p>
          <a:p>
            <a:endParaRPr lang="en-US" b="1"/>
          </a:p>
          <a:p>
            <a:endParaRPr lang="en-US" b="1"/>
          </a:p>
        </p:txBody>
      </p:sp>
      <p:sp>
        <p:nvSpPr>
          <p:cNvPr id="4" name="TextBox 3">
            <a:extLst>
              <a:ext uri="{FF2B5EF4-FFF2-40B4-BE49-F238E27FC236}">
                <a16:creationId xmlns:a16="http://schemas.microsoft.com/office/drawing/2014/main" id="{43A37390-BA4E-2060-8E6C-8573FE008B65}"/>
              </a:ext>
            </a:extLst>
          </p:cNvPr>
          <p:cNvSpPr txBox="1"/>
          <p:nvPr/>
        </p:nvSpPr>
        <p:spPr>
          <a:xfrm>
            <a:off x="3787066" y="1835014"/>
            <a:ext cx="3821280" cy="4675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20000"/>
              </a:lnSpc>
              <a:spcBef>
                <a:spcPts val="1000"/>
              </a:spcBef>
              <a:buFont typeface="Arial"/>
              <a:buChar char="•"/>
            </a:pPr>
            <a:r>
              <a:rPr lang="en-US" b="1">
                <a:ea typeface="+mn-lt"/>
                <a:cs typeface="+mn-lt"/>
              </a:rPr>
              <a:t>Material Selection</a:t>
            </a:r>
            <a:endParaRPr lang="en-US">
              <a:ea typeface="+mn-lt"/>
              <a:cs typeface="+mn-lt"/>
            </a:endParaRPr>
          </a:p>
          <a:p>
            <a:pPr marL="742950" lvl="1" indent="-285750">
              <a:lnSpc>
                <a:spcPct val="120000"/>
              </a:lnSpc>
              <a:spcBef>
                <a:spcPts val="500"/>
              </a:spcBef>
              <a:buFont typeface="Avenir Next LT Pro Light,Sans-Serif"/>
              <a:buChar char="–"/>
            </a:pPr>
            <a:r>
              <a:rPr lang="en-US">
                <a:ea typeface="+mn-lt"/>
                <a:cs typeface="+mn-lt"/>
              </a:rPr>
              <a:t>Radiation</a:t>
            </a:r>
          </a:p>
          <a:p>
            <a:pPr marL="742950" lvl="1" indent="-285750">
              <a:lnSpc>
                <a:spcPct val="120000"/>
              </a:lnSpc>
              <a:spcBef>
                <a:spcPts val="500"/>
              </a:spcBef>
              <a:buFont typeface="Avenir Next LT Pro Light,Sans-Serif"/>
              <a:buChar char="–"/>
            </a:pPr>
            <a:r>
              <a:rPr lang="en-US">
                <a:ea typeface="+mn-lt"/>
                <a:cs typeface="+mn-lt"/>
              </a:rPr>
              <a:t>Temperature variations</a:t>
            </a:r>
            <a:endParaRPr lang="en-US"/>
          </a:p>
          <a:p>
            <a:pPr marL="285750" indent="-285750">
              <a:lnSpc>
                <a:spcPct val="120000"/>
              </a:lnSpc>
              <a:spcBef>
                <a:spcPts val="1000"/>
              </a:spcBef>
              <a:buFont typeface="Arial"/>
              <a:buChar char="•"/>
            </a:pPr>
            <a:r>
              <a:rPr lang="en-US" b="1">
                <a:ea typeface="+mn-lt"/>
                <a:cs typeface="+mn-lt"/>
              </a:rPr>
              <a:t>Ground Based Power</a:t>
            </a:r>
          </a:p>
          <a:p>
            <a:pPr marL="742950" lvl="1" indent="-285750">
              <a:lnSpc>
                <a:spcPct val="120000"/>
              </a:lnSpc>
              <a:spcBef>
                <a:spcPts val="500"/>
              </a:spcBef>
              <a:buFont typeface="Avenir Next LT Pro Light,Sans-Serif"/>
              <a:buChar char="–"/>
            </a:pPr>
            <a:r>
              <a:rPr lang="en-US">
                <a:ea typeface="+mn-lt"/>
                <a:cs typeface="+mn-lt"/>
              </a:rPr>
              <a:t>Integrated with power team to find needed values to maintain ground systems</a:t>
            </a:r>
            <a:endParaRPr lang="en-US"/>
          </a:p>
          <a:p>
            <a:pPr marL="285750" indent="-285750">
              <a:lnSpc>
                <a:spcPct val="120000"/>
              </a:lnSpc>
              <a:spcBef>
                <a:spcPts val="1000"/>
              </a:spcBef>
              <a:buFont typeface="Arial"/>
              <a:buChar char="•"/>
            </a:pPr>
            <a:r>
              <a:rPr lang="en-US" b="1">
                <a:ea typeface="+mn-lt"/>
                <a:cs typeface="+mn-lt"/>
              </a:rPr>
              <a:t>Processing Method</a:t>
            </a:r>
            <a:endParaRPr lang="en-US" b="1"/>
          </a:p>
          <a:p>
            <a:pPr marL="742950" lvl="1" indent="-285750">
              <a:lnSpc>
                <a:spcPct val="120000"/>
              </a:lnSpc>
              <a:spcBef>
                <a:spcPts val="500"/>
              </a:spcBef>
              <a:buFont typeface="Avenir Next LT Pro Light,Sans-Serif"/>
              <a:buChar char="–"/>
            </a:pPr>
            <a:r>
              <a:rPr lang="en-US">
                <a:ea typeface="+mn-lt"/>
                <a:cs typeface="+mn-lt"/>
              </a:rPr>
              <a:t>Electrolysis</a:t>
            </a:r>
            <a:endParaRPr lang="en-US"/>
          </a:p>
          <a:p>
            <a:pPr marL="742950" lvl="1" indent="-285750">
              <a:lnSpc>
                <a:spcPct val="120000"/>
              </a:lnSpc>
              <a:spcBef>
                <a:spcPts val="500"/>
              </a:spcBef>
              <a:buFont typeface="Avenir Next LT Pro Light,Sans-Serif"/>
              <a:buChar char="–"/>
            </a:pPr>
            <a:r>
              <a:rPr lang="en-US"/>
              <a:t>Hydrolysis</a:t>
            </a:r>
          </a:p>
          <a:p>
            <a:pPr marL="742950" lvl="1" indent="-285750">
              <a:lnSpc>
                <a:spcPct val="120000"/>
              </a:lnSpc>
              <a:spcBef>
                <a:spcPts val="500"/>
              </a:spcBef>
              <a:buFont typeface="Avenir Next LT Pro Light,Sans-Serif"/>
              <a:buChar char="–"/>
            </a:pPr>
            <a:r>
              <a:rPr lang="en-US"/>
              <a:t>Purification</a:t>
            </a:r>
          </a:p>
          <a:p>
            <a:pPr lvl="1"/>
            <a:endParaRPr lang="en-US" b="1"/>
          </a:p>
        </p:txBody>
      </p:sp>
      <p:sp>
        <p:nvSpPr>
          <p:cNvPr id="5" name="TextBox 4">
            <a:extLst>
              <a:ext uri="{FF2B5EF4-FFF2-40B4-BE49-F238E27FC236}">
                <a16:creationId xmlns:a16="http://schemas.microsoft.com/office/drawing/2014/main" id="{C0D8DF12-8411-00CB-F85F-C55425025C2F}"/>
              </a:ext>
            </a:extLst>
          </p:cNvPr>
          <p:cNvSpPr txBox="1"/>
          <p:nvPr/>
        </p:nvSpPr>
        <p:spPr>
          <a:xfrm>
            <a:off x="7723480" y="1842788"/>
            <a:ext cx="2795094" cy="2317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20000"/>
              </a:lnSpc>
              <a:spcBef>
                <a:spcPts val="1000"/>
              </a:spcBef>
              <a:buFont typeface="Arial"/>
              <a:buChar char="•"/>
            </a:pPr>
            <a:r>
              <a:rPr lang="en-US" b="1"/>
              <a:t>Pressure Vessels &amp; Gas Storage</a:t>
            </a:r>
            <a:endParaRPr lang="en-US"/>
          </a:p>
          <a:p>
            <a:pPr marL="742950" lvl="1" indent="-285750">
              <a:lnSpc>
                <a:spcPct val="120000"/>
              </a:lnSpc>
              <a:spcBef>
                <a:spcPts val="500"/>
              </a:spcBef>
              <a:buFont typeface="Avenir Next LT Pro Light,Sans-Serif"/>
              <a:buChar char="–"/>
            </a:pPr>
            <a:r>
              <a:rPr lang="en-US">
                <a:ea typeface="+mn-lt"/>
                <a:cs typeface="+mn-lt"/>
              </a:rPr>
              <a:t>Conveyer Belt</a:t>
            </a:r>
          </a:p>
          <a:p>
            <a:pPr marL="742950" lvl="1" indent="-285750">
              <a:lnSpc>
                <a:spcPct val="120000"/>
              </a:lnSpc>
              <a:spcBef>
                <a:spcPts val="500"/>
              </a:spcBef>
              <a:buFont typeface="Avenir Next LT Pro Light,Sans-Serif"/>
              <a:buChar char="–"/>
            </a:pPr>
            <a:r>
              <a:rPr lang="en-US">
                <a:ea typeface="+mn-lt"/>
                <a:cs typeface="+mn-lt"/>
              </a:rPr>
              <a:t>Rover/vehicle transport</a:t>
            </a:r>
          </a:p>
          <a:p>
            <a:pPr>
              <a:lnSpc>
                <a:spcPct val="120000"/>
              </a:lnSpc>
              <a:spcBef>
                <a:spcPts val="1000"/>
              </a:spcBef>
            </a:pPr>
            <a:endParaRPr lang="en-US" b="1"/>
          </a:p>
        </p:txBody>
      </p:sp>
      <p:pic>
        <p:nvPicPr>
          <p:cNvPr id="6" name="Picture 6" descr="Graphical user interface, website&#10;&#10;Description automatically generated">
            <a:extLst>
              <a:ext uri="{FF2B5EF4-FFF2-40B4-BE49-F238E27FC236}">
                <a16:creationId xmlns:a16="http://schemas.microsoft.com/office/drawing/2014/main" id="{CCD8036E-766A-0D24-0D05-14FC93C40F5A}"/>
              </a:ext>
            </a:extLst>
          </p:cNvPr>
          <p:cNvPicPr>
            <a:picLocks noChangeAspect="1"/>
          </p:cNvPicPr>
          <p:nvPr/>
        </p:nvPicPr>
        <p:blipFill>
          <a:blip r:embed="rId3"/>
          <a:stretch>
            <a:fillRect/>
          </a:stretch>
        </p:blipFill>
        <p:spPr>
          <a:xfrm>
            <a:off x="7719076" y="3964565"/>
            <a:ext cx="3308131" cy="2209800"/>
          </a:xfrm>
          <a:prstGeom prst="rect">
            <a:avLst/>
          </a:prstGeom>
        </p:spPr>
      </p:pic>
      <p:sp>
        <p:nvSpPr>
          <p:cNvPr id="7" name="Slide Number Placeholder 6">
            <a:extLst>
              <a:ext uri="{FF2B5EF4-FFF2-40B4-BE49-F238E27FC236}">
                <a16:creationId xmlns:a16="http://schemas.microsoft.com/office/drawing/2014/main" id="{679F0574-E6CE-4D7B-0A52-7F2AD87D1D11}"/>
              </a:ext>
            </a:extLst>
          </p:cNvPr>
          <p:cNvSpPr>
            <a:spLocks noGrp="1"/>
          </p:cNvSpPr>
          <p:nvPr>
            <p:ph type="sldNum" sz="quarter" idx="12"/>
          </p:nvPr>
        </p:nvSpPr>
        <p:spPr/>
        <p:txBody>
          <a:bodyPr/>
          <a:lstStyle/>
          <a:p>
            <a:fld id="{5EEB83C2-341F-4C28-A243-1C56DDDA54D3}" type="slidenum">
              <a:rPr lang="en-US" sz="2400" dirty="0" smtClean="0"/>
              <a:t>26</a:t>
            </a:fld>
            <a:endParaRPr lang="en-US" sz="2400"/>
          </a:p>
        </p:txBody>
      </p:sp>
      <p:sp>
        <p:nvSpPr>
          <p:cNvPr id="8" name="Google Shape;126;p16">
            <a:extLst>
              <a:ext uri="{FF2B5EF4-FFF2-40B4-BE49-F238E27FC236}">
                <a16:creationId xmlns:a16="http://schemas.microsoft.com/office/drawing/2014/main" id="{942D9563-7993-7637-94D4-663D71405125}"/>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9" name="Google Shape;123;p16">
            <a:extLst>
              <a:ext uri="{FF2B5EF4-FFF2-40B4-BE49-F238E27FC236}">
                <a16:creationId xmlns:a16="http://schemas.microsoft.com/office/drawing/2014/main" id="{0AD72B1C-25C6-4FA8-D609-A643B5F9E42C}"/>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10" name="Google Shape;123;p16">
            <a:extLst>
              <a:ext uri="{FF2B5EF4-FFF2-40B4-BE49-F238E27FC236}">
                <a16:creationId xmlns:a16="http://schemas.microsoft.com/office/drawing/2014/main" id="{92F8DDCC-AED9-A4C0-AB5E-8534D25A6A88}"/>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11" name="Google Shape;123;p16">
            <a:extLst>
              <a:ext uri="{FF2B5EF4-FFF2-40B4-BE49-F238E27FC236}">
                <a16:creationId xmlns:a16="http://schemas.microsoft.com/office/drawing/2014/main" id="{AB44A569-D683-703C-1634-D6088DFAADA1}"/>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1331067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F196-0FD7-24CB-E9DB-745FD6051E80}"/>
              </a:ext>
            </a:extLst>
          </p:cNvPr>
          <p:cNvSpPr>
            <a:spLocks noGrp="1"/>
          </p:cNvSpPr>
          <p:nvPr>
            <p:ph type="title"/>
          </p:nvPr>
        </p:nvSpPr>
        <p:spPr/>
        <p:txBody>
          <a:bodyPr>
            <a:normAutofit/>
          </a:bodyPr>
          <a:lstStyle/>
          <a:p>
            <a:r>
              <a:rPr lang="en-US">
                <a:latin typeface="Batang"/>
                <a:ea typeface="Batang"/>
              </a:rPr>
              <a:t>Ground Systems: Trade Space Analysis</a:t>
            </a:r>
          </a:p>
        </p:txBody>
      </p:sp>
      <p:sp>
        <p:nvSpPr>
          <p:cNvPr id="3" name="Content Placeholder 2">
            <a:extLst>
              <a:ext uri="{FF2B5EF4-FFF2-40B4-BE49-F238E27FC236}">
                <a16:creationId xmlns:a16="http://schemas.microsoft.com/office/drawing/2014/main" id="{4BD4C721-6B98-2042-5F71-D6EE10B73AF3}"/>
              </a:ext>
            </a:extLst>
          </p:cNvPr>
          <p:cNvSpPr>
            <a:spLocks noGrp="1"/>
          </p:cNvSpPr>
          <p:nvPr>
            <p:ph idx="1"/>
          </p:nvPr>
        </p:nvSpPr>
        <p:spPr>
          <a:xfrm>
            <a:off x="571499" y="1904895"/>
            <a:ext cx="11388259" cy="4370814"/>
          </a:xfrm>
        </p:spPr>
        <p:txBody>
          <a:bodyPr vert="horz" lIns="91440" tIns="45720" rIns="91440" bIns="45720" rtlCol="0" anchor="t">
            <a:normAutofit/>
          </a:bodyPr>
          <a:lstStyle/>
          <a:p>
            <a:r>
              <a:rPr lang="en-US" b="1"/>
              <a:t>Excavation Method</a:t>
            </a:r>
            <a:endParaRPr lang="en-US"/>
          </a:p>
          <a:p>
            <a:pPr lvl="1"/>
            <a:r>
              <a:rPr lang="en-US" u="sng"/>
              <a:t>Compare mechanical Vs. solar mining</a:t>
            </a:r>
            <a:r>
              <a:rPr lang="en-US"/>
              <a:t>. Mechanical has utilized forever, but solar mining options for ice may be more efficient for our application</a:t>
            </a:r>
          </a:p>
          <a:p>
            <a:r>
              <a:rPr lang="en-US" b="1"/>
              <a:t>Distribution</a:t>
            </a:r>
          </a:p>
          <a:p>
            <a:pPr lvl="1"/>
            <a:r>
              <a:rPr lang="en-US"/>
              <a:t>A cost benefit analysis will be done assessing what combination of ground and orbital based distribution methods will provide us the largest ROI and value for potential customers.</a:t>
            </a:r>
          </a:p>
          <a:p>
            <a:r>
              <a:rPr lang="en-US" b="1"/>
              <a:t>Processing Method</a:t>
            </a:r>
          </a:p>
          <a:p>
            <a:pPr lvl="1"/>
            <a:r>
              <a:rPr lang="en-US"/>
              <a:t>Lunar material is challenging to process with many contaminants. Various methodologies have been in research and tested (hydrolysis, electrolysis, and purification). Analysis will be done to try to find the most effective method(s) to enable our infrastructure.</a:t>
            </a:r>
          </a:p>
        </p:txBody>
      </p:sp>
      <p:sp>
        <p:nvSpPr>
          <p:cNvPr id="4" name="Slide Number Placeholder 3">
            <a:extLst>
              <a:ext uri="{FF2B5EF4-FFF2-40B4-BE49-F238E27FC236}">
                <a16:creationId xmlns:a16="http://schemas.microsoft.com/office/drawing/2014/main" id="{7159D177-09BE-0F73-C9F4-F46072F06B62}"/>
              </a:ext>
            </a:extLst>
          </p:cNvPr>
          <p:cNvSpPr>
            <a:spLocks noGrp="1"/>
          </p:cNvSpPr>
          <p:nvPr>
            <p:ph type="sldNum" sz="quarter" idx="12"/>
          </p:nvPr>
        </p:nvSpPr>
        <p:spPr/>
        <p:txBody>
          <a:bodyPr/>
          <a:lstStyle/>
          <a:p>
            <a:fld id="{5EEB83C2-341F-4C28-A243-1C56DDDA54D3}" type="slidenum">
              <a:rPr lang="en-US" sz="2400" dirty="0" smtClean="0"/>
              <a:t>27</a:t>
            </a:fld>
            <a:endParaRPr lang="en-US" sz="2400"/>
          </a:p>
        </p:txBody>
      </p:sp>
      <p:sp>
        <p:nvSpPr>
          <p:cNvPr id="5" name="Google Shape;126;p16">
            <a:extLst>
              <a:ext uri="{FF2B5EF4-FFF2-40B4-BE49-F238E27FC236}">
                <a16:creationId xmlns:a16="http://schemas.microsoft.com/office/drawing/2014/main" id="{9DE69DAA-4E69-EDEB-A2A2-697C14401475}"/>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6" name="Google Shape;123;p16">
            <a:extLst>
              <a:ext uri="{FF2B5EF4-FFF2-40B4-BE49-F238E27FC236}">
                <a16:creationId xmlns:a16="http://schemas.microsoft.com/office/drawing/2014/main" id="{3A132E50-34FA-CCCD-D525-F00962E90563}"/>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7" name="Google Shape;123;p16">
            <a:extLst>
              <a:ext uri="{FF2B5EF4-FFF2-40B4-BE49-F238E27FC236}">
                <a16:creationId xmlns:a16="http://schemas.microsoft.com/office/drawing/2014/main" id="{FDF2C1A7-3DCF-5CC1-DA72-6B6ADF0EB799}"/>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8" name="Google Shape;123;p16">
            <a:extLst>
              <a:ext uri="{FF2B5EF4-FFF2-40B4-BE49-F238E27FC236}">
                <a16:creationId xmlns:a16="http://schemas.microsoft.com/office/drawing/2014/main" id="{027C422A-62E4-FD2B-2787-9A76F49BCBFF}"/>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3018831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DDE5-2487-E9EF-8788-FA1A3A1497FE}"/>
              </a:ext>
            </a:extLst>
          </p:cNvPr>
          <p:cNvSpPr>
            <a:spLocks noGrp="1"/>
          </p:cNvSpPr>
          <p:nvPr>
            <p:ph type="title"/>
          </p:nvPr>
        </p:nvSpPr>
        <p:spPr>
          <a:xfrm>
            <a:off x="406400" y="6252"/>
            <a:ext cx="11049000" cy="1161836"/>
          </a:xfrm>
        </p:spPr>
        <p:txBody>
          <a:bodyPr/>
          <a:lstStyle/>
          <a:p>
            <a:r>
              <a:rPr lang="en-US">
                <a:latin typeface="Batang"/>
                <a:ea typeface="Batang"/>
              </a:rPr>
              <a:t>Ground Systems: Trade Matrix</a:t>
            </a:r>
            <a:endParaRPr lang="en-US"/>
          </a:p>
        </p:txBody>
      </p:sp>
      <p:sp>
        <p:nvSpPr>
          <p:cNvPr id="4" name="Slide Number Placeholder 3">
            <a:extLst>
              <a:ext uri="{FF2B5EF4-FFF2-40B4-BE49-F238E27FC236}">
                <a16:creationId xmlns:a16="http://schemas.microsoft.com/office/drawing/2014/main" id="{34B540E9-C3A8-E07E-3E73-0302DC3A5CA5}"/>
              </a:ext>
            </a:extLst>
          </p:cNvPr>
          <p:cNvSpPr>
            <a:spLocks noGrp="1"/>
          </p:cNvSpPr>
          <p:nvPr>
            <p:ph type="sldNum" sz="quarter" idx="12"/>
          </p:nvPr>
        </p:nvSpPr>
        <p:spPr/>
        <p:txBody>
          <a:bodyPr/>
          <a:lstStyle/>
          <a:p>
            <a:fld id="{5EEB83C2-341F-4C28-A243-1C56DDDA54D3}" type="slidenum">
              <a:rPr lang="en-US" sz="2400" dirty="0" smtClean="0"/>
              <a:t>28</a:t>
            </a:fld>
            <a:endParaRPr lang="en-US" sz="2400"/>
          </a:p>
        </p:txBody>
      </p:sp>
      <p:graphicFrame>
        <p:nvGraphicFramePr>
          <p:cNvPr id="5" name="Table 5">
            <a:extLst>
              <a:ext uri="{FF2B5EF4-FFF2-40B4-BE49-F238E27FC236}">
                <a16:creationId xmlns:a16="http://schemas.microsoft.com/office/drawing/2014/main" id="{3F482DDB-F397-B4A1-36F5-CED34FA60846}"/>
              </a:ext>
            </a:extLst>
          </p:cNvPr>
          <p:cNvGraphicFramePr>
            <a:graphicFrameLocks noGrp="1"/>
          </p:cNvGraphicFramePr>
          <p:nvPr>
            <p:ph idx="4294967295"/>
            <p:extLst>
              <p:ext uri="{D42A27DB-BD31-4B8C-83A1-F6EECF244321}">
                <p14:modId xmlns:p14="http://schemas.microsoft.com/office/powerpoint/2010/main" val="3330711273"/>
              </p:ext>
            </p:extLst>
          </p:nvPr>
        </p:nvGraphicFramePr>
        <p:xfrm>
          <a:off x="573088" y="500768"/>
          <a:ext cx="11060073" cy="5857239"/>
        </p:xfrm>
        <a:graphic>
          <a:graphicData uri="http://schemas.openxmlformats.org/drawingml/2006/table">
            <a:tbl>
              <a:tblPr firstRow="1" bandRow="1">
                <a:tableStyleId>{5C22544A-7EE6-4342-B048-85BDC9FD1C3A}</a:tableStyleId>
              </a:tblPr>
              <a:tblGrid>
                <a:gridCol w="1651000">
                  <a:extLst>
                    <a:ext uri="{9D8B030D-6E8A-4147-A177-3AD203B41FA5}">
                      <a16:colId xmlns:a16="http://schemas.microsoft.com/office/drawing/2014/main" val="1863739293"/>
                    </a:ext>
                  </a:extLst>
                </a:gridCol>
                <a:gridCol w="1238248">
                  <a:extLst>
                    <a:ext uri="{9D8B030D-6E8A-4147-A177-3AD203B41FA5}">
                      <a16:colId xmlns:a16="http://schemas.microsoft.com/office/drawing/2014/main" val="1330197628"/>
                    </a:ext>
                  </a:extLst>
                </a:gridCol>
                <a:gridCol w="1269999">
                  <a:extLst>
                    <a:ext uri="{9D8B030D-6E8A-4147-A177-3AD203B41FA5}">
                      <a16:colId xmlns:a16="http://schemas.microsoft.com/office/drawing/2014/main" val="1300337736"/>
                    </a:ext>
                  </a:extLst>
                </a:gridCol>
                <a:gridCol w="774423">
                  <a:extLst>
                    <a:ext uri="{9D8B030D-6E8A-4147-A177-3AD203B41FA5}">
                      <a16:colId xmlns:a16="http://schemas.microsoft.com/office/drawing/2014/main" val="2994539388"/>
                    </a:ext>
                  </a:extLst>
                </a:gridCol>
                <a:gridCol w="5291656">
                  <a:extLst>
                    <a:ext uri="{9D8B030D-6E8A-4147-A177-3AD203B41FA5}">
                      <a16:colId xmlns:a16="http://schemas.microsoft.com/office/drawing/2014/main" val="1862186886"/>
                    </a:ext>
                  </a:extLst>
                </a:gridCol>
                <a:gridCol w="834747">
                  <a:extLst>
                    <a:ext uri="{9D8B030D-6E8A-4147-A177-3AD203B41FA5}">
                      <a16:colId xmlns:a16="http://schemas.microsoft.com/office/drawing/2014/main" val="1783494597"/>
                    </a:ext>
                  </a:extLst>
                </a:gridCol>
              </a:tblGrid>
              <a:tr h="370839">
                <a:tc>
                  <a:txBody>
                    <a:bodyPr/>
                    <a:lstStyle/>
                    <a:p>
                      <a:r>
                        <a:rPr lang="en-US"/>
                        <a:t>Trades</a:t>
                      </a:r>
                    </a:p>
                  </a:txBody>
                  <a:tcPr/>
                </a:tc>
                <a:tc>
                  <a:txBody>
                    <a:bodyPr/>
                    <a:lstStyle/>
                    <a:p>
                      <a:r>
                        <a:rPr lang="en-US"/>
                        <a:t>Efficiency </a:t>
                      </a:r>
                    </a:p>
                  </a:txBody>
                  <a:tcPr/>
                </a:tc>
                <a:tc>
                  <a:txBody>
                    <a:bodyPr/>
                    <a:lstStyle/>
                    <a:p>
                      <a:pPr lvl="0">
                        <a:buNone/>
                      </a:pPr>
                      <a:r>
                        <a:rPr lang="en-US"/>
                        <a:t>Feasibility </a:t>
                      </a:r>
                    </a:p>
                  </a:txBody>
                  <a:tcPr/>
                </a:tc>
                <a:tc>
                  <a:txBody>
                    <a:bodyPr/>
                    <a:lstStyle/>
                    <a:p>
                      <a:pPr lvl="0">
                        <a:buNone/>
                      </a:pPr>
                      <a:r>
                        <a:rPr lang="en-US"/>
                        <a:t>Cost</a:t>
                      </a:r>
                    </a:p>
                  </a:txBody>
                  <a:tcPr/>
                </a:tc>
                <a:tc>
                  <a:txBody>
                    <a:bodyPr/>
                    <a:lstStyle/>
                    <a:p>
                      <a:r>
                        <a:rPr lang="en-US"/>
                        <a:t>Reasoning</a:t>
                      </a:r>
                    </a:p>
                  </a:txBody>
                  <a:tcPr/>
                </a:tc>
                <a:tc>
                  <a:txBody>
                    <a:bodyPr/>
                    <a:lstStyle/>
                    <a:p>
                      <a:pPr lvl="0">
                        <a:buNone/>
                      </a:pPr>
                      <a:r>
                        <a:rPr lang="en-US"/>
                        <a:t>Score</a:t>
                      </a:r>
                    </a:p>
                  </a:txBody>
                  <a:tcPr/>
                </a:tc>
                <a:extLst>
                  <a:ext uri="{0D108BD9-81ED-4DB2-BD59-A6C34878D82A}">
                    <a16:rowId xmlns:a16="http://schemas.microsoft.com/office/drawing/2014/main" val="4121286798"/>
                  </a:ext>
                </a:extLst>
              </a:tr>
              <a:tr h="370839">
                <a:tc>
                  <a:txBody>
                    <a:bodyPr/>
                    <a:lstStyle/>
                    <a:p>
                      <a:r>
                        <a:rPr lang="en-US"/>
                        <a:t>Mechanical Mining</a:t>
                      </a:r>
                    </a:p>
                  </a:txBody>
                  <a:tcPr/>
                </a:tc>
                <a:tc>
                  <a:txBody>
                    <a:bodyPr/>
                    <a:lstStyle/>
                    <a:p>
                      <a:r>
                        <a:rPr lang="en-US"/>
                        <a:t>5/10</a:t>
                      </a:r>
                    </a:p>
                  </a:txBody>
                  <a:tcPr/>
                </a:tc>
                <a:tc>
                  <a:txBody>
                    <a:bodyPr/>
                    <a:lstStyle/>
                    <a:p>
                      <a:pPr lvl="0">
                        <a:buNone/>
                      </a:pPr>
                      <a:r>
                        <a:rPr lang="en-US"/>
                        <a:t>8/10</a:t>
                      </a:r>
                    </a:p>
                  </a:txBody>
                  <a:tcPr/>
                </a:tc>
                <a:tc>
                  <a:txBody>
                    <a:bodyPr/>
                    <a:lstStyle/>
                    <a:p>
                      <a:pPr lvl="0">
                        <a:buNone/>
                      </a:pPr>
                      <a:r>
                        <a:rPr lang="en-US"/>
                        <a:t>7/10</a:t>
                      </a:r>
                    </a:p>
                  </a:txBody>
                  <a:tcPr/>
                </a:tc>
                <a:tc>
                  <a:txBody>
                    <a:bodyPr/>
                    <a:lstStyle/>
                    <a:p>
                      <a:r>
                        <a:rPr lang="en-US"/>
                        <a:t>Mechanical mining is a tried-and-true method used for missions happening at many space agencies. it is low cost, but sufferers from dust build up and energy efficiency.</a:t>
                      </a:r>
                    </a:p>
                  </a:txBody>
                  <a:tcPr/>
                </a:tc>
                <a:tc>
                  <a:txBody>
                    <a:bodyPr/>
                    <a:lstStyle/>
                    <a:p>
                      <a:pPr lvl="0">
                        <a:buNone/>
                      </a:pPr>
                      <a:r>
                        <a:rPr lang="en-US"/>
                        <a:t>20/30</a:t>
                      </a:r>
                    </a:p>
                  </a:txBody>
                  <a:tcPr/>
                </a:tc>
                <a:extLst>
                  <a:ext uri="{0D108BD9-81ED-4DB2-BD59-A6C34878D82A}">
                    <a16:rowId xmlns:a16="http://schemas.microsoft.com/office/drawing/2014/main" val="326713808"/>
                  </a:ext>
                </a:extLst>
              </a:tr>
              <a:tr h="370839">
                <a:tc>
                  <a:txBody>
                    <a:bodyPr/>
                    <a:lstStyle/>
                    <a:p>
                      <a:r>
                        <a:rPr lang="en-US"/>
                        <a:t>Solar Mining</a:t>
                      </a:r>
                    </a:p>
                  </a:txBody>
                  <a:tcPr/>
                </a:tc>
                <a:tc>
                  <a:txBody>
                    <a:bodyPr/>
                    <a:lstStyle/>
                    <a:p>
                      <a:r>
                        <a:rPr lang="en-US"/>
                        <a:t>9/10</a:t>
                      </a:r>
                    </a:p>
                  </a:txBody>
                  <a:tcPr/>
                </a:tc>
                <a:tc>
                  <a:txBody>
                    <a:bodyPr/>
                    <a:lstStyle/>
                    <a:p>
                      <a:pPr lvl="0">
                        <a:buNone/>
                      </a:pPr>
                      <a:r>
                        <a:rPr lang="en-US"/>
                        <a:t>7/10</a:t>
                      </a:r>
                    </a:p>
                  </a:txBody>
                  <a:tcPr/>
                </a:tc>
                <a:tc>
                  <a:txBody>
                    <a:bodyPr/>
                    <a:lstStyle/>
                    <a:p>
                      <a:pPr lvl="0">
                        <a:buNone/>
                      </a:pPr>
                      <a:r>
                        <a:rPr lang="en-US"/>
                        <a:t>6/10</a:t>
                      </a:r>
                    </a:p>
                  </a:txBody>
                  <a:tcPr/>
                </a:tc>
                <a:tc>
                  <a:txBody>
                    <a:bodyPr/>
                    <a:lstStyle/>
                    <a:p>
                      <a:pPr lvl="0">
                        <a:buNone/>
                      </a:pPr>
                      <a:r>
                        <a:rPr lang="en-US" sz="1800" b="0" i="0" u="none" strike="noStrike" noProof="0">
                          <a:latin typeface="Avenir Next LT Pro Light"/>
                        </a:rPr>
                        <a:t>Research shows that solar may be more energy efficient and be less prone to dust issues. But it may require more setup and materials to operate.</a:t>
                      </a:r>
                    </a:p>
                  </a:txBody>
                  <a:tcPr/>
                </a:tc>
                <a:tc>
                  <a:txBody>
                    <a:bodyPr/>
                    <a:lstStyle/>
                    <a:p>
                      <a:pPr lvl="0">
                        <a:buNone/>
                      </a:pPr>
                      <a:r>
                        <a:rPr lang="en-US"/>
                        <a:t>22/30</a:t>
                      </a:r>
                    </a:p>
                  </a:txBody>
                  <a:tcPr/>
                </a:tc>
                <a:extLst>
                  <a:ext uri="{0D108BD9-81ED-4DB2-BD59-A6C34878D82A}">
                    <a16:rowId xmlns:a16="http://schemas.microsoft.com/office/drawing/2014/main" val="1079173567"/>
                  </a:ext>
                </a:extLst>
              </a:tr>
              <a:tr h="370838">
                <a:tc>
                  <a:txBody>
                    <a:bodyPr/>
                    <a:lstStyle/>
                    <a:p>
                      <a:pPr lvl="0">
                        <a:buNone/>
                      </a:pPr>
                      <a:r>
                        <a:rPr lang="en-US"/>
                        <a:t>Regolith</a:t>
                      </a:r>
                    </a:p>
                  </a:txBody>
                  <a:tcPr/>
                </a:tc>
                <a:tc>
                  <a:txBody>
                    <a:bodyPr/>
                    <a:lstStyle/>
                    <a:p>
                      <a:pPr lvl="0">
                        <a:buNone/>
                      </a:pPr>
                      <a:r>
                        <a:rPr lang="en-US"/>
                        <a:t>6/10</a:t>
                      </a:r>
                    </a:p>
                  </a:txBody>
                  <a:tcPr/>
                </a:tc>
                <a:tc>
                  <a:txBody>
                    <a:bodyPr/>
                    <a:lstStyle/>
                    <a:p>
                      <a:pPr lvl="0">
                        <a:buNone/>
                      </a:pPr>
                      <a:r>
                        <a:rPr lang="en-US"/>
                        <a:t>8/10</a:t>
                      </a:r>
                    </a:p>
                  </a:txBody>
                  <a:tcPr/>
                </a:tc>
                <a:tc>
                  <a:txBody>
                    <a:bodyPr/>
                    <a:lstStyle/>
                    <a:p>
                      <a:pPr lvl="0">
                        <a:buNone/>
                      </a:pPr>
                      <a:r>
                        <a:rPr lang="en-US"/>
                        <a:t>9/10</a:t>
                      </a:r>
                    </a:p>
                  </a:txBody>
                  <a:tcPr/>
                </a:tc>
                <a:tc>
                  <a:txBody>
                    <a:bodyPr/>
                    <a:lstStyle/>
                    <a:p>
                      <a:pPr lvl="0">
                        <a:buNone/>
                      </a:pPr>
                      <a:r>
                        <a:rPr lang="en-US" sz="1800" b="0" i="0" u="none" strike="noStrike" noProof="0">
                          <a:latin typeface="Avenir Next LT Pro Light"/>
                        </a:rPr>
                        <a:t>Regolith is easy to access in large quantities but may be is troublesome to process and collect in mass.</a:t>
                      </a:r>
                    </a:p>
                  </a:txBody>
                  <a:tcPr/>
                </a:tc>
                <a:tc>
                  <a:txBody>
                    <a:bodyPr/>
                    <a:lstStyle/>
                    <a:p>
                      <a:pPr lvl="0">
                        <a:buNone/>
                      </a:pPr>
                      <a:r>
                        <a:rPr lang="en-US"/>
                        <a:t>23/30</a:t>
                      </a:r>
                    </a:p>
                  </a:txBody>
                  <a:tcPr/>
                </a:tc>
                <a:extLst>
                  <a:ext uri="{0D108BD9-81ED-4DB2-BD59-A6C34878D82A}">
                    <a16:rowId xmlns:a16="http://schemas.microsoft.com/office/drawing/2014/main" val="3919908322"/>
                  </a:ext>
                </a:extLst>
              </a:tr>
              <a:tr h="370838">
                <a:tc>
                  <a:txBody>
                    <a:bodyPr/>
                    <a:lstStyle/>
                    <a:p>
                      <a:pPr lvl="0">
                        <a:buNone/>
                      </a:pPr>
                      <a:r>
                        <a:rPr lang="en-US"/>
                        <a:t>Crater Ice</a:t>
                      </a:r>
                    </a:p>
                  </a:txBody>
                  <a:tcPr/>
                </a:tc>
                <a:tc>
                  <a:txBody>
                    <a:bodyPr/>
                    <a:lstStyle/>
                    <a:p>
                      <a:pPr lvl="0">
                        <a:buNone/>
                      </a:pPr>
                      <a:r>
                        <a:rPr lang="en-US"/>
                        <a:t>8/10</a:t>
                      </a:r>
                    </a:p>
                  </a:txBody>
                  <a:tcPr/>
                </a:tc>
                <a:tc>
                  <a:txBody>
                    <a:bodyPr/>
                    <a:lstStyle/>
                    <a:p>
                      <a:pPr lvl="0">
                        <a:buNone/>
                      </a:pPr>
                      <a:r>
                        <a:rPr lang="en-US"/>
                        <a:t>6/10</a:t>
                      </a:r>
                    </a:p>
                  </a:txBody>
                  <a:tcPr/>
                </a:tc>
                <a:tc>
                  <a:txBody>
                    <a:bodyPr/>
                    <a:lstStyle/>
                    <a:p>
                      <a:pPr lvl="0">
                        <a:buNone/>
                      </a:pPr>
                      <a:r>
                        <a:rPr lang="en-US"/>
                        <a:t>5/10</a:t>
                      </a:r>
                    </a:p>
                  </a:txBody>
                  <a:tcPr/>
                </a:tc>
                <a:tc>
                  <a:txBody>
                    <a:bodyPr/>
                    <a:lstStyle/>
                    <a:p>
                      <a:pPr lvl="0">
                        <a:buNone/>
                      </a:pPr>
                      <a:r>
                        <a:rPr lang="en-US" sz="1800" b="0" i="0" u="none" strike="noStrike" noProof="0">
                          <a:latin typeface="Avenir Next LT Pro Light"/>
                        </a:rPr>
                        <a:t>Can potentially yield large amounts of resources, but is less researched, more uncertain, and difficult to access.</a:t>
                      </a:r>
                    </a:p>
                  </a:txBody>
                  <a:tcPr/>
                </a:tc>
                <a:tc>
                  <a:txBody>
                    <a:bodyPr/>
                    <a:lstStyle/>
                    <a:p>
                      <a:pPr lvl="0">
                        <a:buNone/>
                      </a:pPr>
                      <a:r>
                        <a:rPr lang="en-US"/>
                        <a:t>19/30</a:t>
                      </a:r>
                    </a:p>
                  </a:txBody>
                  <a:tcPr/>
                </a:tc>
                <a:extLst>
                  <a:ext uri="{0D108BD9-81ED-4DB2-BD59-A6C34878D82A}">
                    <a16:rowId xmlns:a16="http://schemas.microsoft.com/office/drawing/2014/main" val="2137753129"/>
                  </a:ext>
                </a:extLst>
              </a:tr>
              <a:tr h="370838">
                <a:tc>
                  <a:txBody>
                    <a:bodyPr/>
                    <a:lstStyle/>
                    <a:p>
                      <a:pPr lvl="0">
                        <a:buNone/>
                      </a:pPr>
                      <a:r>
                        <a:rPr lang="en-US"/>
                        <a:t>Orbital Distribution</a:t>
                      </a:r>
                    </a:p>
                  </a:txBody>
                  <a:tcPr/>
                </a:tc>
                <a:tc>
                  <a:txBody>
                    <a:bodyPr/>
                    <a:lstStyle/>
                    <a:p>
                      <a:pPr lvl="0">
                        <a:buNone/>
                      </a:pPr>
                      <a:r>
                        <a:rPr lang="en-US"/>
                        <a:t>9/10</a:t>
                      </a:r>
                    </a:p>
                  </a:txBody>
                  <a:tcPr/>
                </a:tc>
                <a:tc>
                  <a:txBody>
                    <a:bodyPr/>
                    <a:lstStyle/>
                    <a:p>
                      <a:pPr lvl="0">
                        <a:buNone/>
                      </a:pPr>
                      <a:r>
                        <a:rPr lang="en-US"/>
                        <a:t>6/10</a:t>
                      </a:r>
                    </a:p>
                  </a:txBody>
                  <a:tcPr/>
                </a:tc>
                <a:tc>
                  <a:txBody>
                    <a:bodyPr/>
                    <a:lstStyle/>
                    <a:p>
                      <a:pPr lvl="0">
                        <a:buNone/>
                      </a:pPr>
                      <a:r>
                        <a:rPr lang="en-US"/>
                        <a:t>4/10</a:t>
                      </a:r>
                    </a:p>
                  </a:txBody>
                  <a:tcPr/>
                </a:tc>
                <a:tc>
                  <a:txBody>
                    <a:bodyPr/>
                    <a:lstStyle/>
                    <a:p>
                      <a:pPr lvl="0">
                        <a:buNone/>
                      </a:pPr>
                      <a:r>
                        <a:rPr lang="en-US" sz="1800" b="0" i="0" u="none" strike="noStrike" noProof="0">
                          <a:latin typeface="Avenir Next LT Pro Light"/>
                        </a:rPr>
                        <a:t>Accessible to more lunar missions by reaching customers without needing to land, costly infrastructure to provide with more technicalities.</a:t>
                      </a:r>
                    </a:p>
                  </a:txBody>
                  <a:tcPr/>
                </a:tc>
                <a:tc>
                  <a:txBody>
                    <a:bodyPr/>
                    <a:lstStyle/>
                    <a:p>
                      <a:pPr lvl="0">
                        <a:buNone/>
                      </a:pPr>
                      <a:r>
                        <a:rPr lang="en-US"/>
                        <a:t>19/30</a:t>
                      </a:r>
                    </a:p>
                  </a:txBody>
                  <a:tcPr/>
                </a:tc>
                <a:extLst>
                  <a:ext uri="{0D108BD9-81ED-4DB2-BD59-A6C34878D82A}">
                    <a16:rowId xmlns:a16="http://schemas.microsoft.com/office/drawing/2014/main" val="1263030750"/>
                  </a:ext>
                </a:extLst>
              </a:tr>
              <a:tr h="370838">
                <a:tc>
                  <a:txBody>
                    <a:bodyPr/>
                    <a:lstStyle/>
                    <a:p>
                      <a:pPr lvl="0">
                        <a:buNone/>
                      </a:pPr>
                      <a:r>
                        <a:rPr lang="en-US"/>
                        <a:t>Ground Distribution</a:t>
                      </a:r>
                    </a:p>
                  </a:txBody>
                  <a:tcPr/>
                </a:tc>
                <a:tc>
                  <a:txBody>
                    <a:bodyPr/>
                    <a:lstStyle/>
                    <a:p>
                      <a:pPr lvl="0">
                        <a:buNone/>
                      </a:pPr>
                      <a:r>
                        <a:rPr lang="en-US"/>
                        <a:t>7/10</a:t>
                      </a:r>
                    </a:p>
                  </a:txBody>
                  <a:tcPr/>
                </a:tc>
                <a:tc>
                  <a:txBody>
                    <a:bodyPr/>
                    <a:lstStyle/>
                    <a:p>
                      <a:pPr lvl="0">
                        <a:buNone/>
                      </a:pPr>
                      <a:r>
                        <a:rPr lang="en-US"/>
                        <a:t>8/10</a:t>
                      </a:r>
                    </a:p>
                  </a:txBody>
                  <a:tcPr/>
                </a:tc>
                <a:tc>
                  <a:txBody>
                    <a:bodyPr/>
                    <a:lstStyle/>
                    <a:p>
                      <a:pPr lvl="0">
                        <a:buNone/>
                      </a:pPr>
                      <a:r>
                        <a:rPr lang="en-US"/>
                        <a:t>7/10</a:t>
                      </a:r>
                    </a:p>
                  </a:txBody>
                  <a:tcPr/>
                </a:tc>
                <a:tc>
                  <a:txBody>
                    <a:bodyPr/>
                    <a:lstStyle/>
                    <a:p>
                      <a:pPr lvl="0">
                        <a:buNone/>
                      </a:pPr>
                      <a:r>
                        <a:rPr lang="en-US" sz="1800" b="0" i="0" u="none" strike="noStrike" noProof="0">
                          <a:latin typeface="Avenir Next LT Pro Light"/>
                        </a:rPr>
                        <a:t>Easier to refuel on the ground but cannot reach orbitally restricted missions/customers.</a:t>
                      </a:r>
                    </a:p>
                  </a:txBody>
                  <a:tcPr/>
                </a:tc>
                <a:tc>
                  <a:txBody>
                    <a:bodyPr/>
                    <a:lstStyle/>
                    <a:p>
                      <a:pPr lvl="0">
                        <a:buNone/>
                      </a:pPr>
                      <a:r>
                        <a:rPr lang="en-US"/>
                        <a:t>22/30</a:t>
                      </a:r>
                    </a:p>
                  </a:txBody>
                  <a:tcPr/>
                </a:tc>
                <a:extLst>
                  <a:ext uri="{0D108BD9-81ED-4DB2-BD59-A6C34878D82A}">
                    <a16:rowId xmlns:a16="http://schemas.microsoft.com/office/drawing/2014/main" val="660474588"/>
                  </a:ext>
                </a:extLst>
              </a:tr>
            </a:tbl>
          </a:graphicData>
        </a:graphic>
      </p:graphicFrame>
      <p:sp>
        <p:nvSpPr>
          <p:cNvPr id="3" name="Google Shape;126;p16">
            <a:extLst>
              <a:ext uri="{FF2B5EF4-FFF2-40B4-BE49-F238E27FC236}">
                <a16:creationId xmlns:a16="http://schemas.microsoft.com/office/drawing/2014/main" id="{05EFF16F-CAD5-1E3D-60F7-F5F153979DA8}"/>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6" name="Google Shape;123;p16">
            <a:extLst>
              <a:ext uri="{FF2B5EF4-FFF2-40B4-BE49-F238E27FC236}">
                <a16:creationId xmlns:a16="http://schemas.microsoft.com/office/drawing/2014/main" id="{A2F1E8F8-AC22-5391-6F92-337A8714E620}"/>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7" name="Google Shape;123;p16">
            <a:extLst>
              <a:ext uri="{FF2B5EF4-FFF2-40B4-BE49-F238E27FC236}">
                <a16:creationId xmlns:a16="http://schemas.microsoft.com/office/drawing/2014/main" id="{621551DF-3181-1840-5B9B-E48EA8845A57}"/>
              </a:ext>
            </a:extLst>
          </p:cNvPr>
          <p:cNvSpPr/>
          <p:nvPr/>
        </p:nvSpPr>
        <p:spPr>
          <a:xfrm>
            <a:off x="8711515" y="6458169"/>
            <a:ext cx="2414286" cy="242565"/>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8" name="Google Shape;123;p16">
            <a:extLst>
              <a:ext uri="{FF2B5EF4-FFF2-40B4-BE49-F238E27FC236}">
                <a16:creationId xmlns:a16="http://schemas.microsoft.com/office/drawing/2014/main" id="{972D25FC-355D-D85D-16E4-E7A5C649753B}"/>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1084657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EFE6-B67B-41C0-920B-19A18E8124F1}"/>
              </a:ext>
            </a:extLst>
          </p:cNvPr>
          <p:cNvSpPr>
            <a:spLocks noGrp="1"/>
          </p:cNvSpPr>
          <p:nvPr>
            <p:ph type="title"/>
          </p:nvPr>
        </p:nvSpPr>
        <p:spPr/>
        <p:txBody>
          <a:bodyPr>
            <a:normAutofit fontScale="90000"/>
          </a:bodyPr>
          <a:lstStyle/>
          <a:p>
            <a:r>
              <a:rPr lang="en-US">
                <a:latin typeface="Batang"/>
                <a:ea typeface="Batang"/>
              </a:rPr>
              <a:t>ROI: Key Requirements (In our Control, testable, verifiable)</a:t>
            </a:r>
            <a:endParaRPr lang="en-US"/>
          </a:p>
        </p:txBody>
      </p:sp>
      <p:sp>
        <p:nvSpPr>
          <p:cNvPr id="3" name="Content Placeholder 2">
            <a:extLst>
              <a:ext uri="{FF2B5EF4-FFF2-40B4-BE49-F238E27FC236}">
                <a16:creationId xmlns:a16="http://schemas.microsoft.com/office/drawing/2014/main" id="{135EEEDA-EFE1-BE05-6B35-01529CE50CEC}"/>
              </a:ext>
            </a:extLst>
          </p:cNvPr>
          <p:cNvSpPr>
            <a:spLocks noGrp="1"/>
          </p:cNvSpPr>
          <p:nvPr>
            <p:ph idx="1"/>
          </p:nvPr>
        </p:nvSpPr>
        <p:spPr>
          <a:xfrm>
            <a:off x="571499" y="2075688"/>
            <a:ext cx="7644259" cy="3910987"/>
          </a:xfrm>
        </p:spPr>
        <p:txBody>
          <a:bodyPr vert="horz" lIns="91440" tIns="45720" rIns="91440" bIns="45720" rtlCol="0" anchor="t">
            <a:noAutofit/>
          </a:bodyPr>
          <a:lstStyle/>
          <a:p>
            <a:pPr>
              <a:buFont typeface="Arial"/>
            </a:pPr>
            <a:endParaRPr lang="en-US" sz="2400"/>
          </a:p>
          <a:p>
            <a:pPr>
              <a:buFont typeface="Arial"/>
            </a:pPr>
            <a:r>
              <a:rPr lang="en-US">
                <a:ea typeface="+mn-lt"/>
                <a:cs typeface="+mn-lt"/>
              </a:rPr>
              <a:t>The infrastructure shall be able to </a:t>
            </a:r>
            <a:r>
              <a:rPr lang="en-US" b="1">
                <a:ea typeface="+mn-lt"/>
                <a:cs typeface="+mn-lt"/>
              </a:rPr>
              <a:t>support X number of customers and provide Y/kg per customer per period</a:t>
            </a:r>
            <a:endParaRPr lang="en-US" b="1"/>
          </a:p>
          <a:p>
            <a:pPr>
              <a:buFont typeface="Arial"/>
            </a:pPr>
            <a:r>
              <a:rPr lang="en-US"/>
              <a:t>The resource collection system shall be the </a:t>
            </a:r>
            <a:r>
              <a:rPr lang="en-US" b="1"/>
              <a:t>most cost-efficient method</a:t>
            </a:r>
            <a:r>
              <a:rPr lang="en-US"/>
              <a:t> for acquiring said resources on the lunar surface  </a:t>
            </a:r>
          </a:p>
          <a:p>
            <a:pPr>
              <a:buFont typeface="Arial"/>
            </a:pPr>
            <a:r>
              <a:rPr lang="en-US"/>
              <a:t>The power distribution system shall </a:t>
            </a:r>
            <a:r>
              <a:rPr lang="en-US" b="1"/>
              <a:t>provide uninterrupted power in the most cost-efficient method </a:t>
            </a:r>
            <a:r>
              <a:rPr lang="en-US"/>
              <a:t>for revenue generating operations</a:t>
            </a:r>
          </a:p>
        </p:txBody>
      </p:sp>
      <p:pic>
        <p:nvPicPr>
          <p:cNvPr id="4" name="Picture 4">
            <a:extLst>
              <a:ext uri="{FF2B5EF4-FFF2-40B4-BE49-F238E27FC236}">
                <a16:creationId xmlns:a16="http://schemas.microsoft.com/office/drawing/2014/main" id="{EC2F92D5-92EB-2884-CBE3-2ED262BFA9F8}"/>
              </a:ext>
            </a:extLst>
          </p:cNvPr>
          <p:cNvPicPr>
            <a:picLocks noChangeAspect="1"/>
          </p:cNvPicPr>
          <p:nvPr/>
        </p:nvPicPr>
        <p:blipFill>
          <a:blip r:embed="rId3"/>
          <a:stretch>
            <a:fillRect/>
          </a:stretch>
        </p:blipFill>
        <p:spPr>
          <a:xfrm>
            <a:off x="8468574" y="2294287"/>
            <a:ext cx="3044805" cy="3050805"/>
          </a:xfrm>
          <a:prstGeom prst="rect">
            <a:avLst/>
          </a:prstGeom>
        </p:spPr>
      </p:pic>
      <p:sp>
        <p:nvSpPr>
          <p:cNvPr id="5" name="Slide Number Placeholder 4">
            <a:extLst>
              <a:ext uri="{FF2B5EF4-FFF2-40B4-BE49-F238E27FC236}">
                <a16:creationId xmlns:a16="http://schemas.microsoft.com/office/drawing/2014/main" id="{DC1EB4F9-7340-A870-884B-C12235B9B6C9}"/>
              </a:ext>
            </a:extLst>
          </p:cNvPr>
          <p:cNvSpPr>
            <a:spLocks noGrp="1"/>
          </p:cNvSpPr>
          <p:nvPr>
            <p:ph type="sldNum" sz="quarter" idx="12"/>
          </p:nvPr>
        </p:nvSpPr>
        <p:spPr/>
        <p:txBody>
          <a:bodyPr/>
          <a:lstStyle/>
          <a:p>
            <a:fld id="{5EEB83C2-341F-4C28-A243-1C56DDDA54D3}" type="slidenum">
              <a:rPr lang="en-US" sz="2400" dirty="0" smtClean="0"/>
              <a:t>29</a:t>
            </a:fld>
            <a:endParaRPr lang="en-US" sz="2400"/>
          </a:p>
        </p:txBody>
      </p:sp>
      <p:sp>
        <p:nvSpPr>
          <p:cNvPr id="17" name="Google Shape;126;p16">
            <a:extLst>
              <a:ext uri="{FF2B5EF4-FFF2-40B4-BE49-F238E27FC236}">
                <a16:creationId xmlns:a16="http://schemas.microsoft.com/office/drawing/2014/main" id="{3045C55B-4D6F-E086-051A-E8FFD39AD733}"/>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18" name="Google Shape;123;p16">
            <a:extLst>
              <a:ext uri="{FF2B5EF4-FFF2-40B4-BE49-F238E27FC236}">
                <a16:creationId xmlns:a16="http://schemas.microsoft.com/office/drawing/2014/main" id="{AE50217A-9924-7560-D107-EE6128C9CEC1}"/>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19" name="Google Shape;123;p16">
            <a:extLst>
              <a:ext uri="{FF2B5EF4-FFF2-40B4-BE49-F238E27FC236}">
                <a16:creationId xmlns:a16="http://schemas.microsoft.com/office/drawing/2014/main" id="{A9FDB2EC-98C7-C862-ABA4-44E4DF62DEB5}"/>
              </a:ext>
            </a:extLst>
          </p:cNvPr>
          <p:cNvSpPr/>
          <p:nvPr/>
        </p:nvSpPr>
        <p:spPr>
          <a:xfrm>
            <a:off x="8711515" y="6458169"/>
            <a:ext cx="2414286" cy="242565"/>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20" name="Google Shape;123;p16">
            <a:extLst>
              <a:ext uri="{FF2B5EF4-FFF2-40B4-BE49-F238E27FC236}">
                <a16:creationId xmlns:a16="http://schemas.microsoft.com/office/drawing/2014/main" id="{D7FA6A52-F578-72D0-5BC1-6A5DCE9D243F}"/>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3616640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3968-22A8-43F1-4FDE-56681B96DBD3}"/>
              </a:ext>
            </a:extLst>
          </p:cNvPr>
          <p:cNvSpPr>
            <a:spLocks noGrp="1"/>
          </p:cNvSpPr>
          <p:nvPr>
            <p:ph type="title"/>
          </p:nvPr>
        </p:nvSpPr>
        <p:spPr/>
        <p:txBody>
          <a:bodyPr>
            <a:normAutofit fontScale="90000"/>
          </a:bodyPr>
          <a:lstStyle/>
          <a:p>
            <a:r>
              <a:rPr lang="en-US">
                <a:latin typeface="Batang"/>
                <a:ea typeface="Batang"/>
              </a:rPr>
              <a:t>Project Description – Systems of Systems Analysis</a:t>
            </a:r>
            <a:endParaRPr lang="en-US" err="1"/>
          </a:p>
        </p:txBody>
      </p:sp>
      <p:sp>
        <p:nvSpPr>
          <p:cNvPr id="3" name="Text Placeholder 2">
            <a:extLst>
              <a:ext uri="{FF2B5EF4-FFF2-40B4-BE49-F238E27FC236}">
                <a16:creationId xmlns:a16="http://schemas.microsoft.com/office/drawing/2014/main" id="{1F448646-842E-F20A-8C09-51A012F9C13B}"/>
              </a:ext>
            </a:extLst>
          </p:cNvPr>
          <p:cNvSpPr>
            <a:spLocks noGrp="1"/>
          </p:cNvSpPr>
          <p:nvPr>
            <p:ph type="body" idx="1"/>
          </p:nvPr>
        </p:nvSpPr>
        <p:spPr/>
        <p:txBody>
          <a:bodyPr/>
          <a:lstStyle/>
          <a:p>
            <a:r>
              <a:rPr lang="en-US"/>
              <a:t>High level objectives</a:t>
            </a:r>
          </a:p>
        </p:txBody>
      </p:sp>
      <p:sp>
        <p:nvSpPr>
          <p:cNvPr id="4" name="Content Placeholder 3">
            <a:extLst>
              <a:ext uri="{FF2B5EF4-FFF2-40B4-BE49-F238E27FC236}">
                <a16:creationId xmlns:a16="http://schemas.microsoft.com/office/drawing/2014/main" id="{9C29E503-703E-4DEB-7F9A-72483EE9A212}"/>
              </a:ext>
            </a:extLst>
          </p:cNvPr>
          <p:cNvSpPr>
            <a:spLocks noGrp="1"/>
          </p:cNvSpPr>
          <p:nvPr>
            <p:ph sz="half" idx="2"/>
          </p:nvPr>
        </p:nvSpPr>
        <p:spPr/>
        <p:txBody>
          <a:bodyPr vert="horz" lIns="91440" tIns="45720" rIns="91440" bIns="45720" rtlCol="0" anchor="t">
            <a:normAutofit/>
          </a:bodyPr>
          <a:lstStyle/>
          <a:p>
            <a:r>
              <a:rPr lang="en-US">
                <a:ea typeface="+mn-lt"/>
                <a:cs typeface="+mn-lt"/>
              </a:rPr>
              <a:t>Fuel mining, production, and storage logistics and services</a:t>
            </a:r>
          </a:p>
          <a:p>
            <a:r>
              <a:rPr lang="en-US"/>
              <a:t>Space-based power logistics and services</a:t>
            </a:r>
          </a:p>
          <a:p>
            <a:r>
              <a:rPr lang="en-US"/>
              <a:t>Return on investment</a:t>
            </a:r>
          </a:p>
          <a:p>
            <a:endParaRPr lang="en-US"/>
          </a:p>
        </p:txBody>
      </p:sp>
      <p:sp>
        <p:nvSpPr>
          <p:cNvPr id="5" name="Text Placeholder 4">
            <a:extLst>
              <a:ext uri="{FF2B5EF4-FFF2-40B4-BE49-F238E27FC236}">
                <a16:creationId xmlns:a16="http://schemas.microsoft.com/office/drawing/2014/main" id="{D5DB5418-92A8-E8F5-DA16-CF0547AC9E23}"/>
              </a:ext>
            </a:extLst>
          </p:cNvPr>
          <p:cNvSpPr>
            <a:spLocks noGrp="1"/>
          </p:cNvSpPr>
          <p:nvPr>
            <p:ph type="body" sz="quarter" idx="3"/>
          </p:nvPr>
        </p:nvSpPr>
        <p:spPr/>
        <p:txBody>
          <a:bodyPr/>
          <a:lstStyle/>
          <a:p>
            <a:r>
              <a:rPr lang="en-US"/>
              <a:t>Specific Objectives</a:t>
            </a:r>
          </a:p>
        </p:txBody>
      </p:sp>
      <p:sp>
        <p:nvSpPr>
          <p:cNvPr id="6" name="Content Placeholder 5">
            <a:extLst>
              <a:ext uri="{FF2B5EF4-FFF2-40B4-BE49-F238E27FC236}">
                <a16:creationId xmlns:a16="http://schemas.microsoft.com/office/drawing/2014/main" id="{790616C6-55B3-C5BE-153C-C10D37F3BF72}"/>
              </a:ext>
            </a:extLst>
          </p:cNvPr>
          <p:cNvSpPr>
            <a:spLocks noGrp="1"/>
          </p:cNvSpPr>
          <p:nvPr>
            <p:ph sz="quarter" idx="4"/>
          </p:nvPr>
        </p:nvSpPr>
        <p:spPr/>
        <p:txBody>
          <a:bodyPr vert="horz" lIns="91440" tIns="45720" rIns="91440" bIns="45720" rtlCol="0" anchor="t">
            <a:normAutofit/>
          </a:bodyPr>
          <a:lstStyle/>
          <a:p>
            <a:r>
              <a:rPr lang="en-US"/>
              <a:t>Mission will be able to </a:t>
            </a:r>
            <a:r>
              <a:rPr lang="en-US" u="sng"/>
              <a:t>generate fuel</a:t>
            </a:r>
            <a:r>
              <a:rPr lang="en-US"/>
              <a:t> on the Moon for less than what it costs to launch it from Earth  </a:t>
            </a:r>
          </a:p>
          <a:p>
            <a:r>
              <a:rPr lang="en-US" u="sng"/>
              <a:t>Receiving enough power</a:t>
            </a:r>
            <a:r>
              <a:rPr lang="en-US"/>
              <a:t> to operate the infrastructure with some margin</a:t>
            </a:r>
          </a:p>
          <a:p>
            <a:r>
              <a:rPr lang="en-US" u="sng"/>
              <a:t>Reduce cost</a:t>
            </a:r>
            <a:r>
              <a:rPr lang="en-US"/>
              <a:t> of resources, and supply/sell additional power to customers</a:t>
            </a:r>
          </a:p>
        </p:txBody>
      </p:sp>
      <p:sp>
        <p:nvSpPr>
          <p:cNvPr id="7" name="Slide Number Placeholder 6">
            <a:extLst>
              <a:ext uri="{FF2B5EF4-FFF2-40B4-BE49-F238E27FC236}">
                <a16:creationId xmlns:a16="http://schemas.microsoft.com/office/drawing/2014/main" id="{7E558071-F4AE-ADCC-6432-FEE45B99CA64}"/>
              </a:ext>
            </a:extLst>
          </p:cNvPr>
          <p:cNvSpPr>
            <a:spLocks noGrp="1"/>
          </p:cNvSpPr>
          <p:nvPr>
            <p:ph type="sldNum" sz="quarter" idx="12"/>
          </p:nvPr>
        </p:nvSpPr>
        <p:spPr/>
        <p:txBody>
          <a:bodyPr/>
          <a:lstStyle/>
          <a:p>
            <a:fld id="{5EEB83C2-341F-4C28-A243-1C56DDDA54D3}" type="slidenum">
              <a:rPr lang="en-US" sz="2400" dirty="0" smtClean="0"/>
              <a:t>3</a:t>
            </a:fld>
            <a:endParaRPr lang="en-US" sz="2400"/>
          </a:p>
        </p:txBody>
      </p:sp>
      <p:sp>
        <p:nvSpPr>
          <p:cNvPr id="12" name="Google Shape;126;p16">
            <a:extLst>
              <a:ext uri="{FF2B5EF4-FFF2-40B4-BE49-F238E27FC236}">
                <a16:creationId xmlns:a16="http://schemas.microsoft.com/office/drawing/2014/main" id="{D1E4C176-3DCE-3285-BF53-6A306175A602}"/>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8" name="Google Shape;123;p16">
            <a:extLst>
              <a:ext uri="{FF2B5EF4-FFF2-40B4-BE49-F238E27FC236}">
                <a16:creationId xmlns:a16="http://schemas.microsoft.com/office/drawing/2014/main" id="{93CB29A3-D419-A4A0-CF58-D02010627F84}"/>
              </a:ext>
            </a:extLst>
          </p:cNvPr>
          <p:cNvSpPr/>
          <p:nvPr/>
        </p:nvSpPr>
        <p:spPr>
          <a:xfrm>
            <a:off x="4096075" y="6492055"/>
            <a:ext cx="1779872" cy="237774"/>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9" name="Google Shape;123;p16">
            <a:extLst>
              <a:ext uri="{FF2B5EF4-FFF2-40B4-BE49-F238E27FC236}">
                <a16:creationId xmlns:a16="http://schemas.microsoft.com/office/drawing/2014/main" id="{D6F0A235-C53D-A3C2-BBD3-2B93420B10D4}"/>
              </a:ext>
            </a:extLst>
          </p:cNvPr>
          <p:cNvSpPr/>
          <p:nvPr/>
        </p:nvSpPr>
        <p:spPr>
          <a:xfrm>
            <a:off x="5937958" y="6491628"/>
            <a:ext cx="1935655" cy="242991"/>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10" name="Google Shape;123;p16">
            <a:extLst>
              <a:ext uri="{FF2B5EF4-FFF2-40B4-BE49-F238E27FC236}">
                <a16:creationId xmlns:a16="http://schemas.microsoft.com/office/drawing/2014/main" id="{3560417A-D6AD-C378-AA62-9909D3666ADF}"/>
              </a:ext>
            </a:extLst>
          </p:cNvPr>
          <p:cNvSpPr/>
          <p:nvPr/>
        </p:nvSpPr>
        <p:spPr>
          <a:xfrm>
            <a:off x="9650668" y="6482153"/>
            <a:ext cx="1583979"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11" name="Google Shape;123;p16">
            <a:extLst>
              <a:ext uri="{FF2B5EF4-FFF2-40B4-BE49-F238E27FC236}">
                <a16:creationId xmlns:a16="http://schemas.microsoft.com/office/drawing/2014/main" id="{AAFB9EE5-5985-C677-FF36-0C68F1FDFE40}"/>
              </a:ext>
            </a:extLst>
          </p:cNvPr>
          <p:cNvSpPr/>
          <p:nvPr/>
        </p:nvSpPr>
        <p:spPr>
          <a:xfrm>
            <a:off x="7875943" y="6482153"/>
            <a:ext cx="1772395"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3" name="Google Shape;123;p16">
            <a:extLst>
              <a:ext uri="{FF2B5EF4-FFF2-40B4-BE49-F238E27FC236}">
                <a16:creationId xmlns:a16="http://schemas.microsoft.com/office/drawing/2014/main" id="{4F5FBEF4-5940-63BF-B0A4-215A9D1EA498}"/>
              </a:ext>
            </a:extLst>
          </p:cNvPr>
          <p:cNvSpPr/>
          <p:nvPr/>
        </p:nvSpPr>
        <p:spPr>
          <a:xfrm>
            <a:off x="2261668" y="6482368"/>
            <a:ext cx="1772396" cy="280075"/>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spTree>
    <p:extLst>
      <p:ext uri="{BB962C8B-B14F-4D97-AF65-F5344CB8AC3E}">
        <p14:creationId xmlns:p14="http://schemas.microsoft.com/office/powerpoint/2010/main" val="890698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E483-67E1-7983-5239-BBD3EAD53279}"/>
              </a:ext>
            </a:extLst>
          </p:cNvPr>
          <p:cNvSpPr>
            <a:spLocks noGrp="1"/>
          </p:cNvSpPr>
          <p:nvPr>
            <p:ph type="title"/>
          </p:nvPr>
        </p:nvSpPr>
        <p:spPr/>
        <p:txBody>
          <a:bodyPr/>
          <a:lstStyle/>
          <a:p>
            <a:r>
              <a:rPr lang="en-US">
                <a:latin typeface="Batang"/>
                <a:ea typeface="Batang"/>
              </a:rPr>
              <a:t>ROI: Constraints and Interfaces </a:t>
            </a:r>
            <a:endParaRPr lang="en-US"/>
          </a:p>
        </p:txBody>
      </p:sp>
      <p:sp>
        <p:nvSpPr>
          <p:cNvPr id="3" name="Content Placeholder 2">
            <a:extLst>
              <a:ext uri="{FF2B5EF4-FFF2-40B4-BE49-F238E27FC236}">
                <a16:creationId xmlns:a16="http://schemas.microsoft.com/office/drawing/2014/main" id="{92EF517D-3000-4499-D984-C54BCE1F7608}"/>
              </a:ext>
            </a:extLst>
          </p:cNvPr>
          <p:cNvSpPr>
            <a:spLocks noGrp="1"/>
          </p:cNvSpPr>
          <p:nvPr>
            <p:ph idx="1"/>
          </p:nvPr>
        </p:nvSpPr>
        <p:spPr/>
        <p:txBody>
          <a:bodyPr vert="horz" lIns="91440" tIns="45720" rIns="91440" bIns="45720" rtlCol="0" anchor="t">
            <a:normAutofit/>
          </a:bodyPr>
          <a:lstStyle/>
          <a:p>
            <a:r>
              <a:rPr lang="en-US" b="1"/>
              <a:t>ROI is fully dependent on the infrastructure as a whole</a:t>
            </a:r>
          </a:p>
          <a:p>
            <a:pPr lvl="1"/>
            <a:r>
              <a:rPr lang="en-US"/>
              <a:t>Every Subsystem interfaces and contributes to the overall ROI</a:t>
            </a:r>
          </a:p>
          <a:p>
            <a:r>
              <a:rPr lang="en-US"/>
              <a:t>The ROI is constrained by the </a:t>
            </a:r>
            <a:r>
              <a:rPr lang="en-US" b="1"/>
              <a:t>efficiency, scale, and use</a:t>
            </a:r>
            <a:r>
              <a:rPr lang="en-US"/>
              <a:t> of said infrastructure.</a:t>
            </a:r>
          </a:p>
          <a:p>
            <a:pPr marL="571500" lvl="1" indent="-342900">
              <a:buAutoNum type="arabicPeriod"/>
            </a:pPr>
            <a:r>
              <a:rPr lang="en-US">
                <a:ea typeface="+mn-lt"/>
                <a:cs typeface="+mn-lt"/>
              </a:rPr>
              <a:t>Use of Infrastructure= Revenue</a:t>
            </a:r>
            <a:endParaRPr lang="en-US"/>
          </a:p>
          <a:p>
            <a:pPr marL="571500" lvl="1" indent="-342900">
              <a:buAutoNum type="arabicPeriod"/>
            </a:pPr>
            <a:r>
              <a:rPr lang="en-US"/>
              <a:t>Efficiency= Less Cost to Produce</a:t>
            </a:r>
          </a:p>
          <a:p>
            <a:pPr marL="571500" lvl="1" indent="-342900">
              <a:buAutoNum type="arabicPeriod"/>
            </a:pPr>
            <a:r>
              <a:rPr lang="en-US"/>
              <a:t>Scale=More Product to Sell</a:t>
            </a:r>
          </a:p>
          <a:p>
            <a:pPr marL="228600" lvl="1" indent="0">
              <a:buNone/>
            </a:pPr>
            <a:endParaRPr lang="en-US"/>
          </a:p>
          <a:p>
            <a:endParaRPr lang="en-US"/>
          </a:p>
          <a:p>
            <a:endParaRPr lang="en-US"/>
          </a:p>
        </p:txBody>
      </p:sp>
      <p:sp>
        <p:nvSpPr>
          <p:cNvPr id="4" name="Slide Number Placeholder 3">
            <a:extLst>
              <a:ext uri="{FF2B5EF4-FFF2-40B4-BE49-F238E27FC236}">
                <a16:creationId xmlns:a16="http://schemas.microsoft.com/office/drawing/2014/main" id="{2CE28264-29BA-BDA2-0F52-04EC55812E92}"/>
              </a:ext>
            </a:extLst>
          </p:cNvPr>
          <p:cNvSpPr>
            <a:spLocks noGrp="1"/>
          </p:cNvSpPr>
          <p:nvPr>
            <p:ph type="sldNum" sz="quarter" idx="12"/>
          </p:nvPr>
        </p:nvSpPr>
        <p:spPr/>
        <p:txBody>
          <a:bodyPr/>
          <a:lstStyle/>
          <a:p>
            <a:fld id="{5EEB83C2-341F-4C28-A243-1C56DDDA54D3}" type="slidenum">
              <a:rPr lang="en-US" sz="2400" dirty="0" smtClean="0"/>
              <a:t>30</a:t>
            </a:fld>
            <a:endParaRPr lang="en-US" sz="2400"/>
          </a:p>
        </p:txBody>
      </p:sp>
      <p:sp>
        <p:nvSpPr>
          <p:cNvPr id="9" name="Google Shape;126;p16">
            <a:extLst>
              <a:ext uri="{FF2B5EF4-FFF2-40B4-BE49-F238E27FC236}">
                <a16:creationId xmlns:a16="http://schemas.microsoft.com/office/drawing/2014/main" id="{44DC663E-E6CA-DA8B-2CC2-4359CB0347EC}"/>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10" name="Google Shape;123;p16">
            <a:extLst>
              <a:ext uri="{FF2B5EF4-FFF2-40B4-BE49-F238E27FC236}">
                <a16:creationId xmlns:a16="http://schemas.microsoft.com/office/drawing/2014/main" id="{377BEBE9-8320-75B4-1889-5CB266905B61}"/>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11" name="Google Shape;123;p16">
            <a:extLst>
              <a:ext uri="{FF2B5EF4-FFF2-40B4-BE49-F238E27FC236}">
                <a16:creationId xmlns:a16="http://schemas.microsoft.com/office/drawing/2014/main" id="{358595E8-AFB7-BF58-3E9B-9CA5EE021AF0}"/>
              </a:ext>
            </a:extLst>
          </p:cNvPr>
          <p:cNvSpPr/>
          <p:nvPr/>
        </p:nvSpPr>
        <p:spPr>
          <a:xfrm>
            <a:off x="8711515" y="6458169"/>
            <a:ext cx="2414286" cy="242565"/>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12" name="Google Shape;123;p16">
            <a:extLst>
              <a:ext uri="{FF2B5EF4-FFF2-40B4-BE49-F238E27FC236}">
                <a16:creationId xmlns:a16="http://schemas.microsoft.com/office/drawing/2014/main" id="{64854A10-D1A9-9145-1AA7-6917347D234B}"/>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3862203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38C70-44B4-68C4-6131-CE1138112E69}"/>
              </a:ext>
            </a:extLst>
          </p:cNvPr>
          <p:cNvSpPr>
            <a:spLocks noGrp="1"/>
          </p:cNvSpPr>
          <p:nvPr>
            <p:ph type="title"/>
          </p:nvPr>
        </p:nvSpPr>
        <p:spPr/>
        <p:txBody>
          <a:bodyPr/>
          <a:lstStyle/>
          <a:p>
            <a:r>
              <a:rPr lang="en-US">
                <a:latin typeface="Batang"/>
                <a:ea typeface="Batang"/>
              </a:rPr>
              <a:t>ROI: Design Risk and Analysis </a:t>
            </a:r>
            <a:endParaRPr lang="en-US"/>
          </a:p>
        </p:txBody>
      </p:sp>
      <p:sp>
        <p:nvSpPr>
          <p:cNvPr id="3" name="Content Placeholder 2">
            <a:extLst>
              <a:ext uri="{FF2B5EF4-FFF2-40B4-BE49-F238E27FC236}">
                <a16:creationId xmlns:a16="http://schemas.microsoft.com/office/drawing/2014/main" id="{28D810C0-97A6-A525-E476-8A9D28C0BF3F}"/>
              </a:ext>
            </a:extLst>
          </p:cNvPr>
          <p:cNvSpPr>
            <a:spLocks noGrp="1"/>
          </p:cNvSpPr>
          <p:nvPr>
            <p:ph idx="1"/>
          </p:nvPr>
        </p:nvSpPr>
        <p:spPr/>
        <p:txBody>
          <a:bodyPr vert="horz" lIns="91440" tIns="45720" rIns="91440" bIns="45720" rtlCol="0" anchor="t">
            <a:normAutofit/>
          </a:bodyPr>
          <a:lstStyle/>
          <a:p>
            <a:pPr marL="0" indent="0">
              <a:buNone/>
            </a:pPr>
            <a:r>
              <a:rPr lang="en-US" u="sng"/>
              <a:t>Design Risk:</a:t>
            </a:r>
            <a:endParaRPr lang="en-US"/>
          </a:p>
          <a:p>
            <a:pPr lvl="1"/>
            <a:r>
              <a:rPr lang="en-US"/>
              <a:t>Initial Infrastructure Cost</a:t>
            </a:r>
          </a:p>
          <a:p>
            <a:pPr lvl="1"/>
            <a:r>
              <a:rPr lang="en-US"/>
              <a:t>Profitability/Usage</a:t>
            </a:r>
          </a:p>
          <a:p>
            <a:pPr lvl="1"/>
            <a:r>
              <a:rPr lang="en-US"/>
              <a:t>Scalability and long-term growth</a:t>
            </a:r>
          </a:p>
          <a:p>
            <a:pPr lvl="1"/>
            <a:endParaRPr lang="en-US" u="sng"/>
          </a:p>
          <a:p>
            <a:pPr marL="228600" lvl="1" indent="0">
              <a:buNone/>
            </a:pPr>
            <a:r>
              <a:rPr lang="en-US" u="sng"/>
              <a:t>Risk Analysis:</a:t>
            </a:r>
            <a:endParaRPr lang="en-US"/>
          </a:p>
          <a:p>
            <a:pPr marL="228600" lvl="1" indent="0">
              <a:buNone/>
            </a:pPr>
            <a:r>
              <a:rPr lang="en-US"/>
              <a:t>To minimize financial risk:</a:t>
            </a:r>
          </a:p>
          <a:p>
            <a:pPr marL="571500" lvl="1" indent="-342900">
              <a:buAutoNum type="arabicPeriod"/>
            </a:pPr>
            <a:r>
              <a:rPr lang="en-US"/>
              <a:t>Stated Customer Need and Usage</a:t>
            </a:r>
            <a:r>
              <a:rPr lang="en-US" b="1"/>
              <a:t> MUST</a:t>
            </a:r>
            <a:r>
              <a:rPr lang="en-US"/>
              <a:t> be Verified </a:t>
            </a:r>
          </a:p>
          <a:p>
            <a:pPr marL="571500" lvl="1" indent="-342900">
              <a:buAutoNum type="arabicPeriod"/>
            </a:pPr>
            <a:r>
              <a:rPr lang="en-US"/>
              <a:t>Cost of Goods Sold (COGs) </a:t>
            </a:r>
            <a:r>
              <a:rPr lang="en-US" b="1"/>
              <a:t>MUST</a:t>
            </a:r>
            <a:r>
              <a:rPr lang="en-US"/>
              <a:t> have high margins</a:t>
            </a:r>
          </a:p>
          <a:p>
            <a:pPr marL="228600" lvl="1" indent="0">
              <a:buNone/>
            </a:pPr>
            <a:endParaRPr lang="en-US"/>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AD6967BE-3492-F1DB-D7ED-FB97E1A21CE3}"/>
              </a:ext>
            </a:extLst>
          </p:cNvPr>
          <p:cNvSpPr>
            <a:spLocks noGrp="1"/>
          </p:cNvSpPr>
          <p:nvPr>
            <p:ph type="sldNum" sz="quarter" idx="12"/>
          </p:nvPr>
        </p:nvSpPr>
        <p:spPr/>
        <p:txBody>
          <a:bodyPr/>
          <a:lstStyle/>
          <a:p>
            <a:fld id="{5EEB83C2-341F-4C28-A243-1C56DDDA54D3}" type="slidenum">
              <a:rPr lang="en-US" sz="2400" dirty="0" smtClean="0"/>
              <a:t>31</a:t>
            </a:fld>
            <a:endParaRPr lang="en-US" sz="2400"/>
          </a:p>
        </p:txBody>
      </p:sp>
      <p:sp>
        <p:nvSpPr>
          <p:cNvPr id="5" name="Google Shape;126;p16">
            <a:extLst>
              <a:ext uri="{FF2B5EF4-FFF2-40B4-BE49-F238E27FC236}">
                <a16:creationId xmlns:a16="http://schemas.microsoft.com/office/drawing/2014/main" id="{07F62B89-1C07-21CB-641F-0A0E038BC684}"/>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t>Policy</a:t>
            </a:r>
          </a:p>
        </p:txBody>
      </p:sp>
      <p:sp>
        <p:nvSpPr>
          <p:cNvPr id="6" name="Google Shape;123;p16">
            <a:extLst>
              <a:ext uri="{FF2B5EF4-FFF2-40B4-BE49-F238E27FC236}">
                <a16:creationId xmlns:a16="http://schemas.microsoft.com/office/drawing/2014/main" id="{1EB38402-D015-FFF3-B64E-658FB167A09F}"/>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t>Ground</a:t>
            </a:r>
            <a:endParaRPr sz="1200" b="1"/>
          </a:p>
        </p:txBody>
      </p:sp>
      <p:sp>
        <p:nvSpPr>
          <p:cNvPr id="7" name="Google Shape;123;p16">
            <a:extLst>
              <a:ext uri="{FF2B5EF4-FFF2-40B4-BE49-F238E27FC236}">
                <a16:creationId xmlns:a16="http://schemas.microsoft.com/office/drawing/2014/main" id="{3A39953B-1C4B-8A2B-A092-A90A718D3A50}"/>
              </a:ext>
            </a:extLst>
          </p:cNvPr>
          <p:cNvSpPr/>
          <p:nvPr/>
        </p:nvSpPr>
        <p:spPr>
          <a:xfrm>
            <a:off x="8711515" y="6458169"/>
            <a:ext cx="2414286" cy="242565"/>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t>ROI</a:t>
            </a:r>
            <a:endParaRPr sz="1200" b="1"/>
          </a:p>
        </p:txBody>
      </p:sp>
      <p:sp>
        <p:nvSpPr>
          <p:cNvPr id="8" name="Google Shape;123;p16">
            <a:extLst>
              <a:ext uri="{FF2B5EF4-FFF2-40B4-BE49-F238E27FC236}">
                <a16:creationId xmlns:a16="http://schemas.microsoft.com/office/drawing/2014/main" id="{DE4A3934-74DA-C9D0-401F-4CD4861386C0}"/>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t>Power</a:t>
            </a:r>
            <a:endParaRPr sz="1200" b="1"/>
          </a:p>
        </p:txBody>
      </p:sp>
    </p:spTree>
    <p:extLst>
      <p:ext uri="{BB962C8B-B14F-4D97-AF65-F5344CB8AC3E}">
        <p14:creationId xmlns:p14="http://schemas.microsoft.com/office/powerpoint/2010/main" val="3369821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8212-C947-BEC7-5B46-BCAC843BD30F}"/>
              </a:ext>
            </a:extLst>
          </p:cNvPr>
          <p:cNvSpPr>
            <a:spLocks noGrp="1"/>
          </p:cNvSpPr>
          <p:nvPr>
            <p:ph type="title"/>
          </p:nvPr>
        </p:nvSpPr>
        <p:spPr/>
        <p:txBody>
          <a:bodyPr>
            <a:normAutofit fontScale="90000"/>
          </a:bodyPr>
          <a:lstStyle/>
          <a:p>
            <a:r>
              <a:rPr lang="en-US">
                <a:latin typeface="Batang"/>
                <a:ea typeface="Batang"/>
              </a:rPr>
              <a:t>ROI: Design Metrics (performance, rate of return, investable) </a:t>
            </a:r>
            <a:endParaRPr lang="en-US"/>
          </a:p>
        </p:txBody>
      </p:sp>
      <p:sp>
        <p:nvSpPr>
          <p:cNvPr id="3" name="Content Placeholder 2">
            <a:extLst>
              <a:ext uri="{FF2B5EF4-FFF2-40B4-BE49-F238E27FC236}">
                <a16:creationId xmlns:a16="http://schemas.microsoft.com/office/drawing/2014/main" id="{07BF068C-D278-3405-4A17-16D366462A82}"/>
              </a:ext>
            </a:extLst>
          </p:cNvPr>
          <p:cNvSpPr>
            <a:spLocks noGrp="1"/>
          </p:cNvSpPr>
          <p:nvPr>
            <p:ph idx="1"/>
          </p:nvPr>
        </p:nvSpPr>
        <p:spPr/>
        <p:txBody>
          <a:bodyPr vert="horz" lIns="91440" tIns="45720" rIns="91440" bIns="45720" rtlCol="0" anchor="t">
            <a:normAutofit/>
          </a:bodyPr>
          <a:lstStyle/>
          <a:p>
            <a:r>
              <a:rPr lang="en-US">
                <a:ea typeface="+mn-lt"/>
                <a:cs typeface="+mn-lt"/>
              </a:rPr>
              <a:t>The price per resource/kg shall be </a:t>
            </a:r>
            <a:r>
              <a:rPr lang="en-US" b="1">
                <a:ea typeface="+mn-lt"/>
                <a:cs typeface="+mn-lt"/>
              </a:rPr>
              <a:t>3x</a:t>
            </a:r>
            <a:r>
              <a:rPr lang="en-US">
                <a:ea typeface="+mn-lt"/>
                <a:cs typeface="+mn-lt"/>
              </a:rPr>
              <a:t> the mine to cost/kg</a:t>
            </a:r>
          </a:p>
          <a:p>
            <a:endParaRPr lang="en-US">
              <a:ea typeface="+mn-lt"/>
              <a:cs typeface="+mn-lt"/>
            </a:endParaRPr>
          </a:p>
          <a:p>
            <a:r>
              <a:rPr lang="en-US">
                <a:ea typeface="+mn-lt"/>
                <a:cs typeface="+mn-lt"/>
              </a:rPr>
              <a:t>Shall be able to scale from X of customers </a:t>
            </a:r>
            <a:r>
              <a:rPr lang="en-US" b="1">
                <a:ea typeface="+mn-lt"/>
                <a:cs typeface="+mn-lt"/>
              </a:rPr>
              <a:t>to Y</a:t>
            </a:r>
            <a:r>
              <a:rPr lang="en-US">
                <a:ea typeface="+mn-lt"/>
                <a:cs typeface="+mn-lt"/>
              </a:rPr>
              <a:t> number within a span of Z years. </a:t>
            </a:r>
          </a:p>
          <a:p>
            <a:endParaRPr lang="en-US"/>
          </a:p>
          <a:p>
            <a:r>
              <a:rPr lang="en-US">
                <a:ea typeface="+mn-lt"/>
                <a:cs typeface="+mn-lt"/>
              </a:rPr>
              <a:t>The annual infrastructure cost shall  be </a:t>
            </a:r>
            <a:r>
              <a:rPr lang="en-US" b="1">
                <a:ea typeface="+mn-lt"/>
                <a:cs typeface="+mn-lt"/>
              </a:rPr>
              <a:t>no greater</a:t>
            </a:r>
            <a:r>
              <a:rPr lang="en-US">
                <a:ea typeface="+mn-lt"/>
                <a:cs typeface="+mn-lt"/>
              </a:rPr>
              <a:t> then $.x/kg mined (no greater than </a:t>
            </a:r>
            <a:r>
              <a:rPr lang="en-US" b="1">
                <a:ea typeface="+mn-lt"/>
                <a:cs typeface="+mn-lt"/>
              </a:rPr>
              <a:t>33%</a:t>
            </a:r>
            <a:r>
              <a:rPr lang="en-US">
                <a:ea typeface="+mn-lt"/>
                <a:cs typeface="+mn-lt"/>
              </a:rPr>
              <a:t>)</a:t>
            </a:r>
          </a:p>
          <a:p>
            <a:endParaRPr lang="en-US"/>
          </a:p>
          <a:p>
            <a:endParaRPr lang="en-US"/>
          </a:p>
        </p:txBody>
      </p:sp>
      <p:sp>
        <p:nvSpPr>
          <p:cNvPr id="4" name="Slide Number Placeholder 3">
            <a:extLst>
              <a:ext uri="{FF2B5EF4-FFF2-40B4-BE49-F238E27FC236}">
                <a16:creationId xmlns:a16="http://schemas.microsoft.com/office/drawing/2014/main" id="{B006FD5C-EB17-2F88-8CB7-056BEDFB73F2}"/>
              </a:ext>
            </a:extLst>
          </p:cNvPr>
          <p:cNvSpPr>
            <a:spLocks noGrp="1"/>
          </p:cNvSpPr>
          <p:nvPr>
            <p:ph type="sldNum" sz="quarter" idx="12"/>
          </p:nvPr>
        </p:nvSpPr>
        <p:spPr/>
        <p:txBody>
          <a:bodyPr/>
          <a:lstStyle/>
          <a:p>
            <a:fld id="{5EEB83C2-341F-4C28-A243-1C56DDDA54D3}" type="slidenum">
              <a:rPr lang="en-US" sz="2400" dirty="0" smtClean="0"/>
              <a:t>32</a:t>
            </a:fld>
            <a:endParaRPr lang="en-US" sz="2400"/>
          </a:p>
        </p:txBody>
      </p:sp>
      <p:sp>
        <p:nvSpPr>
          <p:cNvPr id="5" name="Google Shape;126;p16">
            <a:extLst>
              <a:ext uri="{FF2B5EF4-FFF2-40B4-BE49-F238E27FC236}">
                <a16:creationId xmlns:a16="http://schemas.microsoft.com/office/drawing/2014/main" id="{33220590-1F5D-C971-3B66-F3B9F5347B4F}"/>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6" name="Google Shape;123;p16">
            <a:extLst>
              <a:ext uri="{FF2B5EF4-FFF2-40B4-BE49-F238E27FC236}">
                <a16:creationId xmlns:a16="http://schemas.microsoft.com/office/drawing/2014/main" id="{75B1BC68-C6CB-F413-FB15-A69FF1EB9349}"/>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7" name="Google Shape;123;p16">
            <a:extLst>
              <a:ext uri="{FF2B5EF4-FFF2-40B4-BE49-F238E27FC236}">
                <a16:creationId xmlns:a16="http://schemas.microsoft.com/office/drawing/2014/main" id="{8336A392-450B-1384-BEB5-8768967C9808}"/>
              </a:ext>
            </a:extLst>
          </p:cNvPr>
          <p:cNvSpPr/>
          <p:nvPr/>
        </p:nvSpPr>
        <p:spPr>
          <a:xfrm>
            <a:off x="8711515" y="6458169"/>
            <a:ext cx="2414286" cy="242565"/>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8" name="Google Shape;123;p16">
            <a:extLst>
              <a:ext uri="{FF2B5EF4-FFF2-40B4-BE49-F238E27FC236}">
                <a16:creationId xmlns:a16="http://schemas.microsoft.com/office/drawing/2014/main" id="{310515AA-A7FF-0020-D8E2-8BB90C84CAB9}"/>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2335471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DDE5-2487-E9EF-8788-FA1A3A1497FE}"/>
              </a:ext>
            </a:extLst>
          </p:cNvPr>
          <p:cNvSpPr>
            <a:spLocks noGrp="1"/>
          </p:cNvSpPr>
          <p:nvPr>
            <p:ph type="title"/>
          </p:nvPr>
        </p:nvSpPr>
        <p:spPr/>
        <p:txBody>
          <a:bodyPr/>
          <a:lstStyle/>
          <a:p>
            <a:r>
              <a:rPr lang="en-US">
                <a:latin typeface="Batang"/>
                <a:ea typeface="Batang"/>
              </a:rPr>
              <a:t>ROI: Trade Matrix</a:t>
            </a:r>
            <a:endParaRPr lang="en-US"/>
          </a:p>
        </p:txBody>
      </p:sp>
      <p:graphicFrame>
        <p:nvGraphicFramePr>
          <p:cNvPr id="5" name="Table 5">
            <a:extLst>
              <a:ext uri="{FF2B5EF4-FFF2-40B4-BE49-F238E27FC236}">
                <a16:creationId xmlns:a16="http://schemas.microsoft.com/office/drawing/2014/main" id="{3F482DDB-F397-B4A1-36F5-CED34FA60846}"/>
              </a:ext>
            </a:extLst>
          </p:cNvPr>
          <p:cNvGraphicFramePr>
            <a:graphicFrameLocks noGrp="1"/>
          </p:cNvGraphicFramePr>
          <p:nvPr>
            <p:ph idx="1"/>
            <p:extLst>
              <p:ext uri="{D42A27DB-BD31-4B8C-83A1-F6EECF244321}">
                <p14:modId xmlns:p14="http://schemas.microsoft.com/office/powerpoint/2010/main" val="884880472"/>
              </p:ext>
            </p:extLst>
          </p:nvPr>
        </p:nvGraphicFramePr>
        <p:xfrm>
          <a:off x="571500" y="2076450"/>
          <a:ext cx="11060086" cy="3937000"/>
        </p:xfrm>
        <a:graphic>
          <a:graphicData uri="http://schemas.openxmlformats.org/drawingml/2006/table">
            <a:tbl>
              <a:tblPr firstRow="1" bandRow="1">
                <a:tableStyleId>{5C22544A-7EE6-4342-B048-85BDC9FD1C3A}</a:tableStyleId>
              </a:tblPr>
              <a:tblGrid>
                <a:gridCol w="1566333">
                  <a:extLst>
                    <a:ext uri="{9D8B030D-6E8A-4147-A177-3AD203B41FA5}">
                      <a16:colId xmlns:a16="http://schemas.microsoft.com/office/drawing/2014/main" val="1863739293"/>
                    </a:ext>
                  </a:extLst>
                </a:gridCol>
                <a:gridCol w="952498">
                  <a:extLst>
                    <a:ext uri="{9D8B030D-6E8A-4147-A177-3AD203B41FA5}">
                      <a16:colId xmlns:a16="http://schemas.microsoft.com/office/drawing/2014/main" val="1330197628"/>
                    </a:ext>
                  </a:extLst>
                </a:gridCol>
                <a:gridCol w="1259416">
                  <a:extLst>
                    <a:ext uri="{9D8B030D-6E8A-4147-A177-3AD203B41FA5}">
                      <a16:colId xmlns:a16="http://schemas.microsoft.com/office/drawing/2014/main" val="1300337736"/>
                    </a:ext>
                  </a:extLst>
                </a:gridCol>
                <a:gridCol w="772583">
                  <a:extLst>
                    <a:ext uri="{9D8B030D-6E8A-4147-A177-3AD203B41FA5}">
                      <a16:colId xmlns:a16="http://schemas.microsoft.com/office/drawing/2014/main" val="2994539388"/>
                    </a:ext>
                  </a:extLst>
                </a:gridCol>
                <a:gridCol w="5662083">
                  <a:extLst>
                    <a:ext uri="{9D8B030D-6E8A-4147-A177-3AD203B41FA5}">
                      <a16:colId xmlns:a16="http://schemas.microsoft.com/office/drawing/2014/main" val="1862186886"/>
                    </a:ext>
                  </a:extLst>
                </a:gridCol>
                <a:gridCol w="847173">
                  <a:extLst>
                    <a:ext uri="{9D8B030D-6E8A-4147-A177-3AD203B41FA5}">
                      <a16:colId xmlns:a16="http://schemas.microsoft.com/office/drawing/2014/main" val="1783494597"/>
                    </a:ext>
                  </a:extLst>
                </a:gridCol>
              </a:tblGrid>
              <a:tr h="370840">
                <a:tc>
                  <a:txBody>
                    <a:bodyPr/>
                    <a:lstStyle/>
                    <a:p>
                      <a:r>
                        <a:rPr lang="en-US"/>
                        <a:t>Products </a:t>
                      </a:r>
                    </a:p>
                  </a:txBody>
                  <a:tcPr/>
                </a:tc>
                <a:tc>
                  <a:txBody>
                    <a:bodyPr/>
                    <a:lstStyle/>
                    <a:p>
                      <a:r>
                        <a:rPr lang="en-US"/>
                        <a:t>Supply</a:t>
                      </a:r>
                    </a:p>
                  </a:txBody>
                  <a:tcPr/>
                </a:tc>
                <a:tc>
                  <a:txBody>
                    <a:bodyPr/>
                    <a:lstStyle/>
                    <a:p>
                      <a:pPr lvl="0">
                        <a:buNone/>
                      </a:pPr>
                      <a:r>
                        <a:rPr lang="en-US"/>
                        <a:t>Feasibility </a:t>
                      </a:r>
                    </a:p>
                  </a:txBody>
                  <a:tcPr/>
                </a:tc>
                <a:tc>
                  <a:txBody>
                    <a:bodyPr/>
                    <a:lstStyle/>
                    <a:p>
                      <a:pPr lvl="0">
                        <a:buNone/>
                      </a:pPr>
                      <a:r>
                        <a:rPr lang="en-US"/>
                        <a:t>Cost</a:t>
                      </a:r>
                    </a:p>
                  </a:txBody>
                  <a:tcPr/>
                </a:tc>
                <a:tc>
                  <a:txBody>
                    <a:bodyPr/>
                    <a:lstStyle/>
                    <a:p>
                      <a:r>
                        <a:rPr lang="en-US"/>
                        <a:t>Reasoning</a:t>
                      </a:r>
                    </a:p>
                  </a:txBody>
                  <a:tcPr/>
                </a:tc>
                <a:tc>
                  <a:txBody>
                    <a:bodyPr/>
                    <a:lstStyle/>
                    <a:p>
                      <a:pPr lvl="0">
                        <a:buNone/>
                      </a:pPr>
                      <a:r>
                        <a:rPr lang="en-US"/>
                        <a:t>Score</a:t>
                      </a:r>
                    </a:p>
                  </a:txBody>
                  <a:tcPr/>
                </a:tc>
                <a:extLst>
                  <a:ext uri="{0D108BD9-81ED-4DB2-BD59-A6C34878D82A}">
                    <a16:rowId xmlns:a16="http://schemas.microsoft.com/office/drawing/2014/main" val="4121286798"/>
                  </a:ext>
                </a:extLst>
              </a:tr>
              <a:tr h="370840">
                <a:tc>
                  <a:txBody>
                    <a:bodyPr/>
                    <a:lstStyle/>
                    <a:p>
                      <a:r>
                        <a:rPr lang="en-US"/>
                        <a:t>Resources</a:t>
                      </a:r>
                    </a:p>
                  </a:txBody>
                  <a:tcPr/>
                </a:tc>
                <a:tc>
                  <a:txBody>
                    <a:bodyPr/>
                    <a:lstStyle/>
                    <a:p>
                      <a:r>
                        <a:rPr lang="en-US"/>
                        <a:t>8/10</a:t>
                      </a:r>
                    </a:p>
                  </a:txBody>
                  <a:tcPr/>
                </a:tc>
                <a:tc>
                  <a:txBody>
                    <a:bodyPr/>
                    <a:lstStyle/>
                    <a:p>
                      <a:pPr lvl="0">
                        <a:buNone/>
                      </a:pPr>
                      <a:r>
                        <a:rPr lang="en-US"/>
                        <a:t>8/10</a:t>
                      </a:r>
                    </a:p>
                  </a:txBody>
                  <a:tcPr/>
                </a:tc>
                <a:tc>
                  <a:txBody>
                    <a:bodyPr/>
                    <a:lstStyle/>
                    <a:p>
                      <a:pPr lvl="0">
                        <a:buNone/>
                      </a:pPr>
                      <a:r>
                        <a:rPr lang="en-US"/>
                        <a:t>6/10</a:t>
                      </a:r>
                    </a:p>
                  </a:txBody>
                  <a:tcPr/>
                </a:tc>
                <a:tc>
                  <a:txBody>
                    <a:bodyPr/>
                    <a:lstStyle/>
                    <a:p>
                      <a:r>
                        <a:rPr lang="en-US"/>
                        <a:t>All resources mined contribute directly to supply, storage and infrastructure are depended on resources feasibility so this must be highest, expensive to gain resources </a:t>
                      </a:r>
                    </a:p>
                  </a:txBody>
                  <a:tcPr/>
                </a:tc>
                <a:tc>
                  <a:txBody>
                    <a:bodyPr/>
                    <a:lstStyle/>
                    <a:p>
                      <a:pPr lvl="0">
                        <a:buNone/>
                      </a:pPr>
                      <a:r>
                        <a:rPr lang="en-US"/>
                        <a:t>22/30</a:t>
                      </a:r>
                    </a:p>
                  </a:txBody>
                  <a:tcPr/>
                </a:tc>
                <a:extLst>
                  <a:ext uri="{0D108BD9-81ED-4DB2-BD59-A6C34878D82A}">
                    <a16:rowId xmlns:a16="http://schemas.microsoft.com/office/drawing/2014/main" val="326713808"/>
                  </a:ext>
                </a:extLst>
              </a:tr>
              <a:tr h="370840">
                <a:tc>
                  <a:txBody>
                    <a:bodyPr/>
                    <a:lstStyle/>
                    <a:p>
                      <a:r>
                        <a:rPr lang="en-US"/>
                        <a:t>Storage</a:t>
                      </a:r>
                    </a:p>
                  </a:txBody>
                  <a:tcPr/>
                </a:tc>
                <a:tc>
                  <a:txBody>
                    <a:bodyPr/>
                    <a:lstStyle/>
                    <a:p>
                      <a:r>
                        <a:rPr lang="en-US"/>
                        <a:t>6/10</a:t>
                      </a:r>
                    </a:p>
                  </a:txBody>
                  <a:tcPr/>
                </a:tc>
                <a:tc>
                  <a:txBody>
                    <a:bodyPr/>
                    <a:lstStyle/>
                    <a:p>
                      <a:pPr lvl="0">
                        <a:buNone/>
                      </a:pPr>
                      <a:r>
                        <a:rPr lang="en-US"/>
                        <a:t>5/10</a:t>
                      </a:r>
                    </a:p>
                  </a:txBody>
                  <a:tcPr/>
                </a:tc>
                <a:tc>
                  <a:txBody>
                    <a:bodyPr/>
                    <a:lstStyle/>
                    <a:p>
                      <a:pPr lvl="0">
                        <a:buNone/>
                      </a:pPr>
                      <a:r>
                        <a:rPr lang="en-US"/>
                        <a:t>8/10</a:t>
                      </a:r>
                    </a:p>
                  </a:txBody>
                  <a:tcPr/>
                </a:tc>
                <a:tc>
                  <a:txBody>
                    <a:bodyPr/>
                    <a:lstStyle/>
                    <a:p>
                      <a:r>
                        <a:rPr lang="en-US"/>
                        <a:t>Supply depends on how much excess storage is left from resources we sell to other customers, we can only store product for future use is we have enough resources, holding resources is inexpensive </a:t>
                      </a:r>
                    </a:p>
                  </a:txBody>
                  <a:tcPr/>
                </a:tc>
                <a:tc>
                  <a:txBody>
                    <a:bodyPr/>
                    <a:lstStyle/>
                    <a:p>
                      <a:pPr lvl="0">
                        <a:buNone/>
                      </a:pPr>
                      <a:r>
                        <a:rPr lang="en-US"/>
                        <a:t>19/30</a:t>
                      </a:r>
                    </a:p>
                  </a:txBody>
                  <a:tcPr/>
                </a:tc>
                <a:extLst>
                  <a:ext uri="{0D108BD9-81ED-4DB2-BD59-A6C34878D82A}">
                    <a16:rowId xmlns:a16="http://schemas.microsoft.com/office/drawing/2014/main" val="1079173567"/>
                  </a:ext>
                </a:extLst>
              </a:tr>
              <a:tr h="370839">
                <a:tc>
                  <a:txBody>
                    <a:bodyPr/>
                    <a:lstStyle/>
                    <a:p>
                      <a:pPr lvl="0">
                        <a:buNone/>
                      </a:pPr>
                      <a:r>
                        <a:rPr lang="en-US"/>
                        <a:t>Infrastructure </a:t>
                      </a:r>
                    </a:p>
                  </a:txBody>
                  <a:tcPr/>
                </a:tc>
                <a:tc>
                  <a:txBody>
                    <a:bodyPr/>
                    <a:lstStyle/>
                    <a:p>
                      <a:pPr lvl="0">
                        <a:buNone/>
                      </a:pPr>
                      <a:r>
                        <a:rPr lang="en-US"/>
                        <a:t>4/10</a:t>
                      </a:r>
                    </a:p>
                  </a:txBody>
                  <a:tcPr/>
                </a:tc>
                <a:tc>
                  <a:txBody>
                    <a:bodyPr/>
                    <a:lstStyle/>
                    <a:p>
                      <a:pPr lvl="0">
                        <a:buNone/>
                      </a:pPr>
                      <a:r>
                        <a:rPr lang="en-US"/>
                        <a:t>3/10</a:t>
                      </a:r>
                    </a:p>
                  </a:txBody>
                  <a:tcPr/>
                </a:tc>
                <a:tc>
                  <a:txBody>
                    <a:bodyPr/>
                    <a:lstStyle/>
                    <a:p>
                      <a:pPr lvl="0">
                        <a:buNone/>
                      </a:pPr>
                      <a:r>
                        <a:rPr lang="en-US"/>
                        <a:t>4/10</a:t>
                      </a:r>
                    </a:p>
                  </a:txBody>
                  <a:tcPr/>
                </a:tc>
                <a:tc>
                  <a:txBody>
                    <a:bodyPr/>
                    <a:lstStyle/>
                    <a:p>
                      <a:pPr lvl="0">
                        <a:buNone/>
                      </a:pPr>
                      <a:r>
                        <a:rPr lang="en-US"/>
                        <a:t>Must make our infrastructure first and make multiple structures to lend, can only lend infrastructure if we have enough to sustain our own product, very expensive to recreate infrastructure</a:t>
                      </a:r>
                    </a:p>
                  </a:txBody>
                  <a:tcPr/>
                </a:tc>
                <a:tc>
                  <a:txBody>
                    <a:bodyPr/>
                    <a:lstStyle/>
                    <a:p>
                      <a:pPr lvl="0">
                        <a:buNone/>
                      </a:pPr>
                      <a:r>
                        <a:rPr lang="en-US"/>
                        <a:t>11/30</a:t>
                      </a:r>
                    </a:p>
                  </a:txBody>
                  <a:tcPr/>
                </a:tc>
                <a:extLst>
                  <a:ext uri="{0D108BD9-81ED-4DB2-BD59-A6C34878D82A}">
                    <a16:rowId xmlns:a16="http://schemas.microsoft.com/office/drawing/2014/main" val="3919908322"/>
                  </a:ext>
                </a:extLst>
              </a:tr>
            </a:tbl>
          </a:graphicData>
        </a:graphic>
      </p:graphicFrame>
      <p:sp>
        <p:nvSpPr>
          <p:cNvPr id="4" name="Slide Number Placeholder 3">
            <a:extLst>
              <a:ext uri="{FF2B5EF4-FFF2-40B4-BE49-F238E27FC236}">
                <a16:creationId xmlns:a16="http://schemas.microsoft.com/office/drawing/2014/main" id="{34B540E9-C3A8-E07E-3E73-0302DC3A5CA5}"/>
              </a:ext>
            </a:extLst>
          </p:cNvPr>
          <p:cNvSpPr>
            <a:spLocks noGrp="1"/>
          </p:cNvSpPr>
          <p:nvPr>
            <p:ph type="sldNum" sz="quarter" idx="12"/>
          </p:nvPr>
        </p:nvSpPr>
        <p:spPr/>
        <p:txBody>
          <a:bodyPr/>
          <a:lstStyle/>
          <a:p>
            <a:fld id="{5EEB83C2-341F-4C28-A243-1C56DDDA54D3}" type="slidenum">
              <a:rPr lang="en-US" sz="2400" dirty="0" smtClean="0"/>
              <a:t>33</a:t>
            </a:fld>
            <a:endParaRPr lang="en-US" sz="2400"/>
          </a:p>
        </p:txBody>
      </p:sp>
      <p:sp>
        <p:nvSpPr>
          <p:cNvPr id="6" name="Google Shape;126;p16">
            <a:extLst>
              <a:ext uri="{FF2B5EF4-FFF2-40B4-BE49-F238E27FC236}">
                <a16:creationId xmlns:a16="http://schemas.microsoft.com/office/drawing/2014/main" id="{BE8B5FF9-82C6-C6D9-A60E-6FFF39E83AE3}"/>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7" name="Google Shape;123;p16">
            <a:extLst>
              <a:ext uri="{FF2B5EF4-FFF2-40B4-BE49-F238E27FC236}">
                <a16:creationId xmlns:a16="http://schemas.microsoft.com/office/drawing/2014/main" id="{172F7EAC-0399-21C7-89E8-89CC658ADD27}"/>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8" name="Google Shape;123;p16">
            <a:extLst>
              <a:ext uri="{FF2B5EF4-FFF2-40B4-BE49-F238E27FC236}">
                <a16:creationId xmlns:a16="http://schemas.microsoft.com/office/drawing/2014/main" id="{C8219BED-C112-55CE-564D-D350F5D0543A}"/>
              </a:ext>
            </a:extLst>
          </p:cNvPr>
          <p:cNvSpPr/>
          <p:nvPr/>
        </p:nvSpPr>
        <p:spPr>
          <a:xfrm>
            <a:off x="8711515" y="6458169"/>
            <a:ext cx="2414286" cy="242565"/>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9" name="Google Shape;123;p16">
            <a:extLst>
              <a:ext uri="{FF2B5EF4-FFF2-40B4-BE49-F238E27FC236}">
                <a16:creationId xmlns:a16="http://schemas.microsoft.com/office/drawing/2014/main" id="{8C09A955-C779-8A7A-7830-63582BC06CA8}"/>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4060170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91C3F-87A3-1A59-8AA1-355F7F5C5770}"/>
              </a:ext>
            </a:extLst>
          </p:cNvPr>
          <p:cNvSpPr>
            <a:spLocks noGrp="1"/>
          </p:cNvSpPr>
          <p:nvPr>
            <p:ph type="title"/>
          </p:nvPr>
        </p:nvSpPr>
        <p:spPr/>
        <p:txBody>
          <a:bodyPr/>
          <a:lstStyle/>
          <a:p>
            <a:r>
              <a:rPr lang="en-US">
                <a:latin typeface="Batang"/>
                <a:ea typeface="Batang"/>
              </a:rPr>
              <a:t>ROI: Final Selection and Uncertainty</a:t>
            </a:r>
            <a:endParaRPr lang="en-US"/>
          </a:p>
        </p:txBody>
      </p:sp>
      <p:sp>
        <p:nvSpPr>
          <p:cNvPr id="3" name="Content Placeholder 2">
            <a:extLst>
              <a:ext uri="{FF2B5EF4-FFF2-40B4-BE49-F238E27FC236}">
                <a16:creationId xmlns:a16="http://schemas.microsoft.com/office/drawing/2014/main" id="{B8D2671A-C8E0-B29A-7C6A-6CEF6643B964}"/>
              </a:ext>
            </a:extLst>
          </p:cNvPr>
          <p:cNvSpPr>
            <a:spLocks noGrp="1"/>
          </p:cNvSpPr>
          <p:nvPr>
            <p:ph idx="1"/>
          </p:nvPr>
        </p:nvSpPr>
        <p:spPr/>
        <p:txBody>
          <a:bodyPr vert="horz" lIns="91440" tIns="45720" rIns="91440" bIns="45720" rtlCol="0" anchor="t">
            <a:normAutofit/>
          </a:bodyPr>
          <a:lstStyle/>
          <a:p>
            <a:pPr marL="0" indent="0">
              <a:buNone/>
            </a:pPr>
            <a:r>
              <a:rPr lang="en-US" b="1"/>
              <a:t>1.</a:t>
            </a:r>
            <a:r>
              <a:rPr lang="en-US"/>
              <a:t> </a:t>
            </a:r>
            <a:r>
              <a:rPr lang="en-US" b="1"/>
              <a:t>Selling resources</a:t>
            </a:r>
          </a:p>
          <a:p>
            <a:r>
              <a:rPr lang="en-US"/>
              <a:t>Uncertain how much processing will cost</a:t>
            </a:r>
          </a:p>
          <a:p>
            <a:endParaRPr lang="en-US"/>
          </a:p>
          <a:p>
            <a:pPr marL="0" indent="0">
              <a:buNone/>
            </a:pPr>
            <a:r>
              <a:rPr lang="en-US" b="1"/>
              <a:t>2.</a:t>
            </a:r>
            <a:r>
              <a:rPr lang="en-US"/>
              <a:t> </a:t>
            </a:r>
            <a:r>
              <a:rPr lang="en-US" b="1"/>
              <a:t>Selling storage holding resources</a:t>
            </a:r>
            <a:r>
              <a:rPr lang="en-US"/>
              <a:t> </a:t>
            </a:r>
          </a:p>
          <a:p>
            <a:r>
              <a:rPr lang="en-US"/>
              <a:t>Uncertain how much product will we have to hold for bulk storage</a:t>
            </a:r>
          </a:p>
          <a:p>
            <a:endParaRPr lang="en-US"/>
          </a:p>
          <a:p>
            <a:r>
              <a:rPr lang="en-US"/>
              <a:t>We will identify the necessary trade spaces to resolve these uncertainties </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02E10068-7B7B-868F-647D-EF0B462BA0B4}"/>
              </a:ext>
            </a:extLst>
          </p:cNvPr>
          <p:cNvSpPr>
            <a:spLocks noGrp="1"/>
          </p:cNvSpPr>
          <p:nvPr>
            <p:ph type="sldNum" sz="quarter" idx="12"/>
          </p:nvPr>
        </p:nvSpPr>
        <p:spPr/>
        <p:txBody>
          <a:bodyPr/>
          <a:lstStyle/>
          <a:p>
            <a:fld id="{5EEB83C2-341F-4C28-A243-1C56DDDA54D3}" type="slidenum">
              <a:rPr lang="en-US" sz="2400" dirty="0" smtClean="0"/>
              <a:t>34</a:t>
            </a:fld>
            <a:endParaRPr lang="en-US" sz="2400"/>
          </a:p>
        </p:txBody>
      </p:sp>
      <p:sp>
        <p:nvSpPr>
          <p:cNvPr id="5" name="Google Shape;126;p16">
            <a:extLst>
              <a:ext uri="{FF2B5EF4-FFF2-40B4-BE49-F238E27FC236}">
                <a16:creationId xmlns:a16="http://schemas.microsoft.com/office/drawing/2014/main" id="{CA918787-9004-7871-F1A2-CBF48846179E}"/>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6" name="Google Shape;123;p16">
            <a:extLst>
              <a:ext uri="{FF2B5EF4-FFF2-40B4-BE49-F238E27FC236}">
                <a16:creationId xmlns:a16="http://schemas.microsoft.com/office/drawing/2014/main" id="{41E5920E-16EB-ABB6-34B9-E5D2104A829B}"/>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7" name="Google Shape;123;p16">
            <a:extLst>
              <a:ext uri="{FF2B5EF4-FFF2-40B4-BE49-F238E27FC236}">
                <a16:creationId xmlns:a16="http://schemas.microsoft.com/office/drawing/2014/main" id="{84474438-A6C8-16B6-43B6-A1B5173A52A5}"/>
              </a:ext>
            </a:extLst>
          </p:cNvPr>
          <p:cNvSpPr/>
          <p:nvPr/>
        </p:nvSpPr>
        <p:spPr>
          <a:xfrm>
            <a:off x="8711515" y="6458169"/>
            <a:ext cx="2414286" cy="242565"/>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8" name="Google Shape;123;p16">
            <a:extLst>
              <a:ext uri="{FF2B5EF4-FFF2-40B4-BE49-F238E27FC236}">
                <a16:creationId xmlns:a16="http://schemas.microsoft.com/office/drawing/2014/main" id="{46894ACD-178D-F954-0E14-EB41BA256911}"/>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2965064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D012-A677-6A81-9035-C5DEE0D251B7}"/>
              </a:ext>
            </a:extLst>
          </p:cNvPr>
          <p:cNvSpPr>
            <a:spLocks noGrp="1"/>
          </p:cNvSpPr>
          <p:nvPr>
            <p:ph type="title"/>
          </p:nvPr>
        </p:nvSpPr>
        <p:spPr/>
        <p:txBody>
          <a:bodyPr>
            <a:normAutofit fontScale="90000"/>
          </a:bodyPr>
          <a:lstStyle/>
          <a:p>
            <a:r>
              <a:rPr lang="en-US">
                <a:latin typeface="Batang"/>
                <a:ea typeface="Batang"/>
              </a:rPr>
              <a:t>ROI: Design Options (business model, what are the steps to make this a viable business)</a:t>
            </a:r>
            <a:endParaRPr lang="en-US"/>
          </a:p>
        </p:txBody>
      </p:sp>
      <p:sp>
        <p:nvSpPr>
          <p:cNvPr id="3" name="Content Placeholder 2">
            <a:extLst>
              <a:ext uri="{FF2B5EF4-FFF2-40B4-BE49-F238E27FC236}">
                <a16:creationId xmlns:a16="http://schemas.microsoft.com/office/drawing/2014/main" id="{0F4F0621-EA4B-7CFB-98C3-2A178E3F83CC}"/>
              </a:ext>
            </a:extLst>
          </p:cNvPr>
          <p:cNvSpPr>
            <a:spLocks noGrp="1"/>
          </p:cNvSpPr>
          <p:nvPr>
            <p:ph idx="1"/>
          </p:nvPr>
        </p:nvSpPr>
        <p:spPr>
          <a:xfrm>
            <a:off x="571499" y="2075688"/>
            <a:ext cx="4468511" cy="3910987"/>
          </a:xfrm>
        </p:spPr>
        <p:txBody>
          <a:bodyPr vert="horz" lIns="91440" tIns="45720" rIns="91440" bIns="45720" rtlCol="0" anchor="t">
            <a:normAutofit/>
          </a:bodyPr>
          <a:lstStyle/>
          <a:p>
            <a:pPr marL="0" indent="0">
              <a:buNone/>
            </a:pPr>
            <a:r>
              <a:rPr lang="en-US"/>
              <a:t>Business Plan: </a:t>
            </a:r>
          </a:p>
          <a:p>
            <a:pPr marL="457200" indent="-457200">
              <a:buAutoNum type="arabicPeriod"/>
            </a:pPr>
            <a:r>
              <a:rPr lang="en-US"/>
              <a:t>Establish Power </a:t>
            </a:r>
          </a:p>
          <a:p>
            <a:pPr marL="457200" indent="-457200">
              <a:buAutoNum type="arabicPeriod"/>
            </a:pPr>
            <a:r>
              <a:rPr lang="en-US"/>
              <a:t>Establish Ground Infrastructure</a:t>
            </a:r>
          </a:p>
          <a:p>
            <a:pPr marL="457200" indent="-457200">
              <a:buAutoNum type="arabicPeriod"/>
            </a:pPr>
            <a:r>
              <a:rPr lang="en-US"/>
              <a:t>Accumulate Resources</a:t>
            </a:r>
          </a:p>
          <a:p>
            <a:pPr marL="457200" indent="-457200">
              <a:buAutoNum type="arabicPeriod"/>
            </a:pPr>
            <a:r>
              <a:rPr lang="en-US"/>
              <a:t>Market Resources to Consumers</a:t>
            </a:r>
          </a:p>
          <a:p>
            <a:pPr marL="457200" indent="-457200">
              <a:buAutoNum type="arabicPeriod"/>
            </a:pPr>
            <a:r>
              <a:rPr lang="en-US"/>
              <a:t>Partnerships?</a:t>
            </a:r>
          </a:p>
          <a:p>
            <a:pPr marL="0" indent="0">
              <a:buNone/>
            </a:pPr>
            <a:endParaRPr lang="en-US"/>
          </a:p>
          <a:p>
            <a:pPr marL="457200" indent="-457200">
              <a:buAutoNum type="arabicPeriod"/>
            </a:pPr>
            <a:endParaRPr lang="en-US"/>
          </a:p>
        </p:txBody>
      </p:sp>
      <p:sp>
        <p:nvSpPr>
          <p:cNvPr id="4" name="TextBox 3">
            <a:extLst>
              <a:ext uri="{FF2B5EF4-FFF2-40B4-BE49-F238E27FC236}">
                <a16:creationId xmlns:a16="http://schemas.microsoft.com/office/drawing/2014/main" id="{03DE6EFC-22F2-B58D-DB5B-B12D0C49B8DA}"/>
              </a:ext>
            </a:extLst>
          </p:cNvPr>
          <p:cNvSpPr txBox="1"/>
          <p:nvPr/>
        </p:nvSpPr>
        <p:spPr>
          <a:xfrm>
            <a:off x="6324599" y="2209800"/>
            <a:ext cx="52959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ROI/Product Line:</a:t>
            </a:r>
          </a:p>
          <a:p>
            <a:pPr marL="342900" indent="-342900">
              <a:buAutoNum type="arabicPeriod"/>
            </a:pPr>
            <a:endParaRPr lang="en-US"/>
          </a:p>
          <a:p>
            <a:pPr marL="342900" indent="-342900">
              <a:buAutoNum type="arabicPeriod"/>
            </a:pPr>
            <a:r>
              <a:rPr lang="en-US"/>
              <a:t>Resources for Sale</a:t>
            </a:r>
          </a:p>
          <a:p>
            <a:pPr marL="342900" indent="-342900">
              <a:buAutoNum type="arabicPeriod"/>
            </a:pPr>
            <a:endParaRPr lang="en-US"/>
          </a:p>
          <a:p>
            <a:pPr marL="342900" indent="-342900">
              <a:buAutoNum type="arabicPeriod"/>
            </a:pPr>
            <a:r>
              <a:rPr lang="en-US"/>
              <a:t>Storage for Sale </a:t>
            </a:r>
          </a:p>
          <a:p>
            <a:pPr marL="342900" indent="-342900">
              <a:buAutoNum type="arabicPeriod"/>
            </a:pPr>
            <a:endParaRPr lang="en-US"/>
          </a:p>
          <a:p>
            <a:pPr marL="342900" indent="-342900">
              <a:buAutoNum type="arabicPeriod"/>
            </a:pPr>
            <a:r>
              <a:rPr lang="en-US"/>
              <a:t>Infrastructure for Lease </a:t>
            </a:r>
          </a:p>
          <a:p>
            <a:endParaRPr lang="en-US"/>
          </a:p>
          <a:p>
            <a:endParaRPr lang="en-US"/>
          </a:p>
          <a:p>
            <a:endParaRPr lang="en-US"/>
          </a:p>
        </p:txBody>
      </p:sp>
      <p:sp>
        <p:nvSpPr>
          <p:cNvPr id="5" name="Slide Number Placeholder 4">
            <a:extLst>
              <a:ext uri="{FF2B5EF4-FFF2-40B4-BE49-F238E27FC236}">
                <a16:creationId xmlns:a16="http://schemas.microsoft.com/office/drawing/2014/main" id="{1DDF5CCC-F713-8A74-BCF8-EB58325CDBC1}"/>
              </a:ext>
            </a:extLst>
          </p:cNvPr>
          <p:cNvSpPr>
            <a:spLocks noGrp="1"/>
          </p:cNvSpPr>
          <p:nvPr>
            <p:ph type="sldNum" sz="quarter" idx="12"/>
          </p:nvPr>
        </p:nvSpPr>
        <p:spPr/>
        <p:txBody>
          <a:bodyPr/>
          <a:lstStyle/>
          <a:p>
            <a:fld id="{5EEB83C2-341F-4C28-A243-1C56DDDA54D3}" type="slidenum">
              <a:rPr lang="en-US" sz="2400" dirty="0" smtClean="0"/>
              <a:t>35</a:t>
            </a:fld>
            <a:endParaRPr lang="en-US" sz="2400"/>
          </a:p>
        </p:txBody>
      </p:sp>
      <p:sp>
        <p:nvSpPr>
          <p:cNvPr id="6" name="Google Shape;126;p16">
            <a:extLst>
              <a:ext uri="{FF2B5EF4-FFF2-40B4-BE49-F238E27FC236}">
                <a16:creationId xmlns:a16="http://schemas.microsoft.com/office/drawing/2014/main" id="{834140FE-D9A5-5612-135B-9B377D99E873}"/>
              </a:ext>
            </a:extLst>
          </p:cNvPr>
          <p:cNvSpPr/>
          <p:nvPr/>
        </p:nvSpPr>
        <p:spPr>
          <a:xfrm>
            <a:off x="571498" y="6434423"/>
            <a:ext cx="2751365"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Policy</a:t>
            </a:r>
          </a:p>
        </p:txBody>
      </p:sp>
      <p:sp>
        <p:nvSpPr>
          <p:cNvPr id="7" name="Google Shape;123;p16">
            <a:extLst>
              <a:ext uri="{FF2B5EF4-FFF2-40B4-BE49-F238E27FC236}">
                <a16:creationId xmlns:a16="http://schemas.microsoft.com/office/drawing/2014/main" id="{C3CC6FF1-3B78-1101-6C51-9325AF2B9754}"/>
              </a:ext>
            </a:extLst>
          </p:cNvPr>
          <p:cNvSpPr/>
          <p:nvPr/>
        </p:nvSpPr>
        <p:spPr>
          <a:xfrm>
            <a:off x="6096000" y="6453755"/>
            <a:ext cx="2615515" cy="246980"/>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
        <p:nvSpPr>
          <p:cNvPr id="8" name="Google Shape;123;p16">
            <a:extLst>
              <a:ext uri="{FF2B5EF4-FFF2-40B4-BE49-F238E27FC236}">
                <a16:creationId xmlns:a16="http://schemas.microsoft.com/office/drawing/2014/main" id="{1E0E808C-C6A9-4164-E1D7-CF5E9478B4B3}"/>
              </a:ext>
            </a:extLst>
          </p:cNvPr>
          <p:cNvSpPr/>
          <p:nvPr/>
        </p:nvSpPr>
        <p:spPr>
          <a:xfrm>
            <a:off x="8711515" y="6458169"/>
            <a:ext cx="2414286" cy="242565"/>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ROI</a:t>
            </a:r>
            <a:endParaRPr sz="1200"/>
          </a:p>
        </p:txBody>
      </p:sp>
      <p:sp>
        <p:nvSpPr>
          <p:cNvPr id="9" name="Google Shape;123;p16">
            <a:extLst>
              <a:ext uri="{FF2B5EF4-FFF2-40B4-BE49-F238E27FC236}">
                <a16:creationId xmlns:a16="http://schemas.microsoft.com/office/drawing/2014/main" id="{FE025484-F831-9BC1-CC7E-0ECF3C3CCF24}"/>
              </a:ext>
            </a:extLst>
          </p:cNvPr>
          <p:cNvSpPr/>
          <p:nvPr/>
        </p:nvSpPr>
        <p:spPr>
          <a:xfrm>
            <a:off x="3358488" y="6458086"/>
            <a:ext cx="2701888" cy="24264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endParaRPr sz="1200"/>
          </a:p>
        </p:txBody>
      </p:sp>
    </p:spTree>
    <p:extLst>
      <p:ext uri="{BB962C8B-B14F-4D97-AF65-F5344CB8AC3E}">
        <p14:creationId xmlns:p14="http://schemas.microsoft.com/office/powerpoint/2010/main" val="968686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232A-ACF9-9CD4-FA68-0DE62912008F}"/>
              </a:ext>
            </a:extLst>
          </p:cNvPr>
          <p:cNvSpPr>
            <a:spLocks noGrp="1"/>
          </p:cNvSpPr>
          <p:nvPr>
            <p:ph type="title"/>
          </p:nvPr>
        </p:nvSpPr>
        <p:spPr/>
        <p:txBody>
          <a:bodyPr vert="horz" lIns="91440" tIns="45720" rIns="91440" bIns="45720" rtlCol="0" anchor="ctr">
            <a:normAutofit/>
          </a:bodyPr>
          <a:lstStyle/>
          <a:p>
            <a:r>
              <a:rPr lang="en-US">
                <a:latin typeface="Batang"/>
                <a:ea typeface="Batang"/>
              </a:rPr>
              <a:t>Current Design Spaces</a:t>
            </a:r>
            <a:endParaRPr lang="en-US"/>
          </a:p>
        </p:txBody>
      </p:sp>
      <p:sp>
        <p:nvSpPr>
          <p:cNvPr id="3" name="Text Placeholder 2">
            <a:extLst>
              <a:ext uri="{FF2B5EF4-FFF2-40B4-BE49-F238E27FC236}">
                <a16:creationId xmlns:a16="http://schemas.microsoft.com/office/drawing/2014/main" id="{6CFF2EB1-CACD-E4DC-F4F4-B397A6EDE1A7}"/>
              </a:ext>
            </a:extLst>
          </p:cNvPr>
          <p:cNvSpPr>
            <a:spLocks noGrp="1"/>
          </p:cNvSpPr>
          <p:nvPr>
            <p:ph type="body" idx="1"/>
          </p:nvPr>
        </p:nvSpPr>
        <p:spPr/>
        <p:txBody>
          <a:bodyPr/>
          <a:lstStyle/>
          <a:p>
            <a:pPr marL="285750" indent="-285750">
              <a:buChar char="•"/>
            </a:pPr>
            <a:r>
              <a:rPr lang="en-US"/>
              <a:t>Ground systems</a:t>
            </a:r>
          </a:p>
          <a:p>
            <a:pPr marL="285750" indent="-285750">
              <a:buChar char="•"/>
            </a:pPr>
            <a:r>
              <a:rPr lang="en-US"/>
              <a:t>Power systems</a:t>
            </a:r>
          </a:p>
          <a:p>
            <a:pPr marL="285750" indent="-285750">
              <a:buChar char="•"/>
            </a:pPr>
            <a:r>
              <a:rPr lang="en-US"/>
              <a:t>Multi-level objective analysis</a:t>
            </a:r>
          </a:p>
        </p:txBody>
      </p:sp>
      <p:sp>
        <p:nvSpPr>
          <p:cNvPr id="4" name="Slide Number Placeholder 3">
            <a:extLst>
              <a:ext uri="{FF2B5EF4-FFF2-40B4-BE49-F238E27FC236}">
                <a16:creationId xmlns:a16="http://schemas.microsoft.com/office/drawing/2014/main" id="{817E3F1B-81A9-7E59-98FA-20B9E53A61EA}"/>
              </a:ext>
            </a:extLst>
          </p:cNvPr>
          <p:cNvSpPr>
            <a:spLocks noGrp="1"/>
          </p:cNvSpPr>
          <p:nvPr>
            <p:ph type="sldNum" sz="quarter" idx="12"/>
          </p:nvPr>
        </p:nvSpPr>
        <p:spPr/>
        <p:txBody>
          <a:bodyPr/>
          <a:lstStyle/>
          <a:p>
            <a:fld id="{5EEB83C2-341F-4C28-A243-1C56DDDA54D3}" type="slidenum">
              <a:rPr lang="en-US" smtClean="0"/>
              <a:t>36</a:t>
            </a:fld>
            <a:endParaRPr lang="en-US"/>
          </a:p>
        </p:txBody>
      </p:sp>
    </p:spTree>
    <p:extLst>
      <p:ext uri="{BB962C8B-B14F-4D97-AF65-F5344CB8AC3E}">
        <p14:creationId xmlns:p14="http://schemas.microsoft.com/office/powerpoint/2010/main" val="1592163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FA4C-2EA6-AC33-B7B7-0F4CCCC3C559}"/>
              </a:ext>
            </a:extLst>
          </p:cNvPr>
          <p:cNvSpPr>
            <a:spLocks noGrp="1"/>
          </p:cNvSpPr>
          <p:nvPr>
            <p:ph type="title"/>
          </p:nvPr>
        </p:nvSpPr>
        <p:spPr/>
        <p:txBody>
          <a:bodyPr>
            <a:normAutofit fontScale="90000"/>
          </a:bodyPr>
          <a:lstStyle/>
          <a:p>
            <a:r>
              <a:rPr lang="en-US">
                <a:latin typeface="Batang"/>
                <a:ea typeface="Batang"/>
              </a:rPr>
              <a:t>Power: Design Metrics and Trade Space Analysis</a:t>
            </a:r>
            <a:endParaRPr lang="en-US"/>
          </a:p>
        </p:txBody>
      </p:sp>
      <p:sp>
        <p:nvSpPr>
          <p:cNvPr id="3" name="Content Placeholder 2">
            <a:extLst>
              <a:ext uri="{FF2B5EF4-FFF2-40B4-BE49-F238E27FC236}">
                <a16:creationId xmlns:a16="http://schemas.microsoft.com/office/drawing/2014/main" id="{E3EFC65D-1F84-E983-9FB3-5D53DFC74351}"/>
              </a:ext>
            </a:extLst>
          </p:cNvPr>
          <p:cNvSpPr>
            <a:spLocks noGrp="1"/>
          </p:cNvSpPr>
          <p:nvPr>
            <p:ph idx="1"/>
          </p:nvPr>
        </p:nvSpPr>
        <p:spPr/>
        <p:txBody>
          <a:bodyPr vert="horz" lIns="91440" tIns="45720" rIns="91440" bIns="45720" rtlCol="0" anchor="t">
            <a:normAutofit/>
          </a:bodyPr>
          <a:lstStyle/>
          <a:p>
            <a:r>
              <a:rPr lang="en-US"/>
              <a:t>With these possible solutions, we can start to figure out which options give the best results</a:t>
            </a:r>
          </a:p>
          <a:p>
            <a:pPr lvl="1"/>
            <a:r>
              <a:rPr lang="en-US" b="1"/>
              <a:t>Orbital system</a:t>
            </a:r>
          </a:p>
          <a:p>
            <a:pPr lvl="2"/>
            <a:r>
              <a:rPr lang="en-US"/>
              <a:t>Find optimal size and number of satellites based upon power requirements and solar energy available in Lunar orbit</a:t>
            </a:r>
          </a:p>
          <a:p>
            <a:pPr lvl="1">
              <a:buFont typeface="Avenir Next LT Pro Light" panose="020B0604020202020204" pitchFamily="34" charset="0"/>
              <a:buChar char="–"/>
            </a:pPr>
            <a:r>
              <a:rPr lang="en-US" b="1"/>
              <a:t>Ground Solar</a:t>
            </a:r>
          </a:p>
          <a:p>
            <a:pPr lvl="2"/>
            <a:r>
              <a:rPr lang="en-US"/>
              <a:t>Find required size to power systems continuously in light and dark periods</a:t>
            </a:r>
          </a:p>
          <a:p>
            <a:pPr lvl="1"/>
            <a:r>
              <a:rPr lang="en-US" b="1"/>
              <a:t>Ground RTG</a:t>
            </a:r>
          </a:p>
          <a:p>
            <a:pPr lvl="2"/>
            <a:r>
              <a:rPr lang="en-US"/>
              <a:t>Find power required by rovers to see if RTG's take a significant power burden</a:t>
            </a:r>
          </a:p>
        </p:txBody>
      </p:sp>
      <p:sp>
        <p:nvSpPr>
          <p:cNvPr id="4" name="Slide Number Placeholder 3">
            <a:extLst>
              <a:ext uri="{FF2B5EF4-FFF2-40B4-BE49-F238E27FC236}">
                <a16:creationId xmlns:a16="http://schemas.microsoft.com/office/drawing/2014/main" id="{78ECC1F0-F93B-9FEC-ACA8-72C91FEC32AE}"/>
              </a:ext>
            </a:extLst>
          </p:cNvPr>
          <p:cNvSpPr>
            <a:spLocks noGrp="1"/>
          </p:cNvSpPr>
          <p:nvPr>
            <p:ph type="sldNum" sz="quarter" idx="12"/>
          </p:nvPr>
        </p:nvSpPr>
        <p:spPr/>
        <p:txBody>
          <a:bodyPr/>
          <a:lstStyle/>
          <a:p>
            <a:fld id="{5EEB83C2-341F-4C28-A243-1C56DDDA54D3}" type="slidenum">
              <a:rPr lang="en-US" sz="2400" dirty="0" smtClean="0"/>
              <a:t>37</a:t>
            </a:fld>
            <a:endParaRPr lang="en-US" sz="2400"/>
          </a:p>
        </p:txBody>
      </p:sp>
      <p:sp>
        <p:nvSpPr>
          <p:cNvPr id="5" name="Google Shape;126;p16">
            <a:extLst>
              <a:ext uri="{FF2B5EF4-FFF2-40B4-BE49-F238E27FC236}">
                <a16:creationId xmlns:a16="http://schemas.microsoft.com/office/drawing/2014/main" id="{7359C595-D318-452D-6C15-32DBCCABC397}"/>
              </a:ext>
            </a:extLst>
          </p:cNvPr>
          <p:cNvSpPr/>
          <p:nvPr/>
        </p:nvSpPr>
        <p:spPr>
          <a:xfrm>
            <a:off x="571498" y="6434423"/>
            <a:ext cx="5524502"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p>
        </p:txBody>
      </p:sp>
      <p:sp>
        <p:nvSpPr>
          <p:cNvPr id="6" name="Google Shape;123;p16">
            <a:extLst>
              <a:ext uri="{FF2B5EF4-FFF2-40B4-BE49-F238E27FC236}">
                <a16:creationId xmlns:a16="http://schemas.microsoft.com/office/drawing/2014/main" id="{C096D1AB-2177-F5BE-DBA9-4E819B5DB31A}"/>
              </a:ext>
            </a:extLst>
          </p:cNvPr>
          <p:cNvSpPr/>
          <p:nvPr/>
        </p:nvSpPr>
        <p:spPr>
          <a:xfrm>
            <a:off x="6096000" y="6434423"/>
            <a:ext cx="5123935" cy="266311"/>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Tree>
    <p:extLst>
      <p:ext uri="{BB962C8B-B14F-4D97-AF65-F5344CB8AC3E}">
        <p14:creationId xmlns:p14="http://schemas.microsoft.com/office/powerpoint/2010/main" val="2556897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D452-1E75-A083-24A5-CBA1CDB0A37A}"/>
              </a:ext>
            </a:extLst>
          </p:cNvPr>
          <p:cNvSpPr>
            <a:spLocks noGrp="1"/>
          </p:cNvSpPr>
          <p:nvPr>
            <p:ph type="title"/>
          </p:nvPr>
        </p:nvSpPr>
        <p:spPr/>
        <p:txBody>
          <a:bodyPr/>
          <a:lstStyle/>
          <a:p>
            <a:r>
              <a:rPr lang="en-US">
                <a:latin typeface="Batang"/>
                <a:ea typeface="Batang"/>
              </a:rPr>
              <a:t>Power: Current Design Space</a:t>
            </a:r>
            <a:endParaRPr lang="en-US"/>
          </a:p>
        </p:txBody>
      </p:sp>
      <p:sp>
        <p:nvSpPr>
          <p:cNvPr id="3" name="Content Placeholder 2">
            <a:extLst>
              <a:ext uri="{FF2B5EF4-FFF2-40B4-BE49-F238E27FC236}">
                <a16:creationId xmlns:a16="http://schemas.microsoft.com/office/drawing/2014/main" id="{248ED315-0CF4-B09F-5EC5-C307DAB7C557}"/>
              </a:ext>
            </a:extLst>
          </p:cNvPr>
          <p:cNvSpPr>
            <a:spLocks noGrp="1"/>
          </p:cNvSpPr>
          <p:nvPr>
            <p:ph idx="1"/>
          </p:nvPr>
        </p:nvSpPr>
        <p:spPr>
          <a:xfrm>
            <a:off x="571499" y="2075688"/>
            <a:ext cx="11059811" cy="2904573"/>
          </a:xfrm>
        </p:spPr>
        <p:txBody>
          <a:bodyPr vert="horz" lIns="91440" tIns="45720" rIns="91440" bIns="45720" rtlCol="0" anchor="t">
            <a:normAutofit/>
          </a:bodyPr>
          <a:lstStyle/>
          <a:p>
            <a:r>
              <a:rPr lang="en-US"/>
              <a:t>Due to the long lunar nights, the only feasible system to continuously operate our architecture is the orbital system</a:t>
            </a:r>
          </a:p>
          <a:p>
            <a:pPr lvl="1"/>
            <a:r>
              <a:rPr lang="en-US"/>
              <a:t>Other ground power systems can help alleviate some of the power burden on the system</a:t>
            </a:r>
          </a:p>
          <a:p>
            <a:pPr>
              <a:buFont typeface="Arial" panose="020B0304020202020204" pitchFamily="34" charset="0"/>
              <a:buChar char="•"/>
            </a:pPr>
            <a:r>
              <a:rPr lang="en-US"/>
              <a:t>Main Orbital design space</a:t>
            </a:r>
          </a:p>
          <a:p>
            <a:pPr lvl="1"/>
            <a:r>
              <a:rPr lang="en-US"/>
              <a:t>Number of satellites</a:t>
            </a:r>
          </a:p>
          <a:p>
            <a:pPr lvl="1"/>
            <a:r>
              <a:rPr lang="en-US"/>
              <a:t>Size of satellites</a:t>
            </a:r>
          </a:p>
          <a:p>
            <a:pPr lvl="1"/>
            <a:r>
              <a:rPr lang="en-US"/>
              <a:t>Beaming method</a:t>
            </a:r>
          </a:p>
          <a:p>
            <a:pPr marL="0" indent="0">
              <a:buNone/>
            </a:pPr>
            <a:endParaRPr lang="en-US"/>
          </a:p>
        </p:txBody>
      </p:sp>
      <p:sp>
        <p:nvSpPr>
          <p:cNvPr id="4" name="Slide Number Placeholder 3">
            <a:extLst>
              <a:ext uri="{FF2B5EF4-FFF2-40B4-BE49-F238E27FC236}">
                <a16:creationId xmlns:a16="http://schemas.microsoft.com/office/drawing/2014/main" id="{69C62D68-BE06-6257-2725-8CD5D8A5C1CB}"/>
              </a:ext>
            </a:extLst>
          </p:cNvPr>
          <p:cNvSpPr>
            <a:spLocks noGrp="1"/>
          </p:cNvSpPr>
          <p:nvPr>
            <p:ph type="sldNum" sz="quarter" idx="12"/>
          </p:nvPr>
        </p:nvSpPr>
        <p:spPr/>
        <p:txBody>
          <a:bodyPr/>
          <a:lstStyle/>
          <a:p>
            <a:fld id="{5EEB83C2-341F-4C28-A243-1C56DDDA54D3}" type="slidenum">
              <a:rPr lang="en-US" smtClean="0"/>
              <a:t>38</a:t>
            </a:fld>
            <a:endParaRPr lang="en-US"/>
          </a:p>
        </p:txBody>
      </p:sp>
      <p:pic>
        <p:nvPicPr>
          <p:cNvPr id="5" name="Picture 5">
            <a:extLst>
              <a:ext uri="{FF2B5EF4-FFF2-40B4-BE49-F238E27FC236}">
                <a16:creationId xmlns:a16="http://schemas.microsoft.com/office/drawing/2014/main" id="{548EAAED-2E46-B875-5627-5FB312AAFB25}"/>
              </a:ext>
            </a:extLst>
          </p:cNvPr>
          <p:cNvPicPr>
            <a:picLocks noChangeAspect="1"/>
          </p:cNvPicPr>
          <p:nvPr/>
        </p:nvPicPr>
        <p:blipFill>
          <a:blip r:embed="rId2"/>
          <a:stretch>
            <a:fillRect/>
          </a:stretch>
        </p:blipFill>
        <p:spPr>
          <a:xfrm>
            <a:off x="7571116" y="3433322"/>
            <a:ext cx="3720859" cy="2521770"/>
          </a:xfrm>
          <a:prstGeom prst="rect">
            <a:avLst/>
          </a:prstGeom>
        </p:spPr>
      </p:pic>
      <p:sp>
        <p:nvSpPr>
          <p:cNvPr id="6" name="TextBox 5">
            <a:extLst>
              <a:ext uri="{FF2B5EF4-FFF2-40B4-BE49-F238E27FC236}">
                <a16:creationId xmlns:a16="http://schemas.microsoft.com/office/drawing/2014/main" id="{975EEE39-3B8F-77DA-6EF3-5ED1038F44ED}"/>
              </a:ext>
            </a:extLst>
          </p:cNvPr>
          <p:cNvSpPr txBox="1"/>
          <p:nvPr/>
        </p:nvSpPr>
        <p:spPr>
          <a:xfrm>
            <a:off x="577491" y="4982953"/>
            <a:ext cx="6604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ea typeface="+mn-lt"/>
                <a:cs typeface="+mn-lt"/>
              </a:rPr>
              <a:t>We will use research and computational optimization to narrow down to an optimal satellite constellation</a:t>
            </a:r>
            <a:endParaRPr lang="en-US"/>
          </a:p>
        </p:txBody>
      </p:sp>
      <p:sp>
        <p:nvSpPr>
          <p:cNvPr id="7" name="Google Shape;126;p16">
            <a:extLst>
              <a:ext uri="{FF2B5EF4-FFF2-40B4-BE49-F238E27FC236}">
                <a16:creationId xmlns:a16="http://schemas.microsoft.com/office/drawing/2014/main" id="{3FC674AD-B899-12B9-3CED-ABBA73A8C576}"/>
              </a:ext>
            </a:extLst>
          </p:cNvPr>
          <p:cNvSpPr/>
          <p:nvPr/>
        </p:nvSpPr>
        <p:spPr>
          <a:xfrm>
            <a:off x="571498" y="6434423"/>
            <a:ext cx="5524502"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p>
        </p:txBody>
      </p:sp>
      <p:sp>
        <p:nvSpPr>
          <p:cNvPr id="8" name="Google Shape;123;p16">
            <a:extLst>
              <a:ext uri="{FF2B5EF4-FFF2-40B4-BE49-F238E27FC236}">
                <a16:creationId xmlns:a16="http://schemas.microsoft.com/office/drawing/2014/main" id="{39C2A67F-9D02-69CA-12C0-0DF03B8AB3A4}"/>
              </a:ext>
            </a:extLst>
          </p:cNvPr>
          <p:cNvSpPr/>
          <p:nvPr/>
        </p:nvSpPr>
        <p:spPr>
          <a:xfrm>
            <a:off x="6096000" y="6434423"/>
            <a:ext cx="5123935" cy="266311"/>
          </a:xfrm>
          <a:prstGeom prst="chevron">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Tree>
    <p:extLst>
      <p:ext uri="{BB962C8B-B14F-4D97-AF65-F5344CB8AC3E}">
        <p14:creationId xmlns:p14="http://schemas.microsoft.com/office/powerpoint/2010/main" val="2589938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3782-6CFF-7C3F-AB1B-2648B8BE1DD6}"/>
              </a:ext>
            </a:extLst>
          </p:cNvPr>
          <p:cNvSpPr>
            <a:spLocks noGrp="1"/>
          </p:cNvSpPr>
          <p:nvPr>
            <p:ph type="title"/>
          </p:nvPr>
        </p:nvSpPr>
        <p:spPr/>
        <p:txBody>
          <a:bodyPr/>
          <a:lstStyle/>
          <a:p>
            <a:r>
              <a:rPr lang="en-US">
                <a:latin typeface="Batang"/>
                <a:ea typeface="Batang"/>
              </a:rPr>
              <a:t>Ground Systems: Design Space Overview</a:t>
            </a:r>
            <a:endParaRPr lang="en-US"/>
          </a:p>
        </p:txBody>
      </p:sp>
      <p:sp>
        <p:nvSpPr>
          <p:cNvPr id="3" name="Content Placeholder 2">
            <a:extLst>
              <a:ext uri="{FF2B5EF4-FFF2-40B4-BE49-F238E27FC236}">
                <a16:creationId xmlns:a16="http://schemas.microsoft.com/office/drawing/2014/main" id="{FD7714DB-64E9-F42B-E9CF-B924ED06ED06}"/>
              </a:ext>
            </a:extLst>
          </p:cNvPr>
          <p:cNvSpPr>
            <a:spLocks noGrp="1"/>
          </p:cNvSpPr>
          <p:nvPr>
            <p:ph idx="1"/>
          </p:nvPr>
        </p:nvSpPr>
        <p:spPr/>
        <p:txBody>
          <a:bodyPr vert="horz" lIns="91440" tIns="45720" rIns="91440" bIns="45720" rtlCol="0" anchor="t">
            <a:normAutofit/>
          </a:bodyPr>
          <a:lstStyle/>
          <a:p>
            <a:pPr marL="0" indent="0">
              <a:buNone/>
            </a:pPr>
            <a:r>
              <a:rPr lang="en-US" u="sng"/>
              <a:t>Mining/Processing</a:t>
            </a:r>
            <a:endParaRPr lang="en-US"/>
          </a:p>
          <a:p>
            <a:pPr>
              <a:buFont typeface="Arial" panose="020B0304020202020204" pitchFamily="34" charset="0"/>
              <a:buChar char="•"/>
            </a:pPr>
            <a:r>
              <a:rPr lang="en-US"/>
              <a:t>Option A: Mining Water Ice and Process Into Rocket Fuel</a:t>
            </a:r>
          </a:p>
          <a:p>
            <a:pPr>
              <a:buFont typeface="Arial" panose="020B0304020202020204" pitchFamily="34" charset="0"/>
              <a:buChar char="•"/>
            </a:pPr>
            <a:r>
              <a:rPr lang="en-US"/>
              <a:t>Option B: Extract Regolith and Process into Oxygen and Rocket Fuel</a:t>
            </a:r>
          </a:p>
          <a:p>
            <a:pPr lvl="1"/>
            <a:endParaRPr lang="en-US"/>
          </a:p>
          <a:p>
            <a:pPr marL="0" indent="0">
              <a:buNone/>
            </a:pPr>
            <a:r>
              <a:rPr lang="en-US" u="sng"/>
              <a:t>Distribution</a:t>
            </a:r>
          </a:p>
          <a:p>
            <a:pPr>
              <a:buFont typeface="Arial" panose="020B0304020202020204" pitchFamily="34" charset="0"/>
              <a:buChar char="•"/>
            </a:pPr>
            <a:r>
              <a:rPr lang="en-US"/>
              <a:t>Option A: Orbital Refueling</a:t>
            </a:r>
          </a:p>
          <a:p>
            <a:pPr>
              <a:buFont typeface="Arial" panose="020B0304020202020204" pitchFamily="34" charset="0"/>
              <a:buChar char="•"/>
            </a:pPr>
            <a:r>
              <a:rPr lang="en-US"/>
              <a:t>Option B: Ground Refueling</a:t>
            </a:r>
          </a:p>
          <a:p>
            <a:pPr>
              <a:buFont typeface="Arial" panose="020B0304020202020204" pitchFamily="34" charset="0"/>
              <a:buChar char="•"/>
            </a:pPr>
            <a:r>
              <a:rPr lang="en-US"/>
              <a:t>Option C: Combination Refueling</a:t>
            </a:r>
          </a:p>
        </p:txBody>
      </p:sp>
      <p:pic>
        <p:nvPicPr>
          <p:cNvPr id="4" name="Picture 4" descr="A picture containing text, indoor&#10;&#10;Description automatically generated">
            <a:extLst>
              <a:ext uri="{FF2B5EF4-FFF2-40B4-BE49-F238E27FC236}">
                <a16:creationId xmlns:a16="http://schemas.microsoft.com/office/drawing/2014/main" id="{35EE4045-C48D-6C9C-E063-55C36277ACD8}"/>
              </a:ext>
            </a:extLst>
          </p:cNvPr>
          <p:cNvPicPr>
            <a:picLocks noChangeAspect="1"/>
          </p:cNvPicPr>
          <p:nvPr/>
        </p:nvPicPr>
        <p:blipFill>
          <a:blip r:embed="rId2"/>
          <a:stretch>
            <a:fillRect/>
          </a:stretch>
        </p:blipFill>
        <p:spPr>
          <a:xfrm>
            <a:off x="6297864" y="3674862"/>
            <a:ext cx="4288346" cy="2422722"/>
          </a:xfrm>
          <a:prstGeom prst="rect">
            <a:avLst/>
          </a:prstGeom>
        </p:spPr>
      </p:pic>
      <p:sp>
        <p:nvSpPr>
          <p:cNvPr id="5" name="Slide Number Placeholder 4">
            <a:extLst>
              <a:ext uri="{FF2B5EF4-FFF2-40B4-BE49-F238E27FC236}">
                <a16:creationId xmlns:a16="http://schemas.microsoft.com/office/drawing/2014/main" id="{C6A0C497-6B46-E122-A16B-485A312D73C2}"/>
              </a:ext>
            </a:extLst>
          </p:cNvPr>
          <p:cNvSpPr>
            <a:spLocks noGrp="1"/>
          </p:cNvSpPr>
          <p:nvPr>
            <p:ph type="sldNum" sz="quarter" idx="12"/>
          </p:nvPr>
        </p:nvSpPr>
        <p:spPr/>
        <p:txBody>
          <a:bodyPr/>
          <a:lstStyle/>
          <a:p>
            <a:fld id="{5EEB83C2-341F-4C28-A243-1C56DDDA54D3}" type="slidenum">
              <a:rPr lang="en-US" sz="2400" dirty="0" smtClean="0"/>
              <a:t>39</a:t>
            </a:fld>
            <a:endParaRPr lang="en-US" sz="2400"/>
          </a:p>
        </p:txBody>
      </p:sp>
      <p:sp>
        <p:nvSpPr>
          <p:cNvPr id="6" name="Google Shape;126;p16">
            <a:extLst>
              <a:ext uri="{FF2B5EF4-FFF2-40B4-BE49-F238E27FC236}">
                <a16:creationId xmlns:a16="http://schemas.microsoft.com/office/drawing/2014/main" id="{8CA2AD8B-DF32-65AE-87C5-21D94348427D}"/>
              </a:ext>
            </a:extLst>
          </p:cNvPr>
          <p:cNvSpPr/>
          <p:nvPr/>
        </p:nvSpPr>
        <p:spPr>
          <a:xfrm>
            <a:off x="571498" y="6434423"/>
            <a:ext cx="5524502"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p>
        </p:txBody>
      </p:sp>
      <p:sp>
        <p:nvSpPr>
          <p:cNvPr id="7" name="Google Shape;123;p16">
            <a:extLst>
              <a:ext uri="{FF2B5EF4-FFF2-40B4-BE49-F238E27FC236}">
                <a16:creationId xmlns:a16="http://schemas.microsoft.com/office/drawing/2014/main" id="{90AF3F4F-7706-F219-AD50-158D870A6C86}"/>
              </a:ext>
            </a:extLst>
          </p:cNvPr>
          <p:cNvSpPr/>
          <p:nvPr/>
        </p:nvSpPr>
        <p:spPr>
          <a:xfrm>
            <a:off x="6096000" y="6434423"/>
            <a:ext cx="5123935" cy="26631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Tree>
    <p:extLst>
      <p:ext uri="{BB962C8B-B14F-4D97-AF65-F5344CB8AC3E}">
        <p14:creationId xmlns:p14="http://schemas.microsoft.com/office/powerpoint/2010/main" val="288325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F678-F490-D874-ADC9-4F4BD50C6AD6}"/>
              </a:ext>
            </a:extLst>
          </p:cNvPr>
          <p:cNvSpPr>
            <a:spLocks noGrp="1"/>
          </p:cNvSpPr>
          <p:nvPr>
            <p:ph type="title"/>
          </p:nvPr>
        </p:nvSpPr>
        <p:spPr/>
        <p:txBody>
          <a:bodyPr/>
          <a:lstStyle/>
          <a:p>
            <a:r>
              <a:rPr lang="en-US">
                <a:latin typeface="Batang"/>
                <a:ea typeface="Batang"/>
              </a:rPr>
              <a:t>High-Level CONOPs</a:t>
            </a:r>
            <a:endParaRPr lang="en-US"/>
          </a:p>
        </p:txBody>
      </p:sp>
      <p:pic>
        <p:nvPicPr>
          <p:cNvPr id="5" name="Picture 5">
            <a:extLst>
              <a:ext uri="{FF2B5EF4-FFF2-40B4-BE49-F238E27FC236}">
                <a16:creationId xmlns:a16="http://schemas.microsoft.com/office/drawing/2014/main" id="{8BF8FA6C-765E-2D3A-A1BA-4A59B9DCB1E0}"/>
              </a:ext>
            </a:extLst>
          </p:cNvPr>
          <p:cNvPicPr>
            <a:picLocks noGrp="1" noChangeAspect="1"/>
          </p:cNvPicPr>
          <p:nvPr>
            <p:ph type="pic" idx="1"/>
          </p:nvPr>
        </p:nvPicPr>
        <p:blipFill rotWithShape="1">
          <a:blip r:embed="rId3"/>
          <a:srcRect l="3746" r="3746"/>
          <a:stretch/>
        </p:blipFill>
        <p:spPr>
          <a:xfrm>
            <a:off x="4723467" y="1043252"/>
            <a:ext cx="6907844" cy="4825077"/>
          </a:xfrm>
        </p:spPr>
      </p:pic>
      <p:sp>
        <p:nvSpPr>
          <p:cNvPr id="4" name="Text Placeholder 3">
            <a:extLst>
              <a:ext uri="{FF2B5EF4-FFF2-40B4-BE49-F238E27FC236}">
                <a16:creationId xmlns:a16="http://schemas.microsoft.com/office/drawing/2014/main" id="{AC01A274-F773-B97A-BD5A-3B83F31EAEC0}"/>
              </a:ext>
            </a:extLst>
          </p:cNvPr>
          <p:cNvSpPr>
            <a:spLocks noGrp="1"/>
          </p:cNvSpPr>
          <p:nvPr>
            <p:ph type="body" sz="half" idx="2"/>
          </p:nvPr>
        </p:nvSpPr>
        <p:spPr>
          <a:xfrm>
            <a:off x="571498" y="2574906"/>
            <a:ext cx="3763267" cy="3435710"/>
          </a:xfrm>
        </p:spPr>
        <p:txBody>
          <a:bodyPr vert="horz" lIns="91440" tIns="45720" rIns="91440" bIns="45720" rtlCol="0" anchor="t">
            <a:normAutofit fontScale="92500" lnSpcReduction="20000"/>
          </a:bodyPr>
          <a:lstStyle/>
          <a:p>
            <a:pPr marL="342900" indent="-342900">
              <a:buAutoNum type="arabicPeriod"/>
            </a:pPr>
            <a:r>
              <a:rPr lang="en-US" sz="2000"/>
              <a:t>Solar power generation</a:t>
            </a:r>
          </a:p>
          <a:p>
            <a:pPr marL="342900" indent="-342900">
              <a:buAutoNum type="arabicPeriod"/>
            </a:pPr>
            <a:r>
              <a:rPr lang="en-US" sz="2000"/>
              <a:t>Excavation</a:t>
            </a:r>
          </a:p>
          <a:p>
            <a:pPr marL="342900" indent="-342900">
              <a:buAutoNum type="arabicPeriod"/>
            </a:pPr>
            <a:r>
              <a:rPr lang="en-US" sz="2000"/>
              <a:t>Transport</a:t>
            </a:r>
          </a:p>
          <a:p>
            <a:pPr marL="342900" indent="-342900">
              <a:buAutoNum type="arabicPeriod"/>
            </a:pPr>
            <a:r>
              <a:rPr lang="en-US" sz="2000"/>
              <a:t>Processing</a:t>
            </a:r>
          </a:p>
          <a:p>
            <a:pPr marL="342900" indent="-342900">
              <a:buAutoNum type="arabicPeriod"/>
            </a:pPr>
            <a:r>
              <a:rPr lang="en-US" sz="2000"/>
              <a:t>Distribution</a:t>
            </a:r>
          </a:p>
          <a:p>
            <a:pPr marL="342900" indent="-342900">
              <a:buAutoNum type="arabicPeriod"/>
            </a:pPr>
            <a:r>
              <a:rPr lang="en-US" sz="2000"/>
              <a:t>Power beaming</a:t>
            </a:r>
          </a:p>
          <a:p>
            <a:pPr marL="342900" indent="-342900">
              <a:buAutoNum type="arabicPeriod"/>
            </a:pPr>
            <a:endParaRPr lang="en-US"/>
          </a:p>
          <a:p>
            <a:r>
              <a:rPr lang="en-US"/>
              <a:t>* Surface elements dramatized, actual locations are part of trade space</a:t>
            </a:r>
          </a:p>
        </p:txBody>
      </p:sp>
      <p:sp>
        <p:nvSpPr>
          <p:cNvPr id="3" name="Slide Number Placeholder 2">
            <a:extLst>
              <a:ext uri="{FF2B5EF4-FFF2-40B4-BE49-F238E27FC236}">
                <a16:creationId xmlns:a16="http://schemas.microsoft.com/office/drawing/2014/main" id="{A1F8AE1A-1650-4A7C-53CC-1DD238D9D4E7}"/>
              </a:ext>
            </a:extLst>
          </p:cNvPr>
          <p:cNvSpPr>
            <a:spLocks noGrp="1"/>
          </p:cNvSpPr>
          <p:nvPr>
            <p:ph type="sldNum" sz="quarter" idx="12"/>
          </p:nvPr>
        </p:nvSpPr>
        <p:spPr/>
        <p:txBody>
          <a:bodyPr/>
          <a:lstStyle/>
          <a:p>
            <a:fld id="{5EEB83C2-341F-4C28-A243-1C56DDDA54D3}" type="slidenum">
              <a:rPr lang="en-US" sz="2400" dirty="0" smtClean="0"/>
              <a:t>4</a:t>
            </a:fld>
            <a:endParaRPr lang="en-US" sz="2400"/>
          </a:p>
        </p:txBody>
      </p:sp>
      <p:sp>
        <p:nvSpPr>
          <p:cNvPr id="6" name="Google Shape;126;p16">
            <a:extLst>
              <a:ext uri="{FF2B5EF4-FFF2-40B4-BE49-F238E27FC236}">
                <a16:creationId xmlns:a16="http://schemas.microsoft.com/office/drawing/2014/main" id="{84B51C5E-5862-8BB4-901C-EE3777EFEBC5}"/>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7" name="Google Shape;123;p16">
            <a:extLst>
              <a:ext uri="{FF2B5EF4-FFF2-40B4-BE49-F238E27FC236}">
                <a16:creationId xmlns:a16="http://schemas.microsoft.com/office/drawing/2014/main" id="{C2237B42-4929-AD14-CABF-D9159AC5E6FD}"/>
              </a:ext>
            </a:extLst>
          </p:cNvPr>
          <p:cNvSpPr/>
          <p:nvPr/>
        </p:nvSpPr>
        <p:spPr>
          <a:xfrm>
            <a:off x="4096074" y="6492055"/>
            <a:ext cx="1839553" cy="242564"/>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8" name="Google Shape;123;p16">
            <a:extLst>
              <a:ext uri="{FF2B5EF4-FFF2-40B4-BE49-F238E27FC236}">
                <a16:creationId xmlns:a16="http://schemas.microsoft.com/office/drawing/2014/main" id="{1037B7A8-299B-BC3A-8E37-A5D5A7397465}"/>
              </a:ext>
            </a:extLst>
          </p:cNvPr>
          <p:cNvSpPr/>
          <p:nvPr/>
        </p:nvSpPr>
        <p:spPr>
          <a:xfrm>
            <a:off x="5937958" y="6491628"/>
            <a:ext cx="1935655" cy="242991"/>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9" name="Google Shape;123;p16">
            <a:extLst>
              <a:ext uri="{FF2B5EF4-FFF2-40B4-BE49-F238E27FC236}">
                <a16:creationId xmlns:a16="http://schemas.microsoft.com/office/drawing/2014/main" id="{4A7B117C-3B47-E911-CC77-2FF0373AD80B}"/>
              </a:ext>
            </a:extLst>
          </p:cNvPr>
          <p:cNvSpPr/>
          <p:nvPr/>
        </p:nvSpPr>
        <p:spPr>
          <a:xfrm>
            <a:off x="9650668" y="6482153"/>
            <a:ext cx="1583979"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10" name="Google Shape;123;p16">
            <a:extLst>
              <a:ext uri="{FF2B5EF4-FFF2-40B4-BE49-F238E27FC236}">
                <a16:creationId xmlns:a16="http://schemas.microsoft.com/office/drawing/2014/main" id="{9021832B-2753-F354-523F-F3A194AD1241}"/>
              </a:ext>
            </a:extLst>
          </p:cNvPr>
          <p:cNvSpPr/>
          <p:nvPr/>
        </p:nvSpPr>
        <p:spPr>
          <a:xfrm>
            <a:off x="7875943" y="6482153"/>
            <a:ext cx="1772395"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1" name="Google Shape;123;p16">
            <a:extLst>
              <a:ext uri="{FF2B5EF4-FFF2-40B4-BE49-F238E27FC236}">
                <a16:creationId xmlns:a16="http://schemas.microsoft.com/office/drawing/2014/main" id="{2FCB50B5-FEE3-99AA-E5C6-8D341F75897B}"/>
              </a:ext>
            </a:extLst>
          </p:cNvPr>
          <p:cNvSpPr/>
          <p:nvPr/>
        </p:nvSpPr>
        <p:spPr>
          <a:xfrm>
            <a:off x="2261667" y="6482369"/>
            <a:ext cx="1832077" cy="27548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spTree>
    <p:extLst>
      <p:ext uri="{BB962C8B-B14F-4D97-AF65-F5344CB8AC3E}">
        <p14:creationId xmlns:p14="http://schemas.microsoft.com/office/powerpoint/2010/main" val="2866372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3782-6CFF-7C3F-AB1B-2648B8BE1DD6}"/>
              </a:ext>
            </a:extLst>
          </p:cNvPr>
          <p:cNvSpPr>
            <a:spLocks noGrp="1"/>
          </p:cNvSpPr>
          <p:nvPr>
            <p:ph type="title"/>
          </p:nvPr>
        </p:nvSpPr>
        <p:spPr/>
        <p:txBody>
          <a:bodyPr>
            <a:normAutofit fontScale="90000"/>
          </a:bodyPr>
          <a:lstStyle/>
          <a:p>
            <a:r>
              <a:rPr lang="en-US">
                <a:latin typeface="Batang"/>
                <a:ea typeface="Batang"/>
              </a:rPr>
              <a:t>Ground Systems: Mining/Processing - Option A</a:t>
            </a:r>
            <a:endParaRPr lang="en-US"/>
          </a:p>
        </p:txBody>
      </p:sp>
      <p:sp>
        <p:nvSpPr>
          <p:cNvPr id="3" name="Content Placeholder 2">
            <a:extLst>
              <a:ext uri="{FF2B5EF4-FFF2-40B4-BE49-F238E27FC236}">
                <a16:creationId xmlns:a16="http://schemas.microsoft.com/office/drawing/2014/main" id="{FD7714DB-64E9-F42B-E9CF-B924ED06ED06}"/>
              </a:ext>
            </a:extLst>
          </p:cNvPr>
          <p:cNvSpPr>
            <a:spLocks noGrp="1"/>
          </p:cNvSpPr>
          <p:nvPr>
            <p:ph idx="1"/>
          </p:nvPr>
        </p:nvSpPr>
        <p:spPr>
          <a:xfrm>
            <a:off x="571499" y="2075688"/>
            <a:ext cx="7954186" cy="3910987"/>
          </a:xfrm>
        </p:spPr>
        <p:txBody>
          <a:bodyPr vert="horz" lIns="91440" tIns="45720" rIns="91440" bIns="45720" rtlCol="0" anchor="t">
            <a:normAutofit/>
          </a:bodyPr>
          <a:lstStyle/>
          <a:p>
            <a:pPr marL="0" indent="0">
              <a:buNone/>
            </a:pPr>
            <a:r>
              <a:rPr lang="en-US" sz="2400" u="sng">
                <a:ea typeface="+mn-lt"/>
                <a:cs typeface="+mn-lt"/>
              </a:rPr>
              <a:t>Mine Water Ice and Process Into Rocket Fuel</a:t>
            </a:r>
            <a:endParaRPr lang="en-US" sz="2400" u="sng"/>
          </a:p>
          <a:p>
            <a:r>
              <a:rPr lang="en-US" b="1"/>
              <a:t>Sublimation </a:t>
            </a:r>
          </a:p>
          <a:p>
            <a:pPr lvl="1"/>
            <a:r>
              <a:rPr lang="en-US"/>
              <a:t>Build large towers topped with concave mirrors </a:t>
            </a:r>
          </a:p>
          <a:p>
            <a:pPr lvl="2">
              <a:buFont typeface="Arial" panose="020B0304020202020204" pitchFamily="34" charset="0"/>
              <a:buChar char="•"/>
            </a:pPr>
            <a:r>
              <a:rPr lang="en-US"/>
              <a:t>Reflect sunlight </a:t>
            </a:r>
          </a:p>
          <a:p>
            <a:pPr lvl="2"/>
            <a:r>
              <a:rPr lang="en-US"/>
              <a:t>Capture water vapor </a:t>
            </a:r>
          </a:p>
          <a:p>
            <a:pPr lvl="2"/>
            <a:r>
              <a:rPr lang="en-US"/>
              <a:t>Move into large aluminum units</a:t>
            </a:r>
          </a:p>
          <a:p>
            <a:pPr lvl="2"/>
            <a:r>
              <a:rPr lang="en-US"/>
              <a:t>Purify</a:t>
            </a:r>
          </a:p>
          <a:p>
            <a:pPr lvl="2"/>
            <a:r>
              <a:rPr lang="en-US" b="1"/>
              <a:t>Electrolysis</a:t>
            </a:r>
          </a:p>
          <a:p>
            <a:pPr lvl="2"/>
            <a:r>
              <a:rPr lang="en-US"/>
              <a:t>Liquify for use as propellant</a:t>
            </a:r>
          </a:p>
          <a:p>
            <a:endParaRPr lang="en-US"/>
          </a:p>
        </p:txBody>
      </p:sp>
      <p:pic>
        <p:nvPicPr>
          <p:cNvPr id="5" name="Picture 5">
            <a:extLst>
              <a:ext uri="{FF2B5EF4-FFF2-40B4-BE49-F238E27FC236}">
                <a16:creationId xmlns:a16="http://schemas.microsoft.com/office/drawing/2014/main" id="{6A13E4DE-3183-4E22-AD98-58E8CD2D8154}"/>
              </a:ext>
            </a:extLst>
          </p:cNvPr>
          <p:cNvPicPr>
            <a:picLocks noChangeAspect="1"/>
          </p:cNvPicPr>
          <p:nvPr/>
        </p:nvPicPr>
        <p:blipFill>
          <a:blip r:embed="rId3"/>
          <a:stretch>
            <a:fillRect/>
          </a:stretch>
        </p:blipFill>
        <p:spPr>
          <a:xfrm>
            <a:off x="6578328" y="2887769"/>
            <a:ext cx="5215186" cy="2900652"/>
          </a:xfrm>
          <a:prstGeom prst="rect">
            <a:avLst/>
          </a:prstGeom>
        </p:spPr>
      </p:pic>
      <p:sp>
        <p:nvSpPr>
          <p:cNvPr id="4" name="Slide Number Placeholder 3">
            <a:extLst>
              <a:ext uri="{FF2B5EF4-FFF2-40B4-BE49-F238E27FC236}">
                <a16:creationId xmlns:a16="http://schemas.microsoft.com/office/drawing/2014/main" id="{D05F5242-B54F-07E0-0A98-946D82DAF299}"/>
              </a:ext>
            </a:extLst>
          </p:cNvPr>
          <p:cNvSpPr>
            <a:spLocks noGrp="1"/>
          </p:cNvSpPr>
          <p:nvPr>
            <p:ph type="sldNum" sz="quarter" idx="12"/>
          </p:nvPr>
        </p:nvSpPr>
        <p:spPr/>
        <p:txBody>
          <a:bodyPr/>
          <a:lstStyle/>
          <a:p>
            <a:fld id="{5EEB83C2-341F-4C28-A243-1C56DDDA54D3}" type="slidenum">
              <a:rPr lang="en-US" sz="2400" dirty="0" smtClean="0"/>
              <a:t>40</a:t>
            </a:fld>
            <a:endParaRPr lang="en-US" sz="2400"/>
          </a:p>
        </p:txBody>
      </p:sp>
      <p:sp>
        <p:nvSpPr>
          <p:cNvPr id="6" name="Google Shape;126;p16">
            <a:extLst>
              <a:ext uri="{FF2B5EF4-FFF2-40B4-BE49-F238E27FC236}">
                <a16:creationId xmlns:a16="http://schemas.microsoft.com/office/drawing/2014/main" id="{7C9C0752-A48A-BF87-160A-E0D3C0D9EF4A}"/>
              </a:ext>
            </a:extLst>
          </p:cNvPr>
          <p:cNvSpPr/>
          <p:nvPr/>
        </p:nvSpPr>
        <p:spPr>
          <a:xfrm>
            <a:off x="571498" y="6434423"/>
            <a:ext cx="5524502"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p>
        </p:txBody>
      </p:sp>
      <p:sp>
        <p:nvSpPr>
          <p:cNvPr id="7" name="Google Shape;123;p16">
            <a:extLst>
              <a:ext uri="{FF2B5EF4-FFF2-40B4-BE49-F238E27FC236}">
                <a16:creationId xmlns:a16="http://schemas.microsoft.com/office/drawing/2014/main" id="{764F5CA8-51C4-B215-CFEB-CBF29158B01F}"/>
              </a:ext>
            </a:extLst>
          </p:cNvPr>
          <p:cNvSpPr/>
          <p:nvPr/>
        </p:nvSpPr>
        <p:spPr>
          <a:xfrm>
            <a:off x="6096000" y="6434423"/>
            <a:ext cx="5123935" cy="26631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Tree>
    <p:extLst>
      <p:ext uri="{BB962C8B-B14F-4D97-AF65-F5344CB8AC3E}">
        <p14:creationId xmlns:p14="http://schemas.microsoft.com/office/powerpoint/2010/main" val="1063465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98B2-4E09-61FF-E7C8-C141DD330BD6}"/>
              </a:ext>
            </a:extLst>
          </p:cNvPr>
          <p:cNvSpPr>
            <a:spLocks noGrp="1"/>
          </p:cNvSpPr>
          <p:nvPr>
            <p:ph type="title"/>
          </p:nvPr>
        </p:nvSpPr>
        <p:spPr/>
        <p:txBody>
          <a:bodyPr>
            <a:normAutofit fontScale="90000"/>
          </a:bodyPr>
          <a:lstStyle/>
          <a:p>
            <a:r>
              <a:rPr lang="en-US"/>
              <a:t>Ground Systems: Mining/Processing - Option A</a:t>
            </a:r>
          </a:p>
        </p:txBody>
      </p:sp>
      <p:sp>
        <p:nvSpPr>
          <p:cNvPr id="3" name="Content Placeholder 2">
            <a:extLst>
              <a:ext uri="{FF2B5EF4-FFF2-40B4-BE49-F238E27FC236}">
                <a16:creationId xmlns:a16="http://schemas.microsoft.com/office/drawing/2014/main" id="{D68F2D13-2115-3566-EA5A-77417841DC76}"/>
              </a:ext>
            </a:extLst>
          </p:cNvPr>
          <p:cNvSpPr>
            <a:spLocks noGrp="1"/>
          </p:cNvSpPr>
          <p:nvPr>
            <p:ph idx="1"/>
          </p:nvPr>
        </p:nvSpPr>
        <p:spPr>
          <a:xfrm>
            <a:off x="571499" y="2075688"/>
            <a:ext cx="5647370" cy="3910987"/>
          </a:xfrm>
        </p:spPr>
        <p:txBody>
          <a:bodyPr vert="horz" lIns="91440" tIns="45720" rIns="91440" bIns="45720" rtlCol="0" anchor="t">
            <a:normAutofit/>
          </a:bodyPr>
          <a:lstStyle/>
          <a:p>
            <a:r>
              <a:rPr lang="en-US" u="sng">
                <a:ea typeface="+mn-lt"/>
                <a:cs typeface="+mn-lt"/>
              </a:rPr>
              <a:t>Mine Water Ice and Process Into Rocket Fuel</a:t>
            </a:r>
            <a:endParaRPr lang="en-US">
              <a:ea typeface="+mn-lt"/>
              <a:cs typeface="+mn-lt"/>
            </a:endParaRPr>
          </a:p>
          <a:p>
            <a:r>
              <a:rPr lang="en-US" b="1">
                <a:ea typeface="+mn-lt"/>
                <a:cs typeface="+mn-lt"/>
              </a:rPr>
              <a:t>Drilling</a:t>
            </a:r>
            <a:endParaRPr lang="en-US">
              <a:ea typeface="+mn-lt"/>
              <a:cs typeface="+mn-lt"/>
            </a:endParaRPr>
          </a:p>
          <a:p>
            <a:pPr lvl="1">
              <a:buFont typeface="Avenir Next LT Pro Light" panose="020B0604020202020204" pitchFamily="34" charset="0"/>
              <a:buChar char="–"/>
            </a:pPr>
            <a:r>
              <a:rPr lang="en-US">
                <a:ea typeface="+mn-lt"/>
                <a:cs typeface="+mn-lt"/>
              </a:rPr>
              <a:t>Mechanical drilling mechanism</a:t>
            </a:r>
          </a:p>
          <a:p>
            <a:pPr lvl="2"/>
            <a:r>
              <a:rPr lang="en-US"/>
              <a:t>Collect ice from craters and areas around the south pole of the moon</a:t>
            </a:r>
          </a:p>
          <a:p>
            <a:pPr lvl="2"/>
            <a:r>
              <a:rPr lang="en-US"/>
              <a:t>Collect cores or large chunks of water ice</a:t>
            </a:r>
          </a:p>
          <a:p>
            <a:pPr lvl="2"/>
            <a:r>
              <a:rPr lang="en-US"/>
              <a:t>Store and transport for processing</a:t>
            </a:r>
          </a:p>
          <a:p>
            <a:pPr lvl="2"/>
            <a:r>
              <a:rPr lang="en-US"/>
              <a:t>Purify</a:t>
            </a:r>
          </a:p>
          <a:p>
            <a:pPr lvl="2"/>
            <a:r>
              <a:rPr lang="en-US"/>
              <a:t>Electrolysis</a:t>
            </a:r>
          </a:p>
          <a:p>
            <a:pPr lvl="2"/>
            <a:r>
              <a:rPr lang="en-US"/>
              <a:t>Liquify for use in propellant</a:t>
            </a:r>
          </a:p>
          <a:p>
            <a:pPr lvl="2"/>
            <a:endParaRPr lang="en-US"/>
          </a:p>
        </p:txBody>
      </p:sp>
      <p:sp>
        <p:nvSpPr>
          <p:cNvPr id="4" name="Slide Number Placeholder 3">
            <a:extLst>
              <a:ext uri="{FF2B5EF4-FFF2-40B4-BE49-F238E27FC236}">
                <a16:creationId xmlns:a16="http://schemas.microsoft.com/office/drawing/2014/main" id="{6DDFE478-918E-E003-6296-2906D9450B34}"/>
              </a:ext>
            </a:extLst>
          </p:cNvPr>
          <p:cNvSpPr>
            <a:spLocks noGrp="1"/>
          </p:cNvSpPr>
          <p:nvPr>
            <p:ph type="sldNum" sz="quarter" idx="12"/>
          </p:nvPr>
        </p:nvSpPr>
        <p:spPr/>
        <p:txBody>
          <a:bodyPr/>
          <a:lstStyle/>
          <a:p>
            <a:fld id="{5EEB83C2-341F-4C28-A243-1C56DDDA54D3}" type="slidenum">
              <a:rPr lang="en-US" sz="2400" dirty="0" smtClean="0"/>
              <a:t>41</a:t>
            </a:fld>
            <a:endParaRPr lang="en-US" sz="2400"/>
          </a:p>
        </p:txBody>
      </p:sp>
      <p:pic>
        <p:nvPicPr>
          <p:cNvPr id="6" name="Picture 6">
            <a:extLst>
              <a:ext uri="{FF2B5EF4-FFF2-40B4-BE49-F238E27FC236}">
                <a16:creationId xmlns:a16="http://schemas.microsoft.com/office/drawing/2014/main" id="{74DECEA0-E7F7-05D4-F6B5-C9E8C317D826}"/>
              </a:ext>
            </a:extLst>
          </p:cNvPr>
          <p:cNvPicPr>
            <a:picLocks noChangeAspect="1"/>
          </p:cNvPicPr>
          <p:nvPr/>
        </p:nvPicPr>
        <p:blipFill>
          <a:blip r:embed="rId2"/>
          <a:stretch>
            <a:fillRect/>
          </a:stretch>
        </p:blipFill>
        <p:spPr>
          <a:xfrm>
            <a:off x="6299200" y="2568685"/>
            <a:ext cx="5156199" cy="2914429"/>
          </a:xfrm>
          <a:prstGeom prst="rect">
            <a:avLst/>
          </a:prstGeom>
        </p:spPr>
      </p:pic>
      <p:sp>
        <p:nvSpPr>
          <p:cNvPr id="8" name="Google Shape;126;p16">
            <a:extLst>
              <a:ext uri="{FF2B5EF4-FFF2-40B4-BE49-F238E27FC236}">
                <a16:creationId xmlns:a16="http://schemas.microsoft.com/office/drawing/2014/main" id="{4AC7D6D8-7000-7470-D27A-8157D2B92116}"/>
              </a:ext>
            </a:extLst>
          </p:cNvPr>
          <p:cNvSpPr/>
          <p:nvPr/>
        </p:nvSpPr>
        <p:spPr>
          <a:xfrm>
            <a:off x="571498" y="6434423"/>
            <a:ext cx="5524502"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p>
        </p:txBody>
      </p:sp>
      <p:sp>
        <p:nvSpPr>
          <p:cNvPr id="10" name="Google Shape;123;p16">
            <a:extLst>
              <a:ext uri="{FF2B5EF4-FFF2-40B4-BE49-F238E27FC236}">
                <a16:creationId xmlns:a16="http://schemas.microsoft.com/office/drawing/2014/main" id="{5865C4B5-EAAB-D302-E16E-84BB8DB048EF}"/>
              </a:ext>
            </a:extLst>
          </p:cNvPr>
          <p:cNvSpPr/>
          <p:nvPr/>
        </p:nvSpPr>
        <p:spPr>
          <a:xfrm>
            <a:off x="6096000" y="6434423"/>
            <a:ext cx="5123935" cy="26631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Tree>
    <p:extLst>
      <p:ext uri="{BB962C8B-B14F-4D97-AF65-F5344CB8AC3E}">
        <p14:creationId xmlns:p14="http://schemas.microsoft.com/office/powerpoint/2010/main" val="3416320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F196-0FD7-24CB-E9DB-745FD6051E80}"/>
              </a:ext>
            </a:extLst>
          </p:cNvPr>
          <p:cNvSpPr>
            <a:spLocks noGrp="1"/>
          </p:cNvSpPr>
          <p:nvPr>
            <p:ph type="title"/>
          </p:nvPr>
        </p:nvSpPr>
        <p:spPr/>
        <p:txBody>
          <a:bodyPr>
            <a:normAutofit fontScale="90000"/>
          </a:bodyPr>
          <a:lstStyle/>
          <a:p>
            <a:r>
              <a:rPr lang="en-US">
                <a:latin typeface="Batang"/>
                <a:ea typeface="Batang"/>
              </a:rPr>
              <a:t>Ground Systems: Mining/Processing - Option A</a:t>
            </a:r>
          </a:p>
        </p:txBody>
      </p:sp>
      <p:sp>
        <p:nvSpPr>
          <p:cNvPr id="3" name="Content Placeholder 2">
            <a:extLst>
              <a:ext uri="{FF2B5EF4-FFF2-40B4-BE49-F238E27FC236}">
                <a16:creationId xmlns:a16="http://schemas.microsoft.com/office/drawing/2014/main" id="{4BD4C721-6B98-2042-5F71-D6EE10B73AF3}"/>
              </a:ext>
            </a:extLst>
          </p:cNvPr>
          <p:cNvSpPr>
            <a:spLocks noGrp="1"/>
          </p:cNvSpPr>
          <p:nvPr>
            <p:ph idx="1"/>
          </p:nvPr>
        </p:nvSpPr>
        <p:spPr>
          <a:xfrm>
            <a:off x="571499" y="2075688"/>
            <a:ext cx="7059743" cy="4047058"/>
          </a:xfrm>
        </p:spPr>
        <p:txBody>
          <a:bodyPr vert="horz" lIns="91440" tIns="45720" rIns="91440" bIns="45720" rtlCol="0" anchor="t">
            <a:normAutofit lnSpcReduction="10000"/>
          </a:bodyPr>
          <a:lstStyle/>
          <a:p>
            <a:pPr marL="0" indent="0">
              <a:buNone/>
            </a:pPr>
            <a:r>
              <a:rPr lang="en-US" sz="2600" u="sng">
                <a:ea typeface="+mn-lt"/>
                <a:cs typeface="+mn-lt"/>
              </a:rPr>
              <a:t>Mine Water Ice and Process Into Rocket Fuel</a:t>
            </a:r>
          </a:p>
          <a:p>
            <a:r>
              <a:rPr lang="en-US"/>
              <a:t>Design Concerns</a:t>
            </a:r>
          </a:p>
          <a:p>
            <a:pPr lvl="1"/>
            <a:r>
              <a:rPr lang="en-US" b="1"/>
              <a:t>Regolith </a:t>
            </a:r>
          </a:p>
          <a:p>
            <a:pPr lvl="1"/>
            <a:r>
              <a:rPr lang="en-US" u="sng"/>
              <a:t>Cannot </a:t>
            </a:r>
            <a:r>
              <a:rPr lang="en-US"/>
              <a:t>be fully automated</a:t>
            </a:r>
          </a:p>
          <a:p>
            <a:pPr lvl="1">
              <a:buFont typeface="Avenir Next LT Pro Light" panose="020B0604020202020204" pitchFamily="34" charset="0"/>
              <a:buChar char="–"/>
            </a:pPr>
            <a:r>
              <a:rPr lang="en-US" b="1"/>
              <a:t>Knowledge Gaps</a:t>
            </a:r>
          </a:p>
          <a:p>
            <a:pPr lvl="2"/>
            <a:r>
              <a:rPr lang="en-US"/>
              <a:t>Large Infrastructure on the Moon</a:t>
            </a:r>
          </a:p>
          <a:p>
            <a:pPr lvl="2"/>
            <a:r>
              <a:rPr lang="en-US"/>
              <a:t>Will need to go searching for "gold" </a:t>
            </a:r>
          </a:p>
          <a:p>
            <a:pPr lvl="1"/>
            <a:r>
              <a:rPr lang="en-US" b="1"/>
              <a:t>Purification</a:t>
            </a:r>
          </a:p>
          <a:p>
            <a:pPr lvl="2"/>
            <a:r>
              <a:rPr lang="en-US"/>
              <a:t>Ice not in a pure, easy-to-access form</a:t>
            </a:r>
          </a:p>
          <a:p>
            <a:pPr lvl="2"/>
            <a:r>
              <a:rPr lang="en-US"/>
              <a:t>Lack of lunar samples on Earth</a:t>
            </a:r>
          </a:p>
          <a:p>
            <a:pPr lvl="2"/>
            <a:endParaRPr lang="en-US"/>
          </a:p>
          <a:p>
            <a:pPr lvl="1"/>
            <a:endParaRPr lang="en-US"/>
          </a:p>
        </p:txBody>
      </p:sp>
      <p:pic>
        <p:nvPicPr>
          <p:cNvPr id="4" name="Picture 4" descr="A picture containing text, different, several, set&#10;&#10;Description automatically generated">
            <a:extLst>
              <a:ext uri="{FF2B5EF4-FFF2-40B4-BE49-F238E27FC236}">
                <a16:creationId xmlns:a16="http://schemas.microsoft.com/office/drawing/2014/main" id="{2507D346-73BF-FD91-CFAC-686A8BA74B38}"/>
              </a:ext>
            </a:extLst>
          </p:cNvPr>
          <p:cNvPicPr>
            <a:picLocks noChangeAspect="1"/>
          </p:cNvPicPr>
          <p:nvPr/>
        </p:nvPicPr>
        <p:blipFill>
          <a:blip r:embed="rId3"/>
          <a:stretch>
            <a:fillRect/>
          </a:stretch>
        </p:blipFill>
        <p:spPr>
          <a:xfrm>
            <a:off x="8042476" y="2184963"/>
            <a:ext cx="3514845" cy="3954201"/>
          </a:xfrm>
          <a:prstGeom prst="rect">
            <a:avLst/>
          </a:prstGeom>
        </p:spPr>
      </p:pic>
      <p:sp>
        <p:nvSpPr>
          <p:cNvPr id="5" name="Slide Number Placeholder 4">
            <a:extLst>
              <a:ext uri="{FF2B5EF4-FFF2-40B4-BE49-F238E27FC236}">
                <a16:creationId xmlns:a16="http://schemas.microsoft.com/office/drawing/2014/main" id="{03A22E33-C448-4636-C986-FD0F592EF6D7}"/>
              </a:ext>
            </a:extLst>
          </p:cNvPr>
          <p:cNvSpPr>
            <a:spLocks noGrp="1"/>
          </p:cNvSpPr>
          <p:nvPr>
            <p:ph type="sldNum" sz="quarter" idx="12"/>
          </p:nvPr>
        </p:nvSpPr>
        <p:spPr/>
        <p:txBody>
          <a:bodyPr/>
          <a:lstStyle/>
          <a:p>
            <a:r>
              <a:rPr lang="en-US" sz="2400"/>
              <a:t>41</a:t>
            </a:r>
          </a:p>
        </p:txBody>
      </p:sp>
      <p:sp>
        <p:nvSpPr>
          <p:cNvPr id="6" name="Google Shape;126;p16">
            <a:extLst>
              <a:ext uri="{FF2B5EF4-FFF2-40B4-BE49-F238E27FC236}">
                <a16:creationId xmlns:a16="http://schemas.microsoft.com/office/drawing/2014/main" id="{92A37067-750A-7FFA-B10F-82B290863DA8}"/>
              </a:ext>
            </a:extLst>
          </p:cNvPr>
          <p:cNvSpPr/>
          <p:nvPr/>
        </p:nvSpPr>
        <p:spPr>
          <a:xfrm>
            <a:off x="571498" y="6434423"/>
            <a:ext cx="5524502"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p>
        </p:txBody>
      </p:sp>
      <p:sp>
        <p:nvSpPr>
          <p:cNvPr id="7" name="Google Shape;123;p16">
            <a:extLst>
              <a:ext uri="{FF2B5EF4-FFF2-40B4-BE49-F238E27FC236}">
                <a16:creationId xmlns:a16="http://schemas.microsoft.com/office/drawing/2014/main" id="{2F32A7B4-98EF-39B4-207F-7627261265CA}"/>
              </a:ext>
            </a:extLst>
          </p:cNvPr>
          <p:cNvSpPr/>
          <p:nvPr/>
        </p:nvSpPr>
        <p:spPr>
          <a:xfrm>
            <a:off x="6096000" y="6434423"/>
            <a:ext cx="5123935" cy="26631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Tree>
    <p:extLst>
      <p:ext uri="{BB962C8B-B14F-4D97-AF65-F5344CB8AC3E}">
        <p14:creationId xmlns:p14="http://schemas.microsoft.com/office/powerpoint/2010/main" val="160437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F196-0FD7-24CB-E9DB-745FD6051E80}"/>
              </a:ext>
            </a:extLst>
          </p:cNvPr>
          <p:cNvSpPr>
            <a:spLocks noGrp="1"/>
          </p:cNvSpPr>
          <p:nvPr>
            <p:ph type="title"/>
          </p:nvPr>
        </p:nvSpPr>
        <p:spPr/>
        <p:txBody>
          <a:bodyPr>
            <a:normAutofit fontScale="90000"/>
          </a:bodyPr>
          <a:lstStyle/>
          <a:p>
            <a:r>
              <a:rPr lang="en-US">
                <a:latin typeface="Batang"/>
                <a:ea typeface="Batang"/>
              </a:rPr>
              <a:t>Ground Systems: Mining/Processing - Option B</a:t>
            </a:r>
          </a:p>
        </p:txBody>
      </p:sp>
      <p:sp>
        <p:nvSpPr>
          <p:cNvPr id="3" name="Content Placeholder 2">
            <a:extLst>
              <a:ext uri="{FF2B5EF4-FFF2-40B4-BE49-F238E27FC236}">
                <a16:creationId xmlns:a16="http://schemas.microsoft.com/office/drawing/2014/main" id="{4BD4C721-6B98-2042-5F71-D6EE10B73AF3}"/>
              </a:ext>
            </a:extLst>
          </p:cNvPr>
          <p:cNvSpPr>
            <a:spLocks noGrp="1"/>
          </p:cNvSpPr>
          <p:nvPr>
            <p:ph idx="1"/>
          </p:nvPr>
        </p:nvSpPr>
        <p:spPr>
          <a:xfrm>
            <a:off x="417170" y="2056397"/>
            <a:ext cx="8359052" cy="592912"/>
          </a:xfrm>
        </p:spPr>
        <p:txBody>
          <a:bodyPr vert="horz" lIns="91440" tIns="45720" rIns="91440" bIns="45720" rtlCol="0" anchor="t">
            <a:normAutofit/>
          </a:bodyPr>
          <a:lstStyle/>
          <a:p>
            <a:pPr>
              <a:buNone/>
            </a:pPr>
            <a:r>
              <a:rPr lang="en-US" sz="2400" u="sng">
                <a:ea typeface="+mn-lt"/>
                <a:cs typeface="+mn-lt"/>
              </a:rPr>
              <a:t>Extract Regolith and Process into Oxygen and Rocket Fuel</a:t>
            </a:r>
          </a:p>
          <a:p>
            <a:pPr marL="0" indent="0">
              <a:buNone/>
            </a:pPr>
            <a:endParaRPr lang="en-US"/>
          </a:p>
        </p:txBody>
      </p:sp>
      <p:pic>
        <p:nvPicPr>
          <p:cNvPr id="5" name="Picture 5">
            <a:extLst>
              <a:ext uri="{FF2B5EF4-FFF2-40B4-BE49-F238E27FC236}">
                <a16:creationId xmlns:a16="http://schemas.microsoft.com/office/drawing/2014/main" id="{72F65B7B-26B1-504B-1D6C-C81A8AC33FFD}"/>
              </a:ext>
            </a:extLst>
          </p:cNvPr>
          <p:cNvPicPr>
            <a:picLocks noChangeAspect="1"/>
          </p:cNvPicPr>
          <p:nvPr/>
        </p:nvPicPr>
        <p:blipFill>
          <a:blip r:embed="rId3"/>
          <a:stretch>
            <a:fillRect/>
          </a:stretch>
        </p:blipFill>
        <p:spPr>
          <a:xfrm>
            <a:off x="7608425" y="2903245"/>
            <a:ext cx="4267200" cy="2546574"/>
          </a:xfrm>
          <a:prstGeom prst="rect">
            <a:avLst/>
          </a:prstGeom>
        </p:spPr>
      </p:pic>
      <p:sp>
        <p:nvSpPr>
          <p:cNvPr id="6" name="TextBox 5">
            <a:extLst>
              <a:ext uri="{FF2B5EF4-FFF2-40B4-BE49-F238E27FC236}">
                <a16:creationId xmlns:a16="http://schemas.microsoft.com/office/drawing/2014/main" id="{006DB372-AFE8-9AF8-21E3-CF471D56A8DB}"/>
              </a:ext>
            </a:extLst>
          </p:cNvPr>
          <p:cNvSpPr txBox="1"/>
          <p:nvPr/>
        </p:nvSpPr>
        <p:spPr>
          <a:xfrm>
            <a:off x="414759" y="2652532"/>
            <a:ext cx="8372352" cy="2809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lnSpc>
                <a:spcPct val="150000"/>
              </a:lnSpc>
              <a:buChar char="•"/>
            </a:pPr>
            <a:r>
              <a:rPr lang="en-US" sz="2000" b="1">
                <a:latin typeface="Avenir Next LT Pro Light"/>
                <a:ea typeface="Arial"/>
                <a:cs typeface="Arial"/>
              </a:rPr>
              <a:t>Small Mobile Systems</a:t>
            </a:r>
            <a:endParaRPr lang="en-US" sz="2000">
              <a:cs typeface="Arial"/>
            </a:endParaRPr>
          </a:p>
          <a:p>
            <a:pPr lvl="1" rtl="0">
              <a:lnSpc>
                <a:spcPct val="150000"/>
              </a:lnSpc>
              <a:buChar char="•"/>
            </a:pPr>
            <a:r>
              <a:rPr lang="en-US" sz="2000">
                <a:latin typeface="Avenir Next LT Pro Light"/>
                <a:ea typeface="Arial"/>
                <a:cs typeface="Arial"/>
              </a:rPr>
              <a:t>Excavating rover for first 10cm of lunar surface​</a:t>
            </a:r>
          </a:p>
          <a:p>
            <a:pPr>
              <a:lnSpc>
                <a:spcPct val="150000"/>
              </a:lnSpc>
              <a:buChar char="•"/>
            </a:pPr>
            <a:r>
              <a:rPr lang="en-US" sz="2000" b="1">
                <a:latin typeface="Avenir Next LT Pro Light"/>
                <a:ea typeface="Arial"/>
                <a:cs typeface="Arial"/>
              </a:rPr>
              <a:t>Electrolysis </a:t>
            </a:r>
            <a:r>
              <a:rPr lang="en-US" sz="2000">
                <a:latin typeface="Avenir Next LT Pro Light"/>
                <a:ea typeface="Arial"/>
                <a:cs typeface="Arial"/>
              </a:rPr>
              <a:t>to Extract Oxygen </a:t>
            </a:r>
          </a:p>
          <a:p>
            <a:pPr lvl="1">
              <a:lnSpc>
                <a:spcPct val="150000"/>
              </a:lnSpc>
              <a:buChar char="•"/>
            </a:pPr>
            <a:r>
              <a:rPr lang="en-US" sz="2000">
                <a:latin typeface="Avenir Next LT Pro Light"/>
                <a:ea typeface="Arial"/>
                <a:cs typeface="Arial"/>
              </a:rPr>
              <a:t>Recycles hydrogen and methane by-products​</a:t>
            </a:r>
            <a:endParaRPr lang="en-US" sz="2000"/>
          </a:p>
          <a:p>
            <a:pPr lvl="1" rtl="0">
              <a:lnSpc>
                <a:spcPct val="150000"/>
              </a:lnSpc>
              <a:buChar char="•"/>
            </a:pPr>
            <a:r>
              <a:rPr lang="en-US" sz="2000">
                <a:latin typeface="Avenir Next LT Pro Light"/>
                <a:ea typeface="Arial"/>
                <a:cs typeface="Arial"/>
              </a:rPr>
              <a:t>Almost entirely automated​</a:t>
            </a:r>
          </a:p>
          <a:p>
            <a:pPr lvl="1">
              <a:lnSpc>
                <a:spcPct val="150000"/>
              </a:lnSpc>
              <a:buChar char="•"/>
            </a:pPr>
            <a:r>
              <a:rPr lang="en-US" sz="2000">
                <a:latin typeface="Avenir Next LT Pro Light"/>
                <a:ea typeface="Arial"/>
                <a:cs typeface="Arial"/>
              </a:rPr>
              <a:t>Metal alloys by-products useful for building structures ​</a:t>
            </a:r>
            <a:endParaRPr lang="en-US" sz="2000"/>
          </a:p>
        </p:txBody>
      </p:sp>
      <p:sp>
        <p:nvSpPr>
          <p:cNvPr id="4" name="Slide Number Placeholder 3">
            <a:extLst>
              <a:ext uri="{FF2B5EF4-FFF2-40B4-BE49-F238E27FC236}">
                <a16:creationId xmlns:a16="http://schemas.microsoft.com/office/drawing/2014/main" id="{D2831434-B81B-1ACF-1F63-B89B06A8E38B}"/>
              </a:ext>
            </a:extLst>
          </p:cNvPr>
          <p:cNvSpPr>
            <a:spLocks noGrp="1"/>
          </p:cNvSpPr>
          <p:nvPr>
            <p:ph type="sldNum" sz="quarter" idx="12"/>
          </p:nvPr>
        </p:nvSpPr>
        <p:spPr/>
        <p:txBody>
          <a:bodyPr/>
          <a:lstStyle/>
          <a:p>
            <a:fld id="{5EEB83C2-341F-4C28-A243-1C56DDDA54D3}" type="slidenum">
              <a:rPr lang="en-US" sz="2400" dirty="0" smtClean="0"/>
              <a:t>43</a:t>
            </a:fld>
            <a:endParaRPr lang="en-US" sz="2400"/>
          </a:p>
        </p:txBody>
      </p:sp>
      <p:sp>
        <p:nvSpPr>
          <p:cNvPr id="7" name="Google Shape;126;p16">
            <a:extLst>
              <a:ext uri="{FF2B5EF4-FFF2-40B4-BE49-F238E27FC236}">
                <a16:creationId xmlns:a16="http://schemas.microsoft.com/office/drawing/2014/main" id="{3A2556D2-BD60-C05F-F7D2-DED26CF31125}"/>
              </a:ext>
            </a:extLst>
          </p:cNvPr>
          <p:cNvSpPr/>
          <p:nvPr/>
        </p:nvSpPr>
        <p:spPr>
          <a:xfrm>
            <a:off x="571498" y="6434423"/>
            <a:ext cx="5524502"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p>
        </p:txBody>
      </p:sp>
      <p:sp>
        <p:nvSpPr>
          <p:cNvPr id="8" name="Google Shape;123;p16">
            <a:extLst>
              <a:ext uri="{FF2B5EF4-FFF2-40B4-BE49-F238E27FC236}">
                <a16:creationId xmlns:a16="http://schemas.microsoft.com/office/drawing/2014/main" id="{80A48E3D-CB6E-7BB1-E06A-6B5389F4456D}"/>
              </a:ext>
            </a:extLst>
          </p:cNvPr>
          <p:cNvSpPr/>
          <p:nvPr/>
        </p:nvSpPr>
        <p:spPr>
          <a:xfrm>
            <a:off x="6096000" y="6434423"/>
            <a:ext cx="5123935" cy="26631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Tree>
    <p:extLst>
      <p:ext uri="{BB962C8B-B14F-4D97-AF65-F5344CB8AC3E}">
        <p14:creationId xmlns:p14="http://schemas.microsoft.com/office/powerpoint/2010/main" val="3906594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F196-0FD7-24CB-E9DB-745FD6051E80}"/>
              </a:ext>
            </a:extLst>
          </p:cNvPr>
          <p:cNvSpPr>
            <a:spLocks noGrp="1"/>
          </p:cNvSpPr>
          <p:nvPr>
            <p:ph type="title"/>
          </p:nvPr>
        </p:nvSpPr>
        <p:spPr/>
        <p:txBody>
          <a:bodyPr>
            <a:normAutofit/>
          </a:bodyPr>
          <a:lstStyle/>
          <a:p>
            <a:r>
              <a:rPr lang="en-US">
                <a:latin typeface="Batang"/>
                <a:ea typeface="Batang"/>
              </a:rPr>
              <a:t>Ground Systems: Design Space- Distribution</a:t>
            </a:r>
          </a:p>
        </p:txBody>
      </p:sp>
      <p:sp>
        <p:nvSpPr>
          <p:cNvPr id="3" name="Content Placeholder 2">
            <a:extLst>
              <a:ext uri="{FF2B5EF4-FFF2-40B4-BE49-F238E27FC236}">
                <a16:creationId xmlns:a16="http://schemas.microsoft.com/office/drawing/2014/main" id="{4BD4C721-6B98-2042-5F71-D6EE10B73AF3}"/>
              </a:ext>
            </a:extLst>
          </p:cNvPr>
          <p:cNvSpPr>
            <a:spLocks noGrp="1"/>
          </p:cNvSpPr>
          <p:nvPr>
            <p:ph idx="1"/>
          </p:nvPr>
        </p:nvSpPr>
        <p:spPr/>
        <p:txBody>
          <a:bodyPr vert="horz" lIns="91440" tIns="45720" rIns="91440" bIns="45720" rtlCol="0" anchor="t">
            <a:normAutofit/>
          </a:bodyPr>
          <a:lstStyle/>
          <a:p>
            <a:endParaRPr lang="en-US"/>
          </a:p>
          <a:p>
            <a:pPr marL="0" indent="0">
              <a:buNone/>
            </a:pPr>
            <a:endParaRPr lang="en-US"/>
          </a:p>
        </p:txBody>
      </p:sp>
      <p:sp>
        <p:nvSpPr>
          <p:cNvPr id="5" name="Content Placeholder 2">
            <a:extLst>
              <a:ext uri="{FF2B5EF4-FFF2-40B4-BE49-F238E27FC236}">
                <a16:creationId xmlns:a16="http://schemas.microsoft.com/office/drawing/2014/main" id="{8829532E-CC3B-07F7-795C-2B683C679654}"/>
              </a:ext>
            </a:extLst>
          </p:cNvPr>
          <p:cNvSpPr txBox="1">
            <a:spLocks/>
          </p:cNvSpPr>
          <p:nvPr/>
        </p:nvSpPr>
        <p:spPr>
          <a:xfrm>
            <a:off x="723899" y="2015177"/>
            <a:ext cx="6603558" cy="4123898"/>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Option A: </a:t>
            </a:r>
            <a:r>
              <a:rPr lang="en-US" u="sng"/>
              <a:t>Orbital Refueling</a:t>
            </a:r>
          </a:p>
          <a:p>
            <a:pPr lvl="1"/>
            <a:r>
              <a:rPr lang="en-US"/>
              <a:t>Can increase asset utilization/lifetime and defer capital costs</a:t>
            </a:r>
          </a:p>
          <a:p>
            <a:r>
              <a:rPr lang="en-US"/>
              <a:t>Option B: </a:t>
            </a:r>
            <a:r>
              <a:rPr lang="en-US" u="sng"/>
              <a:t>Ground Refueling</a:t>
            </a:r>
          </a:p>
          <a:p>
            <a:pPr lvl="1"/>
            <a:r>
              <a:rPr lang="en-US"/>
              <a:t>Locate near lunar South Pole by NASA's proposed Artemis Base Camp</a:t>
            </a:r>
          </a:p>
          <a:p>
            <a:r>
              <a:rPr lang="en-US"/>
              <a:t>Option C: </a:t>
            </a:r>
            <a:r>
              <a:rPr lang="en-US" u="sng"/>
              <a:t>Combination Refueling</a:t>
            </a:r>
          </a:p>
          <a:p>
            <a:r>
              <a:rPr lang="en-US"/>
              <a:t>Considerations: </a:t>
            </a:r>
            <a:endParaRPr lang="en-US" u="sng"/>
          </a:p>
          <a:p>
            <a:pPr lvl="1"/>
            <a:r>
              <a:rPr lang="en-US" sz="1600"/>
              <a:t>Packaging</a:t>
            </a:r>
            <a:endParaRPr lang="en-US"/>
          </a:p>
          <a:p>
            <a:pPr lvl="1"/>
            <a:r>
              <a:rPr lang="en-US" sz="1600"/>
              <a:t>Sales Model (Subscription, pay with use)</a:t>
            </a:r>
          </a:p>
          <a:p>
            <a:pPr lvl="1"/>
            <a:r>
              <a:rPr lang="en-US" sz="1600"/>
              <a:t>Location</a:t>
            </a:r>
          </a:p>
          <a:p>
            <a:endParaRPr lang="en-US"/>
          </a:p>
          <a:p>
            <a:pPr marL="0" indent="0">
              <a:buNone/>
            </a:pPr>
            <a:endParaRPr lang="en-US"/>
          </a:p>
        </p:txBody>
      </p:sp>
      <p:pic>
        <p:nvPicPr>
          <p:cNvPr id="4" name="Picture 5" descr="A picture containing ground, outdoor&#10;&#10;Description automatically generated">
            <a:extLst>
              <a:ext uri="{FF2B5EF4-FFF2-40B4-BE49-F238E27FC236}">
                <a16:creationId xmlns:a16="http://schemas.microsoft.com/office/drawing/2014/main" id="{ECB4B118-8F4F-343F-6DF4-FDD41D67782E}"/>
              </a:ext>
            </a:extLst>
          </p:cNvPr>
          <p:cNvPicPr>
            <a:picLocks noChangeAspect="1"/>
          </p:cNvPicPr>
          <p:nvPr/>
        </p:nvPicPr>
        <p:blipFill>
          <a:blip r:embed="rId3"/>
          <a:stretch>
            <a:fillRect/>
          </a:stretch>
        </p:blipFill>
        <p:spPr>
          <a:xfrm>
            <a:off x="7483034" y="1996974"/>
            <a:ext cx="3968186" cy="4134714"/>
          </a:xfrm>
          <a:prstGeom prst="rect">
            <a:avLst/>
          </a:prstGeom>
        </p:spPr>
      </p:pic>
      <p:sp>
        <p:nvSpPr>
          <p:cNvPr id="6" name="Slide Number Placeholder 5">
            <a:extLst>
              <a:ext uri="{FF2B5EF4-FFF2-40B4-BE49-F238E27FC236}">
                <a16:creationId xmlns:a16="http://schemas.microsoft.com/office/drawing/2014/main" id="{796410DC-E36C-A535-EA42-9AB54821B13D}"/>
              </a:ext>
            </a:extLst>
          </p:cNvPr>
          <p:cNvSpPr>
            <a:spLocks noGrp="1"/>
          </p:cNvSpPr>
          <p:nvPr>
            <p:ph type="sldNum" sz="quarter" idx="12"/>
          </p:nvPr>
        </p:nvSpPr>
        <p:spPr/>
        <p:txBody>
          <a:bodyPr/>
          <a:lstStyle/>
          <a:p>
            <a:fld id="{5EEB83C2-341F-4C28-A243-1C56DDDA54D3}" type="slidenum">
              <a:rPr lang="en-US" sz="2400" dirty="0" smtClean="0"/>
              <a:t>44</a:t>
            </a:fld>
            <a:endParaRPr lang="en-US" sz="2400"/>
          </a:p>
        </p:txBody>
      </p:sp>
      <p:sp>
        <p:nvSpPr>
          <p:cNvPr id="7" name="Google Shape;126;p16">
            <a:extLst>
              <a:ext uri="{FF2B5EF4-FFF2-40B4-BE49-F238E27FC236}">
                <a16:creationId xmlns:a16="http://schemas.microsoft.com/office/drawing/2014/main" id="{AF8F563F-141B-D6E5-F70F-F7B99FFF1AB7}"/>
              </a:ext>
            </a:extLst>
          </p:cNvPr>
          <p:cNvSpPr/>
          <p:nvPr/>
        </p:nvSpPr>
        <p:spPr>
          <a:xfrm>
            <a:off x="571498" y="6434423"/>
            <a:ext cx="5524502" cy="266311"/>
          </a:xfrm>
          <a:prstGeom prst="homePlate">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Power</a:t>
            </a:r>
          </a:p>
        </p:txBody>
      </p:sp>
      <p:sp>
        <p:nvSpPr>
          <p:cNvPr id="8" name="Google Shape;123;p16">
            <a:extLst>
              <a:ext uri="{FF2B5EF4-FFF2-40B4-BE49-F238E27FC236}">
                <a16:creationId xmlns:a16="http://schemas.microsoft.com/office/drawing/2014/main" id="{E4234BE0-5B5F-7F7B-F901-0D1050A41A7F}"/>
              </a:ext>
            </a:extLst>
          </p:cNvPr>
          <p:cNvSpPr/>
          <p:nvPr/>
        </p:nvSpPr>
        <p:spPr>
          <a:xfrm>
            <a:off x="6096000" y="6434423"/>
            <a:ext cx="5123935" cy="26631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Ground</a:t>
            </a:r>
            <a:endParaRPr sz="1200"/>
          </a:p>
        </p:txBody>
      </p:sp>
    </p:spTree>
    <p:extLst>
      <p:ext uri="{BB962C8B-B14F-4D97-AF65-F5344CB8AC3E}">
        <p14:creationId xmlns:p14="http://schemas.microsoft.com/office/powerpoint/2010/main" val="1183093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0325-90FF-70EA-DEE6-2979BADB760A}"/>
              </a:ext>
            </a:extLst>
          </p:cNvPr>
          <p:cNvSpPr>
            <a:spLocks noGrp="1"/>
          </p:cNvSpPr>
          <p:nvPr>
            <p:ph type="title"/>
          </p:nvPr>
        </p:nvSpPr>
        <p:spPr/>
        <p:txBody>
          <a:bodyPr vert="horz" lIns="91440" tIns="45720" rIns="91440" bIns="45720" rtlCol="0" anchor="ctr">
            <a:normAutofit/>
          </a:bodyPr>
          <a:lstStyle/>
          <a:p>
            <a:r>
              <a:rPr lang="en-US">
                <a:latin typeface="Batang"/>
                <a:ea typeface="Batang"/>
              </a:rPr>
              <a:t>Multi-Level Objective Analysis</a:t>
            </a:r>
            <a:endParaRPr lang="en-US"/>
          </a:p>
        </p:txBody>
      </p:sp>
      <p:sp>
        <p:nvSpPr>
          <p:cNvPr id="3" name="Text Placeholder 2">
            <a:extLst>
              <a:ext uri="{FF2B5EF4-FFF2-40B4-BE49-F238E27FC236}">
                <a16:creationId xmlns:a16="http://schemas.microsoft.com/office/drawing/2014/main" id="{F3898F0C-4114-861E-949A-17E9A973FF80}"/>
              </a:ext>
            </a:extLst>
          </p:cNvPr>
          <p:cNvSpPr>
            <a:spLocks noGrp="1"/>
          </p:cNvSpPr>
          <p:nvPr>
            <p:ph type="body" idx="1"/>
          </p:nvPr>
        </p:nvSpPr>
        <p:spPr/>
        <p:txBody>
          <a:bodyPr/>
          <a:lstStyle/>
          <a:p>
            <a:pPr marL="285750" indent="-285750">
              <a:buChar char="•"/>
            </a:pPr>
            <a:endParaRPr lang="en-US"/>
          </a:p>
          <a:p>
            <a:pPr marL="285750" indent="-285750">
              <a:buChar char="•"/>
            </a:pPr>
            <a:endParaRPr lang="en-US"/>
          </a:p>
        </p:txBody>
      </p:sp>
      <p:sp>
        <p:nvSpPr>
          <p:cNvPr id="4" name="Slide Number Placeholder 3">
            <a:extLst>
              <a:ext uri="{FF2B5EF4-FFF2-40B4-BE49-F238E27FC236}">
                <a16:creationId xmlns:a16="http://schemas.microsoft.com/office/drawing/2014/main" id="{5A71EA3C-3E46-EC1D-2192-BD2CC413E203}"/>
              </a:ext>
            </a:extLst>
          </p:cNvPr>
          <p:cNvSpPr>
            <a:spLocks noGrp="1"/>
          </p:cNvSpPr>
          <p:nvPr>
            <p:ph type="sldNum" sz="quarter" idx="12"/>
          </p:nvPr>
        </p:nvSpPr>
        <p:spPr/>
        <p:txBody>
          <a:bodyPr/>
          <a:lstStyle/>
          <a:p>
            <a:fld id="{5EEB83C2-341F-4C28-A243-1C56DDDA54D3}" type="slidenum">
              <a:rPr lang="en-US" smtClean="0"/>
              <a:t>45</a:t>
            </a:fld>
            <a:endParaRPr lang="en-US"/>
          </a:p>
        </p:txBody>
      </p:sp>
    </p:spTree>
    <p:extLst>
      <p:ext uri="{BB962C8B-B14F-4D97-AF65-F5344CB8AC3E}">
        <p14:creationId xmlns:p14="http://schemas.microsoft.com/office/powerpoint/2010/main" val="728567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3782-6CFF-7C3F-AB1B-2648B8BE1DD6}"/>
              </a:ext>
            </a:extLst>
          </p:cNvPr>
          <p:cNvSpPr>
            <a:spLocks noGrp="1"/>
          </p:cNvSpPr>
          <p:nvPr>
            <p:ph type="title"/>
          </p:nvPr>
        </p:nvSpPr>
        <p:spPr/>
        <p:txBody>
          <a:bodyPr/>
          <a:lstStyle/>
          <a:p>
            <a:r>
              <a:rPr lang="en-US">
                <a:latin typeface="Batang"/>
                <a:ea typeface="Batang"/>
              </a:rPr>
              <a:t>Multi-level Objective Analysis</a:t>
            </a:r>
            <a:endParaRPr lang="en-US"/>
          </a:p>
        </p:txBody>
      </p:sp>
      <p:sp>
        <p:nvSpPr>
          <p:cNvPr id="3" name="Content Placeholder 2">
            <a:extLst>
              <a:ext uri="{FF2B5EF4-FFF2-40B4-BE49-F238E27FC236}">
                <a16:creationId xmlns:a16="http://schemas.microsoft.com/office/drawing/2014/main" id="{FD7714DB-64E9-F42B-E9CF-B924ED06ED06}"/>
              </a:ext>
            </a:extLst>
          </p:cNvPr>
          <p:cNvSpPr>
            <a:spLocks noGrp="1"/>
          </p:cNvSpPr>
          <p:nvPr>
            <p:ph idx="1"/>
          </p:nvPr>
        </p:nvSpPr>
        <p:spPr>
          <a:xfrm>
            <a:off x="571499" y="2075688"/>
            <a:ext cx="5057597" cy="4192340"/>
          </a:xfrm>
        </p:spPr>
        <p:txBody>
          <a:bodyPr vert="horz" lIns="91440" tIns="45720" rIns="91440" bIns="45720" rtlCol="0" anchor="t">
            <a:normAutofit lnSpcReduction="10000"/>
          </a:bodyPr>
          <a:lstStyle/>
          <a:p>
            <a:r>
              <a:rPr lang="en-US"/>
              <a:t>Use trades to optimize more than one objective function simultaneously</a:t>
            </a:r>
          </a:p>
          <a:p>
            <a:r>
              <a:rPr lang="en-US"/>
              <a:t>Pareto front shows how making one objective better affects other objectives</a:t>
            </a:r>
          </a:p>
          <a:p>
            <a:r>
              <a:rPr lang="en-US"/>
              <a:t>3-D Pareto front optimizing space based power, fuel, and ROI</a:t>
            </a:r>
          </a:p>
          <a:p>
            <a:r>
              <a:rPr lang="en-US"/>
              <a:t>All objectives will have a quantifiable measure of success</a:t>
            </a:r>
          </a:p>
          <a:p>
            <a:r>
              <a:rPr lang="en-US"/>
              <a:t>Pareto front will be utilized to choose most optimal design</a:t>
            </a:r>
          </a:p>
          <a:p>
            <a:endParaRPr lang="en-US"/>
          </a:p>
        </p:txBody>
      </p:sp>
      <p:pic>
        <p:nvPicPr>
          <p:cNvPr id="4" name="Picture 4" descr="A picture containing diagram&#10;&#10;Description automatically generated">
            <a:extLst>
              <a:ext uri="{FF2B5EF4-FFF2-40B4-BE49-F238E27FC236}">
                <a16:creationId xmlns:a16="http://schemas.microsoft.com/office/drawing/2014/main" id="{9AA30A01-99A8-6821-AB36-BC09FD42E67F}"/>
              </a:ext>
            </a:extLst>
          </p:cNvPr>
          <p:cNvPicPr>
            <a:picLocks noChangeAspect="1"/>
          </p:cNvPicPr>
          <p:nvPr/>
        </p:nvPicPr>
        <p:blipFill>
          <a:blip r:embed="rId3"/>
          <a:stretch>
            <a:fillRect/>
          </a:stretch>
        </p:blipFill>
        <p:spPr>
          <a:xfrm>
            <a:off x="8569569" y="2013439"/>
            <a:ext cx="3446584" cy="2584938"/>
          </a:xfrm>
          <a:prstGeom prst="rect">
            <a:avLst/>
          </a:prstGeom>
        </p:spPr>
      </p:pic>
      <p:pic>
        <p:nvPicPr>
          <p:cNvPr id="5" name="Picture 5">
            <a:extLst>
              <a:ext uri="{FF2B5EF4-FFF2-40B4-BE49-F238E27FC236}">
                <a16:creationId xmlns:a16="http://schemas.microsoft.com/office/drawing/2014/main" id="{05248B05-CD67-328B-92AC-864747D30EF4}"/>
              </a:ext>
            </a:extLst>
          </p:cNvPr>
          <p:cNvPicPr>
            <a:picLocks noChangeAspect="1"/>
          </p:cNvPicPr>
          <p:nvPr/>
        </p:nvPicPr>
        <p:blipFill>
          <a:blip r:embed="rId4"/>
          <a:stretch>
            <a:fillRect/>
          </a:stretch>
        </p:blipFill>
        <p:spPr>
          <a:xfrm>
            <a:off x="5895242" y="3427901"/>
            <a:ext cx="3367453" cy="2850905"/>
          </a:xfrm>
          <a:prstGeom prst="rect">
            <a:avLst/>
          </a:prstGeom>
        </p:spPr>
      </p:pic>
      <p:sp>
        <p:nvSpPr>
          <p:cNvPr id="6" name="Slide Number Placeholder 5">
            <a:extLst>
              <a:ext uri="{FF2B5EF4-FFF2-40B4-BE49-F238E27FC236}">
                <a16:creationId xmlns:a16="http://schemas.microsoft.com/office/drawing/2014/main" id="{62D229D4-1A10-84BE-F829-B00D24C67447}"/>
              </a:ext>
            </a:extLst>
          </p:cNvPr>
          <p:cNvSpPr>
            <a:spLocks noGrp="1"/>
          </p:cNvSpPr>
          <p:nvPr>
            <p:ph type="sldNum" sz="quarter" idx="12"/>
          </p:nvPr>
        </p:nvSpPr>
        <p:spPr/>
        <p:txBody>
          <a:bodyPr/>
          <a:lstStyle/>
          <a:p>
            <a:fld id="{5EEB83C2-341F-4C28-A243-1C56DDDA54D3}" type="slidenum">
              <a:rPr lang="en-US" sz="2400" dirty="0" smtClean="0"/>
              <a:t>46</a:t>
            </a:fld>
            <a:endParaRPr lang="en-US" sz="2400"/>
          </a:p>
        </p:txBody>
      </p:sp>
    </p:spTree>
    <p:extLst>
      <p:ext uri="{BB962C8B-B14F-4D97-AF65-F5344CB8AC3E}">
        <p14:creationId xmlns:p14="http://schemas.microsoft.com/office/powerpoint/2010/main" val="4081126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0325-90FF-70EA-DEE6-2979BADB760A}"/>
              </a:ext>
            </a:extLst>
          </p:cNvPr>
          <p:cNvSpPr>
            <a:spLocks noGrp="1"/>
          </p:cNvSpPr>
          <p:nvPr>
            <p:ph type="title"/>
          </p:nvPr>
        </p:nvSpPr>
        <p:spPr/>
        <p:txBody>
          <a:bodyPr vert="horz" lIns="91440" tIns="45720" rIns="91440" bIns="45720" rtlCol="0" anchor="ctr">
            <a:normAutofit/>
          </a:bodyPr>
          <a:lstStyle/>
          <a:p>
            <a:r>
              <a:rPr lang="en-US">
                <a:latin typeface="Batang"/>
                <a:ea typeface="Batang"/>
              </a:rPr>
              <a:t>Modeling and Prototyping Plans</a:t>
            </a:r>
            <a:endParaRPr lang="en-US"/>
          </a:p>
        </p:txBody>
      </p:sp>
      <p:sp>
        <p:nvSpPr>
          <p:cNvPr id="3" name="Text Placeholder 2">
            <a:extLst>
              <a:ext uri="{FF2B5EF4-FFF2-40B4-BE49-F238E27FC236}">
                <a16:creationId xmlns:a16="http://schemas.microsoft.com/office/drawing/2014/main" id="{F3898F0C-4114-861E-949A-17E9A973FF80}"/>
              </a:ext>
            </a:extLst>
          </p:cNvPr>
          <p:cNvSpPr>
            <a:spLocks noGrp="1"/>
          </p:cNvSpPr>
          <p:nvPr>
            <p:ph type="body" idx="1"/>
          </p:nvPr>
        </p:nvSpPr>
        <p:spPr/>
        <p:txBody>
          <a:bodyPr/>
          <a:lstStyle/>
          <a:p>
            <a:pPr marL="285750" indent="-285750">
              <a:buChar char="•"/>
            </a:pPr>
            <a:r>
              <a:rPr lang="en-US"/>
              <a:t>Software</a:t>
            </a:r>
          </a:p>
          <a:p>
            <a:pPr marL="285750" indent="-285750">
              <a:buChar char="•"/>
            </a:pPr>
            <a:r>
              <a:rPr lang="en-US"/>
              <a:t>Hardware</a:t>
            </a:r>
          </a:p>
          <a:p>
            <a:pPr marL="285750" indent="-285750">
              <a:buChar char="•"/>
            </a:pPr>
            <a:r>
              <a:rPr lang="en-US"/>
              <a:t>other</a:t>
            </a:r>
          </a:p>
          <a:p>
            <a:pPr marL="285750" indent="-285750">
              <a:buChar char="•"/>
            </a:pPr>
            <a:endParaRPr lang="en-US"/>
          </a:p>
        </p:txBody>
      </p:sp>
      <p:sp>
        <p:nvSpPr>
          <p:cNvPr id="4" name="Slide Number Placeholder 3">
            <a:extLst>
              <a:ext uri="{FF2B5EF4-FFF2-40B4-BE49-F238E27FC236}">
                <a16:creationId xmlns:a16="http://schemas.microsoft.com/office/drawing/2014/main" id="{5A71EA3C-3E46-EC1D-2192-BD2CC413E203}"/>
              </a:ext>
            </a:extLst>
          </p:cNvPr>
          <p:cNvSpPr>
            <a:spLocks noGrp="1"/>
          </p:cNvSpPr>
          <p:nvPr>
            <p:ph type="sldNum" sz="quarter" idx="12"/>
          </p:nvPr>
        </p:nvSpPr>
        <p:spPr/>
        <p:txBody>
          <a:bodyPr/>
          <a:lstStyle/>
          <a:p>
            <a:fld id="{5EEB83C2-341F-4C28-A243-1C56DDDA54D3}" type="slidenum">
              <a:rPr lang="en-US" smtClean="0"/>
              <a:t>47</a:t>
            </a:fld>
            <a:endParaRPr lang="en-US"/>
          </a:p>
        </p:txBody>
      </p:sp>
    </p:spTree>
    <p:extLst>
      <p:ext uri="{BB962C8B-B14F-4D97-AF65-F5344CB8AC3E}">
        <p14:creationId xmlns:p14="http://schemas.microsoft.com/office/powerpoint/2010/main" val="510282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A881-5F58-F9D0-08AC-BCB424ECD998}"/>
              </a:ext>
            </a:extLst>
          </p:cNvPr>
          <p:cNvSpPr>
            <a:spLocks noGrp="1"/>
          </p:cNvSpPr>
          <p:nvPr>
            <p:ph type="title"/>
          </p:nvPr>
        </p:nvSpPr>
        <p:spPr/>
        <p:txBody>
          <a:bodyPr/>
          <a:lstStyle/>
          <a:p>
            <a:r>
              <a:rPr lang="en-US">
                <a:latin typeface="Batang"/>
                <a:ea typeface="Batang"/>
              </a:rPr>
              <a:t>Deliverables</a:t>
            </a:r>
            <a:endParaRPr lang="en-US"/>
          </a:p>
        </p:txBody>
      </p:sp>
      <p:sp>
        <p:nvSpPr>
          <p:cNvPr id="5" name="Text Placeholder 4">
            <a:extLst>
              <a:ext uri="{FF2B5EF4-FFF2-40B4-BE49-F238E27FC236}">
                <a16:creationId xmlns:a16="http://schemas.microsoft.com/office/drawing/2014/main" id="{AB22A2A7-613D-22DA-95FD-D69509EE92B5}"/>
              </a:ext>
            </a:extLst>
          </p:cNvPr>
          <p:cNvSpPr>
            <a:spLocks noGrp="1"/>
          </p:cNvSpPr>
          <p:nvPr>
            <p:ph type="body" idx="1"/>
          </p:nvPr>
        </p:nvSpPr>
        <p:spPr/>
        <p:txBody>
          <a:bodyPr>
            <a:normAutofit fontScale="92500" lnSpcReduction="20000"/>
          </a:bodyPr>
          <a:lstStyle/>
          <a:p>
            <a:r>
              <a:rPr lang="en-US"/>
              <a:t>Engineering analysis of trade space</a:t>
            </a:r>
          </a:p>
        </p:txBody>
      </p:sp>
      <p:sp>
        <p:nvSpPr>
          <p:cNvPr id="3" name="Content Placeholder 2">
            <a:extLst>
              <a:ext uri="{FF2B5EF4-FFF2-40B4-BE49-F238E27FC236}">
                <a16:creationId xmlns:a16="http://schemas.microsoft.com/office/drawing/2014/main" id="{42E7C7EB-353E-EC49-12D1-34FB68648683}"/>
              </a:ext>
            </a:extLst>
          </p:cNvPr>
          <p:cNvSpPr>
            <a:spLocks noGrp="1"/>
          </p:cNvSpPr>
          <p:nvPr>
            <p:ph sz="half" idx="2"/>
          </p:nvPr>
        </p:nvSpPr>
        <p:spPr/>
        <p:txBody>
          <a:bodyPr vert="horz" lIns="91440" tIns="45720" rIns="91440" bIns="45720" rtlCol="0" anchor="t">
            <a:normAutofit/>
          </a:bodyPr>
          <a:lstStyle/>
          <a:p>
            <a:r>
              <a:rPr lang="en-US"/>
              <a:t>Version-controlled python code generating analysis and results</a:t>
            </a:r>
          </a:p>
          <a:p>
            <a:r>
              <a:rPr lang="en-US"/>
              <a:t>Summary of national/international policy requirements for infrastructure</a:t>
            </a:r>
          </a:p>
        </p:txBody>
      </p:sp>
      <p:sp>
        <p:nvSpPr>
          <p:cNvPr id="6" name="Text Placeholder 5">
            <a:extLst>
              <a:ext uri="{FF2B5EF4-FFF2-40B4-BE49-F238E27FC236}">
                <a16:creationId xmlns:a16="http://schemas.microsoft.com/office/drawing/2014/main" id="{E1B3AC44-F7CF-EBCE-FE87-ADAD84BFD1E2}"/>
              </a:ext>
            </a:extLst>
          </p:cNvPr>
          <p:cNvSpPr>
            <a:spLocks noGrp="1"/>
          </p:cNvSpPr>
          <p:nvPr>
            <p:ph type="body" sz="quarter" idx="3"/>
          </p:nvPr>
        </p:nvSpPr>
        <p:spPr/>
        <p:txBody>
          <a:bodyPr>
            <a:normAutofit fontScale="92500" lnSpcReduction="20000"/>
          </a:bodyPr>
          <a:lstStyle/>
          <a:p>
            <a:r>
              <a:rPr lang="en-US"/>
              <a:t>Technology demonstration</a:t>
            </a:r>
          </a:p>
        </p:txBody>
      </p:sp>
      <p:sp>
        <p:nvSpPr>
          <p:cNvPr id="7" name="Content Placeholder 6">
            <a:extLst>
              <a:ext uri="{FF2B5EF4-FFF2-40B4-BE49-F238E27FC236}">
                <a16:creationId xmlns:a16="http://schemas.microsoft.com/office/drawing/2014/main" id="{7AE135AD-56C9-5C1E-9CF8-41372D071CDD}"/>
              </a:ext>
            </a:extLst>
          </p:cNvPr>
          <p:cNvSpPr>
            <a:spLocks noGrp="1"/>
          </p:cNvSpPr>
          <p:nvPr>
            <p:ph sz="quarter" idx="4"/>
          </p:nvPr>
        </p:nvSpPr>
        <p:spPr/>
        <p:txBody>
          <a:bodyPr vert="horz" lIns="91440" tIns="45720" rIns="91440" bIns="45720" rtlCol="0" anchor="t">
            <a:normAutofit/>
          </a:bodyPr>
          <a:lstStyle/>
          <a:p>
            <a:r>
              <a:rPr lang="en-US"/>
              <a:t>Develop, design, demonstrate hardware investigating high risk aspect of selected design</a:t>
            </a:r>
          </a:p>
        </p:txBody>
      </p:sp>
      <p:sp>
        <p:nvSpPr>
          <p:cNvPr id="4" name="Slide Number Placeholder 3">
            <a:extLst>
              <a:ext uri="{FF2B5EF4-FFF2-40B4-BE49-F238E27FC236}">
                <a16:creationId xmlns:a16="http://schemas.microsoft.com/office/drawing/2014/main" id="{FEE78805-674F-4224-C04B-6EAE7777C418}"/>
              </a:ext>
            </a:extLst>
          </p:cNvPr>
          <p:cNvSpPr>
            <a:spLocks noGrp="1"/>
          </p:cNvSpPr>
          <p:nvPr>
            <p:ph type="sldNum" sz="quarter" idx="12"/>
          </p:nvPr>
        </p:nvSpPr>
        <p:spPr/>
        <p:txBody>
          <a:bodyPr/>
          <a:lstStyle/>
          <a:p>
            <a:fld id="{5EEB83C2-341F-4C28-A243-1C56DDDA54D3}" type="slidenum">
              <a:rPr lang="en-US" smtClean="0"/>
              <a:t>48</a:t>
            </a:fld>
            <a:endParaRPr lang="en-US"/>
          </a:p>
        </p:txBody>
      </p:sp>
    </p:spTree>
    <p:extLst>
      <p:ext uri="{BB962C8B-B14F-4D97-AF65-F5344CB8AC3E}">
        <p14:creationId xmlns:p14="http://schemas.microsoft.com/office/powerpoint/2010/main" val="882105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2335-8CA2-9570-27FA-C15B3B2DF3A7}"/>
              </a:ext>
            </a:extLst>
          </p:cNvPr>
          <p:cNvSpPr>
            <a:spLocks noGrp="1"/>
          </p:cNvSpPr>
          <p:nvPr>
            <p:ph type="title"/>
          </p:nvPr>
        </p:nvSpPr>
        <p:spPr/>
        <p:txBody>
          <a:bodyPr/>
          <a:lstStyle/>
          <a:p>
            <a:r>
              <a:rPr lang="en-US"/>
              <a:t>Sources</a:t>
            </a:r>
          </a:p>
        </p:txBody>
      </p:sp>
      <p:sp>
        <p:nvSpPr>
          <p:cNvPr id="3" name="Content Placeholder 2">
            <a:extLst>
              <a:ext uri="{FF2B5EF4-FFF2-40B4-BE49-F238E27FC236}">
                <a16:creationId xmlns:a16="http://schemas.microsoft.com/office/drawing/2014/main" id="{13556B69-0284-2125-4AF8-79476BA5977C}"/>
              </a:ext>
            </a:extLst>
          </p:cNvPr>
          <p:cNvSpPr>
            <a:spLocks noGrp="1"/>
          </p:cNvSpPr>
          <p:nvPr>
            <p:ph idx="1"/>
          </p:nvPr>
        </p:nvSpPr>
        <p:spPr/>
        <p:txBody>
          <a:bodyPr vert="horz" lIns="91440" tIns="45720" rIns="91440" bIns="45720" rtlCol="0" anchor="t">
            <a:normAutofit/>
          </a:bodyPr>
          <a:lstStyle/>
          <a:p>
            <a:r>
              <a:rPr lang="en-US">
                <a:effectLst/>
              </a:rPr>
              <a:t>Larson, Wiley J., and James R. Wertz. </a:t>
            </a:r>
            <a:r>
              <a:rPr lang="en-US" i="1">
                <a:effectLst/>
              </a:rPr>
              <a:t>Space Mission Analysis and Design</a:t>
            </a:r>
            <a:r>
              <a:rPr lang="en-US">
                <a:effectLst/>
              </a:rPr>
              <a:t>. Kluwer Academic Publishers, 2005.</a:t>
            </a:r>
            <a:r>
              <a:rPr lang="en-US"/>
              <a:t> </a:t>
            </a:r>
            <a:endParaRPr lang="en-US">
              <a:effectLst/>
            </a:endParaRPr>
          </a:p>
          <a:p>
            <a:pPr marL="0" indent="0">
              <a:buNone/>
            </a:pPr>
            <a:r>
              <a:rPr lang="en-US"/>
              <a:t>Images</a:t>
            </a:r>
          </a:p>
          <a:p>
            <a:r>
              <a:rPr lang="en-US" i="1"/>
              <a:t>Solar Arrays on Moon</a:t>
            </a:r>
            <a:r>
              <a:rPr lang="en-US"/>
              <a:t>, Halbach, Eric, 2020, </a:t>
            </a:r>
            <a:r>
              <a:rPr lang="en-US">
                <a:hlinkClick r:id="rId2"/>
              </a:rPr>
              <a:t>https://ttu-ir.tdl.org/bitstream/handle/2346/86471/ICES-2020-385_v22jul.pdf?sequence=5</a:t>
            </a:r>
            <a:endParaRPr lang="en-US"/>
          </a:p>
          <a:p>
            <a:r>
              <a:rPr lang="en-US" i="1"/>
              <a:t>Battery</a:t>
            </a:r>
            <a:r>
              <a:rPr lang="en-US"/>
              <a:t>, </a:t>
            </a:r>
            <a:r>
              <a:rPr lang="en-US" err="1"/>
              <a:t>Eaglepicher</a:t>
            </a:r>
            <a:r>
              <a:rPr lang="en-US"/>
              <a:t> Technologies, 2021, </a:t>
            </a:r>
            <a:r>
              <a:rPr lang="en-US">
                <a:hlinkClick r:id="rId3"/>
              </a:rPr>
              <a:t>https://www.eaglepicher.com/blog/batteries-enabling-planetary-and-deep-space-exploration/</a:t>
            </a:r>
            <a:endParaRPr lang="en-US"/>
          </a:p>
          <a:p>
            <a:r>
              <a:rPr lang="en-US" i="1"/>
              <a:t>Lunar Resources</a:t>
            </a:r>
            <a:r>
              <a:rPr lang="en-US"/>
              <a:t>, USGS, 2019, </a:t>
            </a:r>
            <a:r>
              <a:rPr lang="en-US">
                <a:ea typeface="+mn-lt"/>
                <a:cs typeface="+mn-lt"/>
                <a:hlinkClick r:id="rId4"/>
              </a:rPr>
              <a:t>https://www.usgs.gov/news/usgs-prepares-assess-resources-moon</a:t>
            </a:r>
            <a:endParaRPr lang="en-US"/>
          </a:p>
          <a:p>
            <a:pPr marL="0" indent="0">
              <a:buNone/>
            </a:pPr>
            <a:endParaRPr lang="en-US"/>
          </a:p>
          <a:p>
            <a:endParaRPr lang="en-US"/>
          </a:p>
          <a:p>
            <a:endParaRPr lang="en-US"/>
          </a:p>
        </p:txBody>
      </p:sp>
      <p:sp>
        <p:nvSpPr>
          <p:cNvPr id="4" name="Slide Number Placeholder 3">
            <a:extLst>
              <a:ext uri="{FF2B5EF4-FFF2-40B4-BE49-F238E27FC236}">
                <a16:creationId xmlns:a16="http://schemas.microsoft.com/office/drawing/2014/main" id="{31076413-D448-DB6D-53D6-10EB7CFE9F52}"/>
              </a:ext>
            </a:extLst>
          </p:cNvPr>
          <p:cNvSpPr>
            <a:spLocks noGrp="1"/>
          </p:cNvSpPr>
          <p:nvPr>
            <p:ph type="sldNum" sz="quarter" idx="12"/>
          </p:nvPr>
        </p:nvSpPr>
        <p:spPr/>
        <p:txBody>
          <a:bodyPr/>
          <a:lstStyle/>
          <a:p>
            <a:fld id="{5EEB83C2-341F-4C28-A243-1C56DDDA54D3}" type="slidenum">
              <a:rPr lang="en-US" sz="2400" dirty="0" smtClean="0"/>
              <a:t>49</a:t>
            </a:fld>
            <a:endParaRPr lang="en-US" sz="2400"/>
          </a:p>
        </p:txBody>
      </p:sp>
    </p:spTree>
    <p:extLst>
      <p:ext uri="{BB962C8B-B14F-4D97-AF65-F5344CB8AC3E}">
        <p14:creationId xmlns:p14="http://schemas.microsoft.com/office/powerpoint/2010/main" val="401553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3D3D-3CA4-A4AE-3B32-1E4E8129C038}"/>
              </a:ext>
            </a:extLst>
          </p:cNvPr>
          <p:cNvSpPr>
            <a:spLocks noGrp="1"/>
          </p:cNvSpPr>
          <p:nvPr>
            <p:ph type="title"/>
          </p:nvPr>
        </p:nvSpPr>
        <p:spPr/>
        <p:txBody>
          <a:bodyPr vert="horz" lIns="91440" tIns="45720" rIns="91440" bIns="45720" rtlCol="0" anchor="ctr">
            <a:normAutofit/>
          </a:bodyPr>
          <a:lstStyle/>
          <a:p>
            <a:r>
              <a:rPr lang="en-US">
                <a:latin typeface="Batang"/>
                <a:ea typeface="Batang"/>
              </a:rPr>
              <a:t>Project Description</a:t>
            </a:r>
            <a:endParaRPr lang="en-US"/>
          </a:p>
        </p:txBody>
      </p:sp>
      <p:sp>
        <p:nvSpPr>
          <p:cNvPr id="3" name="Text Placeholder 2">
            <a:extLst>
              <a:ext uri="{FF2B5EF4-FFF2-40B4-BE49-F238E27FC236}">
                <a16:creationId xmlns:a16="http://schemas.microsoft.com/office/drawing/2014/main" id="{767C4899-C662-C378-DBF0-BF3ECD424A6A}"/>
              </a:ext>
            </a:extLst>
          </p:cNvPr>
          <p:cNvSpPr>
            <a:spLocks noGrp="1"/>
          </p:cNvSpPr>
          <p:nvPr>
            <p:ph type="body" idx="1"/>
          </p:nvPr>
        </p:nvSpPr>
        <p:spPr>
          <a:xfrm>
            <a:off x="9239817" y="914399"/>
            <a:ext cx="2370268" cy="3009519"/>
          </a:xfrm>
        </p:spPr>
        <p:txBody>
          <a:bodyPr>
            <a:normAutofit fontScale="92500"/>
          </a:bodyPr>
          <a:lstStyle/>
          <a:p>
            <a:pPr marL="285750" indent="-285750">
              <a:buChar char="•"/>
            </a:pPr>
            <a:r>
              <a:rPr lang="en-US"/>
              <a:t>Project definition</a:t>
            </a:r>
          </a:p>
          <a:p>
            <a:pPr marL="285750" indent="-285750">
              <a:buChar char="•"/>
            </a:pPr>
            <a:r>
              <a:rPr lang="en-US"/>
              <a:t>CONOPs</a:t>
            </a:r>
          </a:p>
          <a:p>
            <a:pPr marL="285750" indent="-285750">
              <a:buChar char="•"/>
            </a:pPr>
            <a:r>
              <a:rPr lang="en-US"/>
              <a:t>Trade table</a:t>
            </a:r>
          </a:p>
          <a:p>
            <a:pPr marL="285750" indent="-285750">
              <a:buChar char="•"/>
            </a:pPr>
            <a:r>
              <a:rPr lang="en-US"/>
              <a:t>Functional block diagram</a:t>
            </a:r>
          </a:p>
          <a:p>
            <a:pPr marL="285750" indent="-285750">
              <a:buChar char="•"/>
            </a:pPr>
            <a:r>
              <a:rPr lang="en-US"/>
              <a:t>Critical project elements</a:t>
            </a:r>
          </a:p>
        </p:txBody>
      </p:sp>
      <p:sp>
        <p:nvSpPr>
          <p:cNvPr id="4" name="Slide Number Placeholder 3">
            <a:extLst>
              <a:ext uri="{FF2B5EF4-FFF2-40B4-BE49-F238E27FC236}">
                <a16:creationId xmlns:a16="http://schemas.microsoft.com/office/drawing/2014/main" id="{A786606E-AE1D-A145-7733-D24FD01025C3}"/>
              </a:ext>
            </a:extLst>
          </p:cNvPr>
          <p:cNvSpPr>
            <a:spLocks noGrp="1"/>
          </p:cNvSpPr>
          <p:nvPr>
            <p:ph type="sldNum" sz="quarter" idx="12"/>
          </p:nvPr>
        </p:nvSpPr>
        <p:spPr/>
        <p:txBody>
          <a:bodyPr/>
          <a:lstStyle/>
          <a:p>
            <a:fld id="{5EEB83C2-341F-4C28-A243-1C56DDDA54D3}" type="slidenum">
              <a:rPr lang="en-US" smtClean="0"/>
              <a:t>5</a:t>
            </a:fld>
            <a:endParaRPr lang="en-US"/>
          </a:p>
        </p:txBody>
      </p:sp>
    </p:spTree>
    <p:extLst>
      <p:ext uri="{BB962C8B-B14F-4D97-AF65-F5344CB8AC3E}">
        <p14:creationId xmlns:p14="http://schemas.microsoft.com/office/powerpoint/2010/main" val="911246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F6D1-7FF2-641D-2091-08B8612815CA}"/>
              </a:ext>
            </a:extLst>
          </p:cNvPr>
          <p:cNvSpPr>
            <a:spLocks noGrp="1"/>
          </p:cNvSpPr>
          <p:nvPr>
            <p:ph type="title"/>
          </p:nvPr>
        </p:nvSpPr>
        <p:spPr/>
        <p:txBody>
          <a:bodyPr/>
          <a:lstStyle/>
          <a:p>
            <a:r>
              <a:rPr lang="en-US">
                <a:latin typeface="Batang"/>
                <a:ea typeface="Batang"/>
              </a:rPr>
              <a:t>Sources</a:t>
            </a:r>
            <a:endParaRPr lang="en-US"/>
          </a:p>
        </p:txBody>
      </p:sp>
      <p:sp>
        <p:nvSpPr>
          <p:cNvPr id="3" name="Content Placeholder 2">
            <a:extLst>
              <a:ext uri="{FF2B5EF4-FFF2-40B4-BE49-F238E27FC236}">
                <a16:creationId xmlns:a16="http://schemas.microsoft.com/office/drawing/2014/main" id="{4EC10667-B6D7-16F9-88AE-7C1A0AADCEDA}"/>
              </a:ext>
            </a:extLst>
          </p:cNvPr>
          <p:cNvSpPr>
            <a:spLocks noGrp="1"/>
          </p:cNvSpPr>
          <p:nvPr>
            <p:ph idx="1"/>
          </p:nvPr>
        </p:nvSpPr>
        <p:spPr>
          <a:xfrm>
            <a:off x="571499" y="2075688"/>
            <a:ext cx="11059811" cy="4225100"/>
          </a:xfrm>
        </p:spPr>
        <p:txBody>
          <a:bodyPr vert="horz" lIns="91440" tIns="45720" rIns="91440" bIns="45720" rtlCol="0" anchor="t">
            <a:normAutofit lnSpcReduction="10000"/>
          </a:bodyPr>
          <a:lstStyle/>
          <a:p>
            <a:r>
              <a:rPr lang="en-US"/>
              <a:t>Images</a:t>
            </a:r>
          </a:p>
          <a:p>
            <a:pPr lvl="1"/>
            <a:r>
              <a:rPr lang="en-US" i="1">
                <a:ea typeface="+mn-lt"/>
                <a:cs typeface="+mn-lt"/>
              </a:rPr>
              <a:t>Ground Systems</a:t>
            </a:r>
            <a:r>
              <a:rPr lang="en-US">
                <a:ea typeface="+mn-lt"/>
                <a:cs typeface="+mn-lt"/>
              </a:rPr>
              <a:t>, </a:t>
            </a:r>
            <a:r>
              <a:rPr lang="en-US" err="1">
                <a:ea typeface="+mn-lt"/>
                <a:cs typeface="+mn-lt"/>
              </a:rPr>
              <a:t>SciTechDaily</a:t>
            </a:r>
            <a:r>
              <a:rPr lang="en-US">
                <a:ea typeface="+mn-lt"/>
                <a:cs typeface="+mn-lt"/>
              </a:rPr>
              <a:t>, 2020,  </a:t>
            </a:r>
            <a:r>
              <a:rPr lang="en-US">
                <a:ea typeface="+mn-lt"/>
                <a:cs typeface="+mn-lt"/>
                <a:hlinkClick r:id="rId2"/>
              </a:rPr>
              <a:t>https://scitechdaily.com/nasa-advancing-3d-printing-construction-systems-for-bases-on-the-moon-and-mars/</a:t>
            </a:r>
            <a:endParaRPr lang="en-US">
              <a:ea typeface="+mn-lt"/>
              <a:cs typeface="+mn-lt"/>
            </a:endParaRPr>
          </a:p>
          <a:p>
            <a:pPr lvl="1"/>
            <a:r>
              <a:rPr lang="en-US" i="1">
                <a:ea typeface="+mn-lt"/>
                <a:cs typeface="+mn-lt"/>
              </a:rPr>
              <a:t>Ice Mining Towers</a:t>
            </a:r>
            <a:r>
              <a:rPr lang="en-US">
                <a:ea typeface="+mn-lt"/>
                <a:cs typeface="+mn-lt"/>
              </a:rPr>
              <a:t>, Space.com, 2020, </a:t>
            </a:r>
            <a:r>
              <a:rPr lang="en-US">
                <a:ea typeface="+mn-lt"/>
                <a:cs typeface="+mn-lt"/>
                <a:hlinkClick r:id="rId3"/>
              </a:rPr>
              <a:t>https://www.space.com/trump-moon-mining-space-resources-executive-order.html</a:t>
            </a:r>
          </a:p>
          <a:p>
            <a:pPr lvl="1"/>
            <a:r>
              <a:rPr lang="en-US" i="1"/>
              <a:t>Regolith, </a:t>
            </a:r>
            <a:r>
              <a:rPr lang="en-US"/>
              <a:t>Science Alert, 2019,</a:t>
            </a:r>
            <a:r>
              <a:rPr lang="en-US">
                <a:ea typeface="+mn-lt"/>
                <a:cs typeface="+mn-lt"/>
              </a:rPr>
              <a:t> </a:t>
            </a:r>
            <a:r>
              <a:rPr lang="en-US">
                <a:ea typeface="+mn-lt"/>
                <a:cs typeface="+mn-lt"/>
                <a:hlinkClick r:id="rId4"/>
              </a:rPr>
              <a:t>https://www.sciencealert.com/scientists-have-figured-out-how-to-extract-oxygen-from-moon-dirt</a:t>
            </a:r>
            <a:endParaRPr lang="en-US">
              <a:ea typeface="+mn-lt"/>
              <a:cs typeface="+mn-lt"/>
            </a:endParaRPr>
          </a:p>
          <a:p>
            <a:pPr lvl="1"/>
            <a:r>
              <a:rPr lang="en-US"/>
              <a:t>Water Ice Forms,</a:t>
            </a:r>
            <a:r>
              <a:rPr lang="en-US">
                <a:ea typeface="+mn-lt"/>
                <a:cs typeface="+mn-lt"/>
              </a:rPr>
              <a:t> </a:t>
            </a:r>
            <a:r>
              <a:rPr lang="en-US" err="1">
                <a:ea typeface="+mn-lt"/>
                <a:cs typeface="+mn-lt"/>
              </a:rPr>
              <a:t>Kakaite</a:t>
            </a:r>
            <a:r>
              <a:rPr lang="en-US">
                <a:ea typeface="+mn-lt"/>
                <a:cs typeface="+mn-lt"/>
              </a:rPr>
              <a:t>,  Lina, Colorado School of Mines, </a:t>
            </a:r>
            <a:r>
              <a:rPr lang="en-US">
                <a:ea typeface="+mn-lt"/>
                <a:cs typeface="+mn-lt"/>
                <a:hlinkClick r:id="rId5"/>
              </a:rPr>
              <a:t>https://kevincannon.rocks/lunarmining/</a:t>
            </a:r>
            <a:endParaRPr lang="en-US"/>
          </a:p>
          <a:p>
            <a:pPr lvl="1"/>
            <a:r>
              <a:rPr lang="en-US" i="1">
                <a:ea typeface="+mn-lt"/>
                <a:cs typeface="+mn-lt"/>
              </a:rPr>
              <a:t>Lunar Gas Station</a:t>
            </a:r>
            <a:r>
              <a:rPr lang="en-US">
                <a:ea typeface="+mn-lt"/>
                <a:cs typeface="+mn-lt"/>
              </a:rPr>
              <a:t>, New York Intelligencer, 2018, </a:t>
            </a:r>
            <a:r>
              <a:rPr lang="en-US">
                <a:ea typeface="+mn-lt"/>
                <a:cs typeface="+mn-lt"/>
                <a:hlinkClick r:id="rId6"/>
              </a:rPr>
              <a:t>https://nymag.com/intelligencer/2018/02/wilbur-ross-moon-should-be-a-gas-station-for-outer-space.html</a:t>
            </a:r>
            <a:endParaRPr lang="en-US">
              <a:ea typeface="+mn-lt"/>
              <a:cs typeface="+mn-lt"/>
            </a:endParaRPr>
          </a:p>
          <a:p>
            <a:pPr lvl="1"/>
            <a:r>
              <a:rPr lang="en-US">
                <a:ea typeface="+mn-lt"/>
                <a:cs typeface="+mn-lt"/>
              </a:rPr>
              <a:t>Solar Array, NASA, 2016, </a:t>
            </a:r>
            <a:r>
              <a:rPr lang="en-US">
                <a:ea typeface="+mn-lt"/>
                <a:cs typeface="+mn-lt"/>
                <a:hlinkClick r:id="rId7"/>
              </a:rPr>
              <a:t>https://www.nasa.gov/feature/roll-out-solar-array-technology-benefits-for-nasa-commercial-sector/</a:t>
            </a:r>
            <a:endParaRPr lang="en-US">
              <a:ea typeface="+mn-lt"/>
              <a:cs typeface="+mn-lt"/>
            </a:endParaRPr>
          </a:p>
          <a:p>
            <a:pPr lvl="1"/>
            <a:endParaRPr lang="en-US">
              <a:ea typeface="+mn-lt"/>
              <a:cs typeface="+mn-lt"/>
            </a:endParaRPr>
          </a:p>
          <a:p>
            <a:pPr lvl="1"/>
            <a:endParaRPr lang="en-US">
              <a:ea typeface="+mn-lt"/>
              <a:cs typeface="+mn-lt"/>
            </a:endParaRPr>
          </a:p>
          <a:p>
            <a:pPr lvl="1"/>
            <a:endParaRPr lang="en-US">
              <a:ea typeface="+mn-lt"/>
              <a:cs typeface="+mn-lt"/>
            </a:endParaRPr>
          </a:p>
          <a:p>
            <a:pPr lvl="1"/>
            <a:endParaRPr lang="en-US"/>
          </a:p>
          <a:p>
            <a:pPr lvl="1"/>
            <a:endParaRPr lang="en-US"/>
          </a:p>
        </p:txBody>
      </p:sp>
      <p:sp>
        <p:nvSpPr>
          <p:cNvPr id="4" name="Slide Number Placeholder 3">
            <a:extLst>
              <a:ext uri="{FF2B5EF4-FFF2-40B4-BE49-F238E27FC236}">
                <a16:creationId xmlns:a16="http://schemas.microsoft.com/office/drawing/2014/main" id="{BB2F1C07-589F-EEA5-1373-6B3D71462AFA}"/>
              </a:ext>
            </a:extLst>
          </p:cNvPr>
          <p:cNvSpPr>
            <a:spLocks noGrp="1"/>
          </p:cNvSpPr>
          <p:nvPr>
            <p:ph type="sldNum" sz="quarter" idx="12"/>
          </p:nvPr>
        </p:nvSpPr>
        <p:spPr/>
        <p:txBody>
          <a:bodyPr/>
          <a:lstStyle/>
          <a:p>
            <a:fld id="{5EEB83C2-341F-4C28-A243-1C56DDDA54D3}" type="slidenum">
              <a:rPr lang="en-US" sz="2400" dirty="0" smtClean="0"/>
              <a:t>50</a:t>
            </a:fld>
            <a:endParaRPr lang="en-US" sz="2400"/>
          </a:p>
        </p:txBody>
      </p:sp>
    </p:spTree>
    <p:extLst>
      <p:ext uri="{BB962C8B-B14F-4D97-AF65-F5344CB8AC3E}">
        <p14:creationId xmlns:p14="http://schemas.microsoft.com/office/powerpoint/2010/main" val="1966322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C73E-1165-CE98-AFFF-DB5CAF82FE98}"/>
              </a:ext>
            </a:extLst>
          </p:cNvPr>
          <p:cNvSpPr>
            <a:spLocks noGrp="1"/>
          </p:cNvSpPr>
          <p:nvPr>
            <p:ph type="title"/>
          </p:nvPr>
        </p:nvSpPr>
        <p:spPr/>
        <p:txBody>
          <a:bodyPr/>
          <a:lstStyle/>
          <a:p>
            <a:r>
              <a:rPr lang="en-US">
                <a:latin typeface="Batang"/>
                <a:ea typeface="Batang"/>
              </a:rPr>
              <a:t>Low-Level CONOPs</a:t>
            </a:r>
            <a:endParaRPr lang="en-US"/>
          </a:p>
        </p:txBody>
      </p:sp>
      <p:pic>
        <p:nvPicPr>
          <p:cNvPr id="5" name="Picture 5" descr="Diagram, timeline&#10;&#10;Description automatically generated">
            <a:extLst>
              <a:ext uri="{FF2B5EF4-FFF2-40B4-BE49-F238E27FC236}">
                <a16:creationId xmlns:a16="http://schemas.microsoft.com/office/drawing/2014/main" id="{9EBA456E-8D91-AAC7-15B4-D88B0FCB7E2B}"/>
              </a:ext>
            </a:extLst>
          </p:cNvPr>
          <p:cNvPicPr>
            <a:picLocks noGrp="1" noChangeAspect="1"/>
          </p:cNvPicPr>
          <p:nvPr>
            <p:ph type="pic" idx="1"/>
          </p:nvPr>
        </p:nvPicPr>
        <p:blipFill rotWithShape="1">
          <a:blip r:embed="rId3"/>
          <a:srcRect l="3746" r="3746"/>
          <a:stretch/>
        </p:blipFill>
        <p:spPr>
          <a:xfrm>
            <a:off x="4723467" y="1043252"/>
            <a:ext cx="6907844" cy="4825077"/>
          </a:xfrm>
        </p:spPr>
      </p:pic>
      <p:sp>
        <p:nvSpPr>
          <p:cNvPr id="4" name="Text Placeholder 3">
            <a:extLst>
              <a:ext uri="{FF2B5EF4-FFF2-40B4-BE49-F238E27FC236}">
                <a16:creationId xmlns:a16="http://schemas.microsoft.com/office/drawing/2014/main" id="{D674D017-14E5-B79A-EAC6-A2FE7A40F6E2}"/>
              </a:ext>
            </a:extLst>
          </p:cNvPr>
          <p:cNvSpPr>
            <a:spLocks noGrp="1"/>
          </p:cNvSpPr>
          <p:nvPr>
            <p:ph type="body" sz="half" idx="2"/>
          </p:nvPr>
        </p:nvSpPr>
        <p:spPr/>
        <p:txBody>
          <a:bodyPr vert="horz" lIns="91440" tIns="45720" rIns="91440" bIns="45720" rtlCol="0" anchor="t">
            <a:normAutofit/>
          </a:bodyPr>
          <a:lstStyle/>
          <a:p>
            <a:r>
              <a:rPr lang="en-US" sz="2000"/>
              <a:t>System Level:</a:t>
            </a:r>
          </a:p>
          <a:p>
            <a:pPr marL="342900" indent="-342900">
              <a:buAutoNum type="arabicPeriod"/>
            </a:pPr>
            <a:r>
              <a:rPr lang="en-US" sz="2000"/>
              <a:t>Power collection</a:t>
            </a:r>
          </a:p>
          <a:p>
            <a:pPr marL="342900" indent="-342900">
              <a:buAutoNum type="arabicPeriod"/>
            </a:pPr>
            <a:r>
              <a:rPr lang="en-US" sz="2000"/>
              <a:t>Excavation</a:t>
            </a:r>
          </a:p>
          <a:p>
            <a:pPr marL="342900" indent="-342900">
              <a:buAutoNum type="arabicPeriod"/>
            </a:pPr>
            <a:r>
              <a:rPr lang="en-US" sz="2000"/>
              <a:t>Transport</a:t>
            </a:r>
          </a:p>
          <a:p>
            <a:pPr marL="342900" indent="-342900">
              <a:buAutoNum type="arabicPeriod"/>
            </a:pPr>
            <a:r>
              <a:rPr lang="en-US" sz="2000"/>
              <a:t>Material processing</a:t>
            </a:r>
          </a:p>
          <a:p>
            <a:pPr marL="342900" indent="-342900">
              <a:buAutoNum type="arabicPeriod"/>
            </a:pPr>
            <a:r>
              <a:rPr lang="en-US" sz="2000"/>
              <a:t>Distribution</a:t>
            </a:r>
          </a:p>
          <a:p>
            <a:endParaRPr lang="en-US"/>
          </a:p>
        </p:txBody>
      </p:sp>
      <p:sp>
        <p:nvSpPr>
          <p:cNvPr id="3" name="Slide Number Placeholder 2">
            <a:extLst>
              <a:ext uri="{FF2B5EF4-FFF2-40B4-BE49-F238E27FC236}">
                <a16:creationId xmlns:a16="http://schemas.microsoft.com/office/drawing/2014/main" id="{554F8C5A-D808-9960-1F14-77884C494D3A}"/>
              </a:ext>
            </a:extLst>
          </p:cNvPr>
          <p:cNvSpPr>
            <a:spLocks noGrp="1"/>
          </p:cNvSpPr>
          <p:nvPr>
            <p:ph type="sldNum" sz="quarter" idx="12"/>
          </p:nvPr>
        </p:nvSpPr>
        <p:spPr/>
        <p:txBody>
          <a:bodyPr/>
          <a:lstStyle/>
          <a:p>
            <a:fld id="{5EEB83C2-341F-4C28-A243-1C56DDDA54D3}" type="slidenum">
              <a:rPr lang="en-US" sz="2400" dirty="0" smtClean="0"/>
              <a:t>6</a:t>
            </a:fld>
            <a:endParaRPr lang="en-US" sz="2400"/>
          </a:p>
        </p:txBody>
      </p:sp>
      <p:sp>
        <p:nvSpPr>
          <p:cNvPr id="6" name="Google Shape;126;p16">
            <a:extLst>
              <a:ext uri="{FF2B5EF4-FFF2-40B4-BE49-F238E27FC236}">
                <a16:creationId xmlns:a16="http://schemas.microsoft.com/office/drawing/2014/main" id="{C6BDA76E-9BD1-3B62-3986-A296405536BF}"/>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7" name="Google Shape;123;p16">
            <a:extLst>
              <a:ext uri="{FF2B5EF4-FFF2-40B4-BE49-F238E27FC236}">
                <a16:creationId xmlns:a16="http://schemas.microsoft.com/office/drawing/2014/main" id="{38F42EBE-194D-F74B-7702-132B46FE4F23}"/>
              </a:ext>
            </a:extLst>
          </p:cNvPr>
          <p:cNvSpPr/>
          <p:nvPr/>
        </p:nvSpPr>
        <p:spPr>
          <a:xfrm>
            <a:off x="4096074" y="6492055"/>
            <a:ext cx="1839553" cy="242564"/>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8" name="Google Shape;123;p16">
            <a:extLst>
              <a:ext uri="{FF2B5EF4-FFF2-40B4-BE49-F238E27FC236}">
                <a16:creationId xmlns:a16="http://schemas.microsoft.com/office/drawing/2014/main" id="{A1FDC1CA-A004-59F3-FF93-BE8BEFA80B95}"/>
              </a:ext>
            </a:extLst>
          </p:cNvPr>
          <p:cNvSpPr/>
          <p:nvPr/>
        </p:nvSpPr>
        <p:spPr>
          <a:xfrm>
            <a:off x="5937958" y="6491628"/>
            <a:ext cx="1935655" cy="242991"/>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9" name="Google Shape;123;p16">
            <a:extLst>
              <a:ext uri="{FF2B5EF4-FFF2-40B4-BE49-F238E27FC236}">
                <a16:creationId xmlns:a16="http://schemas.microsoft.com/office/drawing/2014/main" id="{185FCDCE-1E45-7DEF-7FC4-81BBEA95C8F0}"/>
              </a:ext>
            </a:extLst>
          </p:cNvPr>
          <p:cNvSpPr/>
          <p:nvPr/>
        </p:nvSpPr>
        <p:spPr>
          <a:xfrm>
            <a:off x="9650668" y="6482153"/>
            <a:ext cx="1583979"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10" name="Google Shape;123;p16">
            <a:extLst>
              <a:ext uri="{FF2B5EF4-FFF2-40B4-BE49-F238E27FC236}">
                <a16:creationId xmlns:a16="http://schemas.microsoft.com/office/drawing/2014/main" id="{EE8FB1AB-4169-B44C-D0A4-4EF34A879C46}"/>
              </a:ext>
            </a:extLst>
          </p:cNvPr>
          <p:cNvSpPr/>
          <p:nvPr/>
        </p:nvSpPr>
        <p:spPr>
          <a:xfrm>
            <a:off x="7875943" y="6482153"/>
            <a:ext cx="1772395"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1" name="Google Shape;123;p16">
            <a:extLst>
              <a:ext uri="{FF2B5EF4-FFF2-40B4-BE49-F238E27FC236}">
                <a16:creationId xmlns:a16="http://schemas.microsoft.com/office/drawing/2014/main" id="{02997FE2-4887-1630-54F1-7878670E8FA8}"/>
              </a:ext>
            </a:extLst>
          </p:cNvPr>
          <p:cNvSpPr/>
          <p:nvPr/>
        </p:nvSpPr>
        <p:spPr>
          <a:xfrm>
            <a:off x="2261667" y="6482369"/>
            <a:ext cx="1832077" cy="27548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spTree>
    <p:extLst>
      <p:ext uri="{BB962C8B-B14F-4D97-AF65-F5344CB8AC3E}">
        <p14:creationId xmlns:p14="http://schemas.microsoft.com/office/powerpoint/2010/main" val="2665206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38436-1CA8-3F88-69E5-21C300300C70}"/>
              </a:ext>
            </a:extLst>
          </p:cNvPr>
          <p:cNvSpPr>
            <a:spLocks noGrp="1"/>
          </p:cNvSpPr>
          <p:nvPr>
            <p:ph type="title"/>
          </p:nvPr>
        </p:nvSpPr>
        <p:spPr>
          <a:xfrm>
            <a:off x="398972" y="-87680"/>
            <a:ext cx="11049000" cy="1161836"/>
          </a:xfrm>
        </p:spPr>
        <p:txBody>
          <a:bodyPr/>
          <a:lstStyle/>
          <a:p>
            <a:r>
              <a:rPr lang="en-US">
                <a:latin typeface="Batang"/>
                <a:ea typeface="Batang"/>
              </a:rPr>
              <a:t>Trade Table (table)</a:t>
            </a:r>
            <a:endParaRPr lang="en-US"/>
          </a:p>
        </p:txBody>
      </p:sp>
      <p:sp>
        <p:nvSpPr>
          <p:cNvPr id="3" name="Slide Number Placeholder 2">
            <a:extLst>
              <a:ext uri="{FF2B5EF4-FFF2-40B4-BE49-F238E27FC236}">
                <a16:creationId xmlns:a16="http://schemas.microsoft.com/office/drawing/2014/main" id="{2AF1B04D-69DD-FBDF-A44A-3CD2E6EFC2F1}"/>
              </a:ext>
            </a:extLst>
          </p:cNvPr>
          <p:cNvSpPr>
            <a:spLocks noGrp="1"/>
          </p:cNvSpPr>
          <p:nvPr>
            <p:ph type="sldNum" sz="quarter" idx="12"/>
          </p:nvPr>
        </p:nvSpPr>
        <p:spPr>
          <a:xfrm>
            <a:off x="11340855" y="6397103"/>
            <a:ext cx="700775" cy="365125"/>
          </a:xfrm>
        </p:spPr>
        <p:txBody>
          <a:bodyPr/>
          <a:lstStyle/>
          <a:p>
            <a:r>
              <a:rPr lang="en-US" sz="2400"/>
              <a:t>5</a:t>
            </a:r>
          </a:p>
        </p:txBody>
      </p:sp>
      <p:graphicFrame>
        <p:nvGraphicFramePr>
          <p:cNvPr id="6" name="Table 6">
            <a:extLst>
              <a:ext uri="{FF2B5EF4-FFF2-40B4-BE49-F238E27FC236}">
                <a16:creationId xmlns:a16="http://schemas.microsoft.com/office/drawing/2014/main" id="{57F74B09-BA8F-2CDE-890D-DA23BF8A7EFD}"/>
              </a:ext>
            </a:extLst>
          </p:cNvPr>
          <p:cNvGraphicFramePr>
            <a:graphicFrameLocks noGrp="1"/>
          </p:cNvGraphicFramePr>
          <p:nvPr>
            <p:extLst>
              <p:ext uri="{D42A27DB-BD31-4B8C-83A1-F6EECF244321}">
                <p14:modId xmlns:p14="http://schemas.microsoft.com/office/powerpoint/2010/main" val="1066232539"/>
              </p:ext>
            </p:extLst>
          </p:nvPr>
        </p:nvGraphicFramePr>
        <p:xfrm>
          <a:off x="594591" y="584064"/>
          <a:ext cx="11082250" cy="3017520"/>
        </p:xfrm>
        <a:graphic>
          <a:graphicData uri="http://schemas.openxmlformats.org/drawingml/2006/table">
            <a:tbl>
              <a:tblPr firstRow="1" bandRow="1">
                <a:tableStyleId>{5940675A-B579-460E-94D1-54222C63F5DA}</a:tableStyleId>
              </a:tblPr>
              <a:tblGrid>
                <a:gridCol w="5541125">
                  <a:extLst>
                    <a:ext uri="{9D8B030D-6E8A-4147-A177-3AD203B41FA5}">
                      <a16:colId xmlns:a16="http://schemas.microsoft.com/office/drawing/2014/main" val="550918884"/>
                    </a:ext>
                  </a:extLst>
                </a:gridCol>
                <a:gridCol w="5541125">
                  <a:extLst>
                    <a:ext uri="{9D8B030D-6E8A-4147-A177-3AD203B41FA5}">
                      <a16:colId xmlns:a16="http://schemas.microsoft.com/office/drawing/2014/main" val="2807850072"/>
                    </a:ext>
                  </a:extLst>
                </a:gridCol>
              </a:tblGrid>
              <a:tr h="406636">
                <a:tc>
                  <a:txBody>
                    <a:bodyPr/>
                    <a:lstStyle/>
                    <a:p>
                      <a:r>
                        <a:rPr lang="en-US" sz="2400" b="1"/>
                        <a:t>Trade:</a:t>
                      </a:r>
                    </a:p>
                  </a:txBody>
                  <a:tcPr/>
                </a:tc>
                <a:tc>
                  <a:txBody>
                    <a:bodyPr/>
                    <a:lstStyle/>
                    <a:p>
                      <a:endParaRPr lang="en-US"/>
                    </a:p>
                  </a:txBody>
                  <a:tcPr/>
                </a:tc>
                <a:extLst>
                  <a:ext uri="{0D108BD9-81ED-4DB2-BD59-A6C34878D82A}">
                    <a16:rowId xmlns:a16="http://schemas.microsoft.com/office/drawing/2014/main" val="3755847051"/>
                  </a:ext>
                </a:extLst>
              </a:tr>
              <a:tr h="327932">
                <a:tc>
                  <a:txBody>
                    <a:bodyPr/>
                    <a:lstStyle/>
                    <a:p>
                      <a:r>
                        <a:rPr lang="en-US"/>
                        <a:t>Excavation methods</a:t>
                      </a:r>
                    </a:p>
                  </a:txBody>
                  <a:tcPr>
                    <a:solidFill>
                      <a:srgbClr val="92D050"/>
                    </a:solidFill>
                  </a:tcPr>
                </a:tc>
                <a:tc>
                  <a:txBody>
                    <a:bodyPr/>
                    <a:lstStyle/>
                    <a:p>
                      <a:r>
                        <a:rPr lang="en-US"/>
                        <a:t>Dependent</a:t>
                      </a:r>
                      <a:endParaRPr lang="en-US" err="1"/>
                    </a:p>
                  </a:txBody>
                  <a:tcPr/>
                </a:tc>
                <a:extLst>
                  <a:ext uri="{0D108BD9-81ED-4DB2-BD59-A6C34878D82A}">
                    <a16:rowId xmlns:a16="http://schemas.microsoft.com/office/drawing/2014/main" val="2744615073"/>
                  </a:ext>
                </a:extLst>
              </a:tr>
              <a:tr h="327932">
                <a:tc>
                  <a:txBody>
                    <a:bodyPr/>
                    <a:lstStyle/>
                    <a:p>
                      <a:r>
                        <a:rPr lang="en-US"/>
                        <a:t>Transport</a:t>
                      </a:r>
                    </a:p>
                  </a:txBody>
                  <a:tcPr/>
                </a:tc>
                <a:tc>
                  <a:txBody>
                    <a:bodyPr/>
                    <a:lstStyle/>
                    <a:p>
                      <a:r>
                        <a:rPr lang="en-US"/>
                        <a:t>Dependent</a:t>
                      </a:r>
                      <a:endParaRPr lang="en-US" err="1"/>
                    </a:p>
                  </a:txBody>
                  <a:tcPr/>
                </a:tc>
                <a:extLst>
                  <a:ext uri="{0D108BD9-81ED-4DB2-BD59-A6C34878D82A}">
                    <a16:rowId xmlns:a16="http://schemas.microsoft.com/office/drawing/2014/main" val="2529169678"/>
                  </a:ext>
                </a:extLst>
              </a:tr>
              <a:tr h="327932">
                <a:tc>
                  <a:txBody>
                    <a:bodyPr/>
                    <a:lstStyle/>
                    <a:p>
                      <a:r>
                        <a:rPr lang="en-US"/>
                        <a:t>Processing</a:t>
                      </a:r>
                    </a:p>
                  </a:txBody>
                  <a:tcPr>
                    <a:solidFill>
                      <a:srgbClr val="92D050"/>
                    </a:solidFill>
                  </a:tcPr>
                </a:tc>
                <a:tc>
                  <a:txBody>
                    <a:bodyPr/>
                    <a:lstStyle/>
                    <a:p>
                      <a:r>
                        <a:rPr lang="en-US"/>
                        <a:t>Dependent</a:t>
                      </a:r>
                      <a:endParaRPr lang="en-US" err="1"/>
                    </a:p>
                  </a:txBody>
                  <a:tcPr/>
                </a:tc>
                <a:extLst>
                  <a:ext uri="{0D108BD9-81ED-4DB2-BD59-A6C34878D82A}">
                    <a16:rowId xmlns:a16="http://schemas.microsoft.com/office/drawing/2014/main" val="1867987083"/>
                  </a:ext>
                </a:extLst>
              </a:tr>
              <a:tr h="327932">
                <a:tc>
                  <a:txBody>
                    <a:bodyPr/>
                    <a:lstStyle/>
                    <a:p>
                      <a:pPr lvl="0">
                        <a:buNone/>
                      </a:pPr>
                      <a:r>
                        <a:rPr lang="en-US" sz="1800" b="0" i="0" u="none" strike="noStrike" noProof="0">
                          <a:latin typeface="Avenir Next LT Pro Light"/>
                        </a:rPr>
                        <a:t>Distribution</a:t>
                      </a:r>
                      <a:endParaRPr lang="en-US"/>
                    </a:p>
                  </a:txBody>
                  <a:tcPr>
                    <a:solidFill>
                      <a:srgbClr val="92D050"/>
                    </a:solidFill>
                  </a:tcPr>
                </a:tc>
                <a:tc>
                  <a:txBody>
                    <a:bodyPr/>
                    <a:lstStyle/>
                    <a:p>
                      <a:r>
                        <a:rPr lang="en-US"/>
                        <a:t>Independent</a:t>
                      </a:r>
                    </a:p>
                  </a:txBody>
                  <a:tcPr/>
                </a:tc>
                <a:extLst>
                  <a:ext uri="{0D108BD9-81ED-4DB2-BD59-A6C34878D82A}">
                    <a16:rowId xmlns:a16="http://schemas.microsoft.com/office/drawing/2014/main" val="2965430986"/>
                  </a:ext>
                </a:extLst>
              </a:tr>
              <a:tr h="327932">
                <a:tc>
                  <a:txBody>
                    <a:bodyPr/>
                    <a:lstStyle/>
                    <a:p>
                      <a:r>
                        <a:rPr lang="en-US"/>
                        <a:t>Ground Based Power</a:t>
                      </a:r>
                    </a:p>
                  </a:txBody>
                  <a:tcPr>
                    <a:solidFill>
                      <a:srgbClr val="92D050"/>
                    </a:solidFill>
                  </a:tcPr>
                </a:tc>
                <a:tc>
                  <a:txBody>
                    <a:bodyPr/>
                    <a:lstStyle/>
                    <a:p>
                      <a:r>
                        <a:rPr lang="en-US"/>
                        <a:t>Dependent</a:t>
                      </a:r>
                      <a:endParaRPr lang="en-US" err="1"/>
                    </a:p>
                  </a:txBody>
                  <a:tcPr/>
                </a:tc>
                <a:extLst>
                  <a:ext uri="{0D108BD9-81ED-4DB2-BD59-A6C34878D82A}">
                    <a16:rowId xmlns:a16="http://schemas.microsoft.com/office/drawing/2014/main" val="2913310527"/>
                  </a:ext>
                </a:extLst>
              </a:tr>
              <a:tr h="327932">
                <a:tc>
                  <a:txBody>
                    <a:bodyPr/>
                    <a:lstStyle/>
                    <a:p>
                      <a:r>
                        <a:rPr lang="en-US"/>
                        <a:t>Orbital Based Power</a:t>
                      </a:r>
                      <a:endParaRPr lang="en-US" err="1"/>
                    </a:p>
                  </a:txBody>
                  <a:tcPr>
                    <a:solidFill>
                      <a:srgbClr val="92D050"/>
                    </a:solidFill>
                  </a:tcPr>
                </a:tc>
                <a:tc>
                  <a:txBody>
                    <a:bodyPr/>
                    <a:lstStyle/>
                    <a:p>
                      <a:r>
                        <a:rPr lang="en-US"/>
                        <a:t>Dependent</a:t>
                      </a:r>
                    </a:p>
                  </a:txBody>
                  <a:tcPr/>
                </a:tc>
                <a:extLst>
                  <a:ext uri="{0D108BD9-81ED-4DB2-BD59-A6C34878D82A}">
                    <a16:rowId xmlns:a16="http://schemas.microsoft.com/office/drawing/2014/main" val="3730775117"/>
                  </a:ext>
                </a:extLst>
              </a:tr>
              <a:tr h="327932">
                <a:tc>
                  <a:txBody>
                    <a:bodyPr/>
                    <a:lstStyle/>
                    <a:p>
                      <a:pPr lvl="0">
                        <a:buNone/>
                      </a:pPr>
                      <a:r>
                        <a:rPr lang="en-US" sz="1800" b="0" i="0" u="none" strike="noStrike" noProof="0">
                          <a:latin typeface="Avenir Next LT Pro Light"/>
                        </a:rPr>
                        <a:t>Satellites &amp; Orbit Determination</a:t>
                      </a:r>
                    </a:p>
                  </a:txBody>
                  <a:tcPr>
                    <a:solidFill>
                      <a:srgbClr val="92D050"/>
                    </a:solidFill>
                  </a:tcPr>
                </a:tc>
                <a:tc>
                  <a:txBody>
                    <a:bodyPr/>
                    <a:lstStyle/>
                    <a:p>
                      <a:r>
                        <a:rPr lang="en-US"/>
                        <a:t>Independent</a:t>
                      </a:r>
                    </a:p>
                  </a:txBody>
                  <a:tcPr/>
                </a:tc>
                <a:extLst>
                  <a:ext uri="{0D108BD9-81ED-4DB2-BD59-A6C34878D82A}">
                    <a16:rowId xmlns:a16="http://schemas.microsoft.com/office/drawing/2014/main" val="3621792760"/>
                  </a:ext>
                </a:extLst>
              </a:tr>
            </a:tbl>
          </a:graphicData>
        </a:graphic>
      </p:graphicFrame>
      <p:sp>
        <p:nvSpPr>
          <p:cNvPr id="10" name="Google Shape;126;p16">
            <a:extLst>
              <a:ext uri="{FF2B5EF4-FFF2-40B4-BE49-F238E27FC236}">
                <a16:creationId xmlns:a16="http://schemas.microsoft.com/office/drawing/2014/main" id="{A192B066-CD3D-BDC6-70FA-DCD45D039D47}"/>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11" name="Google Shape;123;p16">
            <a:extLst>
              <a:ext uri="{FF2B5EF4-FFF2-40B4-BE49-F238E27FC236}">
                <a16:creationId xmlns:a16="http://schemas.microsoft.com/office/drawing/2014/main" id="{A4649210-F88D-FD7B-7FA2-731AA13E3D55}"/>
              </a:ext>
            </a:extLst>
          </p:cNvPr>
          <p:cNvSpPr/>
          <p:nvPr/>
        </p:nvSpPr>
        <p:spPr>
          <a:xfrm>
            <a:off x="4096074" y="6492055"/>
            <a:ext cx="1839553" cy="242564"/>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12" name="Google Shape;123;p16">
            <a:extLst>
              <a:ext uri="{FF2B5EF4-FFF2-40B4-BE49-F238E27FC236}">
                <a16:creationId xmlns:a16="http://schemas.microsoft.com/office/drawing/2014/main" id="{D4B3F573-0D93-CC11-6B52-5BAF032893E0}"/>
              </a:ext>
            </a:extLst>
          </p:cNvPr>
          <p:cNvSpPr/>
          <p:nvPr/>
        </p:nvSpPr>
        <p:spPr>
          <a:xfrm>
            <a:off x="5937958" y="6491628"/>
            <a:ext cx="1935655" cy="24299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13" name="Google Shape;123;p16">
            <a:extLst>
              <a:ext uri="{FF2B5EF4-FFF2-40B4-BE49-F238E27FC236}">
                <a16:creationId xmlns:a16="http://schemas.microsoft.com/office/drawing/2014/main" id="{F65F3152-A49C-4E00-3572-EE642D1A2352}"/>
              </a:ext>
            </a:extLst>
          </p:cNvPr>
          <p:cNvSpPr/>
          <p:nvPr/>
        </p:nvSpPr>
        <p:spPr>
          <a:xfrm>
            <a:off x="9646008" y="6515606"/>
            <a:ext cx="1583979"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14" name="Google Shape;123;p16">
            <a:extLst>
              <a:ext uri="{FF2B5EF4-FFF2-40B4-BE49-F238E27FC236}">
                <a16:creationId xmlns:a16="http://schemas.microsoft.com/office/drawing/2014/main" id="{776DAF75-558A-28EE-8F73-2B10D9790B75}"/>
              </a:ext>
            </a:extLst>
          </p:cNvPr>
          <p:cNvSpPr/>
          <p:nvPr/>
        </p:nvSpPr>
        <p:spPr>
          <a:xfrm>
            <a:off x="7873613" y="6503617"/>
            <a:ext cx="1772395"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5" name="Google Shape;123;p16">
            <a:extLst>
              <a:ext uri="{FF2B5EF4-FFF2-40B4-BE49-F238E27FC236}">
                <a16:creationId xmlns:a16="http://schemas.microsoft.com/office/drawing/2014/main" id="{99C10506-88F0-FCE5-8A5C-7650E68453A8}"/>
              </a:ext>
            </a:extLst>
          </p:cNvPr>
          <p:cNvSpPr/>
          <p:nvPr/>
        </p:nvSpPr>
        <p:spPr>
          <a:xfrm>
            <a:off x="2261667" y="6482369"/>
            <a:ext cx="1832077" cy="27548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graphicFrame>
        <p:nvGraphicFramePr>
          <p:cNvPr id="4" name="Table 4">
            <a:extLst>
              <a:ext uri="{FF2B5EF4-FFF2-40B4-BE49-F238E27FC236}">
                <a16:creationId xmlns:a16="http://schemas.microsoft.com/office/drawing/2014/main" id="{516C9343-2F1C-7F4E-9762-4E3FEBD382B3}"/>
              </a:ext>
            </a:extLst>
          </p:cNvPr>
          <p:cNvGraphicFramePr>
            <a:graphicFrameLocks noGrp="1"/>
          </p:cNvGraphicFramePr>
          <p:nvPr>
            <p:extLst>
              <p:ext uri="{D42A27DB-BD31-4B8C-83A1-F6EECF244321}">
                <p14:modId xmlns:p14="http://schemas.microsoft.com/office/powerpoint/2010/main" val="1500013740"/>
              </p:ext>
            </p:extLst>
          </p:nvPr>
        </p:nvGraphicFramePr>
        <p:xfrm>
          <a:off x="591589" y="3620285"/>
          <a:ext cx="11098380" cy="2595880"/>
        </p:xfrm>
        <a:graphic>
          <a:graphicData uri="http://schemas.openxmlformats.org/drawingml/2006/table">
            <a:tbl>
              <a:tblPr firstRow="1" bandRow="1">
                <a:tableStyleId>{5940675A-B579-460E-94D1-54222C63F5DA}</a:tableStyleId>
              </a:tblPr>
              <a:tblGrid>
                <a:gridCol w="5549190">
                  <a:extLst>
                    <a:ext uri="{9D8B030D-6E8A-4147-A177-3AD203B41FA5}">
                      <a16:colId xmlns:a16="http://schemas.microsoft.com/office/drawing/2014/main" val="2806706873"/>
                    </a:ext>
                  </a:extLst>
                </a:gridCol>
                <a:gridCol w="5549190">
                  <a:extLst>
                    <a:ext uri="{9D8B030D-6E8A-4147-A177-3AD203B41FA5}">
                      <a16:colId xmlns:a16="http://schemas.microsoft.com/office/drawing/2014/main" val="2130160583"/>
                    </a:ext>
                  </a:extLst>
                </a:gridCol>
              </a:tblGrid>
              <a:tr h="370840">
                <a:tc>
                  <a:txBody>
                    <a:bodyPr/>
                    <a:lstStyle/>
                    <a:p>
                      <a:r>
                        <a:rPr lang="en-US"/>
                        <a:t>Solar Arrays</a:t>
                      </a:r>
                    </a:p>
                  </a:txBody>
                  <a:tcPr>
                    <a:solidFill>
                      <a:srgbClr val="92D050"/>
                    </a:solidFill>
                  </a:tcPr>
                </a:tc>
                <a:tc>
                  <a:txBody>
                    <a:bodyPr/>
                    <a:lstStyle/>
                    <a:p>
                      <a:r>
                        <a:rPr lang="en-US"/>
                        <a:t>Dependent</a:t>
                      </a:r>
                    </a:p>
                  </a:txBody>
                  <a:tcPr/>
                </a:tc>
                <a:extLst>
                  <a:ext uri="{0D108BD9-81ED-4DB2-BD59-A6C34878D82A}">
                    <a16:rowId xmlns:a16="http://schemas.microsoft.com/office/drawing/2014/main" val="4140242381"/>
                  </a:ext>
                </a:extLst>
              </a:tr>
              <a:tr h="370840">
                <a:tc>
                  <a:txBody>
                    <a:bodyPr/>
                    <a:lstStyle/>
                    <a:p>
                      <a:r>
                        <a:rPr lang="en-US"/>
                        <a:t>Beaming Method</a:t>
                      </a:r>
                    </a:p>
                  </a:txBody>
                  <a:tcPr/>
                </a:tc>
                <a:tc>
                  <a:txBody>
                    <a:bodyPr/>
                    <a:lstStyle/>
                    <a:p>
                      <a:r>
                        <a:rPr lang="en-US"/>
                        <a:t>TBD</a:t>
                      </a:r>
                    </a:p>
                  </a:txBody>
                  <a:tcPr/>
                </a:tc>
                <a:extLst>
                  <a:ext uri="{0D108BD9-81ED-4DB2-BD59-A6C34878D82A}">
                    <a16:rowId xmlns:a16="http://schemas.microsoft.com/office/drawing/2014/main" val="3169269167"/>
                  </a:ext>
                </a:extLst>
              </a:tr>
              <a:tr h="370840">
                <a:tc>
                  <a:txBody>
                    <a:bodyPr/>
                    <a:lstStyle/>
                    <a:p>
                      <a:r>
                        <a:rPr lang="en-US"/>
                        <a:t>Materials</a:t>
                      </a:r>
                    </a:p>
                  </a:txBody>
                  <a:tcPr/>
                </a:tc>
                <a:tc>
                  <a:txBody>
                    <a:bodyPr/>
                    <a:lstStyle/>
                    <a:p>
                      <a:r>
                        <a:rPr lang="en-US"/>
                        <a:t>Independent</a:t>
                      </a:r>
                    </a:p>
                  </a:txBody>
                  <a:tcPr/>
                </a:tc>
                <a:extLst>
                  <a:ext uri="{0D108BD9-81ED-4DB2-BD59-A6C34878D82A}">
                    <a16:rowId xmlns:a16="http://schemas.microsoft.com/office/drawing/2014/main" val="102464093"/>
                  </a:ext>
                </a:extLst>
              </a:tr>
              <a:tr h="370840">
                <a:tc>
                  <a:txBody>
                    <a:bodyPr/>
                    <a:lstStyle/>
                    <a:p>
                      <a:r>
                        <a:rPr lang="en-US"/>
                        <a:t>Pressure Vessels</a:t>
                      </a:r>
                    </a:p>
                  </a:txBody>
                  <a:tcPr/>
                </a:tc>
                <a:tc>
                  <a:txBody>
                    <a:bodyPr/>
                    <a:lstStyle/>
                    <a:p>
                      <a:r>
                        <a:rPr lang="en-US"/>
                        <a:t>Dependent</a:t>
                      </a:r>
                    </a:p>
                  </a:txBody>
                  <a:tcPr/>
                </a:tc>
                <a:extLst>
                  <a:ext uri="{0D108BD9-81ED-4DB2-BD59-A6C34878D82A}">
                    <a16:rowId xmlns:a16="http://schemas.microsoft.com/office/drawing/2014/main" val="1039913200"/>
                  </a:ext>
                </a:extLst>
              </a:tr>
              <a:tr h="370840">
                <a:tc>
                  <a:txBody>
                    <a:bodyPr/>
                    <a:lstStyle/>
                    <a:p>
                      <a:r>
                        <a:rPr lang="en-US"/>
                        <a:t>Remote Sensing</a:t>
                      </a:r>
                    </a:p>
                  </a:txBody>
                  <a:tcPr/>
                </a:tc>
                <a:tc>
                  <a:txBody>
                    <a:bodyPr/>
                    <a:lstStyle/>
                    <a:p>
                      <a:r>
                        <a:rPr lang="en-US"/>
                        <a:t>Dependent</a:t>
                      </a:r>
                    </a:p>
                  </a:txBody>
                  <a:tcPr/>
                </a:tc>
                <a:extLst>
                  <a:ext uri="{0D108BD9-81ED-4DB2-BD59-A6C34878D82A}">
                    <a16:rowId xmlns:a16="http://schemas.microsoft.com/office/drawing/2014/main" val="1787075253"/>
                  </a:ext>
                </a:extLst>
              </a:tr>
              <a:tr h="370840">
                <a:tc>
                  <a:txBody>
                    <a:bodyPr/>
                    <a:lstStyle/>
                    <a:p>
                      <a:r>
                        <a:rPr lang="en-US"/>
                        <a:t>Resource/Mineral Evaluation</a:t>
                      </a:r>
                    </a:p>
                  </a:txBody>
                  <a:tcPr>
                    <a:solidFill>
                      <a:srgbClr val="92D050"/>
                    </a:solidFill>
                  </a:tcPr>
                </a:tc>
                <a:tc>
                  <a:txBody>
                    <a:bodyPr/>
                    <a:lstStyle/>
                    <a:p>
                      <a:r>
                        <a:rPr lang="en-US"/>
                        <a:t>Independent</a:t>
                      </a:r>
                    </a:p>
                  </a:txBody>
                  <a:tcPr/>
                </a:tc>
                <a:extLst>
                  <a:ext uri="{0D108BD9-81ED-4DB2-BD59-A6C34878D82A}">
                    <a16:rowId xmlns:a16="http://schemas.microsoft.com/office/drawing/2014/main" val="2534866306"/>
                  </a:ext>
                </a:extLst>
              </a:tr>
              <a:tr h="370840">
                <a:tc>
                  <a:txBody>
                    <a:bodyPr/>
                    <a:lstStyle/>
                    <a:p>
                      <a:r>
                        <a:rPr lang="en-US"/>
                        <a:t>Batteries</a:t>
                      </a:r>
                    </a:p>
                  </a:txBody>
                  <a:tcPr>
                    <a:solidFill>
                      <a:srgbClr val="92D050"/>
                    </a:solidFill>
                  </a:tcPr>
                </a:tc>
                <a:tc>
                  <a:txBody>
                    <a:bodyPr/>
                    <a:lstStyle/>
                    <a:p>
                      <a:r>
                        <a:rPr lang="en-US"/>
                        <a:t>Dependent</a:t>
                      </a:r>
                    </a:p>
                  </a:txBody>
                  <a:tcPr/>
                </a:tc>
                <a:extLst>
                  <a:ext uri="{0D108BD9-81ED-4DB2-BD59-A6C34878D82A}">
                    <a16:rowId xmlns:a16="http://schemas.microsoft.com/office/drawing/2014/main" val="690112334"/>
                  </a:ext>
                </a:extLst>
              </a:tr>
            </a:tbl>
          </a:graphicData>
        </a:graphic>
      </p:graphicFrame>
    </p:spTree>
    <p:extLst>
      <p:ext uri="{BB962C8B-B14F-4D97-AF65-F5344CB8AC3E}">
        <p14:creationId xmlns:p14="http://schemas.microsoft.com/office/powerpoint/2010/main" val="3802187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40B1B-BE7C-0CED-2CAF-7AAB4333FCDE}"/>
              </a:ext>
            </a:extLst>
          </p:cNvPr>
          <p:cNvSpPr>
            <a:spLocks noGrp="1"/>
          </p:cNvSpPr>
          <p:nvPr>
            <p:ph type="title" idx="4294967295"/>
          </p:nvPr>
        </p:nvSpPr>
        <p:spPr>
          <a:xfrm>
            <a:off x="0" y="-229333"/>
            <a:ext cx="11049000" cy="1084263"/>
          </a:xfrm>
        </p:spPr>
        <p:txBody>
          <a:bodyPr/>
          <a:lstStyle/>
          <a:p>
            <a:r>
              <a:rPr lang="en-US">
                <a:latin typeface="Batang"/>
                <a:ea typeface="Batang"/>
              </a:rPr>
              <a:t>Functional Block Diagram</a:t>
            </a:r>
            <a:endParaRPr lang="en-US"/>
          </a:p>
        </p:txBody>
      </p:sp>
      <p:sp>
        <p:nvSpPr>
          <p:cNvPr id="3" name="Slide Number Placeholder 2">
            <a:extLst>
              <a:ext uri="{FF2B5EF4-FFF2-40B4-BE49-F238E27FC236}">
                <a16:creationId xmlns:a16="http://schemas.microsoft.com/office/drawing/2014/main" id="{C6ED4489-E5CB-34EE-2545-45F6AA6FAAC9}"/>
              </a:ext>
            </a:extLst>
          </p:cNvPr>
          <p:cNvSpPr>
            <a:spLocks noGrp="1"/>
          </p:cNvSpPr>
          <p:nvPr>
            <p:ph type="sldNum" sz="quarter" idx="12"/>
          </p:nvPr>
        </p:nvSpPr>
        <p:spPr>
          <a:xfrm>
            <a:off x="11312100" y="6468990"/>
            <a:ext cx="700775" cy="365125"/>
          </a:xfrm>
        </p:spPr>
        <p:txBody>
          <a:bodyPr/>
          <a:lstStyle/>
          <a:p>
            <a:r>
              <a:rPr lang="en-US" sz="2400"/>
              <a:t>6</a:t>
            </a:r>
          </a:p>
        </p:txBody>
      </p:sp>
      <p:pic>
        <p:nvPicPr>
          <p:cNvPr id="4" name="Picture 4" descr="Diagram&#10;&#10;Description automatically generated">
            <a:extLst>
              <a:ext uri="{FF2B5EF4-FFF2-40B4-BE49-F238E27FC236}">
                <a16:creationId xmlns:a16="http://schemas.microsoft.com/office/drawing/2014/main" id="{11708899-A15B-FB12-3E28-95442416BF4F}"/>
              </a:ext>
            </a:extLst>
          </p:cNvPr>
          <p:cNvPicPr>
            <a:picLocks noChangeAspect="1"/>
          </p:cNvPicPr>
          <p:nvPr/>
        </p:nvPicPr>
        <p:blipFill>
          <a:blip r:embed="rId3"/>
          <a:stretch>
            <a:fillRect/>
          </a:stretch>
        </p:blipFill>
        <p:spPr>
          <a:xfrm>
            <a:off x="763519" y="571836"/>
            <a:ext cx="10664961" cy="5863700"/>
          </a:xfrm>
          <a:prstGeom prst="rect">
            <a:avLst/>
          </a:prstGeom>
        </p:spPr>
      </p:pic>
      <p:sp>
        <p:nvSpPr>
          <p:cNvPr id="5" name="Google Shape;126;p16">
            <a:extLst>
              <a:ext uri="{FF2B5EF4-FFF2-40B4-BE49-F238E27FC236}">
                <a16:creationId xmlns:a16="http://schemas.microsoft.com/office/drawing/2014/main" id="{E8440F28-F8D9-3415-810A-FCA5A2F77640}"/>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6" name="Google Shape;123;p16">
            <a:extLst>
              <a:ext uri="{FF2B5EF4-FFF2-40B4-BE49-F238E27FC236}">
                <a16:creationId xmlns:a16="http://schemas.microsoft.com/office/drawing/2014/main" id="{11724530-3AB4-4A11-4A19-2DA4FCE7D150}"/>
              </a:ext>
            </a:extLst>
          </p:cNvPr>
          <p:cNvSpPr/>
          <p:nvPr/>
        </p:nvSpPr>
        <p:spPr>
          <a:xfrm>
            <a:off x="4096074" y="6492055"/>
            <a:ext cx="1839553" cy="242564"/>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7" name="Google Shape;123;p16">
            <a:extLst>
              <a:ext uri="{FF2B5EF4-FFF2-40B4-BE49-F238E27FC236}">
                <a16:creationId xmlns:a16="http://schemas.microsoft.com/office/drawing/2014/main" id="{E71CD2F3-9FB4-B310-8549-666D7AA9613E}"/>
              </a:ext>
            </a:extLst>
          </p:cNvPr>
          <p:cNvSpPr/>
          <p:nvPr/>
        </p:nvSpPr>
        <p:spPr>
          <a:xfrm>
            <a:off x="5937958" y="6491628"/>
            <a:ext cx="1935655" cy="24299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8" name="Google Shape;123;p16">
            <a:extLst>
              <a:ext uri="{FF2B5EF4-FFF2-40B4-BE49-F238E27FC236}">
                <a16:creationId xmlns:a16="http://schemas.microsoft.com/office/drawing/2014/main" id="{362C69ED-EC79-3990-B342-8456088DA7AA}"/>
              </a:ext>
            </a:extLst>
          </p:cNvPr>
          <p:cNvSpPr/>
          <p:nvPr/>
        </p:nvSpPr>
        <p:spPr>
          <a:xfrm>
            <a:off x="9650668" y="6482153"/>
            <a:ext cx="1583979" cy="219012"/>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9" name="Google Shape;123;p16">
            <a:extLst>
              <a:ext uri="{FF2B5EF4-FFF2-40B4-BE49-F238E27FC236}">
                <a16:creationId xmlns:a16="http://schemas.microsoft.com/office/drawing/2014/main" id="{BCEE0120-699C-F4C7-0408-B422FD50F2FD}"/>
              </a:ext>
            </a:extLst>
          </p:cNvPr>
          <p:cNvSpPr/>
          <p:nvPr/>
        </p:nvSpPr>
        <p:spPr>
          <a:xfrm>
            <a:off x="7875943" y="6482153"/>
            <a:ext cx="1772395" cy="219012"/>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0" name="Google Shape;123;p16">
            <a:extLst>
              <a:ext uri="{FF2B5EF4-FFF2-40B4-BE49-F238E27FC236}">
                <a16:creationId xmlns:a16="http://schemas.microsoft.com/office/drawing/2014/main" id="{7130A22D-A3C9-C558-0381-182E593FBAAC}"/>
              </a:ext>
            </a:extLst>
          </p:cNvPr>
          <p:cNvSpPr/>
          <p:nvPr/>
        </p:nvSpPr>
        <p:spPr>
          <a:xfrm>
            <a:off x="2261667" y="6482369"/>
            <a:ext cx="1832077" cy="27548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spTree>
    <p:extLst>
      <p:ext uri="{BB962C8B-B14F-4D97-AF65-F5344CB8AC3E}">
        <p14:creationId xmlns:p14="http://schemas.microsoft.com/office/powerpoint/2010/main" val="2213501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F875-1171-1499-665F-7515EBD1EAA1}"/>
              </a:ext>
            </a:extLst>
          </p:cNvPr>
          <p:cNvSpPr>
            <a:spLocks noGrp="1"/>
          </p:cNvSpPr>
          <p:nvPr>
            <p:ph type="title"/>
          </p:nvPr>
        </p:nvSpPr>
        <p:spPr/>
        <p:txBody>
          <a:bodyPr/>
          <a:lstStyle/>
          <a:p>
            <a:r>
              <a:rPr lang="en-US">
                <a:latin typeface="Batang"/>
                <a:ea typeface="Batang"/>
              </a:rPr>
              <a:t>Critical Project Elements - Technical</a:t>
            </a:r>
            <a:endParaRPr lang="en-US"/>
          </a:p>
        </p:txBody>
      </p:sp>
      <p:graphicFrame>
        <p:nvGraphicFramePr>
          <p:cNvPr id="5" name="Table 5">
            <a:extLst>
              <a:ext uri="{FF2B5EF4-FFF2-40B4-BE49-F238E27FC236}">
                <a16:creationId xmlns:a16="http://schemas.microsoft.com/office/drawing/2014/main" id="{2570AAAB-C5EA-B91B-70B2-1071B498ED8F}"/>
              </a:ext>
            </a:extLst>
          </p:cNvPr>
          <p:cNvGraphicFramePr>
            <a:graphicFrameLocks noGrp="1"/>
          </p:cNvGraphicFramePr>
          <p:nvPr>
            <p:ph idx="1"/>
            <p:extLst>
              <p:ext uri="{D42A27DB-BD31-4B8C-83A1-F6EECF244321}">
                <p14:modId xmlns:p14="http://schemas.microsoft.com/office/powerpoint/2010/main" val="3732432101"/>
              </p:ext>
            </p:extLst>
          </p:nvPr>
        </p:nvGraphicFramePr>
        <p:xfrm>
          <a:off x="571500" y="2076450"/>
          <a:ext cx="11060112" cy="3931920"/>
        </p:xfrm>
        <a:graphic>
          <a:graphicData uri="http://schemas.openxmlformats.org/drawingml/2006/table">
            <a:tbl>
              <a:tblPr firstRow="1" bandRow="1">
                <a:tableStyleId>{D27102A9-8310-4765-A935-A1911B00CA55}</a:tableStyleId>
              </a:tblPr>
              <a:tblGrid>
                <a:gridCol w="5530056">
                  <a:extLst>
                    <a:ext uri="{9D8B030D-6E8A-4147-A177-3AD203B41FA5}">
                      <a16:colId xmlns:a16="http://schemas.microsoft.com/office/drawing/2014/main" val="1160151650"/>
                    </a:ext>
                  </a:extLst>
                </a:gridCol>
                <a:gridCol w="5530056">
                  <a:extLst>
                    <a:ext uri="{9D8B030D-6E8A-4147-A177-3AD203B41FA5}">
                      <a16:colId xmlns:a16="http://schemas.microsoft.com/office/drawing/2014/main" val="3336916422"/>
                    </a:ext>
                  </a:extLst>
                </a:gridCol>
              </a:tblGrid>
              <a:tr h="365342">
                <a:tc>
                  <a:txBody>
                    <a:bodyPr/>
                    <a:lstStyle/>
                    <a:p>
                      <a:r>
                        <a:rPr lang="en-US"/>
                        <a:t>CPE</a:t>
                      </a:r>
                    </a:p>
                  </a:txBody>
                  <a:tcPr>
                    <a:lnL w="12700">
                      <a:solidFill>
                        <a:schemeClr val="tx1"/>
                      </a:solidFill>
                    </a:lnL>
                    <a:lnR w="12700">
                      <a:solidFill>
                        <a:schemeClr val="tx1"/>
                      </a:solidFill>
                    </a:lnR>
                  </a:tcPr>
                </a:tc>
                <a:tc>
                  <a:txBody>
                    <a:bodyPr/>
                    <a:lstStyle/>
                    <a:p>
                      <a:r>
                        <a:rPr lang="en-US"/>
                        <a:t>Description</a:t>
                      </a:r>
                    </a:p>
                  </a:txBody>
                  <a:tcPr>
                    <a:lnL w="12700">
                      <a:solidFill>
                        <a:schemeClr val="tx1"/>
                      </a:solidFill>
                    </a:lnL>
                    <a:lnR w="12700">
                      <a:solidFill>
                        <a:schemeClr val="tx1"/>
                      </a:solidFill>
                    </a:lnR>
                  </a:tcPr>
                </a:tc>
                <a:extLst>
                  <a:ext uri="{0D108BD9-81ED-4DB2-BD59-A6C34878D82A}">
                    <a16:rowId xmlns:a16="http://schemas.microsoft.com/office/drawing/2014/main" val="2371615478"/>
                  </a:ext>
                </a:extLst>
              </a:tr>
              <a:tr h="907056">
                <a:tc>
                  <a:txBody>
                    <a:bodyPr/>
                    <a:lstStyle/>
                    <a:p>
                      <a:r>
                        <a:rPr lang="en-US"/>
                        <a:t>Fuel Mining, Processing, and Storage System</a:t>
                      </a:r>
                    </a:p>
                  </a:txBody>
                  <a:tcPr>
                    <a:lnL w="12700">
                      <a:solidFill>
                        <a:schemeClr val="tx1"/>
                      </a:solidFill>
                    </a:lnL>
                    <a:lnR w="12700" cap="flat" cmpd="sng" algn="ctr">
                      <a:solidFill>
                        <a:schemeClr val="tx1"/>
                      </a:solidFill>
                      <a:prstDash val="solid"/>
                      <a:round/>
                      <a:headEnd type="none" w="med" len="med"/>
                      <a:tailEnd type="none" w="med" len="med"/>
                    </a:lnR>
                  </a:tcPr>
                </a:tc>
                <a:tc>
                  <a:txBody>
                    <a:bodyPr/>
                    <a:lstStyle/>
                    <a:p>
                      <a:pPr marL="285750" indent="-285750">
                        <a:buFont typeface="Arial"/>
                        <a:buChar char="•"/>
                      </a:pPr>
                      <a:r>
                        <a:rPr lang="en-US"/>
                        <a:t>Mining system for collecting fuel resources</a:t>
                      </a:r>
                    </a:p>
                    <a:p>
                      <a:pPr marL="285750" lvl="0" indent="-285750">
                        <a:buFont typeface="Arial"/>
                        <a:buChar char="•"/>
                      </a:pPr>
                      <a:r>
                        <a:rPr lang="en-US"/>
                        <a:t>Transportation system to move to primary facility</a:t>
                      </a:r>
                    </a:p>
                    <a:p>
                      <a:pPr marL="285750" lvl="0" indent="-285750">
                        <a:buFont typeface="Arial"/>
                        <a:buChar char="•"/>
                      </a:pPr>
                      <a:r>
                        <a:rPr lang="en-US"/>
                        <a:t>Processing system to turn into desired products</a:t>
                      </a:r>
                    </a:p>
                    <a:p>
                      <a:pPr marL="285750" lvl="0" indent="-285750">
                        <a:buFont typeface="Arial"/>
                        <a:buChar char="•"/>
                      </a:pPr>
                      <a:r>
                        <a:rPr lang="en-US"/>
                        <a:t>Storage system for product</a:t>
                      </a:r>
                    </a:p>
                    <a:p>
                      <a:pPr marL="285750" lvl="0" indent="-285750">
                        <a:buFont typeface="Arial"/>
                        <a:buChar char="•"/>
                      </a:pPr>
                      <a:r>
                        <a:rPr lang="en-US"/>
                        <a:t>Method of distribution to customers</a:t>
                      </a:r>
                    </a:p>
                  </a:txBody>
                  <a:tcPr>
                    <a:lnL w="12700" cap="flat" cmpd="sng" algn="ctr">
                      <a:solidFill>
                        <a:schemeClr val="tx1"/>
                      </a:solidFill>
                      <a:prstDash val="solid"/>
                      <a:round/>
                      <a:headEnd type="none" w="med" len="med"/>
                      <a:tailEnd type="none" w="med" len="med"/>
                    </a:lnL>
                    <a:lnR w="12700">
                      <a:solidFill>
                        <a:schemeClr val="tx1"/>
                      </a:solidFill>
                    </a:lnR>
                  </a:tcPr>
                </a:tc>
                <a:extLst>
                  <a:ext uri="{0D108BD9-81ED-4DB2-BD59-A6C34878D82A}">
                    <a16:rowId xmlns:a16="http://schemas.microsoft.com/office/drawing/2014/main" val="1205680297"/>
                  </a:ext>
                </a:extLst>
              </a:tr>
              <a:tr h="907056">
                <a:tc>
                  <a:txBody>
                    <a:bodyPr/>
                    <a:lstStyle/>
                    <a:p>
                      <a:r>
                        <a:rPr lang="en-US"/>
                        <a:t>Space Based Power System</a:t>
                      </a:r>
                    </a:p>
                  </a:txBody>
                  <a:tcPr>
                    <a:lnL w="12700">
                      <a:solidFill>
                        <a:schemeClr val="tx1"/>
                      </a:solidFill>
                    </a:lnL>
                    <a:lnR w="12700">
                      <a:solidFill>
                        <a:schemeClr val="tx1"/>
                      </a:solidFill>
                    </a:lnR>
                  </a:tcPr>
                </a:tc>
                <a:tc>
                  <a:txBody>
                    <a:bodyPr/>
                    <a:lstStyle/>
                    <a:p>
                      <a:pPr marL="285750" indent="-285750">
                        <a:buFont typeface="Arial"/>
                        <a:buChar char="•"/>
                      </a:pPr>
                      <a:r>
                        <a:rPr lang="en-US"/>
                        <a:t>Power collection</a:t>
                      </a:r>
                    </a:p>
                    <a:p>
                      <a:pPr marL="285750" lvl="0" indent="-285750">
                        <a:buFont typeface="Arial"/>
                        <a:buChar char="•"/>
                      </a:pPr>
                      <a:r>
                        <a:rPr lang="en-US"/>
                        <a:t>Power storage</a:t>
                      </a:r>
                    </a:p>
                    <a:p>
                      <a:pPr marL="285750" lvl="0" indent="-285750">
                        <a:buFont typeface="Arial"/>
                        <a:buChar char="•"/>
                      </a:pPr>
                      <a:r>
                        <a:rPr lang="en-US"/>
                        <a:t>Power transmission to other systems</a:t>
                      </a:r>
                    </a:p>
                  </a:txBody>
                  <a:tcPr>
                    <a:lnL w="12700">
                      <a:solidFill>
                        <a:schemeClr val="tx1"/>
                      </a:solidFill>
                    </a:lnL>
                    <a:lnR w="12700">
                      <a:solidFill>
                        <a:schemeClr val="tx1"/>
                      </a:solidFill>
                    </a:lnR>
                  </a:tcPr>
                </a:tc>
                <a:extLst>
                  <a:ext uri="{0D108BD9-81ED-4DB2-BD59-A6C34878D82A}">
                    <a16:rowId xmlns:a16="http://schemas.microsoft.com/office/drawing/2014/main" val="216465132"/>
                  </a:ext>
                </a:extLst>
              </a:tr>
              <a:tr h="907056">
                <a:tc>
                  <a:txBody>
                    <a:bodyPr/>
                    <a:lstStyle/>
                    <a:p>
                      <a:r>
                        <a:rPr lang="en-US"/>
                        <a:t>Multi-level Objective Analysis</a:t>
                      </a:r>
                    </a:p>
                  </a:txBody>
                  <a:tcPr>
                    <a:lnL w="12700">
                      <a:solidFill>
                        <a:schemeClr val="tx1"/>
                      </a:solidFill>
                    </a:lnL>
                    <a:lnR w="12700">
                      <a:solidFill>
                        <a:schemeClr val="tx1"/>
                      </a:solidFill>
                    </a:lnR>
                  </a:tcPr>
                </a:tc>
                <a:tc>
                  <a:txBody>
                    <a:bodyPr/>
                    <a:lstStyle/>
                    <a:p>
                      <a:pPr marL="285750" indent="-285750">
                        <a:buFont typeface="Arial"/>
                        <a:buChar char="•"/>
                      </a:pPr>
                      <a:r>
                        <a:rPr lang="en-US"/>
                        <a:t>Model inputs, outputs, constraints</a:t>
                      </a:r>
                    </a:p>
                    <a:p>
                      <a:pPr marL="285750" lvl="0" indent="-285750">
                        <a:buFont typeface="Arial"/>
                        <a:buChar char="•"/>
                      </a:pPr>
                      <a:r>
                        <a:rPr lang="en-US"/>
                        <a:t>Verify success for each sub-system</a:t>
                      </a:r>
                    </a:p>
                    <a:p>
                      <a:pPr marL="285750" lvl="0" indent="-285750">
                        <a:buFont typeface="Arial"/>
                        <a:buChar char="•"/>
                      </a:pPr>
                      <a:r>
                        <a:rPr lang="en-US"/>
                        <a:t>Power, cost, location, communication, risk management, efficiency</a:t>
                      </a:r>
                    </a:p>
                  </a:txBody>
                  <a:tcPr>
                    <a:lnL w="12700">
                      <a:solidFill>
                        <a:schemeClr val="tx1"/>
                      </a:solidFill>
                    </a:lnL>
                    <a:lnR w="12700">
                      <a:solidFill>
                        <a:schemeClr val="tx1"/>
                      </a:solidFill>
                    </a:lnR>
                  </a:tcPr>
                </a:tc>
                <a:extLst>
                  <a:ext uri="{0D108BD9-81ED-4DB2-BD59-A6C34878D82A}">
                    <a16:rowId xmlns:a16="http://schemas.microsoft.com/office/drawing/2014/main" val="2987675294"/>
                  </a:ext>
                </a:extLst>
              </a:tr>
            </a:tbl>
          </a:graphicData>
        </a:graphic>
      </p:graphicFrame>
      <p:sp>
        <p:nvSpPr>
          <p:cNvPr id="3" name="Slide Number Placeholder 2">
            <a:extLst>
              <a:ext uri="{FF2B5EF4-FFF2-40B4-BE49-F238E27FC236}">
                <a16:creationId xmlns:a16="http://schemas.microsoft.com/office/drawing/2014/main" id="{2F096F4B-8927-B35F-95CC-A1970F8B94C2}"/>
              </a:ext>
            </a:extLst>
          </p:cNvPr>
          <p:cNvSpPr>
            <a:spLocks noGrp="1"/>
          </p:cNvSpPr>
          <p:nvPr>
            <p:ph type="sldNum" sz="quarter" idx="12"/>
          </p:nvPr>
        </p:nvSpPr>
        <p:spPr>
          <a:xfrm>
            <a:off x="11024553" y="6439967"/>
            <a:ext cx="700775" cy="365125"/>
          </a:xfrm>
        </p:spPr>
        <p:txBody>
          <a:bodyPr/>
          <a:lstStyle/>
          <a:p>
            <a:fld id="{5EEB83C2-341F-4C28-A243-1C56DDDA54D3}" type="slidenum">
              <a:rPr lang="en-US" sz="2400" dirty="0" smtClean="0"/>
              <a:t>9</a:t>
            </a:fld>
            <a:endParaRPr lang="en-US" sz="2400"/>
          </a:p>
        </p:txBody>
      </p:sp>
      <p:sp>
        <p:nvSpPr>
          <p:cNvPr id="4" name="Google Shape;126;p16">
            <a:extLst>
              <a:ext uri="{FF2B5EF4-FFF2-40B4-BE49-F238E27FC236}">
                <a16:creationId xmlns:a16="http://schemas.microsoft.com/office/drawing/2014/main" id="{BC1F5019-D686-D6CC-0F58-5B7296D8B3AD}"/>
              </a:ext>
            </a:extLst>
          </p:cNvPr>
          <p:cNvSpPr/>
          <p:nvPr/>
        </p:nvSpPr>
        <p:spPr>
          <a:xfrm>
            <a:off x="607623" y="6514856"/>
            <a:ext cx="1678200" cy="243000"/>
          </a:xfrm>
          <a:prstGeom prst="homePlate">
            <a:avLst>
              <a:gd name="adj"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Definition</a:t>
            </a:r>
          </a:p>
        </p:txBody>
      </p:sp>
      <p:sp>
        <p:nvSpPr>
          <p:cNvPr id="6" name="Google Shape;123;p16">
            <a:extLst>
              <a:ext uri="{FF2B5EF4-FFF2-40B4-BE49-F238E27FC236}">
                <a16:creationId xmlns:a16="http://schemas.microsoft.com/office/drawing/2014/main" id="{BC7DFCD6-8F00-024B-1FAC-3D81196E9622}"/>
              </a:ext>
            </a:extLst>
          </p:cNvPr>
          <p:cNvSpPr/>
          <p:nvPr/>
        </p:nvSpPr>
        <p:spPr>
          <a:xfrm>
            <a:off x="4096074" y="6492055"/>
            <a:ext cx="1839553" cy="242564"/>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CONOPS</a:t>
            </a:r>
            <a:endParaRPr sz="1200"/>
          </a:p>
        </p:txBody>
      </p:sp>
      <p:sp>
        <p:nvSpPr>
          <p:cNvPr id="7" name="Google Shape;123;p16">
            <a:extLst>
              <a:ext uri="{FF2B5EF4-FFF2-40B4-BE49-F238E27FC236}">
                <a16:creationId xmlns:a16="http://schemas.microsoft.com/office/drawing/2014/main" id="{E452E8DC-893D-D3D8-B352-2B201AA18DF4}"/>
              </a:ext>
            </a:extLst>
          </p:cNvPr>
          <p:cNvSpPr/>
          <p:nvPr/>
        </p:nvSpPr>
        <p:spPr>
          <a:xfrm>
            <a:off x="5937958" y="6491628"/>
            <a:ext cx="1935655" cy="242991"/>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Trade Table</a:t>
            </a:r>
            <a:endParaRPr sz="1200"/>
          </a:p>
        </p:txBody>
      </p:sp>
      <p:sp>
        <p:nvSpPr>
          <p:cNvPr id="8" name="Google Shape;123;p16">
            <a:extLst>
              <a:ext uri="{FF2B5EF4-FFF2-40B4-BE49-F238E27FC236}">
                <a16:creationId xmlns:a16="http://schemas.microsoft.com/office/drawing/2014/main" id="{180B0908-74C4-8863-DDB0-71B801262C84}"/>
              </a:ext>
            </a:extLst>
          </p:cNvPr>
          <p:cNvSpPr/>
          <p:nvPr/>
        </p:nvSpPr>
        <p:spPr>
          <a:xfrm>
            <a:off x="9650668" y="6482153"/>
            <a:ext cx="1583979" cy="219012"/>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CPEs</a:t>
            </a:r>
            <a:endParaRPr sz="1200"/>
          </a:p>
        </p:txBody>
      </p:sp>
      <p:sp>
        <p:nvSpPr>
          <p:cNvPr id="9" name="Google Shape;123;p16">
            <a:extLst>
              <a:ext uri="{FF2B5EF4-FFF2-40B4-BE49-F238E27FC236}">
                <a16:creationId xmlns:a16="http://schemas.microsoft.com/office/drawing/2014/main" id="{E2E8A9CB-9F03-BF85-108A-AC788A37A20B}"/>
              </a:ext>
            </a:extLst>
          </p:cNvPr>
          <p:cNvSpPr/>
          <p:nvPr/>
        </p:nvSpPr>
        <p:spPr>
          <a:xfrm>
            <a:off x="7875943" y="6482153"/>
            <a:ext cx="1772395" cy="219012"/>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FBD</a:t>
            </a:r>
          </a:p>
        </p:txBody>
      </p:sp>
      <p:sp>
        <p:nvSpPr>
          <p:cNvPr id="10" name="Google Shape;123;p16">
            <a:extLst>
              <a:ext uri="{FF2B5EF4-FFF2-40B4-BE49-F238E27FC236}">
                <a16:creationId xmlns:a16="http://schemas.microsoft.com/office/drawing/2014/main" id="{FB8E4018-3FDC-8451-2EB0-57DE10080E4C}"/>
              </a:ext>
            </a:extLst>
          </p:cNvPr>
          <p:cNvSpPr/>
          <p:nvPr/>
        </p:nvSpPr>
        <p:spPr>
          <a:xfrm>
            <a:off x="2261667" y="6482369"/>
            <a:ext cx="1832077" cy="275488"/>
          </a:xfrm>
          <a:prstGeom prst="chevron">
            <a:avLst>
              <a:gd name="adj" fmla="val 50000"/>
            </a:avLst>
          </a:prstGeom>
          <a:solidFill>
            <a:srgbClr val="93C4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Project Description</a:t>
            </a:r>
            <a:endParaRPr sz="1200"/>
          </a:p>
        </p:txBody>
      </p:sp>
    </p:spTree>
    <p:extLst>
      <p:ext uri="{BB962C8B-B14F-4D97-AF65-F5344CB8AC3E}">
        <p14:creationId xmlns:p14="http://schemas.microsoft.com/office/powerpoint/2010/main" val="2975576299"/>
      </p:ext>
    </p:extLst>
  </p:cSld>
  <p:clrMapOvr>
    <a:masterClrMapping/>
  </p:clrMapOvr>
</p:sld>
</file>

<file path=ppt/theme/theme1.xml><?xml version="1.0" encoding="utf-8"?>
<a:theme xmlns:a="http://schemas.openxmlformats.org/drawingml/2006/main" name="AlignmentVTI">
  <a:themeElements>
    <a:clrScheme name="AnalogousFromDarkSeedLeftStep">
      <a:dk1>
        <a:srgbClr val="000000"/>
      </a:dk1>
      <a:lt1>
        <a:srgbClr val="FFFFFF"/>
      </a:lt1>
      <a:dk2>
        <a:srgbClr val="1B2830"/>
      </a:dk2>
      <a:lt2>
        <a:srgbClr val="F1F3F0"/>
      </a:lt2>
      <a:accent1>
        <a:srgbClr val="A529E7"/>
      </a:accent1>
      <a:accent2>
        <a:srgbClr val="5830D9"/>
      </a:accent2>
      <a:accent3>
        <a:srgbClr val="294BE7"/>
      </a:accent3>
      <a:accent4>
        <a:srgbClr val="1788D5"/>
      </a:accent4>
      <a:accent5>
        <a:srgbClr val="22BFBD"/>
      </a:accent5>
      <a:accent6>
        <a:srgbClr val="16C67A"/>
      </a:accent6>
      <a:hlink>
        <a:srgbClr val="3897A8"/>
      </a:hlink>
      <a:folHlink>
        <a:srgbClr val="7F7F7F"/>
      </a:folHlink>
    </a:clrScheme>
    <a:fontScheme name="Custom 1">
      <a:majorFont>
        <a:latin typeface="Bata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gnmentVTI" id="{606D7720-FAA0-4ADC-B967-3239DA8ECA1A}" vid="{10074623-6FCC-4A3C-AAA5-58644BD8FF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60984F-1A35-462F-A597-A28ACFCBEDFD}">
  <ds:schemaRefs>
    <ds:schemaRef ds:uri="http://schemas.microsoft.com/sharepoint/v3/contenttype/forms"/>
  </ds:schemaRefs>
</ds:datastoreItem>
</file>

<file path=customXml/itemProps2.xml><?xml version="1.0" encoding="utf-8"?>
<ds:datastoreItem xmlns:ds="http://schemas.openxmlformats.org/officeDocument/2006/customXml" ds:itemID="{4C50C7CB-4A76-4127-94A6-7DE96C7868C9}">
  <ds:schemaRefs>
    <ds:schemaRef ds:uri="0ff5dc6d-30c7-477e-b1ee-6503540c4046"/>
    <ds:schemaRef ds:uri="eca4b996-f9d8-47b0-98ca-a196d3b058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2DFC4BF-8E18-4556-8D1A-B7C0F6C1BE93}"/>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50</Slides>
  <Notes>25</Notes>
  <HiddenSlides>0</HiddenSlide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AlignmentVTI</vt:lpstr>
      <vt:lpstr>Preliminary Design Review</vt:lpstr>
      <vt:lpstr>Project Definition </vt:lpstr>
      <vt:lpstr>Project Description – Systems of Systems Analysis</vt:lpstr>
      <vt:lpstr>High-Level CONOPs</vt:lpstr>
      <vt:lpstr>Project Description</vt:lpstr>
      <vt:lpstr>Low-Level CONOPs</vt:lpstr>
      <vt:lpstr>Trade Table (table)</vt:lpstr>
      <vt:lpstr>Functional Block Diagram</vt:lpstr>
      <vt:lpstr>Critical Project Elements - Technical</vt:lpstr>
      <vt:lpstr>Critical Project Elements - Logistical</vt:lpstr>
      <vt:lpstr>Critical Project Elements - Financial</vt:lpstr>
      <vt:lpstr>CPE Limiting Requirements &amp; Risk</vt:lpstr>
      <vt:lpstr>Project Trades</vt:lpstr>
      <vt:lpstr>Policy: Key Requirements</vt:lpstr>
      <vt:lpstr>Policy: Constraints and Interfaces</vt:lpstr>
      <vt:lpstr>Policy Design 1: Previous Policy</vt:lpstr>
      <vt:lpstr>Policy Design 2: New Policy</vt:lpstr>
      <vt:lpstr>Power: Key Requirements</vt:lpstr>
      <vt:lpstr>Power: Design Options</vt:lpstr>
      <vt:lpstr>Power: Energy Storage</vt:lpstr>
      <vt:lpstr>Power: Orbital Satellite System</vt:lpstr>
      <vt:lpstr>Power: Solar Array Design</vt:lpstr>
      <vt:lpstr>Power: Ground Systems</vt:lpstr>
      <vt:lpstr>Power: Trade Matrix</vt:lpstr>
      <vt:lpstr>Ground Systems: Key Requirements and Constraints</vt:lpstr>
      <vt:lpstr>Ground Systems: Trades</vt:lpstr>
      <vt:lpstr>Ground Systems: Trade Space Analysis</vt:lpstr>
      <vt:lpstr>Ground Systems: Trade Matrix</vt:lpstr>
      <vt:lpstr>ROI: Key Requirements (In our Control, testable, verifiable)</vt:lpstr>
      <vt:lpstr>ROI: Constraints and Interfaces </vt:lpstr>
      <vt:lpstr>ROI: Design Risk and Analysis </vt:lpstr>
      <vt:lpstr>ROI: Design Metrics (performance, rate of return, investable) </vt:lpstr>
      <vt:lpstr>ROI: Trade Matrix</vt:lpstr>
      <vt:lpstr>ROI: Final Selection and Uncertainty</vt:lpstr>
      <vt:lpstr>ROI: Design Options (business model, what are the steps to make this a viable business)</vt:lpstr>
      <vt:lpstr>Current Design Spaces</vt:lpstr>
      <vt:lpstr>Power: Design Metrics and Trade Space Analysis</vt:lpstr>
      <vt:lpstr>Power: Current Design Space</vt:lpstr>
      <vt:lpstr>Ground Systems: Design Space Overview</vt:lpstr>
      <vt:lpstr>Ground Systems: Mining/Processing - Option A</vt:lpstr>
      <vt:lpstr>Ground Systems: Mining/Processing - Option A</vt:lpstr>
      <vt:lpstr>Ground Systems: Mining/Processing - Option A</vt:lpstr>
      <vt:lpstr>Ground Systems: Mining/Processing - Option B</vt:lpstr>
      <vt:lpstr>Ground Systems: Design Space- Distribution</vt:lpstr>
      <vt:lpstr>Multi-Level Objective Analysis</vt:lpstr>
      <vt:lpstr>Multi-level Objective Analysis</vt:lpstr>
      <vt:lpstr>Modeling and Prototyping Plans</vt:lpstr>
      <vt:lpstr>Deliverables</vt:lpstr>
      <vt:lpstr>Sources</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2022-09-23T15:52:11Z</dcterms:created>
  <dcterms:modified xsi:type="dcterms:W3CDTF">2022-10-03T15:54:30Z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y fmtid="{D5CDD505-2E9C-101B-9397-08002B2CF9AE}" pid="3" name="MediaServiceImageTags">
    <vt:lpwstr/>
  </property>
</Properties>
</file>