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5"/>
  </p:notesMasterIdLst>
  <p:sldIdLst>
    <p:sldId id="259" r:id="rId5"/>
    <p:sldId id="266" r:id="rId6"/>
    <p:sldId id="261" r:id="rId7"/>
    <p:sldId id="317" r:id="rId8"/>
    <p:sldId id="265" r:id="rId9"/>
    <p:sldId id="269" r:id="rId10"/>
    <p:sldId id="270" r:id="rId11"/>
    <p:sldId id="267" r:id="rId12"/>
    <p:sldId id="271" r:id="rId13"/>
    <p:sldId id="272" r:id="rId14"/>
    <p:sldId id="273" r:id="rId15"/>
    <p:sldId id="274" r:id="rId16"/>
    <p:sldId id="262" r:id="rId17"/>
    <p:sldId id="303" r:id="rId18"/>
    <p:sldId id="305" r:id="rId19"/>
    <p:sldId id="302" r:id="rId20"/>
    <p:sldId id="306" r:id="rId21"/>
    <p:sldId id="300" r:id="rId22"/>
    <p:sldId id="312" r:id="rId23"/>
    <p:sldId id="298" r:id="rId24"/>
    <p:sldId id="301" r:id="rId25"/>
    <p:sldId id="307" r:id="rId26"/>
    <p:sldId id="313" r:id="rId27"/>
    <p:sldId id="327" r:id="rId28"/>
    <p:sldId id="314" r:id="rId29"/>
    <p:sldId id="318" r:id="rId30"/>
    <p:sldId id="263" r:id="rId31"/>
    <p:sldId id="308" r:id="rId32"/>
    <p:sldId id="309" r:id="rId33"/>
    <p:sldId id="264" r:id="rId34"/>
    <p:sldId id="310" r:id="rId35"/>
    <p:sldId id="311" r:id="rId36"/>
    <p:sldId id="328" r:id="rId37"/>
    <p:sldId id="297" r:id="rId38"/>
    <p:sldId id="335" r:id="rId39"/>
    <p:sldId id="336" r:id="rId40"/>
    <p:sldId id="337" r:id="rId41"/>
    <p:sldId id="338" r:id="rId42"/>
    <p:sldId id="333" r:id="rId43"/>
    <p:sldId id="334" r:id="rId4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033C129-5870-1F06-4AEA-F4BF9295EDF4}" name="Chieri Kamada" initials="CK" userId="S::chka4877@colorado.edu::054551e6-6165-4485-a27d-32755349f961" providerId="AD"/>
  <p188:author id="{11E23C6E-5AE5-A907-1C56-FB752A841507}" name="Riana Gagnon" initials="RG" userId="S::riga4329@colorado.edu::d763289d-f627-4e86-ace2-3887c1098a6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AFC"/>
    <a:srgbClr val="000205"/>
    <a:srgbClr val="BFBFBF"/>
    <a:srgbClr val="E7E7E7"/>
    <a:srgbClr val="1C53C6"/>
    <a:srgbClr val="501B63"/>
    <a:srgbClr val="682381"/>
    <a:srgbClr val="7D2A99"/>
    <a:srgbClr val="0A72E9"/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4C8697-4A82-4636-8A62-1112E997A09A}" v="50" dt="2022-10-03T06:04:47.404"/>
    <p1510:client id="{97CC3E66-B7F4-4828-9E28-6EA0476CD955}" v="1" dt="2022-10-03T06:06:04.7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viewProps" Target="viewProps.xml"/><Relationship Id="rId50" Type="http://schemas.microsoft.com/office/2016/11/relationships/changesInfo" Target="changesInfos/changesInfo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theme" Target="theme/theme1.xml"/><Relationship Id="rId8" Type="http://schemas.openxmlformats.org/officeDocument/2006/relationships/slide" Target="slides/slide4.xml"/><Relationship Id="rId51" Type="http://schemas.microsoft.com/office/2015/10/relationships/revisionInfo" Target="revisionInfo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presProps" Target="pres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ana Gagnon" userId="S::riga4329@colorado.edu::d763289d-f627-4e86-ace2-3887c1098a65" providerId="AD" clId="Web-{97CC3E66-B7F4-4828-9E28-6EA0476CD955}"/>
    <pc:docChg chg="modSld">
      <pc:chgData name="Riana Gagnon" userId="S::riga4329@colorado.edu::d763289d-f627-4e86-ace2-3887c1098a65" providerId="AD" clId="Web-{97CC3E66-B7F4-4828-9E28-6EA0476CD955}" dt="2022-10-03T06:06:04.706" v="0" actId="1076"/>
      <pc:docMkLst>
        <pc:docMk/>
      </pc:docMkLst>
      <pc:sldChg chg="modSp">
        <pc:chgData name="Riana Gagnon" userId="S::riga4329@colorado.edu::d763289d-f627-4e86-ace2-3887c1098a65" providerId="AD" clId="Web-{97CC3E66-B7F4-4828-9E28-6EA0476CD955}" dt="2022-10-03T06:06:04.706" v="0" actId="1076"/>
        <pc:sldMkLst>
          <pc:docMk/>
          <pc:sldMk cId="2187663206" sldId="271"/>
        </pc:sldMkLst>
        <pc:spChg chg="mod">
          <ac:chgData name="Riana Gagnon" userId="S::riga4329@colorado.edu::d763289d-f627-4e86-ace2-3887c1098a65" providerId="AD" clId="Web-{97CC3E66-B7F4-4828-9E28-6EA0476CD955}" dt="2022-10-03T06:06:04.706" v="0" actId="1076"/>
          <ac:spMkLst>
            <pc:docMk/>
            <pc:sldMk cId="2187663206" sldId="271"/>
            <ac:spMk id="2" creationId="{4DAA1A74-461B-F4A4-B64F-CEA45026C96D}"/>
          </ac:spMkLst>
        </pc:spChg>
      </pc:sldChg>
    </pc:docChg>
  </pc:docChgLst>
  <pc:docChgLst>
    <pc:chgData name="Tycho Laursen Cinquini" userId="S::tyci1554@colorado.edu::6a4ab619-d27e-4496-977c-17c2c91efd3f" providerId="AD" clId="Web-{674C8697-4A82-4636-8A62-1112E997A09A}"/>
    <pc:docChg chg="modSld">
      <pc:chgData name="Tycho Laursen Cinquini" userId="S::tyci1554@colorado.edu::6a4ab619-d27e-4496-977c-17c2c91efd3f" providerId="AD" clId="Web-{674C8697-4A82-4636-8A62-1112E997A09A}" dt="2022-10-03T06:03:54.669" v="35"/>
      <pc:docMkLst>
        <pc:docMk/>
      </pc:docMkLst>
      <pc:sldChg chg="modSp">
        <pc:chgData name="Tycho Laursen Cinquini" userId="S::tyci1554@colorado.edu::6a4ab619-d27e-4496-977c-17c2c91efd3f" providerId="AD" clId="Web-{674C8697-4A82-4636-8A62-1112E997A09A}" dt="2022-10-03T06:03:54.669" v="35"/>
        <pc:sldMkLst>
          <pc:docMk/>
          <pc:sldMk cId="3033021854" sldId="327"/>
        </pc:sldMkLst>
        <pc:graphicFrameChg chg="mod modGraphic">
          <ac:chgData name="Tycho Laursen Cinquini" userId="S::tyci1554@colorado.edu::6a4ab619-d27e-4496-977c-17c2c91efd3f" providerId="AD" clId="Web-{674C8697-4A82-4636-8A62-1112E997A09A}" dt="2022-10-03T06:03:54.669" v="35"/>
          <ac:graphicFrameMkLst>
            <pc:docMk/>
            <pc:sldMk cId="3033021854" sldId="327"/>
            <ac:graphicFrameMk id="4" creationId="{6775C0D4-5C12-F81A-34F2-8F1E02605DF1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B3372-DDB9-4932-86C3-5C1B6CEBD09A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9444BD-8BB9-464E-ABCA-B7061691F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3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>
                <a:latin typeface="Trench"/>
              </a:rPr>
              <a:t>Design Metrics:</a:t>
            </a:r>
            <a:endParaRPr lang="en-US">
              <a:ea typeface="Calibri"/>
              <a:cs typeface="Calibri"/>
            </a:endParaRPr>
          </a:p>
          <a:p>
            <a:pPr lvl="1"/>
            <a:r>
              <a:rPr lang="en-US" sz="2800">
                <a:latin typeface="Trench"/>
              </a:rPr>
              <a:t>Technology Readiness Level (TRL)</a:t>
            </a:r>
          </a:p>
          <a:p>
            <a:pPr lvl="2"/>
            <a:r>
              <a:rPr lang="en-US" sz="1600">
                <a:latin typeface="Trench"/>
              </a:rPr>
              <a:t>Similar justification to TRL assessment for navigation</a:t>
            </a:r>
          </a:p>
          <a:p>
            <a:pPr lvl="2"/>
            <a:r>
              <a:rPr lang="en-US" sz="1600">
                <a:latin typeface="Trench"/>
              </a:rPr>
              <a:t>As many propulsion and vehicle design were considered of varying TRLs, a skew normalization exponent factor was introduced</a:t>
            </a:r>
          </a:p>
          <a:p>
            <a:pPr lvl="3"/>
            <a:r>
              <a:rPr lang="en-US" sz="1200">
                <a:latin typeface="Trench"/>
              </a:rPr>
              <a:t>Creates a nonlinear normalization, placing much higher value on high TRL vs low</a:t>
            </a:r>
          </a:p>
          <a:p>
            <a:pPr lvl="1"/>
            <a:r>
              <a:rPr lang="en-US" sz="2800">
                <a:latin typeface="Trench"/>
              </a:rPr>
              <a:t>Thrust to Mass Ratio (TMR)</a:t>
            </a:r>
          </a:p>
          <a:p>
            <a:pPr lvl="2"/>
            <a:r>
              <a:rPr lang="en-US" sz="1600">
                <a:latin typeface="Trench"/>
              </a:rPr>
              <a:t>Measures the mass ratio between required propellant and user mass</a:t>
            </a:r>
          </a:p>
          <a:p>
            <a:pPr lvl="2"/>
            <a:r>
              <a:rPr lang="en-US" sz="1600">
                <a:latin typeface="Trench"/>
              </a:rPr>
              <a:t>Back solved for propellant mass using data for </a:t>
            </a:r>
            <a:r>
              <a:rPr lang="en-US" sz="1600" err="1">
                <a:latin typeface="Trench"/>
              </a:rPr>
              <a:t>Isp</a:t>
            </a:r>
            <a:r>
              <a:rPr lang="en-US" sz="1600">
                <a:latin typeface="Trench"/>
              </a:rPr>
              <a:t>, the ΔV for the TOI</a:t>
            </a:r>
          </a:p>
          <a:p>
            <a:pPr lvl="3"/>
            <a:r>
              <a:rPr lang="en-US" sz="1200">
                <a:latin typeface="Trench"/>
              </a:rPr>
              <a:t>Thus, TMR acts as a measure of propulsive efficiency as well</a:t>
            </a:r>
          </a:p>
          <a:p>
            <a:pPr lvl="1"/>
            <a:r>
              <a:rPr lang="en-US" sz="2800">
                <a:latin typeface="Trench"/>
              </a:rPr>
              <a:t>Time Propulsive Efficiency (TP)</a:t>
            </a:r>
          </a:p>
          <a:p>
            <a:pPr lvl="2"/>
            <a:r>
              <a:rPr lang="en-US" sz="1600">
                <a:latin typeface="Trench"/>
              </a:rPr>
              <a:t>Customers are expecting the system to work but may also expect a quick transfer to the TOI</a:t>
            </a:r>
          </a:p>
          <a:p>
            <a:pPr lvl="2"/>
            <a:r>
              <a:rPr lang="en-US" sz="1600">
                <a:latin typeface="Trench"/>
              </a:rPr>
              <a:t>TP measures the time the propulsion system must fire to reach desired ΔV</a:t>
            </a:r>
          </a:p>
          <a:p>
            <a:pPr lvl="2"/>
            <a:endParaRPr lang="en-US" sz="1600">
              <a:latin typeface="Trench"/>
            </a:endParaRPr>
          </a:p>
          <a:p>
            <a:pPr lvl="2"/>
            <a:endParaRPr lang="en-US" sz="1600">
              <a:latin typeface="Trench"/>
            </a:endParaRPr>
          </a:p>
          <a:p>
            <a:pPr marL="0" indent="0">
              <a:buNone/>
            </a:pPr>
            <a:endParaRPr lang="en-US" sz="1400">
              <a:latin typeface="Trench"/>
            </a:endParaRPr>
          </a:p>
          <a:p>
            <a:pPr marL="0" indent="0">
              <a:buNone/>
            </a:pPr>
            <a:r>
              <a:rPr lang="en-US">
                <a:latin typeface="Trench"/>
              </a:rPr>
              <a:t>Metric Weights:</a:t>
            </a:r>
            <a:endParaRPr lang="en-US">
              <a:ea typeface="Calibri"/>
              <a:cs typeface="Calibri"/>
            </a:endParaRPr>
          </a:p>
          <a:p>
            <a:pPr lvl="1"/>
            <a:r>
              <a:rPr lang="en-US" sz="2800">
                <a:latin typeface="Trench"/>
              </a:rPr>
              <a:t>Weighting values chosen based off the expected parameter importance to the outcome of the mission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9444BD-8BB9-464E-ABCA-B7061691FA1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38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gradFill flip="none" rotWithShape="1">
          <a:gsLst>
            <a:gs pos="0">
              <a:srgbClr val="000000"/>
            </a:gs>
            <a:gs pos="100000">
              <a:srgbClr val="16013D"/>
            </a:gs>
            <a:gs pos="88000">
              <a:srgbClr val="030E1F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95FA6EA-5E07-14BE-8247-A301583AFB97}"/>
              </a:ext>
            </a:extLst>
          </p:cNvPr>
          <p:cNvSpPr/>
          <p:nvPr userDrawn="1"/>
        </p:nvSpPr>
        <p:spPr>
          <a:xfrm>
            <a:off x="10439080" y="-1020509"/>
            <a:ext cx="2473855" cy="8283949"/>
          </a:xfrm>
          <a:custGeom>
            <a:avLst/>
            <a:gdLst>
              <a:gd name="connsiteX0" fmla="*/ 1067120 w 2473855"/>
              <a:gd name="connsiteY0" fmla="*/ 541538 h 8280583"/>
              <a:gd name="connsiteX1" fmla="*/ 22091 w 2473855"/>
              <a:gd name="connsiteY1" fmla="*/ 1183795 h 8280583"/>
              <a:gd name="connsiteX2" fmla="*/ 457520 w 2473855"/>
              <a:gd name="connsiteY2" fmla="*/ 2196166 h 8280583"/>
              <a:gd name="connsiteX3" fmla="*/ 1644063 w 2473855"/>
              <a:gd name="connsiteY3" fmla="*/ 3404480 h 8280583"/>
              <a:gd name="connsiteX4" fmla="*/ 609920 w 2473855"/>
              <a:gd name="connsiteY4" fmla="*/ 5048223 h 8280583"/>
              <a:gd name="connsiteX5" fmla="*/ 860291 w 2473855"/>
              <a:gd name="connsiteY5" fmla="*/ 7355995 h 8280583"/>
              <a:gd name="connsiteX6" fmla="*/ 1720263 w 2473855"/>
              <a:gd name="connsiteY6" fmla="*/ 8270395 h 8280583"/>
              <a:gd name="connsiteX7" fmla="*/ 2406063 w 2473855"/>
              <a:gd name="connsiteY7" fmla="*/ 6844366 h 8280583"/>
              <a:gd name="connsiteX8" fmla="*/ 2297206 w 2473855"/>
              <a:gd name="connsiteY8" fmla="*/ 476223 h 8280583"/>
              <a:gd name="connsiteX9" fmla="*/ 1067120 w 2473855"/>
              <a:gd name="connsiteY9" fmla="*/ 541538 h 8280583"/>
              <a:gd name="connsiteX0" fmla="*/ 1067120 w 2473855"/>
              <a:gd name="connsiteY0" fmla="*/ 541538 h 8277957"/>
              <a:gd name="connsiteX1" fmla="*/ 22091 w 2473855"/>
              <a:gd name="connsiteY1" fmla="*/ 1183795 h 8277957"/>
              <a:gd name="connsiteX2" fmla="*/ 457520 w 2473855"/>
              <a:gd name="connsiteY2" fmla="*/ 2196166 h 8277957"/>
              <a:gd name="connsiteX3" fmla="*/ 1644063 w 2473855"/>
              <a:gd name="connsiteY3" fmla="*/ 3404480 h 8277957"/>
              <a:gd name="connsiteX4" fmla="*/ 609920 w 2473855"/>
              <a:gd name="connsiteY4" fmla="*/ 5048223 h 8277957"/>
              <a:gd name="connsiteX5" fmla="*/ 816749 w 2473855"/>
              <a:gd name="connsiteY5" fmla="*/ 6212995 h 8277957"/>
              <a:gd name="connsiteX6" fmla="*/ 860291 w 2473855"/>
              <a:gd name="connsiteY6" fmla="*/ 7355995 h 8277957"/>
              <a:gd name="connsiteX7" fmla="*/ 1720263 w 2473855"/>
              <a:gd name="connsiteY7" fmla="*/ 8270395 h 8277957"/>
              <a:gd name="connsiteX8" fmla="*/ 2406063 w 2473855"/>
              <a:gd name="connsiteY8" fmla="*/ 6844366 h 8277957"/>
              <a:gd name="connsiteX9" fmla="*/ 2297206 w 2473855"/>
              <a:gd name="connsiteY9" fmla="*/ 476223 h 8277957"/>
              <a:gd name="connsiteX10" fmla="*/ 1067120 w 2473855"/>
              <a:gd name="connsiteY10" fmla="*/ 541538 h 8277957"/>
              <a:gd name="connsiteX0" fmla="*/ 1067120 w 2473855"/>
              <a:gd name="connsiteY0" fmla="*/ 541538 h 8277708"/>
              <a:gd name="connsiteX1" fmla="*/ 22091 w 2473855"/>
              <a:gd name="connsiteY1" fmla="*/ 1183795 h 8277708"/>
              <a:gd name="connsiteX2" fmla="*/ 457520 w 2473855"/>
              <a:gd name="connsiteY2" fmla="*/ 2196166 h 8277708"/>
              <a:gd name="connsiteX3" fmla="*/ 1644063 w 2473855"/>
              <a:gd name="connsiteY3" fmla="*/ 3404480 h 8277708"/>
              <a:gd name="connsiteX4" fmla="*/ 609920 w 2473855"/>
              <a:gd name="connsiteY4" fmla="*/ 5048223 h 8277708"/>
              <a:gd name="connsiteX5" fmla="*/ 871177 w 2473855"/>
              <a:gd name="connsiteY5" fmla="*/ 6365395 h 8277708"/>
              <a:gd name="connsiteX6" fmla="*/ 860291 w 2473855"/>
              <a:gd name="connsiteY6" fmla="*/ 7355995 h 8277708"/>
              <a:gd name="connsiteX7" fmla="*/ 1720263 w 2473855"/>
              <a:gd name="connsiteY7" fmla="*/ 8270395 h 8277708"/>
              <a:gd name="connsiteX8" fmla="*/ 2406063 w 2473855"/>
              <a:gd name="connsiteY8" fmla="*/ 6844366 h 8277708"/>
              <a:gd name="connsiteX9" fmla="*/ 2297206 w 2473855"/>
              <a:gd name="connsiteY9" fmla="*/ 476223 h 8277708"/>
              <a:gd name="connsiteX10" fmla="*/ 1067120 w 2473855"/>
              <a:gd name="connsiteY10" fmla="*/ 541538 h 8277708"/>
              <a:gd name="connsiteX0" fmla="*/ 1067120 w 2473855"/>
              <a:gd name="connsiteY0" fmla="*/ 541538 h 8277622"/>
              <a:gd name="connsiteX1" fmla="*/ 22091 w 2473855"/>
              <a:gd name="connsiteY1" fmla="*/ 1183795 h 8277622"/>
              <a:gd name="connsiteX2" fmla="*/ 457520 w 2473855"/>
              <a:gd name="connsiteY2" fmla="*/ 2196166 h 8277622"/>
              <a:gd name="connsiteX3" fmla="*/ 1644063 w 2473855"/>
              <a:gd name="connsiteY3" fmla="*/ 3404480 h 8277622"/>
              <a:gd name="connsiteX4" fmla="*/ 609920 w 2473855"/>
              <a:gd name="connsiteY4" fmla="*/ 5048223 h 8277622"/>
              <a:gd name="connsiteX5" fmla="*/ 773206 w 2473855"/>
              <a:gd name="connsiteY5" fmla="*/ 6419824 h 8277622"/>
              <a:gd name="connsiteX6" fmla="*/ 860291 w 2473855"/>
              <a:gd name="connsiteY6" fmla="*/ 7355995 h 8277622"/>
              <a:gd name="connsiteX7" fmla="*/ 1720263 w 2473855"/>
              <a:gd name="connsiteY7" fmla="*/ 8270395 h 8277622"/>
              <a:gd name="connsiteX8" fmla="*/ 2406063 w 2473855"/>
              <a:gd name="connsiteY8" fmla="*/ 6844366 h 8277622"/>
              <a:gd name="connsiteX9" fmla="*/ 2297206 w 2473855"/>
              <a:gd name="connsiteY9" fmla="*/ 476223 h 8277622"/>
              <a:gd name="connsiteX10" fmla="*/ 1067120 w 2473855"/>
              <a:gd name="connsiteY10" fmla="*/ 541538 h 8277622"/>
              <a:gd name="connsiteX0" fmla="*/ 1067120 w 2473855"/>
              <a:gd name="connsiteY0" fmla="*/ 541538 h 8283949"/>
              <a:gd name="connsiteX1" fmla="*/ 22091 w 2473855"/>
              <a:gd name="connsiteY1" fmla="*/ 1183795 h 8283949"/>
              <a:gd name="connsiteX2" fmla="*/ 457520 w 2473855"/>
              <a:gd name="connsiteY2" fmla="*/ 2196166 h 8283949"/>
              <a:gd name="connsiteX3" fmla="*/ 1644063 w 2473855"/>
              <a:gd name="connsiteY3" fmla="*/ 3404480 h 8283949"/>
              <a:gd name="connsiteX4" fmla="*/ 609920 w 2473855"/>
              <a:gd name="connsiteY4" fmla="*/ 5048223 h 8283949"/>
              <a:gd name="connsiteX5" fmla="*/ 773206 w 2473855"/>
              <a:gd name="connsiteY5" fmla="*/ 6419824 h 8283949"/>
              <a:gd name="connsiteX6" fmla="*/ 871177 w 2473855"/>
              <a:gd name="connsiteY6" fmla="*/ 7497509 h 8283949"/>
              <a:gd name="connsiteX7" fmla="*/ 1720263 w 2473855"/>
              <a:gd name="connsiteY7" fmla="*/ 8270395 h 8283949"/>
              <a:gd name="connsiteX8" fmla="*/ 2406063 w 2473855"/>
              <a:gd name="connsiteY8" fmla="*/ 6844366 h 8283949"/>
              <a:gd name="connsiteX9" fmla="*/ 2297206 w 2473855"/>
              <a:gd name="connsiteY9" fmla="*/ 476223 h 8283949"/>
              <a:gd name="connsiteX10" fmla="*/ 1067120 w 2473855"/>
              <a:gd name="connsiteY10" fmla="*/ 541538 h 8283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73855" h="8283949">
                <a:moveTo>
                  <a:pt x="1067120" y="541538"/>
                </a:moveTo>
                <a:cubicBezTo>
                  <a:pt x="687934" y="659467"/>
                  <a:pt x="123691" y="908024"/>
                  <a:pt x="22091" y="1183795"/>
                </a:cubicBezTo>
                <a:cubicBezTo>
                  <a:pt x="-79509" y="1459566"/>
                  <a:pt x="187191" y="1826052"/>
                  <a:pt x="457520" y="2196166"/>
                </a:cubicBezTo>
                <a:cubicBezTo>
                  <a:pt x="727849" y="2566280"/>
                  <a:pt x="1618663" y="2929137"/>
                  <a:pt x="1644063" y="3404480"/>
                </a:cubicBezTo>
                <a:cubicBezTo>
                  <a:pt x="1669463" y="3879823"/>
                  <a:pt x="755063" y="4545666"/>
                  <a:pt x="609920" y="5048223"/>
                </a:cubicBezTo>
                <a:cubicBezTo>
                  <a:pt x="464777" y="5550780"/>
                  <a:pt x="731478" y="6035195"/>
                  <a:pt x="773206" y="6419824"/>
                </a:cubicBezTo>
                <a:cubicBezTo>
                  <a:pt x="814934" y="6804453"/>
                  <a:pt x="713334" y="7189081"/>
                  <a:pt x="871177" y="7497509"/>
                </a:cubicBezTo>
                <a:cubicBezTo>
                  <a:pt x="1029020" y="7805937"/>
                  <a:pt x="1464449" y="8379252"/>
                  <a:pt x="1720263" y="8270395"/>
                </a:cubicBezTo>
                <a:cubicBezTo>
                  <a:pt x="1976077" y="8161538"/>
                  <a:pt x="2309906" y="8143395"/>
                  <a:pt x="2406063" y="6844366"/>
                </a:cubicBezTo>
                <a:cubicBezTo>
                  <a:pt x="2502220" y="5545337"/>
                  <a:pt x="2520363" y="1526694"/>
                  <a:pt x="2297206" y="476223"/>
                </a:cubicBezTo>
                <a:cubicBezTo>
                  <a:pt x="2074049" y="-574248"/>
                  <a:pt x="1446306" y="423609"/>
                  <a:pt x="1067120" y="541538"/>
                </a:cubicBezTo>
                <a:close/>
              </a:path>
            </a:pathLst>
          </a:custGeom>
          <a:solidFill>
            <a:srgbClr val="071B3B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022F4522-87B1-3975-9734-EA502989DF9F}"/>
              </a:ext>
            </a:extLst>
          </p:cNvPr>
          <p:cNvSpPr/>
          <p:nvPr userDrawn="1"/>
        </p:nvSpPr>
        <p:spPr>
          <a:xfrm>
            <a:off x="10933397" y="-1032973"/>
            <a:ext cx="2124469" cy="9130276"/>
          </a:xfrm>
          <a:custGeom>
            <a:avLst/>
            <a:gdLst>
              <a:gd name="connsiteX0" fmla="*/ 289774 w 2124469"/>
              <a:gd name="connsiteY0" fmla="*/ 586659 h 9130276"/>
              <a:gd name="connsiteX1" fmla="*/ 28517 w 2124469"/>
              <a:gd name="connsiteY1" fmla="*/ 1120059 h 9130276"/>
              <a:gd name="connsiteX2" fmla="*/ 638117 w 2124469"/>
              <a:gd name="connsiteY2" fmla="*/ 1947373 h 9130276"/>
              <a:gd name="connsiteX3" fmla="*/ 289774 w 2124469"/>
              <a:gd name="connsiteY3" fmla="*/ 3231887 h 9130276"/>
              <a:gd name="connsiteX4" fmla="*/ 605460 w 2124469"/>
              <a:gd name="connsiteY4" fmla="*/ 4864744 h 9130276"/>
              <a:gd name="connsiteX5" fmla="*/ 387746 w 2124469"/>
              <a:gd name="connsiteY5" fmla="*/ 6334316 h 9130276"/>
              <a:gd name="connsiteX6" fmla="*/ 1160632 w 2124469"/>
              <a:gd name="connsiteY6" fmla="*/ 7749459 h 9130276"/>
              <a:gd name="connsiteX7" fmla="*/ 834060 w 2124469"/>
              <a:gd name="connsiteY7" fmla="*/ 8609430 h 9130276"/>
              <a:gd name="connsiteX8" fmla="*/ 1987946 w 2124469"/>
              <a:gd name="connsiteY8" fmla="*/ 8467916 h 9130276"/>
              <a:gd name="connsiteX9" fmla="*/ 1911746 w 2124469"/>
              <a:gd name="connsiteY9" fmla="*/ 608430 h 9130276"/>
              <a:gd name="connsiteX10" fmla="*/ 289774 w 2124469"/>
              <a:gd name="connsiteY10" fmla="*/ 586659 h 9130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124469" h="9130276">
                <a:moveTo>
                  <a:pt x="289774" y="586659"/>
                </a:moveTo>
                <a:cubicBezTo>
                  <a:pt x="-24097" y="671930"/>
                  <a:pt x="-29540" y="893273"/>
                  <a:pt x="28517" y="1120059"/>
                </a:cubicBezTo>
                <a:cubicBezTo>
                  <a:pt x="86574" y="1346845"/>
                  <a:pt x="594574" y="1595402"/>
                  <a:pt x="638117" y="1947373"/>
                </a:cubicBezTo>
                <a:cubicBezTo>
                  <a:pt x="681660" y="2299344"/>
                  <a:pt x="295217" y="2745659"/>
                  <a:pt x="289774" y="3231887"/>
                </a:cubicBezTo>
                <a:cubicBezTo>
                  <a:pt x="284331" y="3718116"/>
                  <a:pt x="589131" y="4347673"/>
                  <a:pt x="605460" y="4864744"/>
                </a:cubicBezTo>
                <a:cubicBezTo>
                  <a:pt x="621789" y="5381815"/>
                  <a:pt x="295217" y="5853530"/>
                  <a:pt x="387746" y="6334316"/>
                </a:cubicBezTo>
                <a:cubicBezTo>
                  <a:pt x="480275" y="6815102"/>
                  <a:pt x="1086246" y="7370274"/>
                  <a:pt x="1160632" y="7749459"/>
                </a:cubicBezTo>
                <a:cubicBezTo>
                  <a:pt x="1235018" y="8128644"/>
                  <a:pt x="696174" y="8489687"/>
                  <a:pt x="834060" y="8609430"/>
                </a:cubicBezTo>
                <a:cubicBezTo>
                  <a:pt x="971946" y="8729173"/>
                  <a:pt x="1808332" y="9801416"/>
                  <a:pt x="1987946" y="8467916"/>
                </a:cubicBezTo>
                <a:cubicBezTo>
                  <a:pt x="2167560" y="7134416"/>
                  <a:pt x="2196589" y="1920159"/>
                  <a:pt x="1911746" y="608430"/>
                </a:cubicBezTo>
                <a:cubicBezTo>
                  <a:pt x="1626903" y="-703299"/>
                  <a:pt x="603645" y="501388"/>
                  <a:pt x="289774" y="586659"/>
                </a:cubicBezTo>
                <a:close/>
              </a:path>
            </a:pathLst>
          </a:custGeom>
          <a:solidFill>
            <a:srgbClr val="250167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089BAD28-11F4-44DE-0FDB-5D6FB1EE92AB}"/>
              </a:ext>
            </a:extLst>
          </p:cNvPr>
          <p:cNvSpPr/>
          <p:nvPr userDrawn="1"/>
        </p:nvSpPr>
        <p:spPr>
          <a:xfrm>
            <a:off x="10955935" y="-911099"/>
            <a:ext cx="2049673" cy="8546510"/>
          </a:xfrm>
          <a:custGeom>
            <a:avLst/>
            <a:gdLst>
              <a:gd name="connsiteX0" fmla="*/ 833294 w 2049673"/>
              <a:gd name="connsiteY0" fmla="*/ 628070 h 8546510"/>
              <a:gd name="connsiteX1" fmla="*/ 169265 w 2049673"/>
              <a:gd name="connsiteY1" fmla="*/ 1781956 h 8546510"/>
              <a:gd name="connsiteX2" fmla="*/ 680894 w 2049673"/>
              <a:gd name="connsiteY2" fmla="*/ 2609270 h 8546510"/>
              <a:gd name="connsiteX3" fmla="*/ 289008 w 2049673"/>
              <a:gd name="connsiteY3" fmla="*/ 3686956 h 8546510"/>
              <a:gd name="connsiteX4" fmla="*/ 38636 w 2049673"/>
              <a:gd name="connsiteY4" fmla="*/ 4721099 h 8546510"/>
              <a:gd name="connsiteX5" fmla="*/ 1138094 w 2049673"/>
              <a:gd name="connsiteY5" fmla="*/ 5624613 h 8546510"/>
              <a:gd name="connsiteX6" fmla="*/ 865951 w 2049673"/>
              <a:gd name="connsiteY6" fmla="*/ 6800270 h 8546510"/>
              <a:gd name="connsiteX7" fmla="*/ 822408 w 2049673"/>
              <a:gd name="connsiteY7" fmla="*/ 7779985 h 8546510"/>
              <a:gd name="connsiteX8" fmla="*/ 1105436 w 2049673"/>
              <a:gd name="connsiteY8" fmla="*/ 8128328 h 8546510"/>
              <a:gd name="connsiteX9" fmla="*/ 1965408 w 2049673"/>
              <a:gd name="connsiteY9" fmla="*/ 7921499 h 8546510"/>
              <a:gd name="connsiteX10" fmla="*/ 1889208 w 2049673"/>
              <a:gd name="connsiteY10" fmla="*/ 573642 h 8546510"/>
              <a:gd name="connsiteX11" fmla="*/ 833294 w 2049673"/>
              <a:gd name="connsiteY11" fmla="*/ 628070 h 8546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49673" h="8546510">
                <a:moveTo>
                  <a:pt x="833294" y="628070"/>
                </a:moveTo>
                <a:cubicBezTo>
                  <a:pt x="546637" y="829456"/>
                  <a:pt x="194665" y="1451756"/>
                  <a:pt x="169265" y="1781956"/>
                </a:cubicBezTo>
                <a:cubicBezTo>
                  <a:pt x="143865" y="2112156"/>
                  <a:pt x="660937" y="2291770"/>
                  <a:pt x="680894" y="2609270"/>
                </a:cubicBezTo>
                <a:cubicBezTo>
                  <a:pt x="700851" y="2926770"/>
                  <a:pt x="396051" y="3334985"/>
                  <a:pt x="289008" y="3686956"/>
                </a:cubicBezTo>
                <a:cubicBezTo>
                  <a:pt x="181965" y="4038927"/>
                  <a:pt x="-102878" y="4398156"/>
                  <a:pt x="38636" y="4721099"/>
                </a:cubicBezTo>
                <a:cubicBezTo>
                  <a:pt x="180150" y="5044042"/>
                  <a:pt x="1000208" y="5278085"/>
                  <a:pt x="1138094" y="5624613"/>
                </a:cubicBezTo>
                <a:cubicBezTo>
                  <a:pt x="1275980" y="5971141"/>
                  <a:pt x="918565" y="6441041"/>
                  <a:pt x="865951" y="6800270"/>
                </a:cubicBezTo>
                <a:cubicBezTo>
                  <a:pt x="813337" y="7159499"/>
                  <a:pt x="782494" y="7558642"/>
                  <a:pt x="822408" y="7779985"/>
                </a:cubicBezTo>
                <a:cubicBezTo>
                  <a:pt x="862322" y="8001328"/>
                  <a:pt x="914936" y="8104742"/>
                  <a:pt x="1105436" y="8128328"/>
                </a:cubicBezTo>
                <a:cubicBezTo>
                  <a:pt x="1295936" y="8151914"/>
                  <a:pt x="1834779" y="9180613"/>
                  <a:pt x="1965408" y="7921499"/>
                </a:cubicBezTo>
                <a:cubicBezTo>
                  <a:pt x="2096037" y="6662385"/>
                  <a:pt x="2077894" y="1792842"/>
                  <a:pt x="1889208" y="573642"/>
                </a:cubicBezTo>
                <a:cubicBezTo>
                  <a:pt x="1700522" y="-645558"/>
                  <a:pt x="1119951" y="426684"/>
                  <a:pt x="833294" y="628070"/>
                </a:cubicBezTo>
                <a:close/>
              </a:path>
            </a:pathLst>
          </a:custGeom>
          <a:solidFill>
            <a:srgbClr val="3C1373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E4D00732-B365-4DDB-EE2B-EF83BA99327C}"/>
              </a:ext>
            </a:extLst>
          </p:cNvPr>
          <p:cNvSpPr/>
          <p:nvPr userDrawn="1"/>
        </p:nvSpPr>
        <p:spPr>
          <a:xfrm>
            <a:off x="-938020" y="-931562"/>
            <a:ext cx="2885104" cy="8987830"/>
          </a:xfrm>
          <a:custGeom>
            <a:avLst/>
            <a:gdLst>
              <a:gd name="connsiteX0" fmla="*/ 2704595 w 2880205"/>
              <a:gd name="connsiteY0" fmla="*/ 8410047 h 9055771"/>
              <a:gd name="connsiteX1" fmla="*/ 1844624 w 2880205"/>
              <a:gd name="connsiteY1" fmla="*/ 6951361 h 9055771"/>
              <a:gd name="connsiteX2" fmla="*/ 2236510 w 2880205"/>
              <a:gd name="connsiteY2" fmla="*/ 6472390 h 9055771"/>
              <a:gd name="connsiteX3" fmla="*/ 2715481 w 2880205"/>
              <a:gd name="connsiteY3" fmla="*/ 6091390 h 9055771"/>
              <a:gd name="connsiteX4" fmla="*/ 2824338 w 2880205"/>
              <a:gd name="connsiteY4" fmla="*/ 4850418 h 9055771"/>
              <a:gd name="connsiteX5" fmla="*/ 1888167 w 2880205"/>
              <a:gd name="connsiteY5" fmla="*/ 3424390 h 9055771"/>
              <a:gd name="connsiteX6" fmla="*/ 2356252 w 2880205"/>
              <a:gd name="connsiteY6" fmla="*/ 2063675 h 9055771"/>
              <a:gd name="connsiteX7" fmla="*/ 1594252 w 2880205"/>
              <a:gd name="connsiteY7" fmla="*/ 692075 h 9055771"/>
              <a:gd name="connsiteX8" fmla="*/ 179110 w 2880205"/>
              <a:gd name="connsiteY8" fmla="*/ 604990 h 9055771"/>
              <a:gd name="connsiteX9" fmla="*/ 298852 w 2880205"/>
              <a:gd name="connsiteY9" fmla="*/ 8420932 h 9055771"/>
              <a:gd name="connsiteX10" fmla="*/ 2704595 w 2880205"/>
              <a:gd name="connsiteY10" fmla="*/ 8410047 h 9055771"/>
              <a:gd name="connsiteX0" fmla="*/ 2704595 w 2882206"/>
              <a:gd name="connsiteY0" fmla="*/ 8410047 h 9055771"/>
              <a:gd name="connsiteX1" fmla="*/ 1844624 w 2882206"/>
              <a:gd name="connsiteY1" fmla="*/ 6951361 h 9055771"/>
              <a:gd name="connsiteX2" fmla="*/ 2171196 w 2882206"/>
              <a:gd name="connsiteY2" fmla="*/ 6548590 h 9055771"/>
              <a:gd name="connsiteX3" fmla="*/ 2715481 w 2882206"/>
              <a:gd name="connsiteY3" fmla="*/ 6091390 h 9055771"/>
              <a:gd name="connsiteX4" fmla="*/ 2824338 w 2882206"/>
              <a:gd name="connsiteY4" fmla="*/ 4850418 h 9055771"/>
              <a:gd name="connsiteX5" fmla="*/ 1888167 w 2882206"/>
              <a:gd name="connsiteY5" fmla="*/ 3424390 h 9055771"/>
              <a:gd name="connsiteX6" fmla="*/ 2356252 w 2882206"/>
              <a:gd name="connsiteY6" fmla="*/ 2063675 h 9055771"/>
              <a:gd name="connsiteX7" fmla="*/ 1594252 w 2882206"/>
              <a:gd name="connsiteY7" fmla="*/ 692075 h 9055771"/>
              <a:gd name="connsiteX8" fmla="*/ 179110 w 2882206"/>
              <a:gd name="connsiteY8" fmla="*/ 604990 h 9055771"/>
              <a:gd name="connsiteX9" fmla="*/ 298852 w 2882206"/>
              <a:gd name="connsiteY9" fmla="*/ 8420932 h 9055771"/>
              <a:gd name="connsiteX10" fmla="*/ 2704595 w 2882206"/>
              <a:gd name="connsiteY10" fmla="*/ 8410047 h 9055771"/>
              <a:gd name="connsiteX0" fmla="*/ 2059981 w 2847192"/>
              <a:gd name="connsiteY0" fmla="*/ 8399161 h 9050106"/>
              <a:gd name="connsiteX1" fmla="*/ 1809610 w 2847192"/>
              <a:gd name="connsiteY1" fmla="*/ 6951361 h 9050106"/>
              <a:gd name="connsiteX2" fmla="*/ 2136182 w 2847192"/>
              <a:gd name="connsiteY2" fmla="*/ 6548590 h 9050106"/>
              <a:gd name="connsiteX3" fmla="*/ 2680467 w 2847192"/>
              <a:gd name="connsiteY3" fmla="*/ 6091390 h 9050106"/>
              <a:gd name="connsiteX4" fmla="*/ 2789324 w 2847192"/>
              <a:gd name="connsiteY4" fmla="*/ 4850418 h 9050106"/>
              <a:gd name="connsiteX5" fmla="*/ 1853153 w 2847192"/>
              <a:gd name="connsiteY5" fmla="*/ 3424390 h 9050106"/>
              <a:gd name="connsiteX6" fmla="*/ 2321238 w 2847192"/>
              <a:gd name="connsiteY6" fmla="*/ 2063675 h 9050106"/>
              <a:gd name="connsiteX7" fmla="*/ 1559238 w 2847192"/>
              <a:gd name="connsiteY7" fmla="*/ 692075 h 9050106"/>
              <a:gd name="connsiteX8" fmla="*/ 144096 w 2847192"/>
              <a:gd name="connsiteY8" fmla="*/ 604990 h 9050106"/>
              <a:gd name="connsiteX9" fmla="*/ 263838 w 2847192"/>
              <a:gd name="connsiteY9" fmla="*/ 8420932 h 9050106"/>
              <a:gd name="connsiteX10" fmla="*/ 2059981 w 2847192"/>
              <a:gd name="connsiteY10" fmla="*/ 8399161 h 9050106"/>
              <a:gd name="connsiteX0" fmla="*/ 2059981 w 2847192"/>
              <a:gd name="connsiteY0" fmla="*/ 8399161 h 9051016"/>
              <a:gd name="connsiteX1" fmla="*/ 1994667 w 2847192"/>
              <a:gd name="connsiteY1" fmla="*/ 6929589 h 9051016"/>
              <a:gd name="connsiteX2" fmla="*/ 2136182 w 2847192"/>
              <a:gd name="connsiteY2" fmla="*/ 6548590 h 9051016"/>
              <a:gd name="connsiteX3" fmla="*/ 2680467 w 2847192"/>
              <a:gd name="connsiteY3" fmla="*/ 6091390 h 9051016"/>
              <a:gd name="connsiteX4" fmla="*/ 2789324 w 2847192"/>
              <a:gd name="connsiteY4" fmla="*/ 4850418 h 9051016"/>
              <a:gd name="connsiteX5" fmla="*/ 1853153 w 2847192"/>
              <a:gd name="connsiteY5" fmla="*/ 3424390 h 9051016"/>
              <a:gd name="connsiteX6" fmla="*/ 2321238 w 2847192"/>
              <a:gd name="connsiteY6" fmla="*/ 2063675 h 9051016"/>
              <a:gd name="connsiteX7" fmla="*/ 1559238 w 2847192"/>
              <a:gd name="connsiteY7" fmla="*/ 692075 h 9051016"/>
              <a:gd name="connsiteX8" fmla="*/ 144096 w 2847192"/>
              <a:gd name="connsiteY8" fmla="*/ 604990 h 9051016"/>
              <a:gd name="connsiteX9" fmla="*/ 263838 w 2847192"/>
              <a:gd name="connsiteY9" fmla="*/ 8420932 h 9051016"/>
              <a:gd name="connsiteX10" fmla="*/ 2059981 w 2847192"/>
              <a:gd name="connsiteY10" fmla="*/ 8399161 h 9051016"/>
              <a:gd name="connsiteX0" fmla="*/ 2059981 w 2842983"/>
              <a:gd name="connsiteY0" fmla="*/ 8399161 h 9051016"/>
              <a:gd name="connsiteX1" fmla="*/ 1994667 w 2842983"/>
              <a:gd name="connsiteY1" fmla="*/ 6929589 h 9051016"/>
              <a:gd name="connsiteX2" fmla="*/ 2277696 w 2842983"/>
              <a:gd name="connsiteY2" fmla="*/ 6592133 h 9051016"/>
              <a:gd name="connsiteX3" fmla="*/ 2680467 w 2842983"/>
              <a:gd name="connsiteY3" fmla="*/ 6091390 h 9051016"/>
              <a:gd name="connsiteX4" fmla="*/ 2789324 w 2842983"/>
              <a:gd name="connsiteY4" fmla="*/ 4850418 h 9051016"/>
              <a:gd name="connsiteX5" fmla="*/ 1853153 w 2842983"/>
              <a:gd name="connsiteY5" fmla="*/ 3424390 h 9051016"/>
              <a:gd name="connsiteX6" fmla="*/ 2321238 w 2842983"/>
              <a:gd name="connsiteY6" fmla="*/ 2063675 h 9051016"/>
              <a:gd name="connsiteX7" fmla="*/ 1559238 w 2842983"/>
              <a:gd name="connsiteY7" fmla="*/ 692075 h 9051016"/>
              <a:gd name="connsiteX8" fmla="*/ 144096 w 2842983"/>
              <a:gd name="connsiteY8" fmla="*/ 604990 h 9051016"/>
              <a:gd name="connsiteX9" fmla="*/ 263838 w 2842983"/>
              <a:gd name="connsiteY9" fmla="*/ 8420932 h 9051016"/>
              <a:gd name="connsiteX10" fmla="*/ 2059981 w 2842983"/>
              <a:gd name="connsiteY10" fmla="*/ 8399161 h 9051016"/>
              <a:gd name="connsiteX0" fmla="*/ 2059981 w 2842983"/>
              <a:gd name="connsiteY0" fmla="*/ 8399161 h 9047837"/>
              <a:gd name="connsiteX1" fmla="*/ 1678981 w 2842983"/>
              <a:gd name="connsiteY1" fmla="*/ 7005789 h 9047837"/>
              <a:gd name="connsiteX2" fmla="*/ 2277696 w 2842983"/>
              <a:gd name="connsiteY2" fmla="*/ 6592133 h 9047837"/>
              <a:gd name="connsiteX3" fmla="*/ 2680467 w 2842983"/>
              <a:gd name="connsiteY3" fmla="*/ 6091390 h 9047837"/>
              <a:gd name="connsiteX4" fmla="*/ 2789324 w 2842983"/>
              <a:gd name="connsiteY4" fmla="*/ 4850418 h 9047837"/>
              <a:gd name="connsiteX5" fmla="*/ 1853153 w 2842983"/>
              <a:gd name="connsiteY5" fmla="*/ 3424390 h 9047837"/>
              <a:gd name="connsiteX6" fmla="*/ 2321238 w 2842983"/>
              <a:gd name="connsiteY6" fmla="*/ 2063675 h 9047837"/>
              <a:gd name="connsiteX7" fmla="*/ 1559238 w 2842983"/>
              <a:gd name="connsiteY7" fmla="*/ 692075 h 9047837"/>
              <a:gd name="connsiteX8" fmla="*/ 144096 w 2842983"/>
              <a:gd name="connsiteY8" fmla="*/ 604990 h 9047837"/>
              <a:gd name="connsiteX9" fmla="*/ 263838 w 2842983"/>
              <a:gd name="connsiteY9" fmla="*/ 8420932 h 9047837"/>
              <a:gd name="connsiteX10" fmla="*/ 2059981 w 2842983"/>
              <a:gd name="connsiteY10" fmla="*/ 8399161 h 9047837"/>
              <a:gd name="connsiteX0" fmla="*/ 2255192 w 2853137"/>
              <a:gd name="connsiteY0" fmla="*/ 8235875 h 8990624"/>
              <a:gd name="connsiteX1" fmla="*/ 1689135 w 2853137"/>
              <a:gd name="connsiteY1" fmla="*/ 7005789 h 8990624"/>
              <a:gd name="connsiteX2" fmla="*/ 2287850 w 2853137"/>
              <a:gd name="connsiteY2" fmla="*/ 6592133 h 8990624"/>
              <a:gd name="connsiteX3" fmla="*/ 2690621 w 2853137"/>
              <a:gd name="connsiteY3" fmla="*/ 6091390 h 8990624"/>
              <a:gd name="connsiteX4" fmla="*/ 2799478 w 2853137"/>
              <a:gd name="connsiteY4" fmla="*/ 4850418 h 8990624"/>
              <a:gd name="connsiteX5" fmla="*/ 1863307 w 2853137"/>
              <a:gd name="connsiteY5" fmla="*/ 3424390 h 8990624"/>
              <a:gd name="connsiteX6" fmla="*/ 2331392 w 2853137"/>
              <a:gd name="connsiteY6" fmla="*/ 2063675 h 8990624"/>
              <a:gd name="connsiteX7" fmla="*/ 1569392 w 2853137"/>
              <a:gd name="connsiteY7" fmla="*/ 692075 h 8990624"/>
              <a:gd name="connsiteX8" fmla="*/ 154250 w 2853137"/>
              <a:gd name="connsiteY8" fmla="*/ 604990 h 8990624"/>
              <a:gd name="connsiteX9" fmla="*/ 273992 w 2853137"/>
              <a:gd name="connsiteY9" fmla="*/ 8420932 h 8990624"/>
              <a:gd name="connsiteX10" fmla="*/ 2255192 w 2853137"/>
              <a:gd name="connsiteY10" fmla="*/ 8235875 h 8990624"/>
              <a:gd name="connsiteX0" fmla="*/ 2255192 w 2853137"/>
              <a:gd name="connsiteY0" fmla="*/ 8235875 h 8987830"/>
              <a:gd name="connsiteX1" fmla="*/ 1939506 w 2853137"/>
              <a:gd name="connsiteY1" fmla="*/ 7081989 h 8987830"/>
              <a:gd name="connsiteX2" fmla="*/ 2287850 w 2853137"/>
              <a:gd name="connsiteY2" fmla="*/ 6592133 h 8987830"/>
              <a:gd name="connsiteX3" fmla="*/ 2690621 w 2853137"/>
              <a:gd name="connsiteY3" fmla="*/ 6091390 h 8987830"/>
              <a:gd name="connsiteX4" fmla="*/ 2799478 w 2853137"/>
              <a:gd name="connsiteY4" fmla="*/ 4850418 h 8987830"/>
              <a:gd name="connsiteX5" fmla="*/ 1863307 w 2853137"/>
              <a:gd name="connsiteY5" fmla="*/ 3424390 h 8987830"/>
              <a:gd name="connsiteX6" fmla="*/ 2331392 w 2853137"/>
              <a:gd name="connsiteY6" fmla="*/ 2063675 h 8987830"/>
              <a:gd name="connsiteX7" fmla="*/ 1569392 w 2853137"/>
              <a:gd name="connsiteY7" fmla="*/ 692075 h 8987830"/>
              <a:gd name="connsiteX8" fmla="*/ 154250 w 2853137"/>
              <a:gd name="connsiteY8" fmla="*/ 604990 h 8987830"/>
              <a:gd name="connsiteX9" fmla="*/ 273992 w 2853137"/>
              <a:gd name="connsiteY9" fmla="*/ 8420932 h 8987830"/>
              <a:gd name="connsiteX10" fmla="*/ 2255192 w 2853137"/>
              <a:gd name="connsiteY10" fmla="*/ 8235875 h 8987830"/>
              <a:gd name="connsiteX0" fmla="*/ 2255192 w 2864390"/>
              <a:gd name="connsiteY0" fmla="*/ 8235875 h 8987830"/>
              <a:gd name="connsiteX1" fmla="*/ 1939506 w 2864390"/>
              <a:gd name="connsiteY1" fmla="*/ 7081989 h 8987830"/>
              <a:gd name="connsiteX2" fmla="*/ 2690621 w 2864390"/>
              <a:gd name="connsiteY2" fmla="*/ 6091390 h 8987830"/>
              <a:gd name="connsiteX3" fmla="*/ 2799478 w 2864390"/>
              <a:gd name="connsiteY3" fmla="*/ 4850418 h 8987830"/>
              <a:gd name="connsiteX4" fmla="*/ 1863307 w 2864390"/>
              <a:gd name="connsiteY4" fmla="*/ 3424390 h 8987830"/>
              <a:gd name="connsiteX5" fmla="*/ 2331392 w 2864390"/>
              <a:gd name="connsiteY5" fmla="*/ 2063675 h 8987830"/>
              <a:gd name="connsiteX6" fmla="*/ 1569392 w 2864390"/>
              <a:gd name="connsiteY6" fmla="*/ 692075 h 8987830"/>
              <a:gd name="connsiteX7" fmla="*/ 154250 w 2864390"/>
              <a:gd name="connsiteY7" fmla="*/ 604990 h 8987830"/>
              <a:gd name="connsiteX8" fmla="*/ 273992 w 2864390"/>
              <a:gd name="connsiteY8" fmla="*/ 8420932 h 8987830"/>
              <a:gd name="connsiteX9" fmla="*/ 2255192 w 2864390"/>
              <a:gd name="connsiteY9" fmla="*/ 8235875 h 8987830"/>
              <a:gd name="connsiteX0" fmla="*/ 2255192 w 2885104"/>
              <a:gd name="connsiteY0" fmla="*/ 8235875 h 8987830"/>
              <a:gd name="connsiteX1" fmla="*/ 1939506 w 2885104"/>
              <a:gd name="connsiteY1" fmla="*/ 7081989 h 8987830"/>
              <a:gd name="connsiteX2" fmla="*/ 2745050 w 2885104"/>
              <a:gd name="connsiteY2" fmla="*/ 6200247 h 8987830"/>
              <a:gd name="connsiteX3" fmla="*/ 2799478 w 2885104"/>
              <a:gd name="connsiteY3" fmla="*/ 4850418 h 8987830"/>
              <a:gd name="connsiteX4" fmla="*/ 1863307 w 2885104"/>
              <a:gd name="connsiteY4" fmla="*/ 3424390 h 8987830"/>
              <a:gd name="connsiteX5" fmla="*/ 2331392 w 2885104"/>
              <a:gd name="connsiteY5" fmla="*/ 2063675 h 8987830"/>
              <a:gd name="connsiteX6" fmla="*/ 1569392 w 2885104"/>
              <a:gd name="connsiteY6" fmla="*/ 692075 h 8987830"/>
              <a:gd name="connsiteX7" fmla="*/ 154250 w 2885104"/>
              <a:gd name="connsiteY7" fmla="*/ 604990 h 8987830"/>
              <a:gd name="connsiteX8" fmla="*/ 273992 w 2885104"/>
              <a:gd name="connsiteY8" fmla="*/ 8420932 h 8987830"/>
              <a:gd name="connsiteX9" fmla="*/ 2255192 w 2885104"/>
              <a:gd name="connsiteY9" fmla="*/ 8235875 h 898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885104" h="8987830">
                <a:moveTo>
                  <a:pt x="2255192" y="8235875"/>
                </a:moveTo>
                <a:cubicBezTo>
                  <a:pt x="2532778" y="8012718"/>
                  <a:pt x="1857863" y="7421260"/>
                  <a:pt x="1939506" y="7081989"/>
                </a:cubicBezTo>
                <a:cubicBezTo>
                  <a:pt x="2021149" y="6742718"/>
                  <a:pt x="2601721" y="6572175"/>
                  <a:pt x="2745050" y="6200247"/>
                </a:cubicBezTo>
                <a:cubicBezTo>
                  <a:pt x="2888379" y="5828319"/>
                  <a:pt x="2946435" y="5313061"/>
                  <a:pt x="2799478" y="4850418"/>
                </a:cubicBezTo>
                <a:cubicBezTo>
                  <a:pt x="2652521" y="4387775"/>
                  <a:pt x="1941321" y="3888847"/>
                  <a:pt x="1863307" y="3424390"/>
                </a:cubicBezTo>
                <a:cubicBezTo>
                  <a:pt x="1785293" y="2959933"/>
                  <a:pt x="2380378" y="2519061"/>
                  <a:pt x="2331392" y="2063675"/>
                </a:cubicBezTo>
                <a:cubicBezTo>
                  <a:pt x="2282406" y="1608289"/>
                  <a:pt x="1932249" y="935189"/>
                  <a:pt x="1569392" y="692075"/>
                </a:cubicBezTo>
                <a:cubicBezTo>
                  <a:pt x="1206535" y="448961"/>
                  <a:pt x="370150" y="-683153"/>
                  <a:pt x="154250" y="604990"/>
                </a:cubicBezTo>
                <a:cubicBezTo>
                  <a:pt x="-61650" y="1893133"/>
                  <a:pt x="-76165" y="7149118"/>
                  <a:pt x="273992" y="8420932"/>
                </a:cubicBezTo>
                <a:cubicBezTo>
                  <a:pt x="624149" y="9692746"/>
                  <a:pt x="1977606" y="8459032"/>
                  <a:pt x="2255192" y="8235875"/>
                </a:cubicBezTo>
                <a:close/>
              </a:path>
            </a:pathLst>
          </a:custGeom>
          <a:solidFill>
            <a:srgbClr val="071B3B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990A2D64-7DEA-8A24-6C97-B5E2B91019C8}"/>
              </a:ext>
            </a:extLst>
          </p:cNvPr>
          <p:cNvSpPr/>
          <p:nvPr userDrawn="1"/>
        </p:nvSpPr>
        <p:spPr>
          <a:xfrm>
            <a:off x="-1808625" y="-893922"/>
            <a:ext cx="3346990" cy="9038296"/>
          </a:xfrm>
          <a:custGeom>
            <a:avLst/>
            <a:gdLst>
              <a:gd name="connsiteX0" fmla="*/ 1362311 w 3372042"/>
              <a:gd name="connsiteY0" fmla="*/ 338752 h 9027344"/>
              <a:gd name="connsiteX1" fmla="*/ 2690368 w 3372042"/>
              <a:gd name="connsiteY1" fmla="*/ 1307580 h 9027344"/>
              <a:gd name="connsiteX2" fmla="*/ 2407339 w 3372042"/>
              <a:gd name="connsiteY2" fmla="*/ 2505009 h 9027344"/>
              <a:gd name="connsiteX3" fmla="*/ 2037225 w 3372042"/>
              <a:gd name="connsiteY3" fmla="*/ 3713323 h 9027344"/>
              <a:gd name="connsiteX4" fmla="*/ 3104025 w 3372042"/>
              <a:gd name="connsiteY4" fmla="*/ 5389723 h 9027344"/>
              <a:gd name="connsiteX5" fmla="*/ 3310854 w 3372042"/>
              <a:gd name="connsiteY5" fmla="*/ 6717780 h 9027344"/>
              <a:gd name="connsiteX6" fmla="*/ 2211396 w 3372042"/>
              <a:gd name="connsiteY6" fmla="*/ 7610409 h 9027344"/>
              <a:gd name="connsiteX7" fmla="*/ 2287596 w 3372042"/>
              <a:gd name="connsiteY7" fmla="*/ 8383294 h 9027344"/>
              <a:gd name="connsiteX8" fmla="*/ 328168 w 3372042"/>
              <a:gd name="connsiteY8" fmla="*/ 8448609 h 9027344"/>
              <a:gd name="connsiteX9" fmla="*/ 99568 w 3372042"/>
              <a:gd name="connsiteY9" fmla="*/ 763294 h 9027344"/>
              <a:gd name="connsiteX10" fmla="*/ 1362311 w 3372042"/>
              <a:gd name="connsiteY10" fmla="*/ 338752 h 9027344"/>
              <a:gd name="connsiteX0" fmla="*/ 1362311 w 3345382"/>
              <a:gd name="connsiteY0" fmla="*/ 338752 h 9027344"/>
              <a:gd name="connsiteX1" fmla="*/ 2690368 w 3345382"/>
              <a:gd name="connsiteY1" fmla="*/ 1307580 h 9027344"/>
              <a:gd name="connsiteX2" fmla="*/ 2407339 w 3345382"/>
              <a:gd name="connsiteY2" fmla="*/ 2505009 h 9027344"/>
              <a:gd name="connsiteX3" fmla="*/ 2037225 w 3345382"/>
              <a:gd name="connsiteY3" fmla="*/ 3713323 h 9027344"/>
              <a:gd name="connsiteX4" fmla="*/ 3104025 w 3345382"/>
              <a:gd name="connsiteY4" fmla="*/ 5389723 h 9027344"/>
              <a:gd name="connsiteX5" fmla="*/ 3278197 w 3345382"/>
              <a:gd name="connsiteY5" fmla="*/ 6500066 h 9027344"/>
              <a:gd name="connsiteX6" fmla="*/ 2211396 w 3345382"/>
              <a:gd name="connsiteY6" fmla="*/ 7610409 h 9027344"/>
              <a:gd name="connsiteX7" fmla="*/ 2287596 w 3345382"/>
              <a:gd name="connsiteY7" fmla="*/ 8383294 h 9027344"/>
              <a:gd name="connsiteX8" fmla="*/ 328168 w 3345382"/>
              <a:gd name="connsiteY8" fmla="*/ 8448609 h 9027344"/>
              <a:gd name="connsiteX9" fmla="*/ 99568 w 3345382"/>
              <a:gd name="connsiteY9" fmla="*/ 763294 h 9027344"/>
              <a:gd name="connsiteX10" fmla="*/ 1362311 w 3345382"/>
              <a:gd name="connsiteY10" fmla="*/ 338752 h 9027344"/>
              <a:gd name="connsiteX0" fmla="*/ 1362311 w 3362275"/>
              <a:gd name="connsiteY0" fmla="*/ 338752 h 9037443"/>
              <a:gd name="connsiteX1" fmla="*/ 2690368 w 3362275"/>
              <a:gd name="connsiteY1" fmla="*/ 1307580 h 9037443"/>
              <a:gd name="connsiteX2" fmla="*/ 2407339 w 3362275"/>
              <a:gd name="connsiteY2" fmla="*/ 2505009 h 9037443"/>
              <a:gd name="connsiteX3" fmla="*/ 2037225 w 3362275"/>
              <a:gd name="connsiteY3" fmla="*/ 3713323 h 9037443"/>
              <a:gd name="connsiteX4" fmla="*/ 3104025 w 3362275"/>
              <a:gd name="connsiteY4" fmla="*/ 5389723 h 9037443"/>
              <a:gd name="connsiteX5" fmla="*/ 3278197 w 3362275"/>
              <a:gd name="connsiteY5" fmla="*/ 6500066 h 9037443"/>
              <a:gd name="connsiteX6" fmla="*/ 1982796 w 3362275"/>
              <a:gd name="connsiteY6" fmla="*/ 7349152 h 9037443"/>
              <a:gd name="connsiteX7" fmla="*/ 2287596 w 3362275"/>
              <a:gd name="connsiteY7" fmla="*/ 8383294 h 9037443"/>
              <a:gd name="connsiteX8" fmla="*/ 328168 w 3362275"/>
              <a:gd name="connsiteY8" fmla="*/ 8448609 h 9037443"/>
              <a:gd name="connsiteX9" fmla="*/ 99568 w 3362275"/>
              <a:gd name="connsiteY9" fmla="*/ 763294 h 9037443"/>
              <a:gd name="connsiteX10" fmla="*/ 1362311 w 3362275"/>
              <a:gd name="connsiteY10" fmla="*/ 338752 h 9037443"/>
              <a:gd name="connsiteX0" fmla="*/ 1362311 w 3346990"/>
              <a:gd name="connsiteY0" fmla="*/ 338752 h 9038296"/>
              <a:gd name="connsiteX1" fmla="*/ 2690368 w 3346990"/>
              <a:gd name="connsiteY1" fmla="*/ 1307580 h 9038296"/>
              <a:gd name="connsiteX2" fmla="*/ 2407339 w 3346990"/>
              <a:gd name="connsiteY2" fmla="*/ 2505009 h 9038296"/>
              <a:gd name="connsiteX3" fmla="*/ 2037225 w 3346990"/>
              <a:gd name="connsiteY3" fmla="*/ 3713323 h 9038296"/>
              <a:gd name="connsiteX4" fmla="*/ 3104025 w 3346990"/>
              <a:gd name="connsiteY4" fmla="*/ 5389723 h 9038296"/>
              <a:gd name="connsiteX5" fmla="*/ 3278197 w 3346990"/>
              <a:gd name="connsiteY5" fmla="*/ 6500066 h 9038296"/>
              <a:gd name="connsiteX6" fmla="*/ 2189625 w 3346990"/>
              <a:gd name="connsiteY6" fmla="*/ 7327381 h 9038296"/>
              <a:gd name="connsiteX7" fmla="*/ 2287596 w 3346990"/>
              <a:gd name="connsiteY7" fmla="*/ 8383294 h 9038296"/>
              <a:gd name="connsiteX8" fmla="*/ 328168 w 3346990"/>
              <a:gd name="connsiteY8" fmla="*/ 8448609 h 9038296"/>
              <a:gd name="connsiteX9" fmla="*/ 99568 w 3346990"/>
              <a:gd name="connsiteY9" fmla="*/ 763294 h 9038296"/>
              <a:gd name="connsiteX10" fmla="*/ 1362311 w 3346990"/>
              <a:gd name="connsiteY10" fmla="*/ 338752 h 9038296"/>
              <a:gd name="connsiteX0" fmla="*/ 1362311 w 3346990"/>
              <a:gd name="connsiteY0" fmla="*/ 338752 h 9038296"/>
              <a:gd name="connsiteX1" fmla="*/ 2690368 w 3346990"/>
              <a:gd name="connsiteY1" fmla="*/ 1307580 h 9038296"/>
              <a:gd name="connsiteX2" fmla="*/ 2407339 w 3346990"/>
              <a:gd name="connsiteY2" fmla="*/ 2505009 h 9038296"/>
              <a:gd name="connsiteX3" fmla="*/ 2037225 w 3346990"/>
              <a:gd name="connsiteY3" fmla="*/ 3713323 h 9038296"/>
              <a:gd name="connsiteX4" fmla="*/ 3104025 w 3346990"/>
              <a:gd name="connsiteY4" fmla="*/ 5389723 h 9038296"/>
              <a:gd name="connsiteX5" fmla="*/ 3278197 w 3346990"/>
              <a:gd name="connsiteY5" fmla="*/ 6500066 h 9038296"/>
              <a:gd name="connsiteX6" fmla="*/ 2189625 w 3346990"/>
              <a:gd name="connsiteY6" fmla="*/ 7327381 h 9038296"/>
              <a:gd name="connsiteX7" fmla="*/ 2287596 w 3346990"/>
              <a:gd name="connsiteY7" fmla="*/ 8383294 h 9038296"/>
              <a:gd name="connsiteX8" fmla="*/ 328168 w 3346990"/>
              <a:gd name="connsiteY8" fmla="*/ 8448609 h 9038296"/>
              <a:gd name="connsiteX9" fmla="*/ 99568 w 3346990"/>
              <a:gd name="connsiteY9" fmla="*/ 763294 h 9038296"/>
              <a:gd name="connsiteX10" fmla="*/ 1362311 w 3346990"/>
              <a:gd name="connsiteY10" fmla="*/ 338752 h 9038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346990" h="9038296">
                <a:moveTo>
                  <a:pt x="1362311" y="338752"/>
                </a:moveTo>
                <a:cubicBezTo>
                  <a:pt x="1794111" y="429466"/>
                  <a:pt x="2516197" y="946537"/>
                  <a:pt x="2690368" y="1307580"/>
                </a:cubicBezTo>
                <a:cubicBezTo>
                  <a:pt x="2864539" y="1668623"/>
                  <a:pt x="2516196" y="2104052"/>
                  <a:pt x="2407339" y="2505009"/>
                </a:cubicBezTo>
                <a:cubicBezTo>
                  <a:pt x="2298482" y="2905966"/>
                  <a:pt x="1921111" y="3232537"/>
                  <a:pt x="2037225" y="3713323"/>
                </a:cubicBezTo>
                <a:cubicBezTo>
                  <a:pt x="2153339" y="4194109"/>
                  <a:pt x="2897196" y="4925266"/>
                  <a:pt x="3104025" y="5389723"/>
                </a:cubicBezTo>
                <a:cubicBezTo>
                  <a:pt x="3310854" y="5854180"/>
                  <a:pt x="3430597" y="6177123"/>
                  <a:pt x="3278197" y="6500066"/>
                </a:cubicBezTo>
                <a:cubicBezTo>
                  <a:pt x="3125797" y="6823009"/>
                  <a:pt x="2485353" y="6806682"/>
                  <a:pt x="2189625" y="7327381"/>
                </a:cubicBezTo>
                <a:cubicBezTo>
                  <a:pt x="1893897" y="7848080"/>
                  <a:pt x="2597839" y="8196423"/>
                  <a:pt x="2287596" y="8383294"/>
                </a:cubicBezTo>
                <a:cubicBezTo>
                  <a:pt x="1977353" y="8570165"/>
                  <a:pt x="692839" y="9718609"/>
                  <a:pt x="328168" y="8448609"/>
                </a:cubicBezTo>
                <a:cubicBezTo>
                  <a:pt x="-36503" y="7178609"/>
                  <a:pt x="-72789" y="2114937"/>
                  <a:pt x="99568" y="763294"/>
                </a:cubicBezTo>
                <a:cubicBezTo>
                  <a:pt x="271925" y="-588349"/>
                  <a:pt x="930511" y="248038"/>
                  <a:pt x="1362311" y="338752"/>
                </a:cubicBezTo>
                <a:close/>
              </a:path>
            </a:pathLst>
          </a:custGeom>
          <a:solidFill>
            <a:srgbClr val="250167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362C709-DFAB-04C9-BABF-FEEB8F4D0E0D}"/>
              </a:ext>
            </a:extLst>
          </p:cNvPr>
          <p:cNvSpPr/>
          <p:nvPr userDrawn="1"/>
        </p:nvSpPr>
        <p:spPr>
          <a:xfrm>
            <a:off x="-1768583" y="-875620"/>
            <a:ext cx="2966188" cy="8738551"/>
          </a:xfrm>
          <a:custGeom>
            <a:avLst/>
            <a:gdLst>
              <a:gd name="connsiteX0" fmla="*/ 2770069 w 2966188"/>
              <a:gd name="connsiteY0" fmla="*/ 734106 h 8738551"/>
              <a:gd name="connsiteX1" fmla="*/ 1997183 w 2966188"/>
              <a:gd name="connsiteY1" fmla="*/ 1376363 h 8738551"/>
              <a:gd name="connsiteX2" fmla="*/ 2421726 w 2966188"/>
              <a:gd name="connsiteY2" fmla="*/ 2421391 h 8738551"/>
              <a:gd name="connsiteX3" fmla="*/ 2802726 w 2966188"/>
              <a:gd name="connsiteY3" fmla="*/ 3705906 h 8738551"/>
              <a:gd name="connsiteX4" fmla="*/ 2225783 w 2966188"/>
              <a:gd name="connsiteY4" fmla="*/ 4935991 h 8738551"/>
              <a:gd name="connsiteX5" fmla="*/ 2737412 w 2966188"/>
              <a:gd name="connsiteY5" fmla="*/ 6046334 h 8738551"/>
              <a:gd name="connsiteX6" fmla="*/ 2933354 w 2966188"/>
              <a:gd name="connsiteY6" fmla="*/ 7265534 h 8738551"/>
              <a:gd name="connsiteX7" fmla="*/ 2084269 w 2966188"/>
              <a:gd name="connsiteY7" fmla="*/ 8234363 h 8738551"/>
              <a:gd name="connsiteX8" fmla="*/ 288126 w 2966188"/>
              <a:gd name="connsiteY8" fmla="*/ 8092849 h 8738551"/>
              <a:gd name="connsiteX9" fmla="*/ 255469 w 2966188"/>
              <a:gd name="connsiteY9" fmla="*/ 527277 h 8738551"/>
              <a:gd name="connsiteX10" fmla="*/ 2770069 w 2966188"/>
              <a:gd name="connsiteY10" fmla="*/ 734106 h 8738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66188" h="8738551">
                <a:moveTo>
                  <a:pt x="2770069" y="734106"/>
                </a:moveTo>
                <a:cubicBezTo>
                  <a:pt x="3060355" y="875620"/>
                  <a:pt x="2055240" y="1095149"/>
                  <a:pt x="1997183" y="1376363"/>
                </a:cubicBezTo>
                <a:cubicBezTo>
                  <a:pt x="1939126" y="1657577"/>
                  <a:pt x="2287469" y="2033134"/>
                  <a:pt x="2421726" y="2421391"/>
                </a:cubicBezTo>
                <a:cubicBezTo>
                  <a:pt x="2555983" y="2809648"/>
                  <a:pt x="2835383" y="3286806"/>
                  <a:pt x="2802726" y="3705906"/>
                </a:cubicBezTo>
                <a:cubicBezTo>
                  <a:pt x="2770069" y="4125006"/>
                  <a:pt x="2236669" y="4545920"/>
                  <a:pt x="2225783" y="4935991"/>
                </a:cubicBezTo>
                <a:cubicBezTo>
                  <a:pt x="2214897" y="5326062"/>
                  <a:pt x="2619483" y="5658077"/>
                  <a:pt x="2737412" y="6046334"/>
                </a:cubicBezTo>
                <a:cubicBezTo>
                  <a:pt x="2855341" y="6434591"/>
                  <a:pt x="3042211" y="6900863"/>
                  <a:pt x="2933354" y="7265534"/>
                </a:cubicBezTo>
                <a:cubicBezTo>
                  <a:pt x="2824497" y="7630206"/>
                  <a:pt x="2525140" y="8096477"/>
                  <a:pt x="2084269" y="8234363"/>
                </a:cubicBezTo>
                <a:cubicBezTo>
                  <a:pt x="1643398" y="8372249"/>
                  <a:pt x="592926" y="9377363"/>
                  <a:pt x="288126" y="8092849"/>
                </a:cubicBezTo>
                <a:cubicBezTo>
                  <a:pt x="-16674" y="6808335"/>
                  <a:pt x="-154560" y="1760991"/>
                  <a:pt x="255469" y="527277"/>
                </a:cubicBezTo>
                <a:cubicBezTo>
                  <a:pt x="665497" y="-706437"/>
                  <a:pt x="2479783" y="592592"/>
                  <a:pt x="2770069" y="734106"/>
                </a:cubicBezTo>
                <a:close/>
              </a:path>
            </a:pathLst>
          </a:custGeom>
          <a:solidFill>
            <a:srgbClr val="3C1373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953B76A6-B050-E4A2-682B-5F0CDB6C9D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87876" y="1241124"/>
            <a:ext cx="4375752" cy="4375752"/>
          </a:xfrm>
          <a:prstGeom prst="rect">
            <a:avLst/>
          </a:prstGeom>
        </p:spPr>
      </p:pic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2BD5C702-FB44-DD7B-3CA9-D52549A465B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1352943" y="2589943"/>
            <a:ext cx="1678113" cy="1678113"/>
          </a:xfrm>
          <a:prstGeom prst="rect">
            <a:avLst/>
          </a:prstGeom>
        </p:spPr>
      </p:pic>
      <p:sp>
        <p:nvSpPr>
          <p:cNvPr id="21" name="Star: 4 Points 20">
            <a:extLst>
              <a:ext uri="{FF2B5EF4-FFF2-40B4-BE49-F238E27FC236}">
                <a16:creationId xmlns:a16="http://schemas.microsoft.com/office/drawing/2014/main" id="{3C8FE9AD-2348-32DD-9294-2A4159163799}"/>
              </a:ext>
            </a:extLst>
          </p:cNvPr>
          <p:cNvSpPr/>
          <p:nvPr userDrawn="1"/>
        </p:nvSpPr>
        <p:spPr>
          <a:xfrm>
            <a:off x="283736" y="203663"/>
            <a:ext cx="327370" cy="327370"/>
          </a:xfrm>
          <a:prstGeom prst="star4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tar: 4 Points 21">
            <a:extLst>
              <a:ext uri="{FF2B5EF4-FFF2-40B4-BE49-F238E27FC236}">
                <a16:creationId xmlns:a16="http://schemas.microsoft.com/office/drawing/2014/main" id="{C46A4989-9446-149B-9FE0-62CAD1824573}"/>
              </a:ext>
            </a:extLst>
          </p:cNvPr>
          <p:cNvSpPr/>
          <p:nvPr userDrawn="1"/>
        </p:nvSpPr>
        <p:spPr>
          <a:xfrm>
            <a:off x="11189258" y="6225829"/>
            <a:ext cx="327370" cy="327370"/>
          </a:xfrm>
          <a:prstGeom prst="star4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Star: 4 Points 22">
            <a:extLst>
              <a:ext uri="{FF2B5EF4-FFF2-40B4-BE49-F238E27FC236}">
                <a16:creationId xmlns:a16="http://schemas.microsoft.com/office/drawing/2014/main" id="{19B90D70-D862-F40D-75BC-297BF4033E2E}"/>
              </a:ext>
            </a:extLst>
          </p:cNvPr>
          <p:cNvSpPr/>
          <p:nvPr userDrawn="1"/>
        </p:nvSpPr>
        <p:spPr>
          <a:xfrm>
            <a:off x="11665958" y="5572872"/>
            <a:ext cx="252574" cy="252574"/>
          </a:xfrm>
          <a:prstGeom prst="star4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Star: 4 Points 23">
            <a:extLst>
              <a:ext uri="{FF2B5EF4-FFF2-40B4-BE49-F238E27FC236}">
                <a16:creationId xmlns:a16="http://schemas.microsoft.com/office/drawing/2014/main" id="{D0FF7F35-BF47-5478-9F8E-F74F8B4D8551}"/>
              </a:ext>
            </a:extLst>
          </p:cNvPr>
          <p:cNvSpPr/>
          <p:nvPr userDrawn="1"/>
        </p:nvSpPr>
        <p:spPr>
          <a:xfrm>
            <a:off x="264258" y="6331841"/>
            <a:ext cx="287472" cy="287472"/>
          </a:xfrm>
          <a:prstGeom prst="star4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Star: 4 Points 24">
            <a:extLst>
              <a:ext uri="{FF2B5EF4-FFF2-40B4-BE49-F238E27FC236}">
                <a16:creationId xmlns:a16="http://schemas.microsoft.com/office/drawing/2014/main" id="{08B2F97B-56B6-2663-4ABF-D786BDB13026}"/>
              </a:ext>
            </a:extLst>
          </p:cNvPr>
          <p:cNvSpPr/>
          <p:nvPr userDrawn="1"/>
        </p:nvSpPr>
        <p:spPr>
          <a:xfrm>
            <a:off x="11112030" y="145619"/>
            <a:ext cx="287472" cy="287472"/>
          </a:xfrm>
          <a:prstGeom prst="star4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Star: 4 Points 25">
            <a:extLst>
              <a:ext uri="{FF2B5EF4-FFF2-40B4-BE49-F238E27FC236}">
                <a16:creationId xmlns:a16="http://schemas.microsoft.com/office/drawing/2014/main" id="{BAE5F96A-43EC-91D9-7A37-01C933FB068A}"/>
              </a:ext>
            </a:extLst>
          </p:cNvPr>
          <p:cNvSpPr/>
          <p:nvPr userDrawn="1"/>
        </p:nvSpPr>
        <p:spPr>
          <a:xfrm>
            <a:off x="11582908" y="1097388"/>
            <a:ext cx="287472" cy="287472"/>
          </a:xfrm>
          <a:prstGeom prst="star4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Star: 4 Points 26">
            <a:extLst>
              <a:ext uri="{FF2B5EF4-FFF2-40B4-BE49-F238E27FC236}">
                <a16:creationId xmlns:a16="http://schemas.microsoft.com/office/drawing/2014/main" id="{82FE0F7C-E23A-7A81-21AB-120EE505F958}"/>
              </a:ext>
            </a:extLst>
          </p:cNvPr>
          <p:cNvSpPr/>
          <p:nvPr userDrawn="1"/>
        </p:nvSpPr>
        <p:spPr>
          <a:xfrm>
            <a:off x="1013056" y="433884"/>
            <a:ext cx="184549" cy="184549"/>
          </a:xfrm>
          <a:prstGeom prst="star4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Star: 4 Points 27">
            <a:extLst>
              <a:ext uri="{FF2B5EF4-FFF2-40B4-BE49-F238E27FC236}">
                <a16:creationId xmlns:a16="http://schemas.microsoft.com/office/drawing/2014/main" id="{0B0252C2-C8F1-3379-F707-4EB68D4398AD}"/>
              </a:ext>
            </a:extLst>
          </p:cNvPr>
          <p:cNvSpPr/>
          <p:nvPr userDrawn="1"/>
        </p:nvSpPr>
        <p:spPr>
          <a:xfrm>
            <a:off x="171983" y="5865849"/>
            <a:ext cx="184549" cy="184549"/>
          </a:xfrm>
          <a:prstGeom prst="star4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ABB78841-3408-F3F0-6CBF-E80A09FE864E}"/>
              </a:ext>
            </a:extLst>
          </p:cNvPr>
          <p:cNvSpPr/>
          <p:nvPr userDrawn="1"/>
        </p:nvSpPr>
        <p:spPr>
          <a:xfrm>
            <a:off x="591628" y="922843"/>
            <a:ext cx="124944" cy="12494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0A6A14B4-F5AD-95BD-2FC1-AA816104B5F3}"/>
              </a:ext>
            </a:extLst>
          </p:cNvPr>
          <p:cNvSpPr/>
          <p:nvPr userDrawn="1"/>
        </p:nvSpPr>
        <p:spPr>
          <a:xfrm>
            <a:off x="610839" y="6050398"/>
            <a:ext cx="124944" cy="12494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1A524036-6118-9275-6749-A65DC3ED7C5E}"/>
              </a:ext>
            </a:extLst>
          </p:cNvPr>
          <p:cNvSpPr/>
          <p:nvPr userDrawn="1"/>
        </p:nvSpPr>
        <p:spPr>
          <a:xfrm>
            <a:off x="11661724" y="432375"/>
            <a:ext cx="124944" cy="12494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A436DCDB-295F-1A3D-6532-E52F58C5BEC1}"/>
              </a:ext>
            </a:extLst>
          </p:cNvPr>
          <p:cNvSpPr/>
          <p:nvPr userDrawn="1"/>
        </p:nvSpPr>
        <p:spPr>
          <a:xfrm>
            <a:off x="1155100" y="6576808"/>
            <a:ext cx="85010" cy="8501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7FF452F7-3B2B-25AE-0E75-03072E5A3B03}"/>
              </a:ext>
            </a:extLst>
          </p:cNvPr>
          <p:cNvSpPr/>
          <p:nvPr userDrawn="1"/>
        </p:nvSpPr>
        <p:spPr>
          <a:xfrm>
            <a:off x="2500199" y="246850"/>
            <a:ext cx="85010" cy="8501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00BB2B9-C832-ECE5-F3B1-BB834CF2CB40}"/>
              </a:ext>
            </a:extLst>
          </p:cNvPr>
          <p:cNvSpPr/>
          <p:nvPr userDrawn="1"/>
        </p:nvSpPr>
        <p:spPr>
          <a:xfrm>
            <a:off x="10101479" y="6457501"/>
            <a:ext cx="124944" cy="12494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012F4DE4-B108-1442-0EB6-AF72734B3FB6}"/>
              </a:ext>
            </a:extLst>
          </p:cNvPr>
          <p:cNvSpPr/>
          <p:nvPr userDrawn="1"/>
        </p:nvSpPr>
        <p:spPr>
          <a:xfrm>
            <a:off x="10213792" y="112125"/>
            <a:ext cx="115328" cy="115328"/>
          </a:xfrm>
          <a:prstGeom prst="ellipse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8668F946-AB7C-6146-3AFB-41FCF3461284}"/>
              </a:ext>
            </a:extLst>
          </p:cNvPr>
          <p:cNvSpPr/>
          <p:nvPr userDrawn="1"/>
        </p:nvSpPr>
        <p:spPr>
          <a:xfrm>
            <a:off x="2139278" y="6442351"/>
            <a:ext cx="77622" cy="77622"/>
          </a:xfrm>
          <a:prstGeom prst="ellipse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81F663A-5805-9D13-469B-9AD80E572AE8}"/>
              </a:ext>
            </a:extLst>
          </p:cNvPr>
          <p:cNvSpPr/>
          <p:nvPr userDrawn="1"/>
        </p:nvSpPr>
        <p:spPr>
          <a:xfrm>
            <a:off x="11516628" y="5130509"/>
            <a:ext cx="77622" cy="77622"/>
          </a:xfrm>
          <a:prstGeom prst="ellipse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B59D302C-A4A4-C77C-C5EB-C5CF2B2EF50F}"/>
              </a:ext>
            </a:extLst>
          </p:cNvPr>
          <p:cNvSpPr/>
          <p:nvPr userDrawn="1"/>
        </p:nvSpPr>
        <p:spPr>
          <a:xfrm>
            <a:off x="11906273" y="6576808"/>
            <a:ext cx="77622" cy="77622"/>
          </a:xfrm>
          <a:prstGeom prst="ellipse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C45AC72C-AFD6-1FD3-1EFF-0A5462D0E6CD}"/>
              </a:ext>
            </a:extLst>
          </p:cNvPr>
          <p:cNvSpPr/>
          <p:nvPr userDrawn="1"/>
        </p:nvSpPr>
        <p:spPr>
          <a:xfrm>
            <a:off x="11483088" y="1765825"/>
            <a:ext cx="77622" cy="77622"/>
          </a:xfrm>
          <a:prstGeom prst="ellipse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D0F8B8E5-3290-809B-8DD9-A9A545E9E9C0}"/>
              </a:ext>
            </a:extLst>
          </p:cNvPr>
          <p:cNvSpPr/>
          <p:nvPr userDrawn="1"/>
        </p:nvSpPr>
        <p:spPr>
          <a:xfrm>
            <a:off x="673311" y="5699159"/>
            <a:ext cx="77622" cy="77622"/>
          </a:xfrm>
          <a:prstGeom prst="ellipse">
            <a:avLst/>
          </a:pr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833D721A-192B-C718-109F-AB15D1562B02}"/>
              </a:ext>
            </a:extLst>
          </p:cNvPr>
          <p:cNvSpPr/>
          <p:nvPr userDrawn="1"/>
        </p:nvSpPr>
        <p:spPr>
          <a:xfrm>
            <a:off x="2700025" y="6661818"/>
            <a:ext cx="77622" cy="77622"/>
          </a:xfrm>
          <a:prstGeom prst="ellipse">
            <a:avLst/>
          </a:pr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D3111FC9-FCC4-2663-71B2-5884B08C76A2}"/>
              </a:ext>
            </a:extLst>
          </p:cNvPr>
          <p:cNvSpPr/>
          <p:nvPr userDrawn="1"/>
        </p:nvSpPr>
        <p:spPr>
          <a:xfrm>
            <a:off x="1084858" y="1093687"/>
            <a:ext cx="77622" cy="77622"/>
          </a:xfrm>
          <a:prstGeom prst="ellipse">
            <a:avLst/>
          </a:pr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A693738F-7E33-86A0-EED6-BAE9533134F9}"/>
              </a:ext>
            </a:extLst>
          </p:cNvPr>
          <p:cNvSpPr/>
          <p:nvPr userDrawn="1"/>
        </p:nvSpPr>
        <p:spPr>
          <a:xfrm>
            <a:off x="1776111" y="134790"/>
            <a:ext cx="77622" cy="77622"/>
          </a:xfrm>
          <a:prstGeom prst="ellipse">
            <a:avLst/>
          </a:pr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0129548A-7918-D1BA-1EC5-D44910474A26}"/>
              </a:ext>
            </a:extLst>
          </p:cNvPr>
          <p:cNvSpPr/>
          <p:nvPr userDrawn="1"/>
        </p:nvSpPr>
        <p:spPr>
          <a:xfrm>
            <a:off x="9117356" y="169228"/>
            <a:ext cx="77622" cy="77622"/>
          </a:xfrm>
          <a:prstGeom prst="ellipse">
            <a:avLst/>
          </a:pr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637F019-FD57-0FB8-74E4-9E5E0990E76F}"/>
              </a:ext>
            </a:extLst>
          </p:cNvPr>
          <p:cNvSpPr/>
          <p:nvPr userDrawn="1"/>
        </p:nvSpPr>
        <p:spPr>
          <a:xfrm>
            <a:off x="10862144" y="618433"/>
            <a:ext cx="77622" cy="77622"/>
          </a:xfrm>
          <a:prstGeom prst="ellipse">
            <a:avLst/>
          </a:pr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583CDED9-9C32-C472-64FE-DA2F570E1C86}"/>
              </a:ext>
            </a:extLst>
          </p:cNvPr>
          <p:cNvSpPr/>
          <p:nvPr userDrawn="1"/>
        </p:nvSpPr>
        <p:spPr>
          <a:xfrm>
            <a:off x="10749447" y="6162889"/>
            <a:ext cx="77622" cy="77622"/>
          </a:xfrm>
          <a:prstGeom prst="ellipse">
            <a:avLst/>
          </a:pr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47E32765-5884-EBA5-F97C-DA66056694D4}"/>
              </a:ext>
            </a:extLst>
          </p:cNvPr>
          <p:cNvSpPr/>
          <p:nvPr userDrawn="1"/>
        </p:nvSpPr>
        <p:spPr>
          <a:xfrm>
            <a:off x="11314813" y="5906014"/>
            <a:ext cx="45719" cy="45719"/>
          </a:xfrm>
          <a:prstGeom prst="ellipse">
            <a:avLst/>
          </a:pr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435D16B0-B18C-116C-2491-0E1E6A491CD0}"/>
              </a:ext>
            </a:extLst>
          </p:cNvPr>
          <p:cNvSpPr/>
          <p:nvPr userDrawn="1"/>
        </p:nvSpPr>
        <p:spPr>
          <a:xfrm>
            <a:off x="10457907" y="6559639"/>
            <a:ext cx="45719" cy="45719"/>
          </a:xfrm>
          <a:prstGeom prst="ellipse">
            <a:avLst/>
          </a:pr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2D096AD6-F0EF-5970-DC30-B3012879DF3A}"/>
              </a:ext>
            </a:extLst>
          </p:cNvPr>
          <p:cNvSpPr/>
          <p:nvPr userDrawn="1"/>
        </p:nvSpPr>
        <p:spPr>
          <a:xfrm>
            <a:off x="11406563" y="5346247"/>
            <a:ext cx="45719" cy="45719"/>
          </a:xfrm>
          <a:prstGeom prst="ellipse">
            <a:avLst/>
          </a:pr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87742DA5-FC76-75C8-43AF-3192F66FA632}"/>
              </a:ext>
            </a:extLst>
          </p:cNvPr>
          <p:cNvSpPr/>
          <p:nvPr userDrawn="1"/>
        </p:nvSpPr>
        <p:spPr>
          <a:xfrm>
            <a:off x="11786668" y="4653563"/>
            <a:ext cx="45719" cy="45719"/>
          </a:xfrm>
          <a:prstGeom prst="ellipse">
            <a:avLst/>
          </a:pr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4E642271-6F7B-7098-64B4-B8CD725F4496}"/>
              </a:ext>
            </a:extLst>
          </p:cNvPr>
          <p:cNvSpPr/>
          <p:nvPr userDrawn="1"/>
        </p:nvSpPr>
        <p:spPr>
          <a:xfrm>
            <a:off x="1150279" y="6286122"/>
            <a:ext cx="45719" cy="45719"/>
          </a:xfrm>
          <a:prstGeom prst="ellipse">
            <a:avLst/>
          </a:pr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D9F8E70D-589B-7D8E-8B3A-A1343E51CD4A}"/>
              </a:ext>
            </a:extLst>
          </p:cNvPr>
          <p:cNvSpPr/>
          <p:nvPr userDrawn="1"/>
        </p:nvSpPr>
        <p:spPr>
          <a:xfrm>
            <a:off x="1869116" y="6559639"/>
            <a:ext cx="45719" cy="45719"/>
          </a:xfrm>
          <a:prstGeom prst="ellipse">
            <a:avLst/>
          </a:pr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A7BF9EE6-C5C8-E079-2B09-3B1F97BF7274}"/>
              </a:ext>
            </a:extLst>
          </p:cNvPr>
          <p:cNvSpPr/>
          <p:nvPr userDrawn="1"/>
        </p:nvSpPr>
        <p:spPr>
          <a:xfrm>
            <a:off x="1064518" y="5550012"/>
            <a:ext cx="45719" cy="45719"/>
          </a:xfrm>
          <a:prstGeom prst="ellipse">
            <a:avLst/>
          </a:pr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2D129A03-70F3-2357-425E-D30FCF6E3DAA}"/>
              </a:ext>
            </a:extLst>
          </p:cNvPr>
          <p:cNvSpPr/>
          <p:nvPr userDrawn="1"/>
        </p:nvSpPr>
        <p:spPr>
          <a:xfrm>
            <a:off x="238017" y="857137"/>
            <a:ext cx="45719" cy="45719"/>
          </a:xfrm>
          <a:prstGeom prst="ellipse">
            <a:avLst/>
          </a:pr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2E1CF103-43E9-6A09-1450-8AD9160E2CAB}"/>
              </a:ext>
            </a:extLst>
          </p:cNvPr>
          <p:cNvSpPr/>
          <p:nvPr userDrawn="1"/>
        </p:nvSpPr>
        <p:spPr>
          <a:xfrm>
            <a:off x="1598974" y="409515"/>
            <a:ext cx="45719" cy="45719"/>
          </a:xfrm>
          <a:prstGeom prst="ellipse">
            <a:avLst/>
          </a:pr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E518CFFB-07BB-52DA-21F2-F268F6143784}"/>
              </a:ext>
            </a:extLst>
          </p:cNvPr>
          <p:cNvSpPr/>
          <p:nvPr userDrawn="1"/>
        </p:nvSpPr>
        <p:spPr>
          <a:xfrm>
            <a:off x="1986968" y="215827"/>
            <a:ext cx="45719" cy="45719"/>
          </a:xfrm>
          <a:prstGeom prst="ellipse">
            <a:avLst/>
          </a:pr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29DB7AC3-14E7-BC45-827C-A327BAA67371}"/>
              </a:ext>
            </a:extLst>
          </p:cNvPr>
          <p:cNvSpPr/>
          <p:nvPr userDrawn="1"/>
        </p:nvSpPr>
        <p:spPr>
          <a:xfrm>
            <a:off x="2944787" y="117726"/>
            <a:ext cx="45719" cy="45719"/>
          </a:xfrm>
          <a:prstGeom prst="ellipse">
            <a:avLst/>
          </a:pr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E15711C3-840F-CF80-5678-E80DFDA5C25B}"/>
              </a:ext>
            </a:extLst>
          </p:cNvPr>
          <p:cNvSpPr/>
          <p:nvPr userDrawn="1"/>
        </p:nvSpPr>
        <p:spPr>
          <a:xfrm>
            <a:off x="1364543" y="1500212"/>
            <a:ext cx="45719" cy="45719"/>
          </a:xfrm>
          <a:prstGeom prst="ellipse">
            <a:avLst/>
          </a:pr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F208243B-D163-FB37-C540-81E604278843}"/>
              </a:ext>
            </a:extLst>
          </p:cNvPr>
          <p:cNvSpPr/>
          <p:nvPr userDrawn="1"/>
        </p:nvSpPr>
        <p:spPr>
          <a:xfrm>
            <a:off x="9715388" y="286141"/>
            <a:ext cx="45719" cy="45719"/>
          </a:xfrm>
          <a:prstGeom prst="ellipse">
            <a:avLst/>
          </a:pr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F109132B-C90D-BE92-46D7-01694FFC5E0B}"/>
              </a:ext>
            </a:extLst>
          </p:cNvPr>
          <p:cNvSpPr/>
          <p:nvPr userDrawn="1"/>
        </p:nvSpPr>
        <p:spPr>
          <a:xfrm>
            <a:off x="8357020" y="263281"/>
            <a:ext cx="45719" cy="45719"/>
          </a:xfrm>
          <a:prstGeom prst="ellipse">
            <a:avLst/>
          </a:pr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14B017B0-1A35-6FE3-84BD-57ACEF993102}"/>
              </a:ext>
            </a:extLst>
          </p:cNvPr>
          <p:cNvSpPr/>
          <p:nvPr userDrawn="1"/>
        </p:nvSpPr>
        <p:spPr>
          <a:xfrm>
            <a:off x="8202083" y="132291"/>
            <a:ext cx="45719" cy="45719"/>
          </a:xfrm>
          <a:prstGeom prst="ellipse">
            <a:avLst/>
          </a:pr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66D7096E-2241-6FEE-A293-FD347A085A96}"/>
              </a:ext>
            </a:extLst>
          </p:cNvPr>
          <p:cNvSpPr/>
          <p:nvPr userDrawn="1"/>
        </p:nvSpPr>
        <p:spPr>
          <a:xfrm>
            <a:off x="11349734" y="1450789"/>
            <a:ext cx="45719" cy="45719"/>
          </a:xfrm>
          <a:prstGeom prst="ellipse">
            <a:avLst/>
          </a:pr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290102FD-80DB-55F6-560B-ACDFACEDCB88}"/>
              </a:ext>
            </a:extLst>
          </p:cNvPr>
          <p:cNvSpPr/>
          <p:nvPr userDrawn="1"/>
        </p:nvSpPr>
        <p:spPr>
          <a:xfrm>
            <a:off x="11883413" y="2217971"/>
            <a:ext cx="45719" cy="45719"/>
          </a:xfrm>
          <a:prstGeom prst="ellipse">
            <a:avLst/>
          </a:pr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FF6B5E7C-3679-1E09-A9DE-895F282BA5FC}"/>
              </a:ext>
            </a:extLst>
          </p:cNvPr>
          <p:cNvSpPr/>
          <p:nvPr userDrawn="1"/>
        </p:nvSpPr>
        <p:spPr>
          <a:xfrm>
            <a:off x="10709456" y="227453"/>
            <a:ext cx="45719" cy="45719"/>
          </a:xfrm>
          <a:prstGeom prst="ellipse">
            <a:avLst/>
          </a:pr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DB91B3FB-CD63-A82A-FF7A-884F4022E401}"/>
              </a:ext>
            </a:extLst>
          </p:cNvPr>
          <p:cNvSpPr/>
          <p:nvPr userDrawn="1"/>
        </p:nvSpPr>
        <p:spPr>
          <a:xfrm>
            <a:off x="11493768" y="781502"/>
            <a:ext cx="45719" cy="45719"/>
          </a:xfrm>
          <a:prstGeom prst="ellipse">
            <a:avLst/>
          </a:pr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itle 1">
            <a:extLst>
              <a:ext uri="{FF2B5EF4-FFF2-40B4-BE49-F238E27FC236}">
                <a16:creationId xmlns:a16="http://schemas.microsoft.com/office/drawing/2014/main" id="{4DB75213-E570-106F-7990-CA3D1C214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0367" y="2374338"/>
            <a:ext cx="9161858" cy="1325563"/>
          </a:xfrm>
        </p:spPr>
        <p:txBody>
          <a:bodyPr>
            <a:normAutofit/>
          </a:bodyPr>
          <a:lstStyle>
            <a:lvl1pPr algn="ctr">
              <a:defRPr sz="4800" b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 Astro Space" panose="02000503000000000000" pitchFamily="50" charset="0"/>
              </a:defRPr>
            </a:lvl1pPr>
          </a:lstStyle>
          <a:p>
            <a:endParaRPr lang="en-US"/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12153074-D229-CE08-E98E-9C67AF70F015}"/>
              </a:ext>
            </a:extLst>
          </p:cNvPr>
          <p:cNvCxnSpPr>
            <a:cxnSpLocks/>
          </p:cNvCxnSpPr>
          <p:nvPr userDrawn="1"/>
        </p:nvCxnSpPr>
        <p:spPr>
          <a:xfrm>
            <a:off x="2675929" y="3423964"/>
            <a:ext cx="8170735" cy="0"/>
          </a:xfrm>
          <a:prstGeom prst="line">
            <a:avLst/>
          </a:prstGeom>
          <a:ln w="57150">
            <a:solidFill>
              <a:srgbClr val="7D2A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9" name="Picture 68" descr="Icon&#10;&#10;Description automatically generated">
            <a:extLst>
              <a:ext uri="{FF2B5EF4-FFF2-40B4-BE49-F238E27FC236}">
                <a16:creationId xmlns:a16="http://schemas.microsoft.com/office/drawing/2014/main" id="{B6A74687-AD90-7ED1-5445-2AC5ED6B14C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900000">
            <a:off x="2189870" y="3084148"/>
            <a:ext cx="689562" cy="689562"/>
          </a:xfrm>
          <a:prstGeom prst="rect">
            <a:avLst/>
          </a:prstGeom>
        </p:spPr>
      </p:pic>
      <p:sp>
        <p:nvSpPr>
          <p:cNvPr id="80" name="Google Shape;372;p3">
            <a:extLst>
              <a:ext uri="{FF2B5EF4-FFF2-40B4-BE49-F238E27FC236}">
                <a16:creationId xmlns:a16="http://schemas.microsoft.com/office/drawing/2014/main" id="{53675FF5-5199-DE3E-3D13-992FDF24D48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2159740" y="3480400"/>
            <a:ext cx="9200791" cy="7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4000" b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nch" panose="02000503000000020004" pitchFamily="50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1141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3" presetClass="path" presetSubtype="0" accel="12400" decel="124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0 L 0.70365 0 " pathEditMode="relative" rAng="0" ptsTypes="AA">
                                      <p:cBhvr>
                                        <p:cTn id="9" dur="2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182" y="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3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 nodePh="1">
                                  <p:stCondLst>
                                    <p:cond delay="175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 nodePh="1">
                                  <p:stCondLst>
                                    <p:cond delay="195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20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80" grpId="0" build="p">
        <p:tmplLst>
          <p:tmpl lvl="1">
            <p:tnLst>
              <p:par>
                <p:cTn presetID="22" presetClass="entr" presetSubtype="1" fill="hold" nodeType="withEffect" nodePh="1">
                  <p:stCondLst>
                    <p:cond delay="195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2000"/>
                        <p:tgtEl>
                          <p:spTgt spid="8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F01E7991-5D57-8E7D-9856-45BA7C6EB8CB}"/>
              </a:ext>
            </a:extLst>
          </p:cNvPr>
          <p:cNvSpPr/>
          <p:nvPr userDrawn="1"/>
        </p:nvSpPr>
        <p:spPr>
          <a:xfrm>
            <a:off x="8027978" y="-882496"/>
            <a:ext cx="5350933" cy="3219551"/>
          </a:xfrm>
          <a:custGeom>
            <a:avLst/>
            <a:gdLst>
              <a:gd name="connsiteX0" fmla="*/ 113677 w 4836491"/>
              <a:gd name="connsiteY0" fmla="*/ 638277 h 3297582"/>
              <a:gd name="connsiteX1" fmla="*/ 1390027 w 4836491"/>
              <a:gd name="connsiteY1" fmla="*/ 1285977 h 3297582"/>
              <a:gd name="connsiteX2" fmla="*/ 2456827 w 4836491"/>
              <a:gd name="connsiteY2" fmla="*/ 1524102 h 3297582"/>
              <a:gd name="connsiteX3" fmla="*/ 2942602 w 4836491"/>
              <a:gd name="connsiteY3" fmla="*/ 1962252 h 3297582"/>
              <a:gd name="connsiteX4" fmla="*/ 3085477 w 4836491"/>
              <a:gd name="connsiteY4" fmla="*/ 3143352 h 3297582"/>
              <a:gd name="connsiteX5" fmla="*/ 3733177 w 4836491"/>
              <a:gd name="connsiteY5" fmla="*/ 3133827 h 3297582"/>
              <a:gd name="connsiteX6" fmla="*/ 4438027 w 4836491"/>
              <a:gd name="connsiteY6" fmla="*/ 1771752 h 3297582"/>
              <a:gd name="connsiteX7" fmla="*/ 4504702 w 4836491"/>
              <a:gd name="connsiteY7" fmla="*/ 38202 h 3297582"/>
              <a:gd name="connsiteX8" fmla="*/ 113677 w 4836491"/>
              <a:gd name="connsiteY8" fmla="*/ 638277 h 3297582"/>
              <a:gd name="connsiteX0" fmla="*/ 114802 w 4837616"/>
              <a:gd name="connsiteY0" fmla="*/ 637362 h 3296667"/>
              <a:gd name="connsiteX1" fmla="*/ 1381627 w 4837616"/>
              <a:gd name="connsiteY1" fmla="*/ 1170762 h 3296667"/>
              <a:gd name="connsiteX2" fmla="*/ 2457952 w 4837616"/>
              <a:gd name="connsiteY2" fmla="*/ 1523187 h 3296667"/>
              <a:gd name="connsiteX3" fmla="*/ 2943727 w 4837616"/>
              <a:gd name="connsiteY3" fmla="*/ 1961337 h 3296667"/>
              <a:gd name="connsiteX4" fmla="*/ 3086602 w 4837616"/>
              <a:gd name="connsiteY4" fmla="*/ 3142437 h 3296667"/>
              <a:gd name="connsiteX5" fmla="*/ 3734302 w 4837616"/>
              <a:gd name="connsiteY5" fmla="*/ 3132912 h 3296667"/>
              <a:gd name="connsiteX6" fmla="*/ 4439152 w 4837616"/>
              <a:gd name="connsiteY6" fmla="*/ 1770837 h 3296667"/>
              <a:gd name="connsiteX7" fmla="*/ 4505827 w 4837616"/>
              <a:gd name="connsiteY7" fmla="*/ 37287 h 3296667"/>
              <a:gd name="connsiteX8" fmla="*/ 114802 w 4837616"/>
              <a:gd name="connsiteY8" fmla="*/ 637362 h 3296667"/>
              <a:gd name="connsiteX0" fmla="*/ 162384 w 4210011"/>
              <a:gd name="connsiteY0" fmla="*/ 543414 h 3307494"/>
              <a:gd name="connsiteX1" fmla="*/ 800559 w 4210011"/>
              <a:gd name="connsiteY1" fmla="*/ 1181589 h 3307494"/>
              <a:gd name="connsiteX2" fmla="*/ 1876884 w 4210011"/>
              <a:gd name="connsiteY2" fmla="*/ 1534014 h 3307494"/>
              <a:gd name="connsiteX3" fmla="*/ 2362659 w 4210011"/>
              <a:gd name="connsiteY3" fmla="*/ 1972164 h 3307494"/>
              <a:gd name="connsiteX4" fmla="*/ 2505534 w 4210011"/>
              <a:gd name="connsiteY4" fmla="*/ 3153264 h 3307494"/>
              <a:gd name="connsiteX5" fmla="*/ 3153234 w 4210011"/>
              <a:gd name="connsiteY5" fmla="*/ 3143739 h 3307494"/>
              <a:gd name="connsiteX6" fmla="*/ 3858084 w 4210011"/>
              <a:gd name="connsiteY6" fmla="*/ 1781664 h 3307494"/>
              <a:gd name="connsiteX7" fmla="*/ 3924759 w 4210011"/>
              <a:gd name="connsiteY7" fmla="*/ 48114 h 3307494"/>
              <a:gd name="connsiteX8" fmla="*/ 162384 w 4210011"/>
              <a:gd name="connsiteY8" fmla="*/ 543414 h 3307494"/>
              <a:gd name="connsiteX0" fmla="*/ 175785 w 4223412"/>
              <a:gd name="connsiteY0" fmla="*/ 542584 h 3306664"/>
              <a:gd name="connsiteX1" fmla="*/ 747285 w 4223412"/>
              <a:gd name="connsiteY1" fmla="*/ 1104559 h 3306664"/>
              <a:gd name="connsiteX2" fmla="*/ 1890285 w 4223412"/>
              <a:gd name="connsiteY2" fmla="*/ 1533184 h 3306664"/>
              <a:gd name="connsiteX3" fmla="*/ 2376060 w 4223412"/>
              <a:gd name="connsiteY3" fmla="*/ 1971334 h 3306664"/>
              <a:gd name="connsiteX4" fmla="*/ 2518935 w 4223412"/>
              <a:gd name="connsiteY4" fmla="*/ 3152434 h 3306664"/>
              <a:gd name="connsiteX5" fmla="*/ 3166635 w 4223412"/>
              <a:gd name="connsiteY5" fmla="*/ 3142909 h 3306664"/>
              <a:gd name="connsiteX6" fmla="*/ 3871485 w 4223412"/>
              <a:gd name="connsiteY6" fmla="*/ 1780834 h 3306664"/>
              <a:gd name="connsiteX7" fmla="*/ 3938160 w 4223412"/>
              <a:gd name="connsiteY7" fmla="*/ 47284 h 3306664"/>
              <a:gd name="connsiteX8" fmla="*/ 175785 w 4223412"/>
              <a:gd name="connsiteY8" fmla="*/ 542584 h 3306664"/>
              <a:gd name="connsiteX0" fmla="*/ 110822 w 5079160"/>
              <a:gd name="connsiteY0" fmla="*/ 542584 h 3306664"/>
              <a:gd name="connsiteX1" fmla="*/ 1539572 w 5079160"/>
              <a:gd name="connsiteY1" fmla="*/ 1104559 h 3306664"/>
              <a:gd name="connsiteX2" fmla="*/ 2682572 w 5079160"/>
              <a:gd name="connsiteY2" fmla="*/ 1533184 h 3306664"/>
              <a:gd name="connsiteX3" fmla="*/ 3168347 w 5079160"/>
              <a:gd name="connsiteY3" fmla="*/ 1971334 h 3306664"/>
              <a:gd name="connsiteX4" fmla="*/ 3311222 w 5079160"/>
              <a:gd name="connsiteY4" fmla="*/ 3152434 h 3306664"/>
              <a:gd name="connsiteX5" fmla="*/ 3958922 w 5079160"/>
              <a:gd name="connsiteY5" fmla="*/ 3142909 h 3306664"/>
              <a:gd name="connsiteX6" fmla="*/ 4663772 w 5079160"/>
              <a:gd name="connsiteY6" fmla="*/ 1780834 h 3306664"/>
              <a:gd name="connsiteX7" fmla="*/ 4730447 w 5079160"/>
              <a:gd name="connsiteY7" fmla="*/ 47284 h 3306664"/>
              <a:gd name="connsiteX8" fmla="*/ 110822 w 5079160"/>
              <a:gd name="connsiteY8" fmla="*/ 542584 h 3306664"/>
              <a:gd name="connsiteX0" fmla="*/ 382595 w 5350933"/>
              <a:gd name="connsiteY0" fmla="*/ 539595 h 3303675"/>
              <a:gd name="connsiteX1" fmla="*/ 430221 w 5350933"/>
              <a:gd name="connsiteY1" fmla="*/ 806295 h 3303675"/>
              <a:gd name="connsiteX2" fmla="*/ 1811345 w 5350933"/>
              <a:gd name="connsiteY2" fmla="*/ 1101570 h 3303675"/>
              <a:gd name="connsiteX3" fmla="*/ 2954345 w 5350933"/>
              <a:gd name="connsiteY3" fmla="*/ 1530195 h 3303675"/>
              <a:gd name="connsiteX4" fmla="*/ 3440120 w 5350933"/>
              <a:gd name="connsiteY4" fmla="*/ 1968345 h 3303675"/>
              <a:gd name="connsiteX5" fmla="*/ 3582995 w 5350933"/>
              <a:gd name="connsiteY5" fmla="*/ 3149445 h 3303675"/>
              <a:gd name="connsiteX6" fmla="*/ 4230695 w 5350933"/>
              <a:gd name="connsiteY6" fmla="*/ 3139920 h 3303675"/>
              <a:gd name="connsiteX7" fmla="*/ 4935545 w 5350933"/>
              <a:gd name="connsiteY7" fmla="*/ 1777845 h 3303675"/>
              <a:gd name="connsiteX8" fmla="*/ 5002220 w 5350933"/>
              <a:gd name="connsiteY8" fmla="*/ 44295 h 3303675"/>
              <a:gd name="connsiteX9" fmla="*/ 382595 w 5350933"/>
              <a:gd name="connsiteY9" fmla="*/ 539595 h 3303675"/>
              <a:gd name="connsiteX0" fmla="*/ 382595 w 5350933"/>
              <a:gd name="connsiteY0" fmla="*/ 539595 h 3303675"/>
              <a:gd name="connsiteX1" fmla="*/ 430221 w 5350933"/>
              <a:gd name="connsiteY1" fmla="*/ 806295 h 3303675"/>
              <a:gd name="connsiteX2" fmla="*/ 1811345 w 5350933"/>
              <a:gd name="connsiteY2" fmla="*/ 1101570 h 3303675"/>
              <a:gd name="connsiteX3" fmla="*/ 2954345 w 5350933"/>
              <a:gd name="connsiteY3" fmla="*/ 1530195 h 3303675"/>
              <a:gd name="connsiteX4" fmla="*/ 3440120 w 5350933"/>
              <a:gd name="connsiteY4" fmla="*/ 1968345 h 3303675"/>
              <a:gd name="connsiteX5" fmla="*/ 3582995 w 5350933"/>
              <a:gd name="connsiteY5" fmla="*/ 3149445 h 3303675"/>
              <a:gd name="connsiteX6" fmla="*/ 4230695 w 5350933"/>
              <a:gd name="connsiteY6" fmla="*/ 3139920 h 3303675"/>
              <a:gd name="connsiteX7" fmla="*/ 4935545 w 5350933"/>
              <a:gd name="connsiteY7" fmla="*/ 1777845 h 3303675"/>
              <a:gd name="connsiteX8" fmla="*/ 5002220 w 5350933"/>
              <a:gd name="connsiteY8" fmla="*/ 44295 h 3303675"/>
              <a:gd name="connsiteX9" fmla="*/ 382595 w 5350933"/>
              <a:gd name="connsiteY9" fmla="*/ 539595 h 3303675"/>
              <a:gd name="connsiteX0" fmla="*/ 382595 w 5350933"/>
              <a:gd name="connsiteY0" fmla="*/ 539595 h 3303675"/>
              <a:gd name="connsiteX1" fmla="*/ 430221 w 5350933"/>
              <a:gd name="connsiteY1" fmla="*/ 806295 h 3303675"/>
              <a:gd name="connsiteX2" fmla="*/ 1811345 w 5350933"/>
              <a:gd name="connsiteY2" fmla="*/ 1101570 h 3303675"/>
              <a:gd name="connsiteX3" fmla="*/ 2954345 w 5350933"/>
              <a:gd name="connsiteY3" fmla="*/ 1396845 h 3303675"/>
              <a:gd name="connsiteX4" fmla="*/ 3440120 w 5350933"/>
              <a:gd name="connsiteY4" fmla="*/ 1968345 h 3303675"/>
              <a:gd name="connsiteX5" fmla="*/ 3582995 w 5350933"/>
              <a:gd name="connsiteY5" fmla="*/ 3149445 h 3303675"/>
              <a:gd name="connsiteX6" fmla="*/ 4230695 w 5350933"/>
              <a:gd name="connsiteY6" fmla="*/ 3139920 h 3303675"/>
              <a:gd name="connsiteX7" fmla="*/ 4935545 w 5350933"/>
              <a:gd name="connsiteY7" fmla="*/ 1777845 h 3303675"/>
              <a:gd name="connsiteX8" fmla="*/ 5002220 w 5350933"/>
              <a:gd name="connsiteY8" fmla="*/ 44295 h 3303675"/>
              <a:gd name="connsiteX9" fmla="*/ 382595 w 5350933"/>
              <a:gd name="connsiteY9" fmla="*/ 539595 h 3303675"/>
              <a:gd name="connsiteX0" fmla="*/ 382595 w 5350933"/>
              <a:gd name="connsiteY0" fmla="*/ 539595 h 3303676"/>
              <a:gd name="connsiteX1" fmla="*/ 430221 w 5350933"/>
              <a:gd name="connsiteY1" fmla="*/ 806295 h 3303676"/>
              <a:gd name="connsiteX2" fmla="*/ 1811345 w 5350933"/>
              <a:gd name="connsiteY2" fmla="*/ 1101570 h 3303676"/>
              <a:gd name="connsiteX3" fmla="*/ 2954345 w 5350933"/>
              <a:gd name="connsiteY3" fmla="*/ 1396845 h 3303676"/>
              <a:gd name="connsiteX4" fmla="*/ 3525845 w 5350933"/>
              <a:gd name="connsiteY4" fmla="*/ 1968345 h 3303676"/>
              <a:gd name="connsiteX5" fmla="*/ 3582995 w 5350933"/>
              <a:gd name="connsiteY5" fmla="*/ 3149445 h 3303676"/>
              <a:gd name="connsiteX6" fmla="*/ 4230695 w 5350933"/>
              <a:gd name="connsiteY6" fmla="*/ 3139920 h 3303676"/>
              <a:gd name="connsiteX7" fmla="*/ 4935545 w 5350933"/>
              <a:gd name="connsiteY7" fmla="*/ 1777845 h 3303676"/>
              <a:gd name="connsiteX8" fmla="*/ 5002220 w 5350933"/>
              <a:gd name="connsiteY8" fmla="*/ 44295 h 3303676"/>
              <a:gd name="connsiteX9" fmla="*/ 382595 w 5350933"/>
              <a:gd name="connsiteY9" fmla="*/ 539595 h 3303676"/>
              <a:gd name="connsiteX0" fmla="*/ 382595 w 5350933"/>
              <a:gd name="connsiteY0" fmla="*/ 539595 h 3257935"/>
              <a:gd name="connsiteX1" fmla="*/ 430221 w 5350933"/>
              <a:gd name="connsiteY1" fmla="*/ 806295 h 3257935"/>
              <a:gd name="connsiteX2" fmla="*/ 1811345 w 5350933"/>
              <a:gd name="connsiteY2" fmla="*/ 1101570 h 3257935"/>
              <a:gd name="connsiteX3" fmla="*/ 2954345 w 5350933"/>
              <a:gd name="connsiteY3" fmla="*/ 1396845 h 3257935"/>
              <a:gd name="connsiteX4" fmla="*/ 3525845 w 5350933"/>
              <a:gd name="connsiteY4" fmla="*/ 1968345 h 3257935"/>
              <a:gd name="connsiteX5" fmla="*/ 3497270 w 5350933"/>
              <a:gd name="connsiteY5" fmla="*/ 3054195 h 3257935"/>
              <a:gd name="connsiteX6" fmla="*/ 4230695 w 5350933"/>
              <a:gd name="connsiteY6" fmla="*/ 3139920 h 3257935"/>
              <a:gd name="connsiteX7" fmla="*/ 4935545 w 5350933"/>
              <a:gd name="connsiteY7" fmla="*/ 1777845 h 3257935"/>
              <a:gd name="connsiteX8" fmla="*/ 5002220 w 5350933"/>
              <a:gd name="connsiteY8" fmla="*/ 44295 h 3257935"/>
              <a:gd name="connsiteX9" fmla="*/ 382595 w 5350933"/>
              <a:gd name="connsiteY9" fmla="*/ 539595 h 3257935"/>
              <a:gd name="connsiteX0" fmla="*/ 382595 w 5350933"/>
              <a:gd name="connsiteY0" fmla="*/ 539595 h 3185862"/>
              <a:gd name="connsiteX1" fmla="*/ 430221 w 5350933"/>
              <a:gd name="connsiteY1" fmla="*/ 806295 h 3185862"/>
              <a:gd name="connsiteX2" fmla="*/ 1811345 w 5350933"/>
              <a:gd name="connsiteY2" fmla="*/ 1101570 h 3185862"/>
              <a:gd name="connsiteX3" fmla="*/ 2954345 w 5350933"/>
              <a:gd name="connsiteY3" fmla="*/ 1396845 h 3185862"/>
              <a:gd name="connsiteX4" fmla="*/ 3525845 w 5350933"/>
              <a:gd name="connsiteY4" fmla="*/ 1968345 h 3185862"/>
              <a:gd name="connsiteX5" fmla="*/ 3497270 w 5350933"/>
              <a:gd name="connsiteY5" fmla="*/ 3054195 h 3185862"/>
              <a:gd name="connsiteX6" fmla="*/ 4325945 w 5350933"/>
              <a:gd name="connsiteY6" fmla="*/ 3025620 h 3185862"/>
              <a:gd name="connsiteX7" fmla="*/ 4935545 w 5350933"/>
              <a:gd name="connsiteY7" fmla="*/ 1777845 h 3185862"/>
              <a:gd name="connsiteX8" fmla="*/ 5002220 w 5350933"/>
              <a:gd name="connsiteY8" fmla="*/ 44295 h 3185862"/>
              <a:gd name="connsiteX9" fmla="*/ 382595 w 5350933"/>
              <a:gd name="connsiteY9" fmla="*/ 539595 h 3185862"/>
              <a:gd name="connsiteX0" fmla="*/ 382595 w 5350933"/>
              <a:gd name="connsiteY0" fmla="*/ 539595 h 3148673"/>
              <a:gd name="connsiteX1" fmla="*/ 430221 w 5350933"/>
              <a:gd name="connsiteY1" fmla="*/ 806295 h 3148673"/>
              <a:gd name="connsiteX2" fmla="*/ 1811345 w 5350933"/>
              <a:gd name="connsiteY2" fmla="*/ 1101570 h 3148673"/>
              <a:gd name="connsiteX3" fmla="*/ 2954345 w 5350933"/>
              <a:gd name="connsiteY3" fmla="*/ 1396845 h 3148673"/>
              <a:gd name="connsiteX4" fmla="*/ 3525845 w 5350933"/>
              <a:gd name="connsiteY4" fmla="*/ 1968345 h 3148673"/>
              <a:gd name="connsiteX5" fmla="*/ 3497270 w 5350933"/>
              <a:gd name="connsiteY5" fmla="*/ 3054195 h 3148673"/>
              <a:gd name="connsiteX6" fmla="*/ 4325945 w 5350933"/>
              <a:gd name="connsiteY6" fmla="*/ 3025620 h 3148673"/>
              <a:gd name="connsiteX7" fmla="*/ 4935545 w 5350933"/>
              <a:gd name="connsiteY7" fmla="*/ 1777845 h 3148673"/>
              <a:gd name="connsiteX8" fmla="*/ 5002220 w 5350933"/>
              <a:gd name="connsiteY8" fmla="*/ 44295 h 3148673"/>
              <a:gd name="connsiteX9" fmla="*/ 382595 w 5350933"/>
              <a:gd name="connsiteY9" fmla="*/ 539595 h 3148673"/>
              <a:gd name="connsiteX0" fmla="*/ 382595 w 5350933"/>
              <a:gd name="connsiteY0" fmla="*/ 539595 h 3219551"/>
              <a:gd name="connsiteX1" fmla="*/ 430221 w 5350933"/>
              <a:gd name="connsiteY1" fmla="*/ 806295 h 3219551"/>
              <a:gd name="connsiteX2" fmla="*/ 1811345 w 5350933"/>
              <a:gd name="connsiteY2" fmla="*/ 1101570 h 3219551"/>
              <a:gd name="connsiteX3" fmla="*/ 2954345 w 5350933"/>
              <a:gd name="connsiteY3" fmla="*/ 1396845 h 3219551"/>
              <a:gd name="connsiteX4" fmla="*/ 3525845 w 5350933"/>
              <a:gd name="connsiteY4" fmla="*/ 1968345 h 3219551"/>
              <a:gd name="connsiteX5" fmla="*/ 3497270 w 5350933"/>
              <a:gd name="connsiteY5" fmla="*/ 3054195 h 3219551"/>
              <a:gd name="connsiteX6" fmla="*/ 4478345 w 5350933"/>
              <a:gd name="connsiteY6" fmla="*/ 3082770 h 3219551"/>
              <a:gd name="connsiteX7" fmla="*/ 4935545 w 5350933"/>
              <a:gd name="connsiteY7" fmla="*/ 1777845 h 3219551"/>
              <a:gd name="connsiteX8" fmla="*/ 5002220 w 5350933"/>
              <a:gd name="connsiteY8" fmla="*/ 44295 h 3219551"/>
              <a:gd name="connsiteX9" fmla="*/ 382595 w 5350933"/>
              <a:gd name="connsiteY9" fmla="*/ 539595 h 3219551"/>
              <a:gd name="connsiteX0" fmla="*/ 382595 w 5350933"/>
              <a:gd name="connsiteY0" fmla="*/ 539595 h 3219551"/>
              <a:gd name="connsiteX1" fmla="*/ 430221 w 5350933"/>
              <a:gd name="connsiteY1" fmla="*/ 806295 h 3219551"/>
              <a:gd name="connsiteX2" fmla="*/ 1801820 w 5350933"/>
              <a:gd name="connsiteY2" fmla="*/ 1206345 h 3219551"/>
              <a:gd name="connsiteX3" fmla="*/ 2954345 w 5350933"/>
              <a:gd name="connsiteY3" fmla="*/ 1396845 h 3219551"/>
              <a:gd name="connsiteX4" fmla="*/ 3525845 w 5350933"/>
              <a:gd name="connsiteY4" fmla="*/ 1968345 h 3219551"/>
              <a:gd name="connsiteX5" fmla="*/ 3497270 w 5350933"/>
              <a:gd name="connsiteY5" fmla="*/ 3054195 h 3219551"/>
              <a:gd name="connsiteX6" fmla="*/ 4478345 w 5350933"/>
              <a:gd name="connsiteY6" fmla="*/ 3082770 h 3219551"/>
              <a:gd name="connsiteX7" fmla="*/ 4935545 w 5350933"/>
              <a:gd name="connsiteY7" fmla="*/ 1777845 h 3219551"/>
              <a:gd name="connsiteX8" fmla="*/ 5002220 w 5350933"/>
              <a:gd name="connsiteY8" fmla="*/ 44295 h 3219551"/>
              <a:gd name="connsiteX9" fmla="*/ 382595 w 5350933"/>
              <a:gd name="connsiteY9" fmla="*/ 539595 h 3219551"/>
              <a:gd name="connsiteX0" fmla="*/ 382595 w 5350933"/>
              <a:gd name="connsiteY0" fmla="*/ 539595 h 3219551"/>
              <a:gd name="connsiteX1" fmla="*/ 430221 w 5350933"/>
              <a:gd name="connsiteY1" fmla="*/ 806295 h 3219551"/>
              <a:gd name="connsiteX2" fmla="*/ 1801820 w 5350933"/>
              <a:gd name="connsiteY2" fmla="*/ 1206345 h 3219551"/>
              <a:gd name="connsiteX3" fmla="*/ 2954345 w 5350933"/>
              <a:gd name="connsiteY3" fmla="*/ 1396845 h 3219551"/>
              <a:gd name="connsiteX4" fmla="*/ 3525845 w 5350933"/>
              <a:gd name="connsiteY4" fmla="*/ 1968345 h 3219551"/>
              <a:gd name="connsiteX5" fmla="*/ 3497270 w 5350933"/>
              <a:gd name="connsiteY5" fmla="*/ 3054195 h 3219551"/>
              <a:gd name="connsiteX6" fmla="*/ 4478345 w 5350933"/>
              <a:gd name="connsiteY6" fmla="*/ 3082770 h 3219551"/>
              <a:gd name="connsiteX7" fmla="*/ 4935545 w 5350933"/>
              <a:gd name="connsiteY7" fmla="*/ 1777845 h 3219551"/>
              <a:gd name="connsiteX8" fmla="*/ 5002220 w 5350933"/>
              <a:gd name="connsiteY8" fmla="*/ 44295 h 3219551"/>
              <a:gd name="connsiteX9" fmla="*/ 382595 w 5350933"/>
              <a:gd name="connsiteY9" fmla="*/ 539595 h 3219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50933" h="3219551">
                <a:moveTo>
                  <a:pt x="382595" y="539595"/>
                </a:moveTo>
                <a:cubicBezTo>
                  <a:pt x="-379405" y="666595"/>
                  <a:pt x="192096" y="712632"/>
                  <a:pt x="430221" y="806295"/>
                </a:cubicBezTo>
                <a:cubicBezTo>
                  <a:pt x="582621" y="957108"/>
                  <a:pt x="1381133" y="1107920"/>
                  <a:pt x="1801820" y="1206345"/>
                </a:cubicBezTo>
                <a:cubicBezTo>
                  <a:pt x="2222507" y="1304770"/>
                  <a:pt x="2667008" y="1269845"/>
                  <a:pt x="2954345" y="1396845"/>
                </a:cubicBezTo>
                <a:cubicBezTo>
                  <a:pt x="3241683" y="1523845"/>
                  <a:pt x="3435358" y="1692120"/>
                  <a:pt x="3525845" y="1968345"/>
                </a:cubicBezTo>
                <a:cubicBezTo>
                  <a:pt x="3616332" y="2244570"/>
                  <a:pt x="3338520" y="2868458"/>
                  <a:pt x="3497270" y="3054195"/>
                </a:cubicBezTo>
                <a:cubicBezTo>
                  <a:pt x="3656020" y="3239932"/>
                  <a:pt x="4238633" y="3295495"/>
                  <a:pt x="4478345" y="3082770"/>
                </a:cubicBezTo>
                <a:cubicBezTo>
                  <a:pt x="4718058" y="2870045"/>
                  <a:pt x="4806957" y="2293783"/>
                  <a:pt x="4935545" y="1777845"/>
                </a:cubicBezTo>
                <a:cubicBezTo>
                  <a:pt x="5064133" y="1261907"/>
                  <a:pt x="5761045" y="250670"/>
                  <a:pt x="5002220" y="44295"/>
                </a:cubicBezTo>
                <a:cubicBezTo>
                  <a:pt x="4243395" y="-162080"/>
                  <a:pt x="1144595" y="412595"/>
                  <a:pt x="382595" y="539595"/>
                </a:cubicBezTo>
                <a:close/>
              </a:path>
            </a:pathLst>
          </a:custGeom>
          <a:solidFill>
            <a:srgbClr val="071B3B">
              <a:alpha val="2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AE4909B-C27D-87C0-A8B0-8F149B68FAD0}"/>
              </a:ext>
            </a:extLst>
          </p:cNvPr>
          <p:cNvSpPr/>
          <p:nvPr userDrawn="1"/>
        </p:nvSpPr>
        <p:spPr>
          <a:xfrm>
            <a:off x="9601652" y="-684040"/>
            <a:ext cx="3590514" cy="2955600"/>
          </a:xfrm>
          <a:custGeom>
            <a:avLst/>
            <a:gdLst>
              <a:gd name="connsiteX0" fmla="*/ 616837 w 3027417"/>
              <a:gd name="connsiteY0" fmla="*/ 0 h 3196453"/>
              <a:gd name="connsiteX1" fmla="*/ 7237 w 3027417"/>
              <a:gd name="connsiteY1" fmla="*/ 695325 h 3196453"/>
              <a:gd name="connsiteX2" fmla="*/ 340612 w 3027417"/>
              <a:gd name="connsiteY2" fmla="*/ 1152525 h 3196453"/>
              <a:gd name="connsiteX3" fmla="*/ 1197862 w 3027417"/>
              <a:gd name="connsiteY3" fmla="*/ 1381125 h 3196453"/>
              <a:gd name="connsiteX4" fmla="*/ 1607437 w 3027417"/>
              <a:gd name="connsiteY4" fmla="*/ 2447925 h 3196453"/>
              <a:gd name="connsiteX5" fmla="*/ 2540887 w 3027417"/>
              <a:gd name="connsiteY5" fmla="*/ 3105150 h 3196453"/>
              <a:gd name="connsiteX6" fmla="*/ 2921887 w 3027417"/>
              <a:gd name="connsiteY6" fmla="*/ 390525 h 3196453"/>
              <a:gd name="connsiteX7" fmla="*/ 635887 w 3027417"/>
              <a:gd name="connsiteY7" fmla="*/ 57150 h 3196453"/>
              <a:gd name="connsiteX8" fmla="*/ 616837 w 3027417"/>
              <a:gd name="connsiteY8" fmla="*/ 0 h 3196453"/>
              <a:gd name="connsiteX0" fmla="*/ 616837 w 3027417"/>
              <a:gd name="connsiteY0" fmla="*/ 36340 h 3232793"/>
              <a:gd name="connsiteX1" fmla="*/ 7237 w 3027417"/>
              <a:gd name="connsiteY1" fmla="*/ 731665 h 3232793"/>
              <a:gd name="connsiteX2" fmla="*/ 340612 w 3027417"/>
              <a:gd name="connsiteY2" fmla="*/ 1188865 h 3232793"/>
              <a:gd name="connsiteX3" fmla="*/ 1197862 w 3027417"/>
              <a:gd name="connsiteY3" fmla="*/ 1417465 h 3232793"/>
              <a:gd name="connsiteX4" fmla="*/ 1607437 w 3027417"/>
              <a:gd name="connsiteY4" fmla="*/ 2484265 h 3232793"/>
              <a:gd name="connsiteX5" fmla="*/ 2540887 w 3027417"/>
              <a:gd name="connsiteY5" fmla="*/ 3141490 h 3232793"/>
              <a:gd name="connsiteX6" fmla="*/ 2921887 w 3027417"/>
              <a:gd name="connsiteY6" fmla="*/ 426865 h 3232793"/>
              <a:gd name="connsiteX7" fmla="*/ 616837 w 3027417"/>
              <a:gd name="connsiteY7" fmla="*/ 36340 h 3232793"/>
              <a:gd name="connsiteX0" fmla="*/ 616837 w 3080264"/>
              <a:gd name="connsiteY0" fmla="*/ 36340 h 2918913"/>
              <a:gd name="connsiteX1" fmla="*/ 7237 w 3080264"/>
              <a:gd name="connsiteY1" fmla="*/ 731665 h 2918913"/>
              <a:gd name="connsiteX2" fmla="*/ 340612 w 3080264"/>
              <a:gd name="connsiteY2" fmla="*/ 1188865 h 2918913"/>
              <a:gd name="connsiteX3" fmla="*/ 1197862 w 3080264"/>
              <a:gd name="connsiteY3" fmla="*/ 1417465 h 2918913"/>
              <a:gd name="connsiteX4" fmla="*/ 1607437 w 3080264"/>
              <a:gd name="connsiteY4" fmla="*/ 2484265 h 2918913"/>
              <a:gd name="connsiteX5" fmla="*/ 2798062 w 3080264"/>
              <a:gd name="connsiteY5" fmla="*/ 2789065 h 2918913"/>
              <a:gd name="connsiteX6" fmla="*/ 2921887 w 3080264"/>
              <a:gd name="connsiteY6" fmla="*/ 426865 h 2918913"/>
              <a:gd name="connsiteX7" fmla="*/ 616837 w 3080264"/>
              <a:gd name="connsiteY7" fmla="*/ 36340 h 2918913"/>
              <a:gd name="connsiteX0" fmla="*/ 1116924 w 3580351"/>
              <a:gd name="connsiteY0" fmla="*/ 36340 h 2918913"/>
              <a:gd name="connsiteX1" fmla="*/ 2499 w 3580351"/>
              <a:gd name="connsiteY1" fmla="*/ 655465 h 2918913"/>
              <a:gd name="connsiteX2" fmla="*/ 840699 w 3580351"/>
              <a:gd name="connsiteY2" fmla="*/ 1188865 h 2918913"/>
              <a:gd name="connsiteX3" fmla="*/ 1697949 w 3580351"/>
              <a:gd name="connsiteY3" fmla="*/ 1417465 h 2918913"/>
              <a:gd name="connsiteX4" fmla="*/ 2107524 w 3580351"/>
              <a:gd name="connsiteY4" fmla="*/ 2484265 h 2918913"/>
              <a:gd name="connsiteX5" fmla="*/ 3298149 w 3580351"/>
              <a:gd name="connsiteY5" fmla="*/ 2789065 h 2918913"/>
              <a:gd name="connsiteX6" fmla="*/ 3421974 w 3580351"/>
              <a:gd name="connsiteY6" fmla="*/ 426865 h 2918913"/>
              <a:gd name="connsiteX7" fmla="*/ 1116924 w 3580351"/>
              <a:gd name="connsiteY7" fmla="*/ 36340 h 2918913"/>
              <a:gd name="connsiteX0" fmla="*/ 1116831 w 3580258"/>
              <a:gd name="connsiteY0" fmla="*/ 36340 h 2915178"/>
              <a:gd name="connsiteX1" fmla="*/ 2406 w 3580258"/>
              <a:gd name="connsiteY1" fmla="*/ 655465 h 2915178"/>
              <a:gd name="connsiteX2" fmla="*/ 840606 w 3580258"/>
              <a:gd name="connsiteY2" fmla="*/ 1188865 h 2915178"/>
              <a:gd name="connsiteX3" fmla="*/ 1545456 w 3580258"/>
              <a:gd name="connsiteY3" fmla="*/ 1560340 h 2915178"/>
              <a:gd name="connsiteX4" fmla="*/ 2107431 w 3580258"/>
              <a:gd name="connsiteY4" fmla="*/ 2484265 h 2915178"/>
              <a:gd name="connsiteX5" fmla="*/ 3298056 w 3580258"/>
              <a:gd name="connsiteY5" fmla="*/ 2789065 h 2915178"/>
              <a:gd name="connsiteX6" fmla="*/ 3421881 w 3580258"/>
              <a:gd name="connsiteY6" fmla="*/ 426865 h 2915178"/>
              <a:gd name="connsiteX7" fmla="*/ 1116831 w 3580258"/>
              <a:gd name="connsiteY7" fmla="*/ 36340 h 2915178"/>
              <a:gd name="connsiteX0" fmla="*/ 1123499 w 3586926"/>
              <a:gd name="connsiteY0" fmla="*/ 36340 h 2915178"/>
              <a:gd name="connsiteX1" fmla="*/ 9074 w 3586926"/>
              <a:gd name="connsiteY1" fmla="*/ 655465 h 2915178"/>
              <a:gd name="connsiteX2" fmla="*/ 647249 w 3586926"/>
              <a:gd name="connsiteY2" fmla="*/ 1188865 h 2915178"/>
              <a:gd name="connsiteX3" fmla="*/ 1552124 w 3586926"/>
              <a:gd name="connsiteY3" fmla="*/ 1560340 h 2915178"/>
              <a:gd name="connsiteX4" fmla="*/ 2114099 w 3586926"/>
              <a:gd name="connsiteY4" fmla="*/ 2484265 h 2915178"/>
              <a:gd name="connsiteX5" fmla="*/ 3304724 w 3586926"/>
              <a:gd name="connsiteY5" fmla="*/ 2789065 h 2915178"/>
              <a:gd name="connsiteX6" fmla="*/ 3428549 w 3586926"/>
              <a:gd name="connsiteY6" fmla="*/ 426865 h 2915178"/>
              <a:gd name="connsiteX7" fmla="*/ 1123499 w 3586926"/>
              <a:gd name="connsiteY7" fmla="*/ 36340 h 2915178"/>
              <a:gd name="connsiteX0" fmla="*/ 1123499 w 3590514"/>
              <a:gd name="connsiteY0" fmla="*/ 36340 h 2955600"/>
              <a:gd name="connsiteX1" fmla="*/ 9074 w 3590514"/>
              <a:gd name="connsiteY1" fmla="*/ 655465 h 2955600"/>
              <a:gd name="connsiteX2" fmla="*/ 647249 w 3590514"/>
              <a:gd name="connsiteY2" fmla="*/ 1188865 h 2955600"/>
              <a:gd name="connsiteX3" fmla="*/ 1552124 w 3590514"/>
              <a:gd name="connsiteY3" fmla="*/ 1560340 h 2955600"/>
              <a:gd name="connsiteX4" fmla="*/ 2028374 w 3590514"/>
              <a:gd name="connsiteY4" fmla="*/ 2627140 h 2955600"/>
              <a:gd name="connsiteX5" fmla="*/ 3304724 w 3590514"/>
              <a:gd name="connsiteY5" fmla="*/ 2789065 h 2955600"/>
              <a:gd name="connsiteX6" fmla="*/ 3428549 w 3590514"/>
              <a:gd name="connsiteY6" fmla="*/ 426865 h 2955600"/>
              <a:gd name="connsiteX7" fmla="*/ 1123499 w 3590514"/>
              <a:gd name="connsiteY7" fmla="*/ 36340 h 295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90514" h="2955600">
                <a:moveTo>
                  <a:pt x="1123499" y="36340"/>
                </a:moveTo>
                <a:cubicBezTo>
                  <a:pt x="637724" y="87140"/>
                  <a:pt x="88449" y="463378"/>
                  <a:pt x="9074" y="655465"/>
                </a:cubicBezTo>
                <a:cubicBezTo>
                  <a:pt x="-70301" y="847552"/>
                  <a:pt x="390074" y="1038053"/>
                  <a:pt x="647249" y="1188865"/>
                </a:cubicBezTo>
                <a:cubicBezTo>
                  <a:pt x="904424" y="1339677"/>
                  <a:pt x="1321937" y="1320628"/>
                  <a:pt x="1552124" y="1560340"/>
                </a:cubicBezTo>
                <a:cubicBezTo>
                  <a:pt x="1782311" y="1800052"/>
                  <a:pt x="1736274" y="2422353"/>
                  <a:pt x="2028374" y="2627140"/>
                </a:cubicBezTo>
                <a:cubicBezTo>
                  <a:pt x="2320474" y="2831927"/>
                  <a:pt x="3071362" y="3155777"/>
                  <a:pt x="3304724" y="2789065"/>
                </a:cubicBezTo>
                <a:cubicBezTo>
                  <a:pt x="3538086" y="2422353"/>
                  <a:pt x="3746049" y="934865"/>
                  <a:pt x="3428549" y="426865"/>
                </a:cubicBezTo>
                <a:cubicBezTo>
                  <a:pt x="3107874" y="-90660"/>
                  <a:pt x="1609274" y="-14460"/>
                  <a:pt x="1123499" y="36340"/>
                </a:cubicBezTo>
                <a:close/>
              </a:path>
            </a:pathLst>
          </a:custGeom>
          <a:solidFill>
            <a:srgbClr val="250167">
              <a:alpha val="3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7284647E-3599-DE8B-2337-EB3A2E7F2BF0}"/>
              </a:ext>
            </a:extLst>
          </p:cNvPr>
          <p:cNvSpPr/>
          <p:nvPr userDrawn="1"/>
        </p:nvSpPr>
        <p:spPr>
          <a:xfrm>
            <a:off x="9896868" y="-180446"/>
            <a:ext cx="3380662" cy="2563740"/>
          </a:xfrm>
          <a:custGeom>
            <a:avLst/>
            <a:gdLst>
              <a:gd name="connsiteX0" fmla="*/ 459781 w 3187933"/>
              <a:gd name="connsiteY0" fmla="*/ 24757 h 1631370"/>
              <a:gd name="connsiteX1" fmla="*/ 31156 w 3187933"/>
              <a:gd name="connsiteY1" fmla="*/ 272407 h 1631370"/>
              <a:gd name="connsiteX2" fmla="*/ 840781 w 3187933"/>
              <a:gd name="connsiteY2" fmla="*/ 701032 h 1631370"/>
              <a:gd name="connsiteX3" fmla="*/ 1136056 w 3187933"/>
              <a:gd name="connsiteY3" fmla="*/ 1101082 h 1631370"/>
              <a:gd name="connsiteX4" fmla="*/ 1402756 w 3187933"/>
              <a:gd name="connsiteY4" fmla="*/ 1377307 h 1631370"/>
              <a:gd name="connsiteX5" fmla="*/ 2002831 w 3187933"/>
              <a:gd name="connsiteY5" fmla="*/ 1291582 h 1631370"/>
              <a:gd name="connsiteX6" fmla="*/ 2707681 w 3187933"/>
              <a:gd name="connsiteY6" fmla="*/ 1586857 h 1631370"/>
              <a:gd name="connsiteX7" fmla="*/ 3060106 w 3187933"/>
              <a:gd name="connsiteY7" fmla="*/ 186682 h 1631370"/>
              <a:gd name="connsiteX8" fmla="*/ 459781 w 3187933"/>
              <a:gd name="connsiteY8" fmla="*/ 24757 h 1631370"/>
              <a:gd name="connsiteX0" fmla="*/ 517865 w 3246017"/>
              <a:gd name="connsiteY0" fmla="*/ 16767 h 1623380"/>
              <a:gd name="connsiteX1" fmla="*/ 22565 w 3246017"/>
              <a:gd name="connsiteY1" fmla="*/ 150117 h 1623380"/>
              <a:gd name="connsiteX2" fmla="*/ 898865 w 3246017"/>
              <a:gd name="connsiteY2" fmla="*/ 693042 h 1623380"/>
              <a:gd name="connsiteX3" fmla="*/ 1194140 w 3246017"/>
              <a:gd name="connsiteY3" fmla="*/ 1093092 h 1623380"/>
              <a:gd name="connsiteX4" fmla="*/ 1460840 w 3246017"/>
              <a:gd name="connsiteY4" fmla="*/ 1369317 h 1623380"/>
              <a:gd name="connsiteX5" fmla="*/ 2060915 w 3246017"/>
              <a:gd name="connsiteY5" fmla="*/ 1283592 h 1623380"/>
              <a:gd name="connsiteX6" fmla="*/ 2765765 w 3246017"/>
              <a:gd name="connsiteY6" fmla="*/ 1578867 h 1623380"/>
              <a:gd name="connsiteX7" fmla="*/ 3118190 w 3246017"/>
              <a:gd name="connsiteY7" fmla="*/ 178692 h 1623380"/>
              <a:gd name="connsiteX8" fmla="*/ 517865 w 3246017"/>
              <a:gd name="connsiteY8" fmla="*/ 16767 h 1623380"/>
              <a:gd name="connsiteX0" fmla="*/ 536720 w 3264872"/>
              <a:gd name="connsiteY0" fmla="*/ 16767 h 1623380"/>
              <a:gd name="connsiteX1" fmla="*/ 41420 w 3264872"/>
              <a:gd name="connsiteY1" fmla="*/ 150117 h 1623380"/>
              <a:gd name="connsiteX2" fmla="*/ 1193945 w 3264872"/>
              <a:gd name="connsiteY2" fmla="*/ 559692 h 1623380"/>
              <a:gd name="connsiteX3" fmla="*/ 1212995 w 3264872"/>
              <a:gd name="connsiteY3" fmla="*/ 1093092 h 1623380"/>
              <a:gd name="connsiteX4" fmla="*/ 1479695 w 3264872"/>
              <a:gd name="connsiteY4" fmla="*/ 1369317 h 1623380"/>
              <a:gd name="connsiteX5" fmla="*/ 2079770 w 3264872"/>
              <a:gd name="connsiteY5" fmla="*/ 1283592 h 1623380"/>
              <a:gd name="connsiteX6" fmla="*/ 2784620 w 3264872"/>
              <a:gd name="connsiteY6" fmla="*/ 1578867 h 1623380"/>
              <a:gd name="connsiteX7" fmla="*/ 3137045 w 3264872"/>
              <a:gd name="connsiteY7" fmla="*/ 178692 h 1623380"/>
              <a:gd name="connsiteX8" fmla="*/ 536720 w 3264872"/>
              <a:gd name="connsiteY8" fmla="*/ 16767 h 1623380"/>
              <a:gd name="connsiteX0" fmla="*/ 536720 w 3264872"/>
              <a:gd name="connsiteY0" fmla="*/ 16767 h 1623380"/>
              <a:gd name="connsiteX1" fmla="*/ 41420 w 3264872"/>
              <a:gd name="connsiteY1" fmla="*/ 150117 h 1623380"/>
              <a:gd name="connsiteX2" fmla="*/ 1193945 w 3264872"/>
              <a:gd name="connsiteY2" fmla="*/ 559692 h 1623380"/>
              <a:gd name="connsiteX3" fmla="*/ 1212995 w 3264872"/>
              <a:gd name="connsiteY3" fmla="*/ 1169292 h 1623380"/>
              <a:gd name="connsiteX4" fmla="*/ 1479695 w 3264872"/>
              <a:gd name="connsiteY4" fmla="*/ 1369317 h 1623380"/>
              <a:gd name="connsiteX5" fmla="*/ 2079770 w 3264872"/>
              <a:gd name="connsiteY5" fmla="*/ 1283592 h 1623380"/>
              <a:gd name="connsiteX6" fmla="*/ 2784620 w 3264872"/>
              <a:gd name="connsiteY6" fmla="*/ 1578867 h 1623380"/>
              <a:gd name="connsiteX7" fmla="*/ 3137045 w 3264872"/>
              <a:gd name="connsiteY7" fmla="*/ 178692 h 1623380"/>
              <a:gd name="connsiteX8" fmla="*/ 536720 w 3264872"/>
              <a:gd name="connsiteY8" fmla="*/ 16767 h 1623380"/>
              <a:gd name="connsiteX0" fmla="*/ 536720 w 3264872"/>
              <a:gd name="connsiteY0" fmla="*/ 16767 h 1623380"/>
              <a:gd name="connsiteX1" fmla="*/ 41420 w 3264872"/>
              <a:gd name="connsiteY1" fmla="*/ 150117 h 1623380"/>
              <a:gd name="connsiteX2" fmla="*/ 1193945 w 3264872"/>
              <a:gd name="connsiteY2" fmla="*/ 559692 h 1623380"/>
              <a:gd name="connsiteX3" fmla="*/ 1212995 w 3264872"/>
              <a:gd name="connsiteY3" fmla="*/ 1169292 h 1623380"/>
              <a:gd name="connsiteX4" fmla="*/ 1479695 w 3264872"/>
              <a:gd name="connsiteY4" fmla="*/ 1369317 h 1623380"/>
              <a:gd name="connsiteX5" fmla="*/ 2079770 w 3264872"/>
              <a:gd name="connsiteY5" fmla="*/ 1283592 h 1623380"/>
              <a:gd name="connsiteX6" fmla="*/ 2784620 w 3264872"/>
              <a:gd name="connsiteY6" fmla="*/ 1578867 h 1623380"/>
              <a:gd name="connsiteX7" fmla="*/ 3137045 w 3264872"/>
              <a:gd name="connsiteY7" fmla="*/ 178692 h 1623380"/>
              <a:gd name="connsiteX8" fmla="*/ 536720 w 3264872"/>
              <a:gd name="connsiteY8" fmla="*/ 16767 h 1623380"/>
              <a:gd name="connsiteX0" fmla="*/ 536720 w 3269131"/>
              <a:gd name="connsiteY0" fmla="*/ 31616 h 1892436"/>
              <a:gd name="connsiteX1" fmla="*/ 41420 w 3269131"/>
              <a:gd name="connsiteY1" fmla="*/ 164966 h 1892436"/>
              <a:gd name="connsiteX2" fmla="*/ 1193945 w 3269131"/>
              <a:gd name="connsiteY2" fmla="*/ 574541 h 1892436"/>
              <a:gd name="connsiteX3" fmla="*/ 1212995 w 3269131"/>
              <a:gd name="connsiteY3" fmla="*/ 1184141 h 1892436"/>
              <a:gd name="connsiteX4" fmla="*/ 1479695 w 3269131"/>
              <a:gd name="connsiteY4" fmla="*/ 1384166 h 1892436"/>
              <a:gd name="connsiteX5" fmla="*/ 2079770 w 3269131"/>
              <a:gd name="connsiteY5" fmla="*/ 1298441 h 1892436"/>
              <a:gd name="connsiteX6" fmla="*/ 2803670 w 3269131"/>
              <a:gd name="connsiteY6" fmla="*/ 1860416 h 1892436"/>
              <a:gd name="connsiteX7" fmla="*/ 3137045 w 3269131"/>
              <a:gd name="connsiteY7" fmla="*/ 193541 h 1892436"/>
              <a:gd name="connsiteX8" fmla="*/ 536720 w 3269131"/>
              <a:gd name="connsiteY8" fmla="*/ 31616 h 1892436"/>
              <a:gd name="connsiteX0" fmla="*/ 536720 w 3275805"/>
              <a:gd name="connsiteY0" fmla="*/ 32781 h 1912023"/>
              <a:gd name="connsiteX1" fmla="*/ 41420 w 3275805"/>
              <a:gd name="connsiteY1" fmla="*/ 166131 h 1912023"/>
              <a:gd name="connsiteX2" fmla="*/ 1193945 w 3275805"/>
              <a:gd name="connsiteY2" fmla="*/ 575706 h 1912023"/>
              <a:gd name="connsiteX3" fmla="*/ 1212995 w 3275805"/>
              <a:gd name="connsiteY3" fmla="*/ 1185306 h 1912023"/>
              <a:gd name="connsiteX4" fmla="*/ 1479695 w 3275805"/>
              <a:gd name="connsiteY4" fmla="*/ 1385331 h 1912023"/>
              <a:gd name="connsiteX5" fmla="*/ 2079770 w 3275805"/>
              <a:gd name="connsiteY5" fmla="*/ 1299606 h 1912023"/>
              <a:gd name="connsiteX6" fmla="*/ 2832245 w 3275805"/>
              <a:gd name="connsiteY6" fmla="*/ 1880631 h 1912023"/>
              <a:gd name="connsiteX7" fmla="*/ 3137045 w 3275805"/>
              <a:gd name="connsiteY7" fmla="*/ 194706 h 1912023"/>
              <a:gd name="connsiteX8" fmla="*/ 536720 w 3275805"/>
              <a:gd name="connsiteY8" fmla="*/ 32781 h 1912023"/>
              <a:gd name="connsiteX0" fmla="*/ 536720 w 3252945"/>
              <a:gd name="connsiteY0" fmla="*/ 36315 h 1970961"/>
              <a:gd name="connsiteX1" fmla="*/ 41420 w 3252945"/>
              <a:gd name="connsiteY1" fmla="*/ 169665 h 1970961"/>
              <a:gd name="connsiteX2" fmla="*/ 1193945 w 3252945"/>
              <a:gd name="connsiteY2" fmla="*/ 579240 h 1970961"/>
              <a:gd name="connsiteX3" fmla="*/ 1212995 w 3252945"/>
              <a:gd name="connsiteY3" fmla="*/ 1188840 h 1970961"/>
              <a:gd name="connsiteX4" fmla="*/ 1479695 w 3252945"/>
              <a:gd name="connsiteY4" fmla="*/ 1388865 h 1970961"/>
              <a:gd name="connsiteX5" fmla="*/ 2079770 w 3252945"/>
              <a:gd name="connsiteY5" fmla="*/ 1303140 h 1970961"/>
              <a:gd name="connsiteX6" fmla="*/ 2727470 w 3252945"/>
              <a:gd name="connsiteY6" fmla="*/ 1941315 h 1970961"/>
              <a:gd name="connsiteX7" fmla="*/ 3137045 w 3252945"/>
              <a:gd name="connsiteY7" fmla="*/ 198240 h 1970961"/>
              <a:gd name="connsiteX8" fmla="*/ 536720 w 3252945"/>
              <a:gd name="connsiteY8" fmla="*/ 36315 h 1970961"/>
              <a:gd name="connsiteX0" fmla="*/ 536720 w 3246306"/>
              <a:gd name="connsiteY0" fmla="*/ 36315 h 2041484"/>
              <a:gd name="connsiteX1" fmla="*/ 41420 w 3246306"/>
              <a:gd name="connsiteY1" fmla="*/ 169665 h 2041484"/>
              <a:gd name="connsiteX2" fmla="*/ 1193945 w 3246306"/>
              <a:gd name="connsiteY2" fmla="*/ 579240 h 2041484"/>
              <a:gd name="connsiteX3" fmla="*/ 1212995 w 3246306"/>
              <a:gd name="connsiteY3" fmla="*/ 1188840 h 2041484"/>
              <a:gd name="connsiteX4" fmla="*/ 1479695 w 3246306"/>
              <a:gd name="connsiteY4" fmla="*/ 1388865 h 2041484"/>
              <a:gd name="connsiteX5" fmla="*/ 2079770 w 3246306"/>
              <a:gd name="connsiteY5" fmla="*/ 1303140 h 2041484"/>
              <a:gd name="connsiteX6" fmla="*/ 2375045 w 3246306"/>
              <a:gd name="connsiteY6" fmla="*/ 1788916 h 2041484"/>
              <a:gd name="connsiteX7" fmla="*/ 2727470 w 3246306"/>
              <a:gd name="connsiteY7" fmla="*/ 1941315 h 2041484"/>
              <a:gd name="connsiteX8" fmla="*/ 3137045 w 3246306"/>
              <a:gd name="connsiteY8" fmla="*/ 198240 h 2041484"/>
              <a:gd name="connsiteX9" fmla="*/ 536720 w 3246306"/>
              <a:gd name="connsiteY9" fmla="*/ 36315 h 2041484"/>
              <a:gd name="connsiteX0" fmla="*/ 536720 w 3276094"/>
              <a:gd name="connsiteY0" fmla="*/ 27601 h 1927424"/>
              <a:gd name="connsiteX1" fmla="*/ 41420 w 3276094"/>
              <a:gd name="connsiteY1" fmla="*/ 160951 h 1927424"/>
              <a:gd name="connsiteX2" fmla="*/ 1193945 w 3276094"/>
              <a:gd name="connsiteY2" fmla="*/ 570526 h 1927424"/>
              <a:gd name="connsiteX3" fmla="*/ 1212995 w 3276094"/>
              <a:gd name="connsiteY3" fmla="*/ 1180126 h 1927424"/>
              <a:gd name="connsiteX4" fmla="*/ 1479695 w 3276094"/>
              <a:gd name="connsiteY4" fmla="*/ 1380151 h 1927424"/>
              <a:gd name="connsiteX5" fmla="*/ 2079770 w 3276094"/>
              <a:gd name="connsiteY5" fmla="*/ 1294426 h 1927424"/>
              <a:gd name="connsiteX6" fmla="*/ 2375045 w 3276094"/>
              <a:gd name="connsiteY6" fmla="*/ 1780202 h 1927424"/>
              <a:gd name="connsiteX7" fmla="*/ 2870345 w 3276094"/>
              <a:gd name="connsiteY7" fmla="*/ 1789726 h 1927424"/>
              <a:gd name="connsiteX8" fmla="*/ 3137045 w 3276094"/>
              <a:gd name="connsiteY8" fmla="*/ 189526 h 1927424"/>
              <a:gd name="connsiteX9" fmla="*/ 536720 w 3276094"/>
              <a:gd name="connsiteY9" fmla="*/ 27601 h 1927424"/>
              <a:gd name="connsiteX0" fmla="*/ 536720 w 3275859"/>
              <a:gd name="connsiteY0" fmla="*/ 27601 h 1922920"/>
              <a:gd name="connsiteX1" fmla="*/ 41420 w 3275859"/>
              <a:gd name="connsiteY1" fmla="*/ 160951 h 1922920"/>
              <a:gd name="connsiteX2" fmla="*/ 1193945 w 3275859"/>
              <a:gd name="connsiteY2" fmla="*/ 570526 h 1922920"/>
              <a:gd name="connsiteX3" fmla="*/ 1212995 w 3275859"/>
              <a:gd name="connsiteY3" fmla="*/ 1180126 h 1922920"/>
              <a:gd name="connsiteX4" fmla="*/ 1479695 w 3275859"/>
              <a:gd name="connsiteY4" fmla="*/ 1380151 h 1922920"/>
              <a:gd name="connsiteX5" fmla="*/ 2079770 w 3275859"/>
              <a:gd name="connsiteY5" fmla="*/ 1294426 h 1922920"/>
              <a:gd name="connsiteX6" fmla="*/ 2375045 w 3275859"/>
              <a:gd name="connsiteY6" fmla="*/ 1780202 h 1922920"/>
              <a:gd name="connsiteX7" fmla="*/ 2394095 w 3275859"/>
              <a:gd name="connsiteY7" fmla="*/ 1827826 h 1922920"/>
              <a:gd name="connsiteX8" fmla="*/ 2870345 w 3275859"/>
              <a:gd name="connsiteY8" fmla="*/ 1789726 h 1922920"/>
              <a:gd name="connsiteX9" fmla="*/ 3137045 w 3275859"/>
              <a:gd name="connsiteY9" fmla="*/ 189526 h 1922920"/>
              <a:gd name="connsiteX10" fmla="*/ 536720 w 3275859"/>
              <a:gd name="connsiteY10" fmla="*/ 27601 h 1922920"/>
              <a:gd name="connsiteX0" fmla="*/ 536720 w 3275859"/>
              <a:gd name="connsiteY0" fmla="*/ 27601 h 1922920"/>
              <a:gd name="connsiteX1" fmla="*/ 41420 w 3275859"/>
              <a:gd name="connsiteY1" fmla="*/ 160951 h 1922920"/>
              <a:gd name="connsiteX2" fmla="*/ 1193945 w 3275859"/>
              <a:gd name="connsiteY2" fmla="*/ 570526 h 1922920"/>
              <a:gd name="connsiteX3" fmla="*/ 1212995 w 3275859"/>
              <a:gd name="connsiteY3" fmla="*/ 1180126 h 1922920"/>
              <a:gd name="connsiteX4" fmla="*/ 1479695 w 3275859"/>
              <a:gd name="connsiteY4" fmla="*/ 1380151 h 1922920"/>
              <a:gd name="connsiteX5" fmla="*/ 2098820 w 3275859"/>
              <a:gd name="connsiteY5" fmla="*/ 1370626 h 1922920"/>
              <a:gd name="connsiteX6" fmla="*/ 2375045 w 3275859"/>
              <a:gd name="connsiteY6" fmla="*/ 1780202 h 1922920"/>
              <a:gd name="connsiteX7" fmla="*/ 2394095 w 3275859"/>
              <a:gd name="connsiteY7" fmla="*/ 1827826 h 1922920"/>
              <a:gd name="connsiteX8" fmla="*/ 2870345 w 3275859"/>
              <a:gd name="connsiteY8" fmla="*/ 1789726 h 1922920"/>
              <a:gd name="connsiteX9" fmla="*/ 3137045 w 3275859"/>
              <a:gd name="connsiteY9" fmla="*/ 189526 h 1922920"/>
              <a:gd name="connsiteX10" fmla="*/ 536720 w 3275859"/>
              <a:gd name="connsiteY10" fmla="*/ 27601 h 1922920"/>
              <a:gd name="connsiteX0" fmla="*/ 536720 w 3275859"/>
              <a:gd name="connsiteY0" fmla="*/ 27601 h 1922920"/>
              <a:gd name="connsiteX1" fmla="*/ 41420 w 3275859"/>
              <a:gd name="connsiteY1" fmla="*/ 160951 h 1922920"/>
              <a:gd name="connsiteX2" fmla="*/ 1193945 w 3275859"/>
              <a:gd name="connsiteY2" fmla="*/ 570526 h 1922920"/>
              <a:gd name="connsiteX3" fmla="*/ 1041545 w 3275859"/>
              <a:gd name="connsiteY3" fmla="*/ 1323001 h 1922920"/>
              <a:gd name="connsiteX4" fmla="*/ 1479695 w 3275859"/>
              <a:gd name="connsiteY4" fmla="*/ 1380151 h 1922920"/>
              <a:gd name="connsiteX5" fmla="*/ 2098820 w 3275859"/>
              <a:gd name="connsiteY5" fmla="*/ 1370626 h 1922920"/>
              <a:gd name="connsiteX6" fmla="*/ 2375045 w 3275859"/>
              <a:gd name="connsiteY6" fmla="*/ 1780202 h 1922920"/>
              <a:gd name="connsiteX7" fmla="*/ 2394095 w 3275859"/>
              <a:gd name="connsiteY7" fmla="*/ 1827826 h 1922920"/>
              <a:gd name="connsiteX8" fmla="*/ 2870345 w 3275859"/>
              <a:gd name="connsiteY8" fmla="*/ 1789726 h 1922920"/>
              <a:gd name="connsiteX9" fmla="*/ 3137045 w 3275859"/>
              <a:gd name="connsiteY9" fmla="*/ 189526 h 1922920"/>
              <a:gd name="connsiteX10" fmla="*/ 536720 w 3275859"/>
              <a:gd name="connsiteY10" fmla="*/ 27601 h 1922920"/>
              <a:gd name="connsiteX0" fmla="*/ 504432 w 3243571"/>
              <a:gd name="connsiteY0" fmla="*/ 27601 h 1922920"/>
              <a:gd name="connsiteX1" fmla="*/ 9132 w 3243571"/>
              <a:gd name="connsiteY1" fmla="*/ 160951 h 1922920"/>
              <a:gd name="connsiteX2" fmla="*/ 675882 w 3243571"/>
              <a:gd name="connsiteY2" fmla="*/ 541951 h 1922920"/>
              <a:gd name="connsiteX3" fmla="*/ 1009257 w 3243571"/>
              <a:gd name="connsiteY3" fmla="*/ 1323001 h 1922920"/>
              <a:gd name="connsiteX4" fmla="*/ 1447407 w 3243571"/>
              <a:gd name="connsiteY4" fmla="*/ 1380151 h 1922920"/>
              <a:gd name="connsiteX5" fmla="*/ 2066532 w 3243571"/>
              <a:gd name="connsiteY5" fmla="*/ 1370626 h 1922920"/>
              <a:gd name="connsiteX6" fmla="*/ 2342757 w 3243571"/>
              <a:gd name="connsiteY6" fmla="*/ 1780202 h 1922920"/>
              <a:gd name="connsiteX7" fmla="*/ 2361807 w 3243571"/>
              <a:gd name="connsiteY7" fmla="*/ 1827826 h 1922920"/>
              <a:gd name="connsiteX8" fmla="*/ 2838057 w 3243571"/>
              <a:gd name="connsiteY8" fmla="*/ 1789726 h 1922920"/>
              <a:gd name="connsiteX9" fmla="*/ 3104757 w 3243571"/>
              <a:gd name="connsiteY9" fmla="*/ 189526 h 1922920"/>
              <a:gd name="connsiteX10" fmla="*/ 504432 w 3243571"/>
              <a:gd name="connsiteY10" fmla="*/ 27601 h 1922920"/>
              <a:gd name="connsiteX0" fmla="*/ 504432 w 3243571"/>
              <a:gd name="connsiteY0" fmla="*/ 27601 h 1922920"/>
              <a:gd name="connsiteX1" fmla="*/ 9132 w 3243571"/>
              <a:gd name="connsiteY1" fmla="*/ 160951 h 1922920"/>
              <a:gd name="connsiteX2" fmla="*/ 675882 w 3243571"/>
              <a:gd name="connsiteY2" fmla="*/ 541951 h 1922920"/>
              <a:gd name="connsiteX3" fmla="*/ 1009257 w 3243571"/>
              <a:gd name="connsiteY3" fmla="*/ 1323001 h 1922920"/>
              <a:gd name="connsiteX4" fmla="*/ 1447407 w 3243571"/>
              <a:gd name="connsiteY4" fmla="*/ 1380151 h 1922920"/>
              <a:gd name="connsiteX5" fmla="*/ 2018907 w 3243571"/>
              <a:gd name="connsiteY5" fmla="*/ 1580176 h 1922920"/>
              <a:gd name="connsiteX6" fmla="*/ 2342757 w 3243571"/>
              <a:gd name="connsiteY6" fmla="*/ 1780202 h 1922920"/>
              <a:gd name="connsiteX7" fmla="*/ 2361807 w 3243571"/>
              <a:gd name="connsiteY7" fmla="*/ 1827826 h 1922920"/>
              <a:gd name="connsiteX8" fmla="*/ 2838057 w 3243571"/>
              <a:gd name="connsiteY8" fmla="*/ 1789726 h 1922920"/>
              <a:gd name="connsiteX9" fmla="*/ 3104757 w 3243571"/>
              <a:gd name="connsiteY9" fmla="*/ 189526 h 1922920"/>
              <a:gd name="connsiteX10" fmla="*/ 504432 w 3243571"/>
              <a:gd name="connsiteY10" fmla="*/ 27601 h 1922920"/>
              <a:gd name="connsiteX0" fmla="*/ 504432 w 3243571"/>
              <a:gd name="connsiteY0" fmla="*/ 27601 h 1922920"/>
              <a:gd name="connsiteX1" fmla="*/ 9132 w 3243571"/>
              <a:gd name="connsiteY1" fmla="*/ 160951 h 1922920"/>
              <a:gd name="connsiteX2" fmla="*/ 675882 w 3243571"/>
              <a:gd name="connsiteY2" fmla="*/ 541951 h 1922920"/>
              <a:gd name="connsiteX3" fmla="*/ 1009257 w 3243571"/>
              <a:gd name="connsiteY3" fmla="*/ 1323001 h 1922920"/>
              <a:gd name="connsiteX4" fmla="*/ 2018907 w 3243571"/>
              <a:gd name="connsiteY4" fmla="*/ 1580176 h 1922920"/>
              <a:gd name="connsiteX5" fmla="*/ 2342757 w 3243571"/>
              <a:gd name="connsiteY5" fmla="*/ 1780202 h 1922920"/>
              <a:gd name="connsiteX6" fmla="*/ 2361807 w 3243571"/>
              <a:gd name="connsiteY6" fmla="*/ 1827826 h 1922920"/>
              <a:gd name="connsiteX7" fmla="*/ 2838057 w 3243571"/>
              <a:gd name="connsiteY7" fmla="*/ 1789726 h 1922920"/>
              <a:gd name="connsiteX8" fmla="*/ 3104757 w 3243571"/>
              <a:gd name="connsiteY8" fmla="*/ 189526 h 1922920"/>
              <a:gd name="connsiteX9" fmla="*/ 504432 w 3243571"/>
              <a:gd name="connsiteY9" fmla="*/ 27601 h 1922920"/>
              <a:gd name="connsiteX0" fmla="*/ 504432 w 3243571"/>
              <a:gd name="connsiteY0" fmla="*/ 27601 h 1922920"/>
              <a:gd name="connsiteX1" fmla="*/ 9132 w 3243571"/>
              <a:gd name="connsiteY1" fmla="*/ 160951 h 1922920"/>
              <a:gd name="connsiteX2" fmla="*/ 675882 w 3243571"/>
              <a:gd name="connsiteY2" fmla="*/ 541951 h 1922920"/>
              <a:gd name="connsiteX3" fmla="*/ 1009257 w 3243571"/>
              <a:gd name="connsiteY3" fmla="*/ 1323001 h 1922920"/>
              <a:gd name="connsiteX4" fmla="*/ 1961757 w 3243571"/>
              <a:gd name="connsiteY4" fmla="*/ 1532551 h 1922920"/>
              <a:gd name="connsiteX5" fmla="*/ 2342757 w 3243571"/>
              <a:gd name="connsiteY5" fmla="*/ 1780202 h 1922920"/>
              <a:gd name="connsiteX6" fmla="*/ 2361807 w 3243571"/>
              <a:gd name="connsiteY6" fmla="*/ 1827826 h 1922920"/>
              <a:gd name="connsiteX7" fmla="*/ 2838057 w 3243571"/>
              <a:gd name="connsiteY7" fmla="*/ 1789726 h 1922920"/>
              <a:gd name="connsiteX8" fmla="*/ 3104757 w 3243571"/>
              <a:gd name="connsiteY8" fmla="*/ 189526 h 1922920"/>
              <a:gd name="connsiteX9" fmla="*/ 504432 w 3243571"/>
              <a:gd name="connsiteY9" fmla="*/ 27601 h 1922920"/>
              <a:gd name="connsiteX0" fmla="*/ 504432 w 3243571"/>
              <a:gd name="connsiteY0" fmla="*/ 27601 h 2380281"/>
              <a:gd name="connsiteX1" fmla="*/ 9132 w 3243571"/>
              <a:gd name="connsiteY1" fmla="*/ 160951 h 2380281"/>
              <a:gd name="connsiteX2" fmla="*/ 675882 w 3243571"/>
              <a:gd name="connsiteY2" fmla="*/ 541951 h 2380281"/>
              <a:gd name="connsiteX3" fmla="*/ 1009257 w 3243571"/>
              <a:gd name="connsiteY3" fmla="*/ 1323001 h 2380281"/>
              <a:gd name="connsiteX4" fmla="*/ 1961757 w 3243571"/>
              <a:gd name="connsiteY4" fmla="*/ 1532551 h 2380281"/>
              <a:gd name="connsiteX5" fmla="*/ 2342757 w 3243571"/>
              <a:gd name="connsiteY5" fmla="*/ 1780202 h 2380281"/>
              <a:gd name="connsiteX6" fmla="*/ 2723757 w 3243571"/>
              <a:gd name="connsiteY6" fmla="*/ 2380276 h 2380281"/>
              <a:gd name="connsiteX7" fmla="*/ 2838057 w 3243571"/>
              <a:gd name="connsiteY7" fmla="*/ 1789726 h 2380281"/>
              <a:gd name="connsiteX8" fmla="*/ 3104757 w 3243571"/>
              <a:gd name="connsiteY8" fmla="*/ 189526 h 2380281"/>
              <a:gd name="connsiteX9" fmla="*/ 504432 w 3243571"/>
              <a:gd name="connsiteY9" fmla="*/ 27601 h 2380281"/>
              <a:gd name="connsiteX0" fmla="*/ 504432 w 3245231"/>
              <a:gd name="connsiteY0" fmla="*/ 27601 h 1914896"/>
              <a:gd name="connsiteX1" fmla="*/ 9132 w 3245231"/>
              <a:gd name="connsiteY1" fmla="*/ 160951 h 1914896"/>
              <a:gd name="connsiteX2" fmla="*/ 675882 w 3245231"/>
              <a:gd name="connsiteY2" fmla="*/ 541951 h 1914896"/>
              <a:gd name="connsiteX3" fmla="*/ 1009257 w 3245231"/>
              <a:gd name="connsiteY3" fmla="*/ 1323001 h 1914896"/>
              <a:gd name="connsiteX4" fmla="*/ 1961757 w 3245231"/>
              <a:gd name="connsiteY4" fmla="*/ 1532551 h 1914896"/>
              <a:gd name="connsiteX5" fmla="*/ 2342757 w 3245231"/>
              <a:gd name="connsiteY5" fmla="*/ 1780202 h 1914896"/>
              <a:gd name="connsiteX6" fmla="*/ 2838057 w 3245231"/>
              <a:gd name="connsiteY6" fmla="*/ 1789726 h 1914896"/>
              <a:gd name="connsiteX7" fmla="*/ 3104757 w 3245231"/>
              <a:gd name="connsiteY7" fmla="*/ 189526 h 1914896"/>
              <a:gd name="connsiteX8" fmla="*/ 504432 w 3245231"/>
              <a:gd name="connsiteY8" fmla="*/ 27601 h 1914896"/>
              <a:gd name="connsiteX0" fmla="*/ 504432 w 3245231"/>
              <a:gd name="connsiteY0" fmla="*/ 27601 h 2298889"/>
              <a:gd name="connsiteX1" fmla="*/ 9132 w 3245231"/>
              <a:gd name="connsiteY1" fmla="*/ 160951 h 2298889"/>
              <a:gd name="connsiteX2" fmla="*/ 675882 w 3245231"/>
              <a:gd name="connsiteY2" fmla="*/ 541951 h 2298889"/>
              <a:gd name="connsiteX3" fmla="*/ 1009257 w 3245231"/>
              <a:gd name="connsiteY3" fmla="*/ 1323001 h 2298889"/>
              <a:gd name="connsiteX4" fmla="*/ 1961757 w 3245231"/>
              <a:gd name="connsiteY4" fmla="*/ 1532551 h 2298889"/>
              <a:gd name="connsiteX5" fmla="*/ 2323707 w 3245231"/>
              <a:gd name="connsiteY5" fmla="*/ 2294552 h 2298889"/>
              <a:gd name="connsiteX6" fmla="*/ 2838057 w 3245231"/>
              <a:gd name="connsiteY6" fmla="*/ 1789726 h 2298889"/>
              <a:gd name="connsiteX7" fmla="*/ 3104757 w 3245231"/>
              <a:gd name="connsiteY7" fmla="*/ 189526 h 2298889"/>
              <a:gd name="connsiteX8" fmla="*/ 504432 w 3245231"/>
              <a:gd name="connsiteY8" fmla="*/ 27601 h 2298889"/>
              <a:gd name="connsiteX0" fmla="*/ 504432 w 3245231"/>
              <a:gd name="connsiteY0" fmla="*/ 27601 h 2298889"/>
              <a:gd name="connsiteX1" fmla="*/ 9132 w 3245231"/>
              <a:gd name="connsiteY1" fmla="*/ 160951 h 2298889"/>
              <a:gd name="connsiteX2" fmla="*/ 675882 w 3245231"/>
              <a:gd name="connsiteY2" fmla="*/ 541951 h 2298889"/>
              <a:gd name="connsiteX3" fmla="*/ 1009257 w 3245231"/>
              <a:gd name="connsiteY3" fmla="*/ 1323001 h 2298889"/>
              <a:gd name="connsiteX4" fmla="*/ 1809357 w 3245231"/>
              <a:gd name="connsiteY4" fmla="*/ 1532551 h 2298889"/>
              <a:gd name="connsiteX5" fmla="*/ 2323707 w 3245231"/>
              <a:gd name="connsiteY5" fmla="*/ 2294552 h 2298889"/>
              <a:gd name="connsiteX6" fmla="*/ 2838057 w 3245231"/>
              <a:gd name="connsiteY6" fmla="*/ 1789726 h 2298889"/>
              <a:gd name="connsiteX7" fmla="*/ 3104757 w 3245231"/>
              <a:gd name="connsiteY7" fmla="*/ 189526 h 2298889"/>
              <a:gd name="connsiteX8" fmla="*/ 504432 w 3245231"/>
              <a:gd name="connsiteY8" fmla="*/ 27601 h 2298889"/>
              <a:gd name="connsiteX0" fmla="*/ 504432 w 3380662"/>
              <a:gd name="connsiteY0" fmla="*/ 66147 h 2532910"/>
              <a:gd name="connsiteX1" fmla="*/ 9132 w 3380662"/>
              <a:gd name="connsiteY1" fmla="*/ 199497 h 2532910"/>
              <a:gd name="connsiteX2" fmla="*/ 675882 w 3380662"/>
              <a:gd name="connsiteY2" fmla="*/ 580497 h 2532910"/>
              <a:gd name="connsiteX3" fmla="*/ 1009257 w 3380662"/>
              <a:gd name="connsiteY3" fmla="*/ 1361547 h 2532910"/>
              <a:gd name="connsiteX4" fmla="*/ 1809357 w 3380662"/>
              <a:gd name="connsiteY4" fmla="*/ 1571097 h 2532910"/>
              <a:gd name="connsiteX5" fmla="*/ 2323707 w 3380662"/>
              <a:gd name="connsiteY5" fmla="*/ 2333098 h 2532910"/>
              <a:gd name="connsiteX6" fmla="*/ 3219057 w 3380662"/>
              <a:gd name="connsiteY6" fmla="*/ 2428347 h 2532910"/>
              <a:gd name="connsiteX7" fmla="*/ 3104757 w 3380662"/>
              <a:gd name="connsiteY7" fmla="*/ 228072 h 2532910"/>
              <a:gd name="connsiteX8" fmla="*/ 504432 w 3380662"/>
              <a:gd name="connsiteY8" fmla="*/ 66147 h 2532910"/>
              <a:gd name="connsiteX0" fmla="*/ 504432 w 3380662"/>
              <a:gd name="connsiteY0" fmla="*/ 66147 h 2532910"/>
              <a:gd name="connsiteX1" fmla="*/ 9132 w 3380662"/>
              <a:gd name="connsiteY1" fmla="*/ 199497 h 2532910"/>
              <a:gd name="connsiteX2" fmla="*/ 675882 w 3380662"/>
              <a:gd name="connsiteY2" fmla="*/ 580497 h 2532910"/>
              <a:gd name="connsiteX3" fmla="*/ 1009257 w 3380662"/>
              <a:gd name="connsiteY3" fmla="*/ 1361547 h 2532910"/>
              <a:gd name="connsiteX4" fmla="*/ 1809357 w 3380662"/>
              <a:gd name="connsiteY4" fmla="*/ 1571097 h 2532910"/>
              <a:gd name="connsiteX5" fmla="*/ 2323707 w 3380662"/>
              <a:gd name="connsiteY5" fmla="*/ 2333098 h 2532910"/>
              <a:gd name="connsiteX6" fmla="*/ 3219057 w 3380662"/>
              <a:gd name="connsiteY6" fmla="*/ 2428347 h 2532910"/>
              <a:gd name="connsiteX7" fmla="*/ 3104757 w 3380662"/>
              <a:gd name="connsiteY7" fmla="*/ 228072 h 2532910"/>
              <a:gd name="connsiteX8" fmla="*/ 504432 w 3380662"/>
              <a:gd name="connsiteY8" fmla="*/ 66147 h 2532910"/>
              <a:gd name="connsiteX0" fmla="*/ 504432 w 3380662"/>
              <a:gd name="connsiteY0" fmla="*/ 66147 h 2532910"/>
              <a:gd name="connsiteX1" fmla="*/ 9132 w 3380662"/>
              <a:gd name="connsiteY1" fmla="*/ 199497 h 2532910"/>
              <a:gd name="connsiteX2" fmla="*/ 675882 w 3380662"/>
              <a:gd name="connsiteY2" fmla="*/ 580497 h 2532910"/>
              <a:gd name="connsiteX3" fmla="*/ 1009257 w 3380662"/>
              <a:gd name="connsiteY3" fmla="*/ 1361547 h 2532910"/>
              <a:gd name="connsiteX4" fmla="*/ 1809357 w 3380662"/>
              <a:gd name="connsiteY4" fmla="*/ 1571097 h 2532910"/>
              <a:gd name="connsiteX5" fmla="*/ 2323707 w 3380662"/>
              <a:gd name="connsiteY5" fmla="*/ 2333098 h 2532910"/>
              <a:gd name="connsiteX6" fmla="*/ 3219057 w 3380662"/>
              <a:gd name="connsiteY6" fmla="*/ 2428347 h 2532910"/>
              <a:gd name="connsiteX7" fmla="*/ 3104757 w 3380662"/>
              <a:gd name="connsiteY7" fmla="*/ 228072 h 2532910"/>
              <a:gd name="connsiteX8" fmla="*/ 504432 w 3380662"/>
              <a:gd name="connsiteY8" fmla="*/ 66147 h 2532910"/>
              <a:gd name="connsiteX0" fmla="*/ 504432 w 3380662"/>
              <a:gd name="connsiteY0" fmla="*/ 66147 h 2563740"/>
              <a:gd name="connsiteX1" fmla="*/ 9132 w 3380662"/>
              <a:gd name="connsiteY1" fmla="*/ 199497 h 2563740"/>
              <a:gd name="connsiteX2" fmla="*/ 675882 w 3380662"/>
              <a:gd name="connsiteY2" fmla="*/ 580497 h 2563740"/>
              <a:gd name="connsiteX3" fmla="*/ 1009257 w 3380662"/>
              <a:gd name="connsiteY3" fmla="*/ 1361547 h 2563740"/>
              <a:gd name="connsiteX4" fmla="*/ 1809357 w 3380662"/>
              <a:gd name="connsiteY4" fmla="*/ 1571097 h 2563740"/>
              <a:gd name="connsiteX5" fmla="*/ 2323707 w 3380662"/>
              <a:gd name="connsiteY5" fmla="*/ 2333098 h 2563740"/>
              <a:gd name="connsiteX6" fmla="*/ 3219057 w 3380662"/>
              <a:gd name="connsiteY6" fmla="*/ 2428347 h 2563740"/>
              <a:gd name="connsiteX7" fmla="*/ 3104757 w 3380662"/>
              <a:gd name="connsiteY7" fmla="*/ 228072 h 2563740"/>
              <a:gd name="connsiteX8" fmla="*/ 504432 w 3380662"/>
              <a:gd name="connsiteY8" fmla="*/ 66147 h 2563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80662" h="2563740">
                <a:moveTo>
                  <a:pt x="504432" y="66147"/>
                </a:moveTo>
                <a:cubicBezTo>
                  <a:pt x="-11505" y="61385"/>
                  <a:pt x="-19443" y="113772"/>
                  <a:pt x="9132" y="199497"/>
                </a:cubicBezTo>
                <a:cubicBezTo>
                  <a:pt x="37707" y="285222"/>
                  <a:pt x="509195" y="386822"/>
                  <a:pt x="675882" y="580497"/>
                </a:cubicBezTo>
                <a:cubicBezTo>
                  <a:pt x="842570" y="774172"/>
                  <a:pt x="820345" y="1196447"/>
                  <a:pt x="1009257" y="1361547"/>
                </a:cubicBezTo>
                <a:cubicBezTo>
                  <a:pt x="1198169" y="1526647"/>
                  <a:pt x="1590282" y="1409172"/>
                  <a:pt x="1809357" y="1571097"/>
                </a:cubicBezTo>
                <a:cubicBezTo>
                  <a:pt x="2028432" y="1733022"/>
                  <a:pt x="1977632" y="2147361"/>
                  <a:pt x="2323707" y="2333098"/>
                </a:cubicBezTo>
                <a:cubicBezTo>
                  <a:pt x="2669782" y="2518835"/>
                  <a:pt x="3092057" y="2693460"/>
                  <a:pt x="3219057" y="2428347"/>
                </a:cubicBezTo>
                <a:cubicBezTo>
                  <a:pt x="3346057" y="2163234"/>
                  <a:pt x="3557195" y="621772"/>
                  <a:pt x="3104757" y="228072"/>
                </a:cubicBezTo>
                <a:cubicBezTo>
                  <a:pt x="2652319" y="-165628"/>
                  <a:pt x="1020369" y="70909"/>
                  <a:pt x="504432" y="66147"/>
                </a:cubicBezTo>
                <a:close/>
              </a:path>
            </a:pathLst>
          </a:custGeom>
          <a:solidFill>
            <a:srgbClr val="3C1373">
              <a:alpha val="3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ACF4440-C68D-58D0-FEB7-110BF56DF1BA}"/>
              </a:ext>
            </a:extLst>
          </p:cNvPr>
          <p:cNvSpPr/>
          <p:nvPr userDrawn="1"/>
        </p:nvSpPr>
        <p:spPr>
          <a:xfrm>
            <a:off x="-1938407" y="3426134"/>
            <a:ext cx="4847977" cy="4717657"/>
          </a:xfrm>
          <a:custGeom>
            <a:avLst/>
            <a:gdLst>
              <a:gd name="connsiteX0" fmla="*/ 684223 w 4642557"/>
              <a:gd name="connsiteY0" fmla="*/ 338479 h 5159444"/>
              <a:gd name="connsiteX1" fmla="*/ 1846273 w 4642557"/>
              <a:gd name="connsiteY1" fmla="*/ 433729 h 5159444"/>
              <a:gd name="connsiteX2" fmla="*/ 2246323 w 4642557"/>
              <a:gd name="connsiteY2" fmla="*/ 1795804 h 5159444"/>
              <a:gd name="connsiteX3" fmla="*/ 3284548 w 4642557"/>
              <a:gd name="connsiteY3" fmla="*/ 2348254 h 5159444"/>
              <a:gd name="connsiteX4" fmla="*/ 4189423 w 4642557"/>
              <a:gd name="connsiteY4" fmla="*/ 3243604 h 5159444"/>
              <a:gd name="connsiteX5" fmla="*/ 4351348 w 4642557"/>
              <a:gd name="connsiteY5" fmla="*/ 4977154 h 5159444"/>
              <a:gd name="connsiteX6" fmla="*/ 227023 w 4642557"/>
              <a:gd name="connsiteY6" fmla="*/ 4586629 h 5159444"/>
              <a:gd name="connsiteX7" fmla="*/ 684223 w 4642557"/>
              <a:gd name="connsiteY7" fmla="*/ 338479 h 5159444"/>
              <a:gd name="connsiteX0" fmla="*/ 298717 w 4857126"/>
              <a:gd name="connsiteY0" fmla="*/ 755940 h 4718256"/>
              <a:gd name="connsiteX1" fmla="*/ 2060842 w 4857126"/>
              <a:gd name="connsiteY1" fmla="*/ 32040 h 4718256"/>
              <a:gd name="connsiteX2" fmla="*/ 2460892 w 4857126"/>
              <a:gd name="connsiteY2" fmla="*/ 1394115 h 4718256"/>
              <a:gd name="connsiteX3" fmla="*/ 3499117 w 4857126"/>
              <a:gd name="connsiteY3" fmla="*/ 1946565 h 4718256"/>
              <a:gd name="connsiteX4" fmla="*/ 4403992 w 4857126"/>
              <a:gd name="connsiteY4" fmla="*/ 2841915 h 4718256"/>
              <a:gd name="connsiteX5" fmla="*/ 4565917 w 4857126"/>
              <a:gd name="connsiteY5" fmla="*/ 4575465 h 4718256"/>
              <a:gd name="connsiteX6" fmla="*/ 441592 w 4857126"/>
              <a:gd name="connsiteY6" fmla="*/ 4184940 h 4718256"/>
              <a:gd name="connsiteX7" fmla="*/ 298717 w 4857126"/>
              <a:gd name="connsiteY7" fmla="*/ 755940 h 4718256"/>
              <a:gd name="connsiteX0" fmla="*/ 290582 w 4848991"/>
              <a:gd name="connsiteY0" fmla="*/ 755940 h 4718256"/>
              <a:gd name="connsiteX1" fmla="*/ 1909832 w 4848991"/>
              <a:gd name="connsiteY1" fmla="*/ 32040 h 4718256"/>
              <a:gd name="connsiteX2" fmla="*/ 2452757 w 4848991"/>
              <a:gd name="connsiteY2" fmla="*/ 1394115 h 4718256"/>
              <a:gd name="connsiteX3" fmla="*/ 3490982 w 4848991"/>
              <a:gd name="connsiteY3" fmla="*/ 1946565 h 4718256"/>
              <a:gd name="connsiteX4" fmla="*/ 4395857 w 4848991"/>
              <a:gd name="connsiteY4" fmla="*/ 2841915 h 4718256"/>
              <a:gd name="connsiteX5" fmla="*/ 4557782 w 4848991"/>
              <a:gd name="connsiteY5" fmla="*/ 4575465 h 4718256"/>
              <a:gd name="connsiteX6" fmla="*/ 433457 w 4848991"/>
              <a:gd name="connsiteY6" fmla="*/ 4184940 h 4718256"/>
              <a:gd name="connsiteX7" fmla="*/ 290582 w 4848991"/>
              <a:gd name="connsiteY7" fmla="*/ 755940 h 4718256"/>
              <a:gd name="connsiteX0" fmla="*/ 290582 w 4848991"/>
              <a:gd name="connsiteY0" fmla="*/ 755341 h 4717657"/>
              <a:gd name="connsiteX1" fmla="*/ 1909832 w 4848991"/>
              <a:gd name="connsiteY1" fmla="*/ 31441 h 4717657"/>
              <a:gd name="connsiteX2" fmla="*/ 2548007 w 4848991"/>
              <a:gd name="connsiteY2" fmla="*/ 1383991 h 4717657"/>
              <a:gd name="connsiteX3" fmla="*/ 3490982 w 4848991"/>
              <a:gd name="connsiteY3" fmla="*/ 1945966 h 4717657"/>
              <a:gd name="connsiteX4" fmla="*/ 4395857 w 4848991"/>
              <a:gd name="connsiteY4" fmla="*/ 2841316 h 4717657"/>
              <a:gd name="connsiteX5" fmla="*/ 4557782 w 4848991"/>
              <a:gd name="connsiteY5" fmla="*/ 4574866 h 4717657"/>
              <a:gd name="connsiteX6" fmla="*/ 433457 w 4848991"/>
              <a:gd name="connsiteY6" fmla="*/ 4184341 h 4717657"/>
              <a:gd name="connsiteX7" fmla="*/ 290582 w 4848991"/>
              <a:gd name="connsiteY7" fmla="*/ 755341 h 4717657"/>
              <a:gd name="connsiteX0" fmla="*/ 290582 w 4847977"/>
              <a:gd name="connsiteY0" fmla="*/ 755341 h 4717657"/>
              <a:gd name="connsiteX1" fmla="*/ 1909832 w 4847977"/>
              <a:gd name="connsiteY1" fmla="*/ 31441 h 4717657"/>
              <a:gd name="connsiteX2" fmla="*/ 2548007 w 4847977"/>
              <a:gd name="connsiteY2" fmla="*/ 1383991 h 4717657"/>
              <a:gd name="connsiteX3" fmla="*/ 3519557 w 4847977"/>
              <a:gd name="connsiteY3" fmla="*/ 1888816 h 4717657"/>
              <a:gd name="connsiteX4" fmla="*/ 4395857 w 4847977"/>
              <a:gd name="connsiteY4" fmla="*/ 2841316 h 4717657"/>
              <a:gd name="connsiteX5" fmla="*/ 4557782 w 4847977"/>
              <a:gd name="connsiteY5" fmla="*/ 4574866 h 4717657"/>
              <a:gd name="connsiteX6" fmla="*/ 433457 w 4847977"/>
              <a:gd name="connsiteY6" fmla="*/ 4184341 h 4717657"/>
              <a:gd name="connsiteX7" fmla="*/ 290582 w 4847977"/>
              <a:gd name="connsiteY7" fmla="*/ 755341 h 4717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47977" h="4717657">
                <a:moveTo>
                  <a:pt x="290582" y="755341"/>
                </a:moveTo>
                <a:cubicBezTo>
                  <a:pt x="536644" y="63191"/>
                  <a:pt x="1533595" y="-73334"/>
                  <a:pt x="1909832" y="31441"/>
                </a:cubicBezTo>
                <a:cubicBezTo>
                  <a:pt x="2286069" y="136216"/>
                  <a:pt x="2279720" y="1074429"/>
                  <a:pt x="2548007" y="1383991"/>
                </a:cubicBezTo>
                <a:cubicBezTo>
                  <a:pt x="2816294" y="1693553"/>
                  <a:pt x="3211582" y="1645929"/>
                  <a:pt x="3519557" y="1888816"/>
                </a:cubicBezTo>
                <a:cubicBezTo>
                  <a:pt x="3827532" y="2131703"/>
                  <a:pt x="4222820" y="2393641"/>
                  <a:pt x="4395857" y="2841316"/>
                </a:cubicBezTo>
                <a:cubicBezTo>
                  <a:pt x="4568895" y="3288991"/>
                  <a:pt x="5218182" y="4351029"/>
                  <a:pt x="4557782" y="4574866"/>
                </a:cubicBezTo>
                <a:cubicBezTo>
                  <a:pt x="3897382" y="4798704"/>
                  <a:pt x="1144657" y="4820929"/>
                  <a:pt x="433457" y="4184341"/>
                </a:cubicBezTo>
                <a:cubicBezTo>
                  <a:pt x="-277743" y="3547754"/>
                  <a:pt x="44520" y="1447491"/>
                  <a:pt x="290582" y="755341"/>
                </a:cubicBezTo>
                <a:close/>
              </a:path>
            </a:pathLst>
          </a:custGeom>
          <a:solidFill>
            <a:srgbClr val="071B3B">
              <a:alpha val="2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B108C1D3-0DD7-FEC8-B3DC-BCC5A5306885}"/>
              </a:ext>
            </a:extLst>
          </p:cNvPr>
          <p:cNvSpPr/>
          <p:nvPr userDrawn="1"/>
        </p:nvSpPr>
        <p:spPr>
          <a:xfrm rot="12774904" flipH="1" flipV="1">
            <a:off x="-1785594" y="4215622"/>
            <a:ext cx="5296077" cy="2853500"/>
          </a:xfrm>
          <a:custGeom>
            <a:avLst/>
            <a:gdLst>
              <a:gd name="connsiteX0" fmla="*/ 313193 w 7504706"/>
              <a:gd name="connsiteY0" fmla="*/ 426162 h 4016588"/>
              <a:gd name="connsiteX1" fmla="*/ 1303793 w 7504706"/>
              <a:gd name="connsiteY1" fmla="*/ 35637 h 4016588"/>
              <a:gd name="connsiteX2" fmla="*/ 2484893 w 7504706"/>
              <a:gd name="connsiteY2" fmla="*/ 511887 h 4016588"/>
              <a:gd name="connsiteX3" fmla="*/ 2999243 w 7504706"/>
              <a:gd name="connsiteY3" fmla="*/ 1512012 h 4016588"/>
              <a:gd name="connsiteX4" fmla="*/ 4304168 w 7504706"/>
              <a:gd name="connsiteY4" fmla="*/ 1788237 h 4016588"/>
              <a:gd name="connsiteX5" fmla="*/ 5123318 w 7504706"/>
              <a:gd name="connsiteY5" fmla="*/ 2902662 h 4016588"/>
              <a:gd name="connsiteX6" fmla="*/ 6599693 w 7504706"/>
              <a:gd name="connsiteY6" fmla="*/ 3036012 h 4016588"/>
              <a:gd name="connsiteX7" fmla="*/ 7114043 w 7504706"/>
              <a:gd name="connsiteY7" fmla="*/ 3969462 h 4016588"/>
              <a:gd name="connsiteX8" fmla="*/ 637043 w 7504706"/>
              <a:gd name="connsiteY8" fmla="*/ 3512262 h 4016588"/>
              <a:gd name="connsiteX9" fmla="*/ 313193 w 7504706"/>
              <a:gd name="connsiteY9" fmla="*/ 426162 h 4016588"/>
              <a:gd name="connsiteX0" fmla="*/ 313193 w 7504706"/>
              <a:gd name="connsiteY0" fmla="*/ 426162 h 4016588"/>
              <a:gd name="connsiteX1" fmla="*/ 1303793 w 7504706"/>
              <a:gd name="connsiteY1" fmla="*/ 35637 h 4016588"/>
              <a:gd name="connsiteX2" fmla="*/ 2484893 w 7504706"/>
              <a:gd name="connsiteY2" fmla="*/ 511887 h 4016588"/>
              <a:gd name="connsiteX3" fmla="*/ 3200570 w 7504706"/>
              <a:gd name="connsiteY3" fmla="*/ 1472463 h 4016588"/>
              <a:gd name="connsiteX4" fmla="*/ 4304168 w 7504706"/>
              <a:gd name="connsiteY4" fmla="*/ 1788237 h 4016588"/>
              <a:gd name="connsiteX5" fmla="*/ 5123318 w 7504706"/>
              <a:gd name="connsiteY5" fmla="*/ 2902662 h 4016588"/>
              <a:gd name="connsiteX6" fmla="*/ 6599693 w 7504706"/>
              <a:gd name="connsiteY6" fmla="*/ 3036012 h 4016588"/>
              <a:gd name="connsiteX7" fmla="*/ 7114043 w 7504706"/>
              <a:gd name="connsiteY7" fmla="*/ 3969462 h 4016588"/>
              <a:gd name="connsiteX8" fmla="*/ 637043 w 7504706"/>
              <a:gd name="connsiteY8" fmla="*/ 3512262 h 4016588"/>
              <a:gd name="connsiteX9" fmla="*/ 313193 w 7504706"/>
              <a:gd name="connsiteY9" fmla="*/ 426162 h 4016588"/>
              <a:gd name="connsiteX0" fmla="*/ 313193 w 7514362"/>
              <a:gd name="connsiteY0" fmla="*/ 426162 h 4016588"/>
              <a:gd name="connsiteX1" fmla="*/ 1303793 w 7514362"/>
              <a:gd name="connsiteY1" fmla="*/ 35637 h 4016588"/>
              <a:gd name="connsiteX2" fmla="*/ 2484893 w 7514362"/>
              <a:gd name="connsiteY2" fmla="*/ 511887 h 4016588"/>
              <a:gd name="connsiteX3" fmla="*/ 3200570 w 7514362"/>
              <a:gd name="connsiteY3" fmla="*/ 1472463 h 4016588"/>
              <a:gd name="connsiteX4" fmla="*/ 4304168 w 7514362"/>
              <a:gd name="connsiteY4" fmla="*/ 1788237 h 4016588"/>
              <a:gd name="connsiteX5" fmla="*/ 4798202 w 7514362"/>
              <a:gd name="connsiteY5" fmla="*/ 2523100 h 4016588"/>
              <a:gd name="connsiteX6" fmla="*/ 6599693 w 7514362"/>
              <a:gd name="connsiteY6" fmla="*/ 3036012 h 4016588"/>
              <a:gd name="connsiteX7" fmla="*/ 7114043 w 7514362"/>
              <a:gd name="connsiteY7" fmla="*/ 3969462 h 4016588"/>
              <a:gd name="connsiteX8" fmla="*/ 637043 w 7514362"/>
              <a:gd name="connsiteY8" fmla="*/ 3512262 h 4016588"/>
              <a:gd name="connsiteX9" fmla="*/ 313193 w 7514362"/>
              <a:gd name="connsiteY9" fmla="*/ 426162 h 4016588"/>
              <a:gd name="connsiteX0" fmla="*/ 313193 w 7487028"/>
              <a:gd name="connsiteY0" fmla="*/ 426162 h 4016588"/>
              <a:gd name="connsiteX1" fmla="*/ 1303793 w 7487028"/>
              <a:gd name="connsiteY1" fmla="*/ 35637 h 4016588"/>
              <a:gd name="connsiteX2" fmla="*/ 2484893 w 7487028"/>
              <a:gd name="connsiteY2" fmla="*/ 511887 h 4016588"/>
              <a:gd name="connsiteX3" fmla="*/ 3200570 w 7487028"/>
              <a:gd name="connsiteY3" fmla="*/ 1472463 h 4016588"/>
              <a:gd name="connsiteX4" fmla="*/ 4304168 w 7487028"/>
              <a:gd name="connsiteY4" fmla="*/ 1788237 h 4016588"/>
              <a:gd name="connsiteX5" fmla="*/ 4798202 w 7487028"/>
              <a:gd name="connsiteY5" fmla="*/ 2523100 h 4016588"/>
              <a:gd name="connsiteX6" fmla="*/ 5752501 w 7487028"/>
              <a:gd name="connsiteY6" fmla="*/ 2460287 h 4016588"/>
              <a:gd name="connsiteX7" fmla="*/ 6599693 w 7487028"/>
              <a:gd name="connsiteY7" fmla="*/ 3036012 h 4016588"/>
              <a:gd name="connsiteX8" fmla="*/ 7114043 w 7487028"/>
              <a:gd name="connsiteY8" fmla="*/ 3969462 h 4016588"/>
              <a:gd name="connsiteX9" fmla="*/ 637043 w 7487028"/>
              <a:gd name="connsiteY9" fmla="*/ 3512262 h 4016588"/>
              <a:gd name="connsiteX10" fmla="*/ 313193 w 7487028"/>
              <a:gd name="connsiteY10" fmla="*/ 426162 h 4016588"/>
              <a:gd name="connsiteX0" fmla="*/ 313193 w 7496643"/>
              <a:gd name="connsiteY0" fmla="*/ 426162 h 4016588"/>
              <a:gd name="connsiteX1" fmla="*/ 1303793 w 7496643"/>
              <a:gd name="connsiteY1" fmla="*/ 35637 h 4016588"/>
              <a:gd name="connsiteX2" fmla="*/ 2484893 w 7496643"/>
              <a:gd name="connsiteY2" fmla="*/ 511887 h 4016588"/>
              <a:gd name="connsiteX3" fmla="*/ 3200570 w 7496643"/>
              <a:gd name="connsiteY3" fmla="*/ 1472463 h 4016588"/>
              <a:gd name="connsiteX4" fmla="*/ 4304168 w 7496643"/>
              <a:gd name="connsiteY4" fmla="*/ 1788237 h 4016588"/>
              <a:gd name="connsiteX5" fmla="*/ 4798202 w 7496643"/>
              <a:gd name="connsiteY5" fmla="*/ 2523100 h 4016588"/>
              <a:gd name="connsiteX6" fmla="*/ 5752501 w 7496643"/>
              <a:gd name="connsiteY6" fmla="*/ 2460287 h 4016588"/>
              <a:gd name="connsiteX7" fmla="*/ 6651020 w 7496643"/>
              <a:gd name="connsiteY7" fmla="*/ 3343179 h 4016588"/>
              <a:gd name="connsiteX8" fmla="*/ 7114043 w 7496643"/>
              <a:gd name="connsiteY8" fmla="*/ 3969462 h 4016588"/>
              <a:gd name="connsiteX9" fmla="*/ 637043 w 7496643"/>
              <a:gd name="connsiteY9" fmla="*/ 3512262 h 4016588"/>
              <a:gd name="connsiteX10" fmla="*/ 313193 w 7496643"/>
              <a:gd name="connsiteY10" fmla="*/ 426162 h 4016588"/>
              <a:gd name="connsiteX0" fmla="*/ 193348 w 6536516"/>
              <a:gd name="connsiteY0" fmla="*/ 426162 h 4251613"/>
              <a:gd name="connsiteX1" fmla="*/ 1183948 w 6536516"/>
              <a:gd name="connsiteY1" fmla="*/ 35637 h 4251613"/>
              <a:gd name="connsiteX2" fmla="*/ 2365048 w 6536516"/>
              <a:gd name="connsiteY2" fmla="*/ 511887 h 4251613"/>
              <a:gd name="connsiteX3" fmla="*/ 3080725 w 6536516"/>
              <a:gd name="connsiteY3" fmla="*/ 1472463 h 4251613"/>
              <a:gd name="connsiteX4" fmla="*/ 4184323 w 6536516"/>
              <a:gd name="connsiteY4" fmla="*/ 1788237 h 4251613"/>
              <a:gd name="connsiteX5" fmla="*/ 4678357 w 6536516"/>
              <a:gd name="connsiteY5" fmla="*/ 2523100 h 4251613"/>
              <a:gd name="connsiteX6" fmla="*/ 5632656 w 6536516"/>
              <a:gd name="connsiteY6" fmla="*/ 2460287 h 4251613"/>
              <a:gd name="connsiteX7" fmla="*/ 6531175 w 6536516"/>
              <a:gd name="connsiteY7" fmla="*/ 3343179 h 4251613"/>
              <a:gd name="connsiteX8" fmla="*/ 5201994 w 6536516"/>
              <a:gd name="connsiteY8" fmla="*/ 4233197 h 4251613"/>
              <a:gd name="connsiteX9" fmla="*/ 517198 w 6536516"/>
              <a:gd name="connsiteY9" fmla="*/ 3512262 h 4251613"/>
              <a:gd name="connsiteX10" fmla="*/ 193348 w 6536516"/>
              <a:gd name="connsiteY10" fmla="*/ 426162 h 4251613"/>
              <a:gd name="connsiteX0" fmla="*/ 193348 w 6536516"/>
              <a:gd name="connsiteY0" fmla="*/ 426162 h 4251613"/>
              <a:gd name="connsiteX1" fmla="*/ 1183948 w 6536516"/>
              <a:gd name="connsiteY1" fmla="*/ 35637 h 4251613"/>
              <a:gd name="connsiteX2" fmla="*/ 2365048 w 6536516"/>
              <a:gd name="connsiteY2" fmla="*/ 511887 h 4251613"/>
              <a:gd name="connsiteX3" fmla="*/ 3080725 w 6536516"/>
              <a:gd name="connsiteY3" fmla="*/ 1472463 h 4251613"/>
              <a:gd name="connsiteX4" fmla="*/ 4184323 w 6536516"/>
              <a:gd name="connsiteY4" fmla="*/ 1788237 h 4251613"/>
              <a:gd name="connsiteX5" fmla="*/ 5100753 w 6536516"/>
              <a:gd name="connsiteY5" fmla="*/ 2351800 h 4251613"/>
              <a:gd name="connsiteX6" fmla="*/ 5632656 w 6536516"/>
              <a:gd name="connsiteY6" fmla="*/ 2460287 h 4251613"/>
              <a:gd name="connsiteX7" fmla="*/ 6531175 w 6536516"/>
              <a:gd name="connsiteY7" fmla="*/ 3343179 h 4251613"/>
              <a:gd name="connsiteX8" fmla="*/ 5201994 w 6536516"/>
              <a:gd name="connsiteY8" fmla="*/ 4233197 h 4251613"/>
              <a:gd name="connsiteX9" fmla="*/ 517198 w 6536516"/>
              <a:gd name="connsiteY9" fmla="*/ 3512262 h 4251613"/>
              <a:gd name="connsiteX10" fmla="*/ 193348 w 6536516"/>
              <a:gd name="connsiteY10" fmla="*/ 426162 h 4251613"/>
              <a:gd name="connsiteX0" fmla="*/ 193348 w 6550634"/>
              <a:gd name="connsiteY0" fmla="*/ 426162 h 4251613"/>
              <a:gd name="connsiteX1" fmla="*/ 1183948 w 6550634"/>
              <a:gd name="connsiteY1" fmla="*/ 35637 h 4251613"/>
              <a:gd name="connsiteX2" fmla="*/ 2365048 w 6550634"/>
              <a:gd name="connsiteY2" fmla="*/ 511887 h 4251613"/>
              <a:gd name="connsiteX3" fmla="*/ 3080725 w 6550634"/>
              <a:gd name="connsiteY3" fmla="*/ 1472463 h 4251613"/>
              <a:gd name="connsiteX4" fmla="*/ 4184323 w 6550634"/>
              <a:gd name="connsiteY4" fmla="*/ 1788237 h 4251613"/>
              <a:gd name="connsiteX5" fmla="*/ 5100753 w 6550634"/>
              <a:gd name="connsiteY5" fmla="*/ 2351800 h 4251613"/>
              <a:gd name="connsiteX6" fmla="*/ 5907341 w 6550634"/>
              <a:gd name="connsiteY6" fmla="*/ 2271137 h 4251613"/>
              <a:gd name="connsiteX7" fmla="*/ 6531175 w 6550634"/>
              <a:gd name="connsiteY7" fmla="*/ 3343179 h 4251613"/>
              <a:gd name="connsiteX8" fmla="*/ 5201994 w 6550634"/>
              <a:gd name="connsiteY8" fmla="*/ 4233197 h 4251613"/>
              <a:gd name="connsiteX9" fmla="*/ 517198 w 6550634"/>
              <a:gd name="connsiteY9" fmla="*/ 3512262 h 4251613"/>
              <a:gd name="connsiteX10" fmla="*/ 193348 w 6550634"/>
              <a:gd name="connsiteY10" fmla="*/ 426162 h 4251613"/>
              <a:gd name="connsiteX0" fmla="*/ 193348 w 6220360"/>
              <a:gd name="connsiteY0" fmla="*/ 426162 h 4251613"/>
              <a:gd name="connsiteX1" fmla="*/ 1183948 w 6220360"/>
              <a:gd name="connsiteY1" fmla="*/ 35637 h 4251613"/>
              <a:gd name="connsiteX2" fmla="*/ 2365048 w 6220360"/>
              <a:gd name="connsiteY2" fmla="*/ 511887 h 4251613"/>
              <a:gd name="connsiteX3" fmla="*/ 3080725 w 6220360"/>
              <a:gd name="connsiteY3" fmla="*/ 1472463 h 4251613"/>
              <a:gd name="connsiteX4" fmla="*/ 4184323 w 6220360"/>
              <a:gd name="connsiteY4" fmla="*/ 1788237 h 4251613"/>
              <a:gd name="connsiteX5" fmla="*/ 5100753 w 6220360"/>
              <a:gd name="connsiteY5" fmla="*/ 2351800 h 4251613"/>
              <a:gd name="connsiteX6" fmla="*/ 5907341 w 6220360"/>
              <a:gd name="connsiteY6" fmla="*/ 2271137 h 4251613"/>
              <a:gd name="connsiteX7" fmla="*/ 6168070 w 6220360"/>
              <a:gd name="connsiteY7" fmla="*/ 3623604 h 4251613"/>
              <a:gd name="connsiteX8" fmla="*/ 5201994 w 6220360"/>
              <a:gd name="connsiteY8" fmla="*/ 4233197 h 4251613"/>
              <a:gd name="connsiteX9" fmla="*/ 517198 w 6220360"/>
              <a:gd name="connsiteY9" fmla="*/ 3512262 h 4251613"/>
              <a:gd name="connsiteX10" fmla="*/ 193348 w 6220360"/>
              <a:gd name="connsiteY10" fmla="*/ 426162 h 4251613"/>
              <a:gd name="connsiteX0" fmla="*/ 193348 w 6220360"/>
              <a:gd name="connsiteY0" fmla="*/ 426162 h 4251613"/>
              <a:gd name="connsiteX1" fmla="*/ 1183948 w 6220360"/>
              <a:gd name="connsiteY1" fmla="*/ 35637 h 4251613"/>
              <a:gd name="connsiteX2" fmla="*/ 2365048 w 6220360"/>
              <a:gd name="connsiteY2" fmla="*/ 511887 h 4251613"/>
              <a:gd name="connsiteX3" fmla="*/ 3080725 w 6220360"/>
              <a:gd name="connsiteY3" fmla="*/ 1472463 h 4251613"/>
              <a:gd name="connsiteX4" fmla="*/ 4184323 w 6220360"/>
              <a:gd name="connsiteY4" fmla="*/ 1788237 h 4251613"/>
              <a:gd name="connsiteX5" fmla="*/ 5260242 w 6220360"/>
              <a:gd name="connsiteY5" fmla="*/ 2475489 h 4251613"/>
              <a:gd name="connsiteX6" fmla="*/ 5907341 w 6220360"/>
              <a:gd name="connsiteY6" fmla="*/ 2271137 h 4251613"/>
              <a:gd name="connsiteX7" fmla="*/ 6168070 w 6220360"/>
              <a:gd name="connsiteY7" fmla="*/ 3623604 h 4251613"/>
              <a:gd name="connsiteX8" fmla="*/ 5201994 w 6220360"/>
              <a:gd name="connsiteY8" fmla="*/ 4233197 h 4251613"/>
              <a:gd name="connsiteX9" fmla="*/ 517198 w 6220360"/>
              <a:gd name="connsiteY9" fmla="*/ 3512262 h 4251613"/>
              <a:gd name="connsiteX10" fmla="*/ 193348 w 6220360"/>
              <a:gd name="connsiteY10" fmla="*/ 426162 h 4251613"/>
              <a:gd name="connsiteX0" fmla="*/ 193348 w 6345357"/>
              <a:gd name="connsiteY0" fmla="*/ 426162 h 4251613"/>
              <a:gd name="connsiteX1" fmla="*/ 1183948 w 6345357"/>
              <a:gd name="connsiteY1" fmla="*/ 35637 h 4251613"/>
              <a:gd name="connsiteX2" fmla="*/ 2365048 w 6345357"/>
              <a:gd name="connsiteY2" fmla="*/ 511887 h 4251613"/>
              <a:gd name="connsiteX3" fmla="*/ 3080725 w 6345357"/>
              <a:gd name="connsiteY3" fmla="*/ 1472463 h 4251613"/>
              <a:gd name="connsiteX4" fmla="*/ 4184323 w 6345357"/>
              <a:gd name="connsiteY4" fmla="*/ 1788237 h 4251613"/>
              <a:gd name="connsiteX5" fmla="*/ 5260242 w 6345357"/>
              <a:gd name="connsiteY5" fmla="*/ 2475489 h 4251613"/>
              <a:gd name="connsiteX6" fmla="*/ 6168887 w 6345357"/>
              <a:gd name="connsiteY6" fmla="*/ 2272033 h 4251613"/>
              <a:gd name="connsiteX7" fmla="*/ 6168070 w 6345357"/>
              <a:gd name="connsiteY7" fmla="*/ 3623604 h 4251613"/>
              <a:gd name="connsiteX8" fmla="*/ 5201994 w 6345357"/>
              <a:gd name="connsiteY8" fmla="*/ 4233197 h 4251613"/>
              <a:gd name="connsiteX9" fmla="*/ 517198 w 6345357"/>
              <a:gd name="connsiteY9" fmla="*/ 3512262 h 4251613"/>
              <a:gd name="connsiteX10" fmla="*/ 193348 w 6345357"/>
              <a:gd name="connsiteY10" fmla="*/ 426162 h 4251613"/>
              <a:gd name="connsiteX0" fmla="*/ 193348 w 6345357"/>
              <a:gd name="connsiteY0" fmla="*/ 426162 h 4251613"/>
              <a:gd name="connsiteX1" fmla="*/ 1183948 w 6345357"/>
              <a:gd name="connsiteY1" fmla="*/ 35637 h 4251613"/>
              <a:gd name="connsiteX2" fmla="*/ 2365048 w 6345357"/>
              <a:gd name="connsiteY2" fmla="*/ 511887 h 4251613"/>
              <a:gd name="connsiteX3" fmla="*/ 3080725 w 6345357"/>
              <a:gd name="connsiteY3" fmla="*/ 1472463 h 4251613"/>
              <a:gd name="connsiteX4" fmla="*/ 4489134 w 6345357"/>
              <a:gd name="connsiteY4" fmla="*/ 1715743 h 4251613"/>
              <a:gd name="connsiteX5" fmla="*/ 5260242 w 6345357"/>
              <a:gd name="connsiteY5" fmla="*/ 2475489 h 4251613"/>
              <a:gd name="connsiteX6" fmla="*/ 6168887 w 6345357"/>
              <a:gd name="connsiteY6" fmla="*/ 2272033 h 4251613"/>
              <a:gd name="connsiteX7" fmla="*/ 6168070 w 6345357"/>
              <a:gd name="connsiteY7" fmla="*/ 3623604 h 4251613"/>
              <a:gd name="connsiteX8" fmla="*/ 5201994 w 6345357"/>
              <a:gd name="connsiteY8" fmla="*/ 4233197 h 4251613"/>
              <a:gd name="connsiteX9" fmla="*/ 517198 w 6345357"/>
              <a:gd name="connsiteY9" fmla="*/ 3512262 h 4251613"/>
              <a:gd name="connsiteX10" fmla="*/ 193348 w 6345357"/>
              <a:gd name="connsiteY10" fmla="*/ 426162 h 4251613"/>
              <a:gd name="connsiteX0" fmla="*/ 193348 w 6345357"/>
              <a:gd name="connsiteY0" fmla="*/ 426162 h 4251613"/>
              <a:gd name="connsiteX1" fmla="*/ 1183948 w 6345357"/>
              <a:gd name="connsiteY1" fmla="*/ 35637 h 4251613"/>
              <a:gd name="connsiteX2" fmla="*/ 2365048 w 6345357"/>
              <a:gd name="connsiteY2" fmla="*/ 511887 h 4251613"/>
              <a:gd name="connsiteX3" fmla="*/ 3365462 w 6345357"/>
              <a:gd name="connsiteY3" fmla="*/ 2297977 h 4251613"/>
              <a:gd name="connsiteX4" fmla="*/ 4489134 w 6345357"/>
              <a:gd name="connsiteY4" fmla="*/ 1715743 h 4251613"/>
              <a:gd name="connsiteX5" fmla="*/ 5260242 w 6345357"/>
              <a:gd name="connsiteY5" fmla="*/ 2475489 h 4251613"/>
              <a:gd name="connsiteX6" fmla="*/ 6168887 w 6345357"/>
              <a:gd name="connsiteY6" fmla="*/ 2272033 h 4251613"/>
              <a:gd name="connsiteX7" fmla="*/ 6168070 w 6345357"/>
              <a:gd name="connsiteY7" fmla="*/ 3623604 h 4251613"/>
              <a:gd name="connsiteX8" fmla="*/ 5201994 w 6345357"/>
              <a:gd name="connsiteY8" fmla="*/ 4233197 h 4251613"/>
              <a:gd name="connsiteX9" fmla="*/ 517198 w 6345357"/>
              <a:gd name="connsiteY9" fmla="*/ 3512262 h 4251613"/>
              <a:gd name="connsiteX10" fmla="*/ 193348 w 6345357"/>
              <a:gd name="connsiteY10" fmla="*/ 426162 h 4251613"/>
              <a:gd name="connsiteX0" fmla="*/ 195703 w 6347712"/>
              <a:gd name="connsiteY0" fmla="*/ 98239 h 3923690"/>
              <a:gd name="connsiteX1" fmla="*/ 1225519 w 6347712"/>
              <a:gd name="connsiteY1" fmla="*/ 714847 h 3923690"/>
              <a:gd name="connsiteX2" fmla="*/ 2367403 w 6347712"/>
              <a:gd name="connsiteY2" fmla="*/ 183964 h 3923690"/>
              <a:gd name="connsiteX3" fmla="*/ 3367817 w 6347712"/>
              <a:gd name="connsiteY3" fmla="*/ 1970054 h 3923690"/>
              <a:gd name="connsiteX4" fmla="*/ 4491489 w 6347712"/>
              <a:gd name="connsiteY4" fmla="*/ 1387820 h 3923690"/>
              <a:gd name="connsiteX5" fmla="*/ 5262597 w 6347712"/>
              <a:gd name="connsiteY5" fmla="*/ 2147566 h 3923690"/>
              <a:gd name="connsiteX6" fmla="*/ 6171242 w 6347712"/>
              <a:gd name="connsiteY6" fmla="*/ 1944110 h 3923690"/>
              <a:gd name="connsiteX7" fmla="*/ 6170425 w 6347712"/>
              <a:gd name="connsiteY7" fmla="*/ 3295681 h 3923690"/>
              <a:gd name="connsiteX8" fmla="*/ 5204349 w 6347712"/>
              <a:gd name="connsiteY8" fmla="*/ 3905274 h 3923690"/>
              <a:gd name="connsiteX9" fmla="*/ 519553 w 6347712"/>
              <a:gd name="connsiteY9" fmla="*/ 3184339 h 3923690"/>
              <a:gd name="connsiteX10" fmla="*/ 195703 w 6347712"/>
              <a:gd name="connsiteY10" fmla="*/ 98239 h 3923690"/>
              <a:gd name="connsiteX0" fmla="*/ 195703 w 6347712"/>
              <a:gd name="connsiteY0" fmla="*/ 109715 h 3935166"/>
              <a:gd name="connsiteX1" fmla="*/ 1225519 w 6347712"/>
              <a:gd name="connsiteY1" fmla="*/ 726323 h 3935166"/>
              <a:gd name="connsiteX2" fmla="*/ 2709539 w 6347712"/>
              <a:gd name="connsiteY2" fmla="*/ 1074571 h 3935166"/>
              <a:gd name="connsiteX3" fmla="*/ 3367817 w 6347712"/>
              <a:gd name="connsiteY3" fmla="*/ 1981530 h 3935166"/>
              <a:gd name="connsiteX4" fmla="*/ 4491489 w 6347712"/>
              <a:gd name="connsiteY4" fmla="*/ 1399296 h 3935166"/>
              <a:gd name="connsiteX5" fmla="*/ 5262597 w 6347712"/>
              <a:gd name="connsiteY5" fmla="*/ 2159042 h 3935166"/>
              <a:gd name="connsiteX6" fmla="*/ 6171242 w 6347712"/>
              <a:gd name="connsiteY6" fmla="*/ 1955586 h 3935166"/>
              <a:gd name="connsiteX7" fmla="*/ 6170425 w 6347712"/>
              <a:gd name="connsiteY7" fmla="*/ 3307157 h 3935166"/>
              <a:gd name="connsiteX8" fmla="*/ 5204349 w 6347712"/>
              <a:gd name="connsiteY8" fmla="*/ 3916750 h 3935166"/>
              <a:gd name="connsiteX9" fmla="*/ 519553 w 6347712"/>
              <a:gd name="connsiteY9" fmla="*/ 3195815 h 3935166"/>
              <a:gd name="connsiteX10" fmla="*/ 195703 w 6347712"/>
              <a:gd name="connsiteY10" fmla="*/ 109715 h 3935166"/>
              <a:gd name="connsiteX0" fmla="*/ 216520 w 6368529"/>
              <a:gd name="connsiteY0" fmla="*/ 23390 h 3848841"/>
              <a:gd name="connsiteX1" fmla="*/ 1586614 w 6368529"/>
              <a:gd name="connsiteY1" fmla="*/ 1656487 h 3848841"/>
              <a:gd name="connsiteX2" fmla="*/ 2730356 w 6368529"/>
              <a:gd name="connsiteY2" fmla="*/ 988246 h 3848841"/>
              <a:gd name="connsiteX3" fmla="*/ 3388634 w 6368529"/>
              <a:gd name="connsiteY3" fmla="*/ 1895205 h 3848841"/>
              <a:gd name="connsiteX4" fmla="*/ 4512306 w 6368529"/>
              <a:gd name="connsiteY4" fmla="*/ 1312971 h 3848841"/>
              <a:gd name="connsiteX5" fmla="*/ 5283414 w 6368529"/>
              <a:gd name="connsiteY5" fmla="*/ 2072717 h 3848841"/>
              <a:gd name="connsiteX6" fmla="*/ 6192059 w 6368529"/>
              <a:gd name="connsiteY6" fmla="*/ 1869261 h 3848841"/>
              <a:gd name="connsiteX7" fmla="*/ 6191242 w 6368529"/>
              <a:gd name="connsiteY7" fmla="*/ 3220832 h 3848841"/>
              <a:gd name="connsiteX8" fmla="*/ 5225166 w 6368529"/>
              <a:gd name="connsiteY8" fmla="*/ 3830425 h 3848841"/>
              <a:gd name="connsiteX9" fmla="*/ 540370 w 6368529"/>
              <a:gd name="connsiteY9" fmla="*/ 3109490 h 3848841"/>
              <a:gd name="connsiteX10" fmla="*/ 216520 w 6368529"/>
              <a:gd name="connsiteY10" fmla="*/ 23390 h 3848841"/>
              <a:gd name="connsiteX0" fmla="*/ 159927 w 5988086"/>
              <a:gd name="connsiteY0" fmla="*/ 2124308 h 2854663"/>
              <a:gd name="connsiteX1" fmla="*/ 1206171 w 5988086"/>
              <a:gd name="connsiteY1" fmla="*/ 671305 h 2854663"/>
              <a:gd name="connsiteX2" fmla="*/ 2349913 w 5988086"/>
              <a:gd name="connsiteY2" fmla="*/ 3064 h 2854663"/>
              <a:gd name="connsiteX3" fmla="*/ 3008191 w 5988086"/>
              <a:gd name="connsiteY3" fmla="*/ 910023 h 2854663"/>
              <a:gd name="connsiteX4" fmla="*/ 4131863 w 5988086"/>
              <a:gd name="connsiteY4" fmla="*/ 327789 h 2854663"/>
              <a:gd name="connsiteX5" fmla="*/ 4902971 w 5988086"/>
              <a:gd name="connsiteY5" fmla="*/ 1087535 h 2854663"/>
              <a:gd name="connsiteX6" fmla="*/ 5811616 w 5988086"/>
              <a:gd name="connsiteY6" fmla="*/ 884079 h 2854663"/>
              <a:gd name="connsiteX7" fmla="*/ 5810799 w 5988086"/>
              <a:gd name="connsiteY7" fmla="*/ 2235650 h 2854663"/>
              <a:gd name="connsiteX8" fmla="*/ 4844723 w 5988086"/>
              <a:gd name="connsiteY8" fmla="*/ 2845243 h 2854663"/>
              <a:gd name="connsiteX9" fmla="*/ 159927 w 5988086"/>
              <a:gd name="connsiteY9" fmla="*/ 2124308 h 2854663"/>
              <a:gd name="connsiteX0" fmla="*/ 881855 w 4786027"/>
              <a:gd name="connsiteY0" fmla="*/ 2274712 h 2858711"/>
              <a:gd name="connsiteX1" fmla="*/ 4112 w 4786027"/>
              <a:gd name="connsiteY1" fmla="*/ 671508 h 2858711"/>
              <a:gd name="connsiteX2" fmla="*/ 1147854 w 4786027"/>
              <a:gd name="connsiteY2" fmla="*/ 3267 h 2858711"/>
              <a:gd name="connsiteX3" fmla="*/ 1806132 w 4786027"/>
              <a:gd name="connsiteY3" fmla="*/ 910226 h 2858711"/>
              <a:gd name="connsiteX4" fmla="*/ 2929804 w 4786027"/>
              <a:gd name="connsiteY4" fmla="*/ 327992 h 2858711"/>
              <a:gd name="connsiteX5" fmla="*/ 3700912 w 4786027"/>
              <a:gd name="connsiteY5" fmla="*/ 1087738 h 2858711"/>
              <a:gd name="connsiteX6" fmla="*/ 4609557 w 4786027"/>
              <a:gd name="connsiteY6" fmla="*/ 884282 h 2858711"/>
              <a:gd name="connsiteX7" fmla="*/ 4608740 w 4786027"/>
              <a:gd name="connsiteY7" fmla="*/ 2235853 h 2858711"/>
              <a:gd name="connsiteX8" fmla="*/ 3642664 w 4786027"/>
              <a:gd name="connsiteY8" fmla="*/ 2845446 h 2858711"/>
              <a:gd name="connsiteX9" fmla="*/ 881855 w 4786027"/>
              <a:gd name="connsiteY9" fmla="*/ 2274712 h 2858711"/>
              <a:gd name="connsiteX0" fmla="*/ 807796 w 4711968"/>
              <a:gd name="connsiteY0" fmla="*/ 2273201 h 2854754"/>
              <a:gd name="connsiteX1" fmla="*/ 4936 w 4711968"/>
              <a:gd name="connsiteY1" fmla="*/ 1188844 h 2854754"/>
              <a:gd name="connsiteX2" fmla="*/ 1073795 w 4711968"/>
              <a:gd name="connsiteY2" fmla="*/ 1756 h 2854754"/>
              <a:gd name="connsiteX3" fmla="*/ 1732073 w 4711968"/>
              <a:gd name="connsiteY3" fmla="*/ 908715 h 2854754"/>
              <a:gd name="connsiteX4" fmla="*/ 2855745 w 4711968"/>
              <a:gd name="connsiteY4" fmla="*/ 326481 h 2854754"/>
              <a:gd name="connsiteX5" fmla="*/ 3626853 w 4711968"/>
              <a:gd name="connsiteY5" fmla="*/ 1086227 h 2854754"/>
              <a:gd name="connsiteX6" fmla="*/ 4535498 w 4711968"/>
              <a:gd name="connsiteY6" fmla="*/ 882771 h 2854754"/>
              <a:gd name="connsiteX7" fmla="*/ 4534681 w 4711968"/>
              <a:gd name="connsiteY7" fmla="*/ 2234342 h 2854754"/>
              <a:gd name="connsiteX8" fmla="*/ 3568605 w 4711968"/>
              <a:gd name="connsiteY8" fmla="*/ 2843935 h 2854754"/>
              <a:gd name="connsiteX9" fmla="*/ 807796 w 4711968"/>
              <a:gd name="connsiteY9" fmla="*/ 2273201 h 2854754"/>
              <a:gd name="connsiteX0" fmla="*/ 807796 w 4711968"/>
              <a:gd name="connsiteY0" fmla="*/ 2272460 h 2854013"/>
              <a:gd name="connsiteX1" fmla="*/ 4936 w 4711968"/>
              <a:gd name="connsiteY1" fmla="*/ 1188103 h 2854013"/>
              <a:gd name="connsiteX2" fmla="*/ 1073795 w 4711968"/>
              <a:gd name="connsiteY2" fmla="*/ 1015 h 2854013"/>
              <a:gd name="connsiteX3" fmla="*/ 1636121 w 4711968"/>
              <a:gd name="connsiteY3" fmla="*/ 970085 h 2854013"/>
              <a:gd name="connsiteX4" fmla="*/ 2855745 w 4711968"/>
              <a:gd name="connsiteY4" fmla="*/ 325740 h 2854013"/>
              <a:gd name="connsiteX5" fmla="*/ 3626853 w 4711968"/>
              <a:gd name="connsiteY5" fmla="*/ 1085486 h 2854013"/>
              <a:gd name="connsiteX6" fmla="*/ 4535498 w 4711968"/>
              <a:gd name="connsiteY6" fmla="*/ 882030 h 2854013"/>
              <a:gd name="connsiteX7" fmla="*/ 4534681 w 4711968"/>
              <a:gd name="connsiteY7" fmla="*/ 2233601 h 2854013"/>
              <a:gd name="connsiteX8" fmla="*/ 3568605 w 4711968"/>
              <a:gd name="connsiteY8" fmla="*/ 2843194 h 2854013"/>
              <a:gd name="connsiteX9" fmla="*/ 807796 w 4711968"/>
              <a:gd name="connsiteY9" fmla="*/ 2272460 h 2854013"/>
              <a:gd name="connsiteX0" fmla="*/ 807796 w 4711968"/>
              <a:gd name="connsiteY0" fmla="*/ 2271917 h 2853470"/>
              <a:gd name="connsiteX1" fmla="*/ 4936 w 4711968"/>
              <a:gd name="connsiteY1" fmla="*/ 1187560 h 2853470"/>
              <a:gd name="connsiteX2" fmla="*/ 1073795 w 4711968"/>
              <a:gd name="connsiteY2" fmla="*/ 472 h 2853470"/>
              <a:gd name="connsiteX3" fmla="*/ 1622020 w 4711968"/>
              <a:gd name="connsiteY3" fmla="*/ 1035401 h 2853470"/>
              <a:gd name="connsiteX4" fmla="*/ 2855745 w 4711968"/>
              <a:gd name="connsiteY4" fmla="*/ 325197 h 2853470"/>
              <a:gd name="connsiteX5" fmla="*/ 3626853 w 4711968"/>
              <a:gd name="connsiteY5" fmla="*/ 1084943 h 2853470"/>
              <a:gd name="connsiteX6" fmla="*/ 4535498 w 4711968"/>
              <a:gd name="connsiteY6" fmla="*/ 881487 h 2853470"/>
              <a:gd name="connsiteX7" fmla="*/ 4534681 w 4711968"/>
              <a:gd name="connsiteY7" fmla="*/ 2233058 h 2853470"/>
              <a:gd name="connsiteX8" fmla="*/ 3568605 w 4711968"/>
              <a:gd name="connsiteY8" fmla="*/ 2842651 h 2853470"/>
              <a:gd name="connsiteX9" fmla="*/ 807796 w 4711968"/>
              <a:gd name="connsiteY9" fmla="*/ 2271917 h 2853470"/>
              <a:gd name="connsiteX0" fmla="*/ 807796 w 4711968"/>
              <a:gd name="connsiteY0" fmla="*/ 2271917 h 2853470"/>
              <a:gd name="connsiteX1" fmla="*/ 4936 w 4711968"/>
              <a:gd name="connsiteY1" fmla="*/ 1187560 h 2853470"/>
              <a:gd name="connsiteX2" fmla="*/ 1073795 w 4711968"/>
              <a:gd name="connsiteY2" fmla="*/ 472 h 2853470"/>
              <a:gd name="connsiteX3" fmla="*/ 1622020 w 4711968"/>
              <a:gd name="connsiteY3" fmla="*/ 1035401 h 2853470"/>
              <a:gd name="connsiteX4" fmla="*/ 2855745 w 4711968"/>
              <a:gd name="connsiteY4" fmla="*/ 325197 h 2853470"/>
              <a:gd name="connsiteX5" fmla="*/ 3855021 w 4711968"/>
              <a:gd name="connsiteY5" fmla="*/ 1209561 h 2853470"/>
              <a:gd name="connsiteX6" fmla="*/ 4535498 w 4711968"/>
              <a:gd name="connsiteY6" fmla="*/ 881487 h 2853470"/>
              <a:gd name="connsiteX7" fmla="*/ 4534681 w 4711968"/>
              <a:gd name="connsiteY7" fmla="*/ 2233058 h 2853470"/>
              <a:gd name="connsiteX8" fmla="*/ 3568605 w 4711968"/>
              <a:gd name="connsiteY8" fmla="*/ 2842651 h 2853470"/>
              <a:gd name="connsiteX9" fmla="*/ 807796 w 4711968"/>
              <a:gd name="connsiteY9" fmla="*/ 2271917 h 2853470"/>
              <a:gd name="connsiteX0" fmla="*/ 807796 w 4711968"/>
              <a:gd name="connsiteY0" fmla="*/ 2271947 h 2853500"/>
              <a:gd name="connsiteX1" fmla="*/ 4936 w 4711968"/>
              <a:gd name="connsiteY1" fmla="*/ 1187590 h 2853500"/>
              <a:gd name="connsiteX2" fmla="*/ 1073795 w 4711968"/>
              <a:gd name="connsiteY2" fmla="*/ 502 h 2853500"/>
              <a:gd name="connsiteX3" fmla="*/ 1622020 w 4711968"/>
              <a:gd name="connsiteY3" fmla="*/ 1035431 h 2853500"/>
              <a:gd name="connsiteX4" fmla="*/ 3077842 w 4711968"/>
              <a:gd name="connsiteY4" fmla="*/ 703397 h 2853500"/>
              <a:gd name="connsiteX5" fmla="*/ 3855021 w 4711968"/>
              <a:gd name="connsiteY5" fmla="*/ 1209591 h 2853500"/>
              <a:gd name="connsiteX6" fmla="*/ 4535498 w 4711968"/>
              <a:gd name="connsiteY6" fmla="*/ 881517 h 2853500"/>
              <a:gd name="connsiteX7" fmla="*/ 4534681 w 4711968"/>
              <a:gd name="connsiteY7" fmla="*/ 2233088 h 2853500"/>
              <a:gd name="connsiteX8" fmla="*/ 3568605 w 4711968"/>
              <a:gd name="connsiteY8" fmla="*/ 2842681 h 2853500"/>
              <a:gd name="connsiteX9" fmla="*/ 807796 w 4711968"/>
              <a:gd name="connsiteY9" fmla="*/ 2271947 h 2853500"/>
              <a:gd name="connsiteX0" fmla="*/ 807796 w 4836689"/>
              <a:gd name="connsiteY0" fmla="*/ 2271947 h 2853500"/>
              <a:gd name="connsiteX1" fmla="*/ 4936 w 4836689"/>
              <a:gd name="connsiteY1" fmla="*/ 1187590 h 2853500"/>
              <a:gd name="connsiteX2" fmla="*/ 1073795 w 4836689"/>
              <a:gd name="connsiteY2" fmla="*/ 502 h 2853500"/>
              <a:gd name="connsiteX3" fmla="*/ 1622020 w 4836689"/>
              <a:gd name="connsiteY3" fmla="*/ 1035431 h 2853500"/>
              <a:gd name="connsiteX4" fmla="*/ 3077842 w 4836689"/>
              <a:gd name="connsiteY4" fmla="*/ 703397 h 2853500"/>
              <a:gd name="connsiteX5" fmla="*/ 3855021 w 4836689"/>
              <a:gd name="connsiteY5" fmla="*/ 1209591 h 2853500"/>
              <a:gd name="connsiteX6" fmla="*/ 4535498 w 4836689"/>
              <a:gd name="connsiteY6" fmla="*/ 881517 h 2853500"/>
              <a:gd name="connsiteX7" fmla="*/ 4755318 w 4836689"/>
              <a:gd name="connsiteY7" fmla="*/ 2328543 h 2853500"/>
              <a:gd name="connsiteX8" fmla="*/ 3568605 w 4836689"/>
              <a:gd name="connsiteY8" fmla="*/ 2842681 h 2853500"/>
              <a:gd name="connsiteX9" fmla="*/ 807796 w 4836689"/>
              <a:gd name="connsiteY9" fmla="*/ 2271947 h 2853500"/>
              <a:gd name="connsiteX0" fmla="*/ 807796 w 4956019"/>
              <a:gd name="connsiteY0" fmla="*/ 2271947 h 2853500"/>
              <a:gd name="connsiteX1" fmla="*/ 4936 w 4956019"/>
              <a:gd name="connsiteY1" fmla="*/ 1187590 h 2853500"/>
              <a:gd name="connsiteX2" fmla="*/ 1073795 w 4956019"/>
              <a:gd name="connsiteY2" fmla="*/ 502 h 2853500"/>
              <a:gd name="connsiteX3" fmla="*/ 1622020 w 4956019"/>
              <a:gd name="connsiteY3" fmla="*/ 1035431 h 2853500"/>
              <a:gd name="connsiteX4" fmla="*/ 3077842 w 4956019"/>
              <a:gd name="connsiteY4" fmla="*/ 703397 h 2853500"/>
              <a:gd name="connsiteX5" fmla="*/ 3855021 w 4956019"/>
              <a:gd name="connsiteY5" fmla="*/ 1209591 h 2853500"/>
              <a:gd name="connsiteX6" fmla="*/ 4774051 w 4956019"/>
              <a:gd name="connsiteY6" fmla="*/ 1214995 h 2853500"/>
              <a:gd name="connsiteX7" fmla="*/ 4755318 w 4956019"/>
              <a:gd name="connsiteY7" fmla="*/ 2328543 h 2853500"/>
              <a:gd name="connsiteX8" fmla="*/ 3568605 w 4956019"/>
              <a:gd name="connsiteY8" fmla="*/ 2842681 h 2853500"/>
              <a:gd name="connsiteX9" fmla="*/ 807796 w 4956019"/>
              <a:gd name="connsiteY9" fmla="*/ 2271947 h 2853500"/>
              <a:gd name="connsiteX0" fmla="*/ 807796 w 5296077"/>
              <a:gd name="connsiteY0" fmla="*/ 2271947 h 2853500"/>
              <a:gd name="connsiteX1" fmla="*/ 4936 w 5296077"/>
              <a:gd name="connsiteY1" fmla="*/ 1187590 h 2853500"/>
              <a:gd name="connsiteX2" fmla="*/ 1073795 w 5296077"/>
              <a:gd name="connsiteY2" fmla="*/ 502 h 2853500"/>
              <a:gd name="connsiteX3" fmla="*/ 1622020 w 5296077"/>
              <a:gd name="connsiteY3" fmla="*/ 1035431 h 2853500"/>
              <a:gd name="connsiteX4" fmla="*/ 3077842 w 5296077"/>
              <a:gd name="connsiteY4" fmla="*/ 703397 h 2853500"/>
              <a:gd name="connsiteX5" fmla="*/ 3855021 w 5296077"/>
              <a:gd name="connsiteY5" fmla="*/ 1209591 h 2853500"/>
              <a:gd name="connsiteX6" fmla="*/ 4774051 w 5296077"/>
              <a:gd name="connsiteY6" fmla="*/ 1214995 h 2853500"/>
              <a:gd name="connsiteX7" fmla="*/ 5238397 w 5296077"/>
              <a:gd name="connsiteY7" fmla="*/ 2163347 h 2853500"/>
              <a:gd name="connsiteX8" fmla="*/ 3568605 w 5296077"/>
              <a:gd name="connsiteY8" fmla="*/ 2842681 h 2853500"/>
              <a:gd name="connsiteX9" fmla="*/ 807796 w 5296077"/>
              <a:gd name="connsiteY9" fmla="*/ 2271947 h 285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296077" h="2853500">
                <a:moveTo>
                  <a:pt x="807796" y="2271947"/>
                </a:moveTo>
                <a:cubicBezTo>
                  <a:pt x="213851" y="1996099"/>
                  <a:pt x="-39397" y="1566164"/>
                  <a:pt x="4936" y="1187590"/>
                </a:cubicBezTo>
                <a:cubicBezTo>
                  <a:pt x="49269" y="809016"/>
                  <a:pt x="804281" y="25862"/>
                  <a:pt x="1073795" y="502"/>
                </a:cubicBezTo>
                <a:cubicBezTo>
                  <a:pt x="1343309" y="-24858"/>
                  <a:pt x="1288012" y="918282"/>
                  <a:pt x="1622020" y="1035431"/>
                </a:cubicBezTo>
                <a:cubicBezTo>
                  <a:pt x="1956028" y="1152580"/>
                  <a:pt x="2705675" y="674370"/>
                  <a:pt x="3077842" y="703397"/>
                </a:cubicBezTo>
                <a:cubicBezTo>
                  <a:pt x="3450009" y="732424"/>
                  <a:pt x="3572320" y="1124325"/>
                  <a:pt x="3855021" y="1209591"/>
                </a:cubicBezTo>
                <a:cubicBezTo>
                  <a:pt x="4137722" y="1294857"/>
                  <a:pt x="4473803" y="1129510"/>
                  <a:pt x="4774051" y="1214995"/>
                </a:cubicBezTo>
                <a:cubicBezTo>
                  <a:pt x="5074299" y="1300480"/>
                  <a:pt x="5439305" y="1892066"/>
                  <a:pt x="5238397" y="2163347"/>
                </a:cubicBezTo>
                <a:cubicBezTo>
                  <a:pt x="5037489" y="2434628"/>
                  <a:pt x="4562380" y="2763306"/>
                  <a:pt x="3568605" y="2842681"/>
                </a:cubicBezTo>
                <a:cubicBezTo>
                  <a:pt x="2574830" y="2922056"/>
                  <a:pt x="1401741" y="2547795"/>
                  <a:pt x="807796" y="2271947"/>
                </a:cubicBezTo>
                <a:close/>
              </a:path>
            </a:pathLst>
          </a:custGeom>
          <a:solidFill>
            <a:srgbClr val="250167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F27784B-3BBE-6892-306D-00DA5A1C6C38}"/>
              </a:ext>
            </a:extLst>
          </p:cNvPr>
          <p:cNvSpPr/>
          <p:nvPr userDrawn="1"/>
        </p:nvSpPr>
        <p:spPr>
          <a:xfrm rot="6014054" flipH="1">
            <a:off x="-1535195" y="3586949"/>
            <a:ext cx="4077397" cy="4667460"/>
          </a:xfrm>
          <a:custGeom>
            <a:avLst/>
            <a:gdLst>
              <a:gd name="connsiteX0" fmla="*/ 757034 w 5546566"/>
              <a:gd name="connsiteY0" fmla="*/ 361794 h 4082756"/>
              <a:gd name="connsiteX1" fmla="*/ 1861934 w 5546566"/>
              <a:gd name="connsiteY1" fmla="*/ 209394 h 4082756"/>
              <a:gd name="connsiteX2" fmla="*/ 2519159 w 5546566"/>
              <a:gd name="connsiteY2" fmla="*/ 1304769 h 4082756"/>
              <a:gd name="connsiteX3" fmla="*/ 3662159 w 5546566"/>
              <a:gd name="connsiteY3" fmla="*/ 1580994 h 4082756"/>
              <a:gd name="connsiteX4" fmla="*/ 3890759 w 5546566"/>
              <a:gd name="connsiteY4" fmla="*/ 2647794 h 4082756"/>
              <a:gd name="connsiteX5" fmla="*/ 4852784 w 5546566"/>
              <a:gd name="connsiteY5" fmla="*/ 3343119 h 4082756"/>
              <a:gd name="connsiteX6" fmla="*/ 5252834 w 5546566"/>
              <a:gd name="connsiteY6" fmla="*/ 3828894 h 4082756"/>
              <a:gd name="connsiteX7" fmla="*/ 280784 w 5546566"/>
              <a:gd name="connsiteY7" fmla="*/ 3800319 h 4082756"/>
              <a:gd name="connsiteX8" fmla="*/ 757034 w 5546566"/>
              <a:gd name="connsiteY8" fmla="*/ 361794 h 4082756"/>
              <a:gd name="connsiteX0" fmla="*/ 757034 w 5516929"/>
              <a:gd name="connsiteY0" fmla="*/ 361794 h 4082756"/>
              <a:gd name="connsiteX1" fmla="*/ 1861934 w 5516929"/>
              <a:gd name="connsiteY1" fmla="*/ 209394 h 4082756"/>
              <a:gd name="connsiteX2" fmla="*/ 2519159 w 5516929"/>
              <a:gd name="connsiteY2" fmla="*/ 1304769 h 4082756"/>
              <a:gd name="connsiteX3" fmla="*/ 3662159 w 5516929"/>
              <a:gd name="connsiteY3" fmla="*/ 1580994 h 4082756"/>
              <a:gd name="connsiteX4" fmla="*/ 3890759 w 5516929"/>
              <a:gd name="connsiteY4" fmla="*/ 2647794 h 4082756"/>
              <a:gd name="connsiteX5" fmla="*/ 4681334 w 5516929"/>
              <a:gd name="connsiteY5" fmla="*/ 3343119 h 4082756"/>
              <a:gd name="connsiteX6" fmla="*/ 5252834 w 5516929"/>
              <a:gd name="connsiteY6" fmla="*/ 3828894 h 4082756"/>
              <a:gd name="connsiteX7" fmla="*/ 280784 w 5516929"/>
              <a:gd name="connsiteY7" fmla="*/ 3800319 h 4082756"/>
              <a:gd name="connsiteX8" fmla="*/ 757034 w 5516929"/>
              <a:gd name="connsiteY8" fmla="*/ 361794 h 4082756"/>
              <a:gd name="connsiteX0" fmla="*/ 757034 w 5770181"/>
              <a:gd name="connsiteY0" fmla="*/ 361794 h 4073182"/>
              <a:gd name="connsiteX1" fmla="*/ 1861934 w 5770181"/>
              <a:gd name="connsiteY1" fmla="*/ 209394 h 4073182"/>
              <a:gd name="connsiteX2" fmla="*/ 2519159 w 5770181"/>
              <a:gd name="connsiteY2" fmla="*/ 1304769 h 4073182"/>
              <a:gd name="connsiteX3" fmla="*/ 3662159 w 5770181"/>
              <a:gd name="connsiteY3" fmla="*/ 1580994 h 4073182"/>
              <a:gd name="connsiteX4" fmla="*/ 3890759 w 5770181"/>
              <a:gd name="connsiteY4" fmla="*/ 2647794 h 4073182"/>
              <a:gd name="connsiteX5" fmla="*/ 4681334 w 5770181"/>
              <a:gd name="connsiteY5" fmla="*/ 3343119 h 4073182"/>
              <a:gd name="connsiteX6" fmla="*/ 5605260 w 5770181"/>
              <a:gd name="connsiteY6" fmla="*/ 3181194 h 4073182"/>
              <a:gd name="connsiteX7" fmla="*/ 5252834 w 5770181"/>
              <a:gd name="connsiteY7" fmla="*/ 3828894 h 4073182"/>
              <a:gd name="connsiteX8" fmla="*/ 280784 w 5770181"/>
              <a:gd name="connsiteY8" fmla="*/ 3800319 h 4073182"/>
              <a:gd name="connsiteX9" fmla="*/ 757034 w 5770181"/>
              <a:gd name="connsiteY9" fmla="*/ 361794 h 4073182"/>
              <a:gd name="connsiteX0" fmla="*/ 757034 w 5770181"/>
              <a:gd name="connsiteY0" fmla="*/ 361794 h 4073182"/>
              <a:gd name="connsiteX1" fmla="*/ 1861934 w 5770181"/>
              <a:gd name="connsiteY1" fmla="*/ 209394 h 4073182"/>
              <a:gd name="connsiteX2" fmla="*/ 2519159 w 5770181"/>
              <a:gd name="connsiteY2" fmla="*/ 1304769 h 4073182"/>
              <a:gd name="connsiteX3" fmla="*/ 3662159 w 5770181"/>
              <a:gd name="connsiteY3" fmla="*/ 1580994 h 4073182"/>
              <a:gd name="connsiteX4" fmla="*/ 3890759 w 5770181"/>
              <a:gd name="connsiteY4" fmla="*/ 2647794 h 4073182"/>
              <a:gd name="connsiteX5" fmla="*/ 4509884 w 5770181"/>
              <a:gd name="connsiteY5" fmla="*/ 3190719 h 4073182"/>
              <a:gd name="connsiteX6" fmla="*/ 5605260 w 5770181"/>
              <a:gd name="connsiteY6" fmla="*/ 3181194 h 4073182"/>
              <a:gd name="connsiteX7" fmla="*/ 5252834 w 5770181"/>
              <a:gd name="connsiteY7" fmla="*/ 3828894 h 4073182"/>
              <a:gd name="connsiteX8" fmla="*/ 280784 w 5770181"/>
              <a:gd name="connsiteY8" fmla="*/ 3800319 h 4073182"/>
              <a:gd name="connsiteX9" fmla="*/ 757034 w 5770181"/>
              <a:gd name="connsiteY9" fmla="*/ 361794 h 4073182"/>
              <a:gd name="connsiteX0" fmla="*/ 790702 w 6114235"/>
              <a:gd name="connsiteY0" fmla="*/ 361794 h 4141290"/>
              <a:gd name="connsiteX1" fmla="*/ 1895602 w 6114235"/>
              <a:gd name="connsiteY1" fmla="*/ 209394 h 4141290"/>
              <a:gd name="connsiteX2" fmla="*/ 2552827 w 6114235"/>
              <a:gd name="connsiteY2" fmla="*/ 1304769 h 4141290"/>
              <a:gd name="connsiteX3" fmla="*/ 3695827 w 6114235"/>
              <a:gd name="connsiteY3" fmla="*/ 1580994 h 4141290"/>
              <a:gd name="connsiteX4" fmla="*/ 3924427 w 6114235"/>
              <a:gd name="connsiteY4" fmla="*/ 2647794 h 4141290"/>
              <a:gd name="connsiteX5" fmla="*/ 4543552 w 6114235"/>
              <a:gd name="connsiteY5" fmla="*/ 3190719 h 4141290"/>
              <a:gd name="connsiteX6" fmla="*/ 5638928 w 6114235"/>
              <a:gd name="connsiteY6" fmla="*/ 3181194 h 4141290"/>
              <a:gd name="connsiteX7" fmla="*/ 5762752 w 6114235"/>
              <a:gd name="connsiteY7" fmla="*/ 3990819 h 4141290"/>
              <a:gd name="connsiteX8" fmla="*/ 314452 w 6114235"/>
              <a:gd name="connsiteY8" fmla="*/ 3800319 h 4141290"/>
              <a:gd name="connsiteX9" fmla="*/ 790702 w 6114235"/>
              <a:gd name="connsiteY9" fmla="*/ 361794 h 4141290"/>
              <a:gd name="connsiteX0" fmla="*/ 790702 w 6114235"/>
              <a:gd name="connsiteY0" fmla="*/ 361794 h 4141290"/>
              <a:gd name="connsiteX1" fmla="*/ 1895602 w 6114235"/>
              <a:gd name="connsiteY1" fmla="*/ 209394 h 4141290"/>
              <a:gd name="connsiteX2" fmla="*/ 2552827 w 6114235"/>
              <a:gd name="connsiteY2" fmla="*/ 1304769 h 4141290"/>
              <a:gd name="connsiteX3" fmla="*/ 3695827 w 6114235"/>
              <a:gd name="connsiteY3" fmla="*/ 1580994 h 4141290"/>
              <a:gd name="connsiteX4" fmla="*/ 3924427 w 6114235"/>
              <a:gd name="connsiteY4" fmla="*/ 2647794 h 4141290"/>
              <a:gd name="connsiteX5" fmla="*/ 4886452 w 6114235"/>
              <a:gd name="connsiteY5" fmla="*/ 3085944 h 4141290"/>
              <a:gd name="connsiteX6" fmla="*/ 5638928 w 6114235"/>
              <a:gd name="connsiteY6" fmla="*/ 3181194 h 4141290"/>
              <a:gd name="connsiteX7" fmla="*/ 5762752 w 6114235"/>
              <a:gd name="connsiteY7" fmla="*/ 3990819 h 4141290"/>
              <a:gd name="connsiteX8" fmla="*/ 314452 w 6114235"/>
              <a:gd name="connsiteY8" fmla="*/ 3800319 h 4141290"/>
              <a:gd name="connsiteX9" fmla="*/ 790702 w 6114235"/>
              <a:gd name="connsiteY9" fmla="*/ 361794 h 4141290"/>
              <a:gd name="connsiteX0" fmla="*/ 790702 w 6220884"/>
              <a:gd name="connsiteY0" fmla="*/ 361794 h 4141290"/>
              <a:gd name="connsiteX1" fmla="*/ 1895602 w 6220884"/>
              <a:gd name="connsiteY1" fmla="*/ 209394 h 4141290"/>
              <a:gd name="connsiteX2" fmla="*/ 2552827 w 6220884"/>
              <a:gd name="connsiteY2" fmla="*/ 1304769 h 4141290"/>
              <a:gd name="connsiteX3" fmla="*/ 3695827 w 6220884"/>
              <a:gd name="connsiteY3" fmla="*/ 1580994 h 4141290"/>
              <a:gd name="connsiteX4" fmla="*/ 3924427 w 6220884"/>
              <a:gd name="connsiteY4" fmla="*/ 2647794 h 4141290"/>
              <a:gd name="connsiteX5" fmla="*/ 4886452 w 6220884"/>
              <a:gd name="connsiteY5" fmla="*/ 3085944 h 4141290"/>
              <a:gd name="connsiteX6" fmla="*/ 5981828 w 6220884"/>
              <a:gd name="connsiteY6" fmla="*/ 3057369 h 4141290"/>
              <a:gd name="connsiteX7" fmla="*/ 5762752 w 6220884"/>
              <a:gd name="connsiteY7" fmla="*/ 3990819 h 4141290"/>
              <a:gd name="connsiteX8" fmla="*/ 314452 w 6220884"/>
              <a:gd name="connsiteY8" fmla="*/ 3800319 h 4141290"/>
              <a:gd name="connsiteX9" fmla="*/ 790702 w 6220884"/>
              <a:gd name="connsiteY9" fmla="*/ 361794 h 4141290"/>
              <a:gd name="connsiteX0" fmla="*/ 790702 w 6220884"/>
              <a:gd name="connsiteY0" fmla="*/ 361794 h 4141290"/>
              <a:gd name="connsiteX1" fmla="*/ 1895602 w 6220884"/>
              <a:gd name="connsiteY1" fmla="*/ 209394 h 4141290"/>
              <a:gd name="connsiteX2" fmla="*/ 2552827 w 6220884"/>
              <a:gd name="connsiteY2" fmla="*/ 1304769 h 4141290"/>
              <a:gd name="connsiteX3" fmla="*/ 3695827 w 6220884"/>
              <a:gd name="connsiteY3" fmla="*/ 1580994 h 4141290"/>
              <a:gd name="connsiteX4" fmla="*/ 3924427 w 6220884"/>
              <a:gd name="connsiteY4" fmla="*/ 2647794 h 4141290"/>
              <a:gd name="connsiteX5" fmla="*/ 4886452 w 6220884"/>
              <a:gd name="connsiteY5" fmla="*/ 3085944 h 4141290"/>
              <a:gd name="connsiteX6" fmla="*/ 5981828 w 6220884"/>
              <a:gd name="connsiteY6" fmla="*/ 3057369 h 4141290"/>
              <a:gd name="connsiteX7" fmla="*/ 5762752 w 6220884"/>
              <a:gd name="connsiteY7" fmla="*/ 3990819 h 4141290"/>
              <a:gd name="connsiteX8" fmla="*/ 314452 w 6220884"/>
              <a:gd name="connsiteY8" fmla="*/ 3800319 h 4141290"/>
              <a:gd name="connsiteX9" fmla="*/ 790702 w 6220884"/>
              <a:gd name="connsiteY9" fmla="*/ 361794 h 4141290"/>
              <a:gd name="connsiteX0" fmla="*/ 790702 w 6327747"/>
              <a:gd name="connsiteY0" fmla="*/ 361794 h 4141290"/>
              <a:gd name="connsiteX1" fmla="*/ 1895602 w 6327747"/>
              <a:gd name="connsiteY1" fmla="*/ 209394 h 4141290"/>
              <a:gd name="connsiteX2" fmla="*/ 2552827 w 6327747"/>
              <a:gd name="connsiteY2" fmla="*/ 1304769 h 4141290"/>
              <a:gd name="connsiteX3" fmla="*/ 3695827 w 6327747"/>
              <a:gd name="connsiteY3" fmla="*/ 1580994 h 4141290"/>
              <a:gd name="connsiteX4" fmla="*/ 3924427 w 6327747"/>
              <a:gd name="connsiteY4" fmla="*/ 2647794 h 4141290"/>
              <a:gd name="connsiteX5" fmla="*/ 4886452 w 6327747"/>
              <a:gd name="connsiteY5" fmla="*/ 3085944 h 4141290"/>
              <a:gd name="connsiteX6" fmla="*/ 5981828 w 6327747"/>
              <a:gd name="connsiteY6" fmla="*/ 3057369 h 4141290"/>
              <a:gd name="connsiteX7" fmla="*/ 5762752 w 6327747"/>
              <a:gd name="connsiteY7" fmla="*/ 3990819 h 4141290"/>
              <a:gd name="connsiteX8" fmla="*/ 314452 w 6327747"/>
              <a:gd name="connsiteY8" fmla="*/ 3800319 h 4141290"/>
              <a:gd name="connsiteX9" fmla="*/ 790702 w 6327747"/>
              <a:gd name="connsiteY9" fmla="*/ 361794 h 4141290"/>
              <a:gd name="connsiteX0" fmla="*/ 790702 w 6231224"/>
              <a:gd name="connsiteY0" fmla="*/ 361794 h 4141290"/>
              <a:gd name="connsiteX1" fmla="*/ 1895602 w 6231224"/>
              <a:gd name="connsiteY1" fmla="*/ 209394 h 4141290"/>
              <a:gd name="connsiteX2" fmla="*/ 2552827 w 6231224"/>
              <a:gd name="connsiteY2" fmla="*/ 1304769 h 4141290"/>
              <a:gd name="connsiteX3" fmla="*/ 3695827 w 6231224"/>
              <a:gd name="connsiteY3" fmla="*/ 1580994 h 4141290"/>
              <a:gd name="connsiteX4" fmla="*/ 3924427 w 6231224"/>
              <a:gd name="connsiteY4" fmla="*/ 2647794 h 4141290"/>
              <a:gd name="connsiteX5" fmla="*/ 4886452 w 6231224"/>
              <a:gd name="connsiteY5" fmla="*/ 3085944 h 4141290"/>
              <a:gd name="connsiteX6" fmla="*/ 5764035 w 6231224"/>
              <a:gd name="connsiteY6" fmla="*/ 3995626 h 4141290"/>
              <a:gd name="connsiteX7" fmla="*/ 5762752 w 6231224"/>
              <a:gd name="connsiteY7" fmla="*/ 3990819 h 4141290"/>
              <a:gd name="connsiteX8" fmla="*/ 314452 w 6231224"/>
              <a:gd name="connsiteY8" fmla="*/ 3800319 h 4141290"/>
              <a:gd name="connsiteX9" fmla="*/ 790702 w 6231224"/>
              <a:gd name="connsiteY9" fmla="*/ 361794 h 4141290"/>
              <a:gd name="connsiteX0" fmla="*/ 790702 w 6231224"/>
              <a:gd name="connsiteY0" fmla="*/ 361794 h 4141290"/>
              <a:gd name="connsiteX1" fmla="*/ 1895602 w 6231224"/>
              <a:gd name="connsiteY1" fmla="*/ 209394 h 4141290"/>
              <a:gd name="connsiteX2" fmla="*/ 2552827 w 6231224"/>
              <a:gd name="connsiteY2" fmla="*/ 1304769 h 4141290"/>
              <a:gd name="connsiteX3" fmla="*/ 3695827 w 6231224"/>
              <a:gd name="connsiteY3" fmla="*/ 1580994 h 4141290"/>
              <a:gd name="connsiteX4" fmla="*/ 3924427 w 6231224"/>
              <a:gd name="connsiteY4" fmla="*/ 2647794 h 4141290"/>
              <a:gd name="connsiteX5" fmla="*/ 4580513 w 6231224"/>
              <a:gd name="connsiteY5" fmla="*/ 3011350 h 4141290"/>
              <a:gd name="connsiteX6" fmla="*/ 5764035 w 6231224"/>
              <a:gd name="connsiteY6" fmla="*/ 3995626 h 4141290"/>
              <a:gd name="connsiteX7" fmla="*/ 5762752 w 6231224"/>
              <a:gd name="connsiteY7" fmla="*/ 3990819 h 4141290"/>
              <a:gd name="connsiteX8" fmla="*/ 314452 w 6231224"/>
              <a:gd name="connsiteY8" fmla="*/ 3800319 h 4141290"/>
              <a:gd name="connsiteX9" fmla="*/ 790702 w 6231224"/>
              <a:gd name="connsiteY9" fmla="*/ 361794 h 4141290"/>
              <a:gd name="connsiteX0" fmla="*/ 790702 w 6231224"/>
              <a:gd name="connsiteY0" fmla="*/ 361794 h 4141290"/>
              <a:gd name="connsiteX1" fmla="*/ 1895602 w 6231224"/>
              <a:gd name="connsiteY1" fmla="*/ 209394 h 4141290"/>
              <a:gd name="connsiteX2" fmla="*/ 2552827 w 6231224"/>
              <a:gd name="connsiteY2" fmla="*/ 1304769 h 4141290"/>
              <a:gd name="connsiteX3" fmla="*/ 3559784 w 6231224"/>
              <a:gd name="connsiteY3" fmla="*/ 1798407 h 4141290"/>
              <a:gd name="connsiteX4" fmla="*/ 3924427 w 6231224"/>
              <a:gd name="connsiteY4" fmla="*/ 2647794 h 4141290"/>
              <a:gd name="connsiteX5" fmla="*/ 4580513 w 6231224"/>
              <a:gd name="connsiteY5" fmla="*/ 3011350 h 4141290"/>
              <a:gd name="connsiteX6" fmla="*/ 5764035 w 6231224"/>
              <a:gd name="connsiteY6" fmla="*/ 3995626 h 4141290"/>
              <a:gd name="connsiteX7" fmla="*/ 5762752 w 6231224"/>
              <a:gd name="connsiteY7" fmla="*/ 3990819 h 4141290"/>
              <a:gd name="connsiteX8" fmla="*/ 314452 w 6231224"/>
              <a:gd name="connsiteY8" fmla="*/ 3800319 h 4141290"/>
              <a:gd name="connsiteX9" fmla="*/ 790702 w 6231224"/>
              <a:gd name="connsiteY9" fmla="*/ 361794 h 4141290"/>
              <a:gd name="connsiteX0" fmla="*/ 790702 w 6231224"/>
              <a:gd name="connsiteY0" fmla="*/ 361794 h 4141290"/>
              <a:gd name="connsiteX1" fmla="*/ 1895602 w 6231224"/>
              <a:gd name="connsiteY1" fmla="*/ 209394 h 4141290"/>
              <a:gd name="connsiteX2" fmla="*/ 2552827 w 6231224"/>
              <a:gd name="connsiteY2" fmla="*/ 1304769 h 4141290"/>
              <a:gd name="connsiteX3" fmla="*/ 3559784 w 6231224"/>
              <a:gd name="connsiteY3" fmla="*/ 1798407 h 4141290"/>
              <a:gd name="connsiteX4" fmla="*/ 3621223 w 6231224"/>
              <a:gd name="connsiteY4" fmla="*/ 2718879 h 4141290"/>
              <a:gd name="connsiteX5" fmla="*/ 4580513 w 6231224"/>
              <a:gd name="connsiteY5" fmla="*/ 3011350 h 4141290"/>
              <a:gd name="connsiteX6" fmla="*/ 5764035 w 6231224"/>
              <a:gd name="connsiteY6" fmla="*/ 3995626 h 4141290"/>
              <a:gd name="connsiteX7" fmla="*/ 5762752 w 6231224"/>
              <a:gd name="connsiteY7" fmla="*/ 3990819 h 4141290"/>
              <a:gd name="connsiteX8" fmla="*/ 314452 w 6231224"/>
              <a:gd name="connsiteY8" fmla="*/ 3800319 h 4141290"/>
              <a:gd name="connsiteX9" fmla="*/ 790702 w 6231224"/>
              <a:gd name="connsiteY9" fmla="*/ 361794 h 4141290"/>
              <a:gd name="connsiteX0" fmla="*/ 682402 w 5740733"/>
              <a:gd name="connsiteY0" fmla="*/ 361794 h 4642757"/>
              <a:gd name="connsiteX1" fmla="*/ 1787302 w 5740733"/>
              <a:gd name="connsiteY1" fmla="*/ 209394 h 4642757"/>
              <a:gd name="connsiteX2" fmla="*/ 2444527 w 5740733"/>
              <a:gd name="connsiteY2" fmla="*/ 1304769 h 4642757"/>
              <a:gd name="connsiteX3" fmla="*/ 3451484 w 5740733"/>
              <a:gd name="connsiteY3" fmla="*/ 1798407 h 4642757"/>
              <a:gd name="connsiteX4" fmla="*/ 3512923 w 5740733"/>
              <a:gd name="connsiteY4" fmla="*/ 2718879 h 4642757"/>
              <a:gd name="connsiteX5" fmla="*/ 4472213 w 5740733"/>
              <a:gd name="connsiteY5" fmla="*/ 3011350 h 4642757"/>
              <a:gd name="connsiteX6" fmla="*/ 5655735 w 5740733"/>
              <a:gd name="connsiteY6" fmla="*/ 3995626 h 4642757"/>
              <a:gd name="connsiteX7" fmla="*/ 4143903 w 5740733"/>
              <a:gd name="connsiteY7" fmla="*/ 4637603 h 4642757"/>
              <a:gd name="connsiteX8" fmla="*/ 206152 w 5740733"/>
              <a:gd name="connsiteY8" fmla="*/ 3800319 h 4642757"/>
              <a:gd name="connsiteX9" fmla="*/ 682402 w 5740733"/>
              <a:gd name="connsiteY9" fmla="*/ 361794 h 4642757"/>
              <a:gd name="connsiteX0" fmla="*/ 682402 w 4618626"/>
              <a:gd name="connsiteY0" fmla="*/ 361794 h 4642757"/>
              <a:gd name="connsiteX1" fmla="*/ 1787302 w 4618626"/>
              <a:gd name="connsiteY1" fmla="*/ 209394 h 4642757"/>
              <a:gd name="connsiteX2" fmla="*/ 2444527 w 4618626"/>
              <a:gd name="connsiteY2" fmla="*/ 1304769 h 4642757"/>
              <a:gd name="connsiteX3" fmla="*/ 3451484 w 4618626"/>
              <a:gd name="connsiteY3" fmla="*/ 1798407 h 4642757"/>
              <a:gd name="connsiteX4" fmla="*/ 3512923 w 4618626"/>
              <a:gd name="connsiteY4" fmla="*/ 2718879 h 4642757"/>
              <a:gd name="connsiteX5" fmla="*/ 4472213 w 4618626"/>
              <a:gd name="connsiteY5" fmla="*/ 3011350 h 4642757"/>
              <a:gd name="connsiteX6" fmla="*/ 4161322 w 4618626"/>
              <a:gd name="connsiteY6" fmla="*/ 3909718 h 4642757"/>
              <a:gd name="connsiteX7" fmla="*/ 4143903 w 4618626"/>
              <a:gd name="connsiteY7" fmla="*/ 4637603 h 4642757"/>
              <a:gd name="connsiteX8" fmla="*/ 206152 w 4618626"/>
              <a:gd name="connsiteY8" fmla="*/ 3800319 h 4642757"/>
              <a:gd name="connsiteX9" fmla="*/ 682402 w 4618626"/>
              <a:gd name="connsiteY9" fmla="*/ 361794 h 4642757"/>
              <a:gd name="connsiteX0" fmla="*/ 503713 w 4303341"/>
              <a:gd name="connsiteY0" fmla="*/ 361794 h 4639333"/>
              <a:gd name="connsiteX1" fmla="*/ 1608613 w 4303341"/>
              <a:gd name="connsiteY1" fmla="*/ 209394 h 4639333"/>
              <a:gd name="connsiteX2" fmla="*/ 2265838 w 4303341"/>
              <a:gd name="connsiteY2" fmla="*/ 1304769 h 4639333"/>
              <a:gd name="connsiteX3" fmla="*/ 3272795 w 4303341"/>
              <a:gd name="connsiteY3" fmla="*/ 1798407 h 4639333"/>
              <a:gd name="connsiteX4" fmla="*/ 3334234 w 4303341"/>
              <a:gd name="connsiteY4" fmla="*/ 2718879 h 4639333"/>
              <a:gd name="connsiteX5" fmla="*/ 4293524 w 4303341"/>
              <a:gd name="connsiteY5" fmla="*/ 3011350 h 4639333"/>
              <a:gd name="connsiteX6" fmla="*/ 3982633 w 4303341"/>
              <a:gd name="connsiteY6" fmla="*/ 3909718 h 4639333"/>
              <a:gd name="connsiteX7" fmla="*/ 1265404 w 4303341"/>
              <a:gd name="connsiteY7" fmla="*/ 4634114 h 4639333"/>
              <a:gd name="connsiteX8" fmla="*/ 27463 w 4303341"/>
              <a:gd name="connsiteY8" fmla="*/ 3800319 h 4639333"/>
              <a:gd name="connsiteX9" fmla="*/ 503713 w 4303341"/>
              <a:gd name="connsiteY9" fmla="*/ 361794 h 4639333"/>
              <a:gd name="connsiteX0" fmla="*/ 503713 w 4358391"/>
              <a:gd name="connsiteY0" fmla="*/ 361794 h 4667460"/>
              <a:gd name="connsiteX1" fmla="*/ 1608613 w 4358391"/>
              <a:gd name="connsiteY1" fmla="*/ 209394 h 4667460"/>
              <a:gd name="connsiteX2" fmla="*/ 2265838 w 4358391"/>
              <a:gd name="connsiteY2" fmla="*/ 1304769 h 4667460"/>
              <a:gd name="connsiteX3" fmla="*/ 3272795 w 4358391"/>
              <a:gd name="connsiteY3" fmla="*/ 1798407 h 4667460"/>
              <a:gd name="connsiteX4" fmla="*/ 3334234 w 4358391"/>
              <a:gd name="connsiteY4" fmla="*/ 2718879 h 4667460"/>
              <a:gd name="connsiteX5" fmla="*/ 4293524 w 4358391"/>
              <a:gd name="connsiteY5" fmla="*/ 3011350 h 4667460"/>
              <a:gd name="connsiteX6" fmla="*/ 1265404 w 4358391"/>
              <a:gd name="connsiteY6" fmla="*/ 4634114 h 4667460"/>
              <a:gd name="connsiteX7" fmla="*/ 27463 w 4358391"/>
              <a:gd name="connsiteY7" fmla="*/ 3800319 h 4667460"/>
              <a:gd name="connsiteX8" fmla="*/ 503713 w 4358391"/>
              <a:gd name="connsiteY8" fmla="*/ 361794 h 4667460"/>
              <a:gd name="connsiteX0" fmla="*/ 503713 w 4142701"/>
              <a:gd name="connsiteY0" fmla="*/ 361794 h 4667460"/>
              <a:gd name="connsiteX1" fmla="*/ 1608613 w 4142701"/>
              <a:gd name="connsiteY1" fmla="*/ 209394 h 4667460"/>
              <a:gd name="connsiteX2" fmla="*/ 2265838 w 4142701"/>
              <a:gd name="connsiteY2" fmla="*/ 1304769 h 4667460"/>
              <a:gd name="connsiteX3" fmla="*/ 3272795 w 4142701"/>
              <a:gd name="connsiteY3" fmla="*/ 1798407 h 4667460"/>
              <a:gd name="connsiteX4" fmla="*/ 3334234 w 4142701"/>
              <a:gd name="connsiteY4" fmla="*/ 2718879 h 4667460"/>
              <a:gd name="connsiteX5" fmla="*/ 4067525 w 4142701"/>
              <a:gd name="connsiteY5" fmla="*/ 3512571 h 4667460"/>
              <a:gd name="connsiteX6" fmla="*/ 1265404 w 4142701"/>
              <a:gd name="connsiteY6" fmla="*/ 4634114 h 4667460"/>
              <a:gd name="connsiteX7" fmla="*/ 27463 w 4142701"/>
              <a:gd name="connsiteY7" fmla="*/ 3800319 h 4667460"/>
              <a:gd name="connsiteX8" fmla="*/ 503713 w 4142701"/>
              <a:gd name="connsiteY8" fmla="*/ 361794 h 4667460"/>
              <a:gd name="connsiteX0" fmla="*/ 503713 w 4077557"/>
              <a:gd name="connsiteY0" fmla="*/ 361794 h 4667460"/>
              <a:gd name="connsiteX1" fmla="*/ 1608613 w 4077557"/>
              <a:gd name="connsiteY1" fmla="*/ 209394 h 4667460"/>
              <a:gd name="connsiteX2" fmla="*/ 2265838 w 4077557"/>
              <a:gd name="connsiteY2" fmla="*/ 1304769 h 4667460"/>
              <a:gd name="connsiteX3" fmla="*/ 3272795 w 4077557"/>
              <a:gd name="connsiteY3" fmla="*/ 1798407 h 4667460"/>
              <a:gd name="connsiteX4" fmla="*/ 3334234 w 4077557"/>
              <a:gd name="connsiteY4" fmla="*/ 2718879 h 4667460"/>
              <a:gd name="connsiteX5" fmla="*/ 4067525 w 4077557"/>
              <a:gd name="connsiteY5" fmla="*/ 3512571 h 4667460"/>
              <a:gd name="connsiteX6" fmla="*/ 1265404 w 4077557"/>
              <a:gd name="connsiteY6" fmla="*/ 4634114 h 4667460"/>
              <a:gd name="connsiteX7" fmla="*/ 27463 w 4077557"/>
              <a:gd name="connsiteY7" fmla="*/ 3800319 h 4667460"/>
              <a:gd name="connsiteX8" fmla="*/ 503713 w 4077557"/>
              <a:gd name="connsiteY8" fmla="*/ 361794 h 4667460"/>
              <a:gd name="connsiteX0" fmla="*/ 503713 w 4077397"/>
              <a:gd name="connsiteY0" fmla="*/ 361794 h 4667460"/>
              <a:gd name="connsiteX1" fmla="*/ 1608613 w 4077397"/>
              <a:gd name="connsiteY1" fmla="*/ 209394 h 4667460"/>
              <a:gd name="connsiteX2" fmla="*/ 2265838 w 4077397"/>
              <a:gd name="connsiteY2" fmla="*/ 1304769 h 4667460"/>
              <a:gd name="connsiteX3" fmla="*/ 3272795 w 4077397"/>
              <a:gd name="connsiteY3" fmla="*/ 1798407 h 4667460"/>
              <a:gd name="connsiteX4" fmla="*/ 3334234 w 4077397"/>
              <a:gd name="connsiteY4" fmla="*/ 2718879 h 4667460"/>
              <a:gd name="connsiteX5" fmla="*/ 4067525 w 4077397"/>
              <a:gd name="connsiteY5" fmla="*/ 3512571 h 4667460"/>
              <a:gd name="connsiteX6" fmla="*/ 1265404 w 4077397"/>
              <a:gd name="connsiteY6" fmla="*/ 4634114 h 4667460"/>
              <a:gd name="connsiteX7" fmla="*/ 27463 w 4077397"/>
              <a:gd name="connsiteY7" fmla="*/ 3800319 h 4667460"/>
              <a:gd name="connsiteX8" fmla="*/ 503713 w 4077397"/>
              <a:gd name="connsiteY8" fmla="*/ 361794 h 4667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77397" h="4667460">
                <a:moveTo>
                  <a:pt x="503713" y="361794"/>
                </a:moveTo>
                <a:cubicBezTo>
                  <a:pt x="767238" y="-236693"/>
                  <a:pt x="1314926" y="52232"/>
                  <a:pt x="1608613" y="209394"/>
                </a:cubicBezTo>
                <a:cubicBezTo>
                  <a:pt x="1902300" y="366556"/>
                  <a:pt x="1988474" y="1039934"/>
                  <a:pt x="2265838" y="1304769"/>
                </a:cubicBezTo>
                <a:cubicBezTo>
                  <a:pt x="2543202" y="1569604"/>
                  <a:pt x="3094729" y="1562722"/>
                  <a:pt x="3272795" y="1798407"/>
                </a:cubicBezTo>
                <a:cubicBezTo>
                  <a:pt x="3450861" y="2034092"/>
                  <a:pt x="3214669" y="2522623"/>
                  <a:pt x="3334234" y="2718879"/>
                </a:cubicBezTo>
                <a:cubicBezTo>
                  <a:pt x="3453799" y="2915135"/>
                  <a:pt x="4169270" y="2984938"/>
                  <a:pt x="4067525" y="3512571"/>
                </a:cubicBezTo>
                <a:cubicBezTo>
                  <a:pt x="3965780" y="4040204"/>
                  <a:pt x="1976414" y="4502619"/>
                  <a:pt x="1265404" y="4634114"/>
                </a:cubicBezTo>
                <a:cubicBezTo>
                  <a:pt x="554394" y="4765609"/>
                  <a:pt x="154411" y="4512372"/>
                  <a:pt x="27463" y="3800319"/>
                </a:cubicBezTo>
                <a:cubicBezTo>
                  <a:pt x="-99485" y="3088266"/>
                  <a:pt x="240188" y="960281"/>
                  <a:pt x="503713" y="361794"/>
                </a:cubicBezTo>
                <a:close/>
              </a:path>
            </a:pathLst>
          </a:custGeom>
          <a:solidFill>
            <a:srgbClr val="3C1373">
              <a:alpha val="3058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18C1A800-CDC9-6810-3F64-F5BC79B523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50924" y="5172455"/>
            <a:ext cx="3501847" cy="3501847"/>
          </a:xfrm>
          <a:prstGeom prst="rect">
            <a:avLst/>
          </a:prstGeom>
        </p:spPr>
      </p:pic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661E51B8-89AC-8E95-2916-5875DC2E3DC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599154">
            <a:off x="10805395" y="-190377"/>
            <a:ext cx="527846" cy="527846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7F51CF8-9DCD-9713-37D3-0D9C0F47FE67}"/>
              </a:ext>
            </a:extLst>
          </p:cNvPr>
          <p:cNvSpPr/>
          <p:nvPr userDrawn="1"/>
        </p:nvSpPr>
        <p:spPr>
          <a:xfrm>
            <a:off x="-73993" y="5157384"/>
            <a:ext cx="1771327" cy="963380"/>
          </a:xfrm>
          <a:custGeom>
            <a:avLst/>
            <a:gdLst>
              <a:gd name="connsiteX0" fmla="*/ 367 w 1673185"/>
              <a:gd name="connsiteY0" fmla="*/ 472482 h 1304354"/>
              <a:gd name="connsiteX1" fmla="*/ 812131 w 1673185"/>
              <a:gd name="connsiteY1" fmla="*/ 285870 h 1304354"/>
              <a:gd name="connsiteX2" fmla="*/ 1465274 w 1673185"/>
              <a:gd name="connsiteY2" fmla="*/ 1218931 h 1304354"/>
              <a:gd name="connsiteX3" fmla="*/ 1642555 w 1673185"/>
              <a:gd name="connsiteY3" fmla="*/ 1125625 h 1304354"/>
              <a:gd name="connsiteX4" fmla="*/ 914767 w 1673185"/>
              <a:gd name="connsiteY4" fmla="*/ 15282 h 1304354"/>
              <a:gd name="connsiteX5" fmla="*/ 367 w 1673185"/>
              <a:gd name="connsiteY5" fmla="*/ 472482 h 1304354"/>
              <a:gd name="connsiteX0" fmla="*/ 367 w 1673185"/>
              <a:gd name="connsiteY0" fmla="*/ 472482 h 1304354"/>
              <a:gd name="connsiteX1" fmla="*/ 812131 w 1673185"/>
              <a:gd name="connsiteY1" fmla="*/ 285870 h 1304354"/>
              <a:gd name="connsiteX2" fmla="*/ 1465274 w 1673185"/>
              <a:gd name="connsiteY2" fmla="*/ 1218931 h 1304354"/>
              <a:gd name="connsiteX3" fmla="*/ 1642555 w 1673185"/>
              <a:gd name="connsiteY3" fmla="*/ 1125625 h 1304354"/>
              <a:gd name="connsiteX4" fmla="*/ 914767 w 1673185"/>
              <a:gd name="connsiteY4" fmla="*/ 15282 h 1304354"/>
              <a:gd name="connsiteX5" fmla="*/ 367 w 1673185"/>
              <a:gd name="connsiteY5" fmla="*/ 472482 h 1304354"/>
              <a:gd name="connsiteX0" fmla="*/ 367 w 1673185"/>
              <a:gd name="connsiteY0" fmla="*/ 472121 h 1303993"/>
              <a:gd name="connsiteX1" fmla="*/ 812131 w 1673185"/>
              <a:gd name="connsiteY1" fmla="*/ 285509 h 1303993"/>
              <a:gd name="connsiteX2" fmla="*/ 1465274 w 1673185"/>
              <a:gd name="connsiteY2" fmla="*/ 1218570 h 1303993"/>
              <a:gd name="connsiteX3" fmla="*/ 1642555 w 1673185"/>
              <a:gd name="connsiteY3" fmla="*/ 1125264 h 1303993"/>
              <a:gd name="connsiteX4" fmla="*/ 914767 w 1673185"/>
              <a:gd name="connsiteY4" fmla="*/ 14921 h 1303993"/>
              <a:gd name="connsiteX5" fmla="*/ 367 w 1673185"/>
              <a:gd name="connsiteY5" fmla="*/ 472121 h 1303993"/>
              <a:gd name="connsiteX0" fmla="*/ 367 w 1673185"/>
              <a:gd name="connsiteY0" fmla="*/ 472121 h 1303993"/>
              <a:gd name="connsiteX1" fmla="*/ 812131 w 1673185"/>
              <a:gd name="connsiteY1" fmla="*/ 285509 h 1303993"/>
              <a:gd name="connsiteX2" fmla="*/ 1465274 w 1673185"/>
              <a:gd name="connsiteY2" fmla="*/ 1218570 h 1303993"/>
              <a:gd name="connsiteX3" fmla="*/ 1642555 w 1673185"/>
              <a:gd name="connsiteY3" fmla="*/ 1125264 h 1303993"/>
              <a:gd name="connsiteX4" fmla="*/ 914767 w 1673185"/>
              <a:gd name="connsiteY4" fmla="*/ 14921 h 1303993"/>
              <a:gd name="connsiteX5" fmla="*/ 367 w 1673185"/>
              <a:gd name="connsiteY5" fmla="*/ 472121 h 1303993"/>
              <a:gd name="connsiteX0" fmla="*/ 367 w 1642555"/>
              <a:gd name="connsiteY0" fmla="*/ 472121 h 1218570"/>
              <a:gd name="connsiteX1" fmla="*/ 812131 w 1642555"/>
              <a:gd name="connsiteY1" fmla="*/ 285509 h 1218570"/>
              <a:gd name="connsiteX2" fmla="*/ 1465274 w 1642555"/>
              <a:gd name="connsiteY2" fmla="*/ 1218570 h 1218570"/>
              <a:gd name="connsiteX3" fmla="*/ 1642555 w 1642555"/>
              <a:gd name="connsiteY3" fmla="*/ 1125264 h 1218570"/>
              <a:gd name="connsiteX4" fmla="*/ 914767 w 1642555"/>
              <a:gd name="connsiteY4" fmla="*/ 14921 h 1218570"/>
              <a:gd name="connsiteX5" fmla="*/ 367 w 1642555"/>
              <a:gd name="connsiteY5" fmla="*/ 472121 h 1218570"/>
              <a:gd name="connsiteX0" fmla="*/ 367 w 1671862"/>
              <a:gd name="connsiteY0" fmla="*/ 473267 h 1219716"/>
              <a:gd name="connsiteX1" fmla="*/ 812131 w 1671862"/>
              <a:gd name="connsiteY1" fmla="*/ 286655 h 1219716"/>
              <a:gd name="connsiteX2" fmla="*/ 1465274 w 1671862"/>
              <a:gd name="connsiteY2" fmla="*/ 1219716 h 1219716"/>
              <a:gd name="connsiteX3" fmla="*/ 1671862 w 1671862"/>
              <a:gd name="connsiteY3" fmla="*/ 1155718 h 1219716"/>
              <a:gd name="connsiteX4" fmla="*/ 914767 w 1671862"/>
              <a:gd name="connsiteY4" fmla="*/ 16067 h 1219716"/>
              <a:gd name="connsiteX5" fmla="*/ 367 w 1671862"/>
              <a:gd name="connsiteY5" fmla="*/ 473267 h 1219716"/>
              <a:gd name="connsiteX0" fmla="*/ 369 w 1671864"/>
              <a:gd name="connsiteY0" fmla="*/ 473267 h 1254886"/>
              <a:gd name="connsiteX1" fmla="*/ 812133 w 1671864"/>
              <a:gd name="connsiteY1" fmla="*/ 286655 h 1254886"/>
              <a:gd name="connsiteX2" fmla="*/ 1488722 w 1671864"/>
              <a:gd name="connsiteY2" fmla="*/ 1254886 h 1254886"/>
              <a:gd name="connsiteX3" fmla="*/ 1671864 w 1671864"/>
              <a:gd name="connsiteY3" fmla="*/ 1155718 h 1254886"/>
              <a:gd name="connsiteX4" fmla="*/ 914769 w 1671864"/>
              <a:gd name="connsiteY4" fmla="*/ 16067 h 1254886"/>
              <a:gd name="connsiteX5" fmla="*/ 369 w 1671864"/>
              <a:gd name="connsiteY5" fmla="*/ 473267 h 1254886"/>
              <a:gd name="connsiteX0" fmla="*/ 369 w 1671864"/>
              <a:gd name="connsiteY0" fmla="*/ 474919 h 1256538"/>
              <a:gd name="connsiteX1" fmla="*/ 812133 w 1671864"/>
              <a:gd name="connsiteY1" fmla="*/ 288307 h 1256538"/>
              <a:gd name="connsiteX2" fmla="*/ 1488722 w 1671864"/>
              <a:gd name="connsiteY2" fmla="*/ 1256538 h 1256538"/>
              <a:gd name="connsiteX3" fmla="*/ 1671864 w 1671864"/>
              <a:gd name="connsiteY3" fmla="*/ 1198401 h 1256538"/>
              <a:gd name="connsiteX4" fmla="*/ 914769 w 1671864"/>
              <a:gd name="connsiteY4" fmla="*/ 17719 h 1256538"/>
              <a:gd name="connsiteX5" fmla="*/ 369 w 1671864"/>
              <a:gd name="connsiteY5" fmla="*/ 474919 h 1256538"/>
              <a:gd name="connsiteX0" fmla="*/ 249 w 1671744"/>
              <a:gd name="connsiteY0" fmla="*/ 475855 h 1257474"/>
              <a:gd name="connsiteX1" fmla="*/ 829597 w 1671744"/>
              <a:gd name="connsiteY1" fmla="*/ 482674 h 1257474"/>
              <a:gd name="connsiteX2" fmla="*/ 1488602 w 1671744"/>
              <a:gd name="connsiteY2" fmla="*/ 1257474 h 1257474"/>
              <a:gd name="connsiteX3" fmla="*/ 1671744 w 1671744"/>
              <a:gd name="connsiteY3" fmla="*/ 1199337 h 1257474"/>
              <a:gd name="connsiteX4" fmla="*/ 914649 w 1671744"/>
              <a:gd name="connsiteY4" fmla="*/ 18655 h 1257474"/>
              <a:gd name="connsiteX5" fmla="*/ 249 w 1671744"/>
              <a:gd name="connsiteY5" fmla="*/ 475855 h 1257474"/>
              <a:gd name="connsiteX0" fmla="*/ 585 w 1672080"/>
              <a:gd name="connsiteY0" fmla="*/ 112027 h 893646"/>
              <a:gd name="connsiteX1" fmla="*/ 829933 w 1672080"/>
              <a:gd name="connsiteY1" fmla="*/ 118846 h 893646"/>
              <a:gd name="connsiteX2" fmla="*/ 1488938 w 1672080"/>
              <a:gd name="connsiteY2" fmla="*/ 893646 h 893646"/>
              <a:gd name="connsiteX3" fmla="*/ 1672080 w 1672080"/>
              <a:gd name="connsiteY3" fmla="*/ 835509 h 893646"/>
              <a:gd name="connsiteX4" fmla="*/ 961877 w 1672080"/>
              <a:gd name="connsiteY4" fmla="*/ 41688 h 893646"/>
              <a:gd name="connsiteX5" fmla="*/ 585 w 1672080"/>
              <a:gd name="connsiteY5" fmla="*/ 112027 h 893646"/>
              <a:gd name="connsiteX0" fmla="*/ 585 w 1672080"/>
              <a:gd name="connsiteY0" fmla="*/ 112027 h 893646"/>
              <a:gd name="connsiteX1" fmla="*/ 829933 w 1672080"/>
              <a:gd name="connsiteY1" fmla="*/ 118846 h 893646"/>
              <a:gd name="connsiteX2" fmla="*/ 1488938 w 1672080"/>
              <a:gd name="connsiteY2" fmla="*/ 893646 h 893646"/>
              <a:gd name="connsiteX3" fmla="*/ 1672080 w 1672080"/>
              <a:gd name="connsiteY3" fmla="*/ 835509 h 893646"/>
              <a:gd name="connsiteX4" fmla="*/ 961877 w 1672080"/>
              <a:gd name="connsiteY4" fmla="*/ 41688 h 893646"/>
              <a:gd name="connsiteX5" fmla="*/ 585 w 1672080"/>
              <a:gd name="connsiteY5" fmla="*/ 112027 h 893646"/>
              <a:gd name="connsiteX0" fmla="*/ 557 w 1672052"/>
              <a:gd name="connsiteY0" fmla="*/ 112027 h 846753"/>
              <a:gd name="connsiteX1" fmla="*/ 829905 w 1672052"/>
              <a:gd name="connsiteY1" fmla="*/ 118846 h 846753"/>
              <a:gd name="connsiteX2" fmla="*/ 1295479 w 1672052"/>
              <a:gd name="connsiteY2" fmla="*/ 846753 h 846753"/>
              <a:gd name="connsiteX3" fmla="*/ 1672052 w 1672052"/>
              <a:gd name="connsiteY3" fmla="*/ 835509 h 846753"/>
              <a:gd name="connsiteX4" fmla="*/ 961849 w 1672052"/>
              <a:gd name="connsiteY4" fmla="*/ 41688 h 846753"/>
              <a:gd name="connsiteX5" fmla="*/ 557 w 1672052"/>
              <a:gd name="connsiteY5" fmla="*/ 112027 h 846753"/>
              <a:gd name="connsiteX0" fmla="*/ 557 w 1367252"/>
              <a:gd name="connsiteY0" fmla="*/ 110791 h 845517"/>
              <a:gd name="connsiteX1" fmla="*/ 829905 w 1367252"/>
              <a:gd name="connsiteY1" fmla="*/ 117610 h 845517"/>
              <a:gd name="connsiteX2" fmla="*/ 1295479 w 1367252"/>
              <a:gd name="connsiteY2" fmla="*/ 845517 h 845517"/>
              <a:gd name="connsiteX3" fmla="*/ 1367252 w 1367252"/>
              <a:gd name="connsiteY3" fmla="*/ 816689 h 845517"/>
              <a:gd name="connsiteX4" fmla="*/ 961849 w 1367252"/>
              <a:gd name="connsiteY4" fmla="*/ 40452 h 845517"/>
              <a:gd name="connsiteX5" fmla="*/ 557 w 1367252"/>
              <a:gd name="connsiteY5" fmla="*/ 110791 h 845517"/>
              <a:gd name="connsiteX0" fmla="*/ 557 w 1490344"/>
              <a:gd name="connsiteY0" fmla="*/ 109558 h 844284"/>
              <a:gd name="connsiteX1" fmla="*/ 829905 w 1490344"/>
              <a:gd name="connsiteY1" fmla="*/ 116377 h 844284"/>
              <a:gd name="connsiteX2" fmla="*/ 1295479 w 1490344"/>
              <a:gd name="connsiteY2" fmla="*/ 844284 h 844284"/>
              <a:gd name="connsiteX3" fmla="*/ 1490344 w 1490344"/>
              <a:gd name="connsiteY3" fmla="*/ 797871 h 844284"/>
              <a:gd name="connsiteX4" fmla="*/ 961849 w 1490344"/>
              <a:gd name="connsiteY4" fmla="*/ 39219 h 844284"/>
              <a:gd name="connsiteX5" fmla="*/ 557 w 1490344"/>
              <a:gd name="connsiteY5" fmla="*/ 109558 h 844284"/>
              <a:gd name="connsiteX0" fmla="*/ 557 w 1490344"/>
              <a:gd name="connsiteY0" fmla="*/ 109558 h 844284"/>
              <a:gd name="connsiteX1" fmla="*/ 829905 w 1490344"/>
              <a:gd name="connsiteY1" fmla="*/ 116377 h 844284"/>
              <a:gd name="connsiteX2" fmla="*/ 1295479 w 1490344"/>
              <a:gd name="connsiteY2" fmla="*/ 844284 h 844284"/>
              <a:gd name="connsiteX3" fmla="*/ 1490344 w 1490344"/>
              <a:gd name="connsiteY3" fmla="*/ 797871 h 844284"/>
              <a:gd name="connsiteX4" fmla="*/ 961849 w 1490344"/>
              <a:gd name="connsiteY4" fmla="*/ 39219 h 844284"/>
              <a:gd name="connsiteX5" fmla="*/ 557 w 1490344"/>
              <a:gd name="connsiteY5" fmla="*/ 109558 h 844284"/>
              <a:gd name="connsiteX0" fmla="*/ 557 w 1490344"/>
              <a:gd name="connsiteY0" fmla="*/ 109558 h 844284"/>
              <a:gd name="connsiteX1" fmla="*/ 829905 w 1490344"/>
              <a:gd name="connsiteY1" fmla="*/ 116377 h 844284"/>
              <a:gd name="connsiteX2" fmla="*/ 1295479 w 1490344"/>
              <a:gd name="connsiteY2" fmla="*/ 844284 h 844284"/>
              <a:gd name="connsiteX3" fmla="*/ 1490344 w 1490344"/>
              <a:gd name="connsiteY3" fmla="*/ 797871 h 844284"/>
              <a:gd name="connsiteX4" fmla="*/ 961849 w 1490344"/>
              <a:gd name="connsiteY4" fmla="*/ 39219 h 844284"/>
              <a:gd name="connsiteX5" fmla="*/ 557 w 1490344"/>
              <a:gd name="connsiteY5" fmla="*/ 109558 h 844284"/>
              <a:gd name="connsiteX0" fmla="*/ 547 w 1490334"/>
              <a:gd name="connsiteY0" fmla="*/ 109558 h 1020131"/>
              <a:gd name="connsiteX1" fmla="*/ 829895 w 1490334"/>
              <a:gd name="connsiteY1" fmla="*/ 116377 h 1020131"/>
              <a:gd name="connsiteX2" fmla="*/ 1219269 w 1490334"/>
              <a:gd name="connsiteY2" fmla="*/ 1020131 h 1020131"/>
              <a:gd name="connsiteX3" fmla="*/ 1490334 w 1490334"/>
              <a:gd name="connsiteY3" fmla="*/ 797871 h 1020131"/>
              <a:gd name="connsiteX4" fmla="*/ 961839 w 1490334"/>
              <a:gd name="connsiteY4" fmla="*/ 39219 h 1020131"/>
              <a:gd name="connsiteX5" fmla="*/ 547 w 1490334"/>
              <a:gd name="connsiteY5" fmla="*/ 109558 h 1020131"/>
              <a:gd name="connsiteX0" fmla="*/ 547 w 1419996"/>
              <a:gd name="connsiteY0" fmla="*/ 123667 h 1034240"/>
              <a:gd name="connsiteX1" fmla="*/ 829895 w 1419996"/>
              <a:gd name="connsiteY1" fmla="*/ 130486 h 1034240"/>
              <a:gd name="connsiteX2" fmla="*/ 1219269 w 1419996"/>
              <a:gd name="connsiteY2" fmla="*/ 1034240 h 1034240"/>
              <a:gd name="connsiteX3" fmla="*/ 1419996 w 1419996"/>
              <a:gd name="connsiteY3" fmla="*/ 1011272 h 1034240"/>
              <a:gd name="connsiteX4" fmla="*/ 961839 w 1419996"/>
              <a:gd name="connsiteY4" fmla="*/ 53328 h 1034240"/>
              <a:gd name="connsiteX5" fmla="*/ 547 w 1419996"/>
              <a:gd name="connsiteY5" fmla="*/ 123667 h 1034240"/>
              <a:gd name="connsiteX0" fmla="*/ 547 w 1419996"/>
              <a:gd name="connsiteY0" fmla="*/ 123667 h 1092856"/>
              <a:gd name="connsiteX1" fmla="*/ 829895 w 1419996"/>
              <a:gd name="connsiteY1" fmla="*/ 130486 h 1092856"/>
              <a:gd name="connsiteX2" fmla="*/ 1225130 w 1419996"/>
              <a:gd name="connsiteY2" fmla="*/ 1092856 h 1092856"/>
              <a:gd name="connsiteX3" fmla="*/ 1419996 w 1419996"/>
              <a:gd name="connsiteY3" fmla="*/ 1011272 h 1092856"/>
              <a:gd name="connsiteX4" fmla="*/ 961839 w 1419996"/>
              <a:gd name="connsiteY4" fmla="*/ 53328 h 1092856"/>
              <a:gd name="connsiteX5" fmla="*/ 547 w 1419996"/>
              <a:gd name="connsiteY5" fmla="*/ 123667 h 1092856"/>
              <a:gd name="connsiteX0" fmla="*/ 101 w 1419550"/>
              <a:gd name="connsiteY0" fmla="*/ 103861 h 1073050"/>
              <a:gd name="connsiteX1" fmla="*/ 829449 w 1419550"/>
              <a:gd name="connsiteY1" fmla="*/ 110680 h 1073050"/>
              <a:gd name="connsiteX2" fmla="*/ 1224684 w 1419550"/>
              <a:gd name="connsiteY2" fmla="*/ 1073050 h 1073050"/>
              <a:gd name="connsiteX3" fmla="*/ 1419550 w 1419550"/>
              <a:gd name="connsiteY3" fmla="*/ 991466 h 1073050"/>
              <a:gd name="connsiteX4" fmla="*/ 885193 w 1419550"/>
              <a:gd name="connsiteY4" fmla="*/ 56969 h 1073050"/>
              <a:gd name="connsiteX5" fmla="*/ 101 w 1419550"/>
              <a:gd name="connsiteY5" fmla="*/ 103861 h 1073050"/>
              <a:gd name="connsiteX0" fmla="*/ 101 w 1724350"/>
              <a:gd name="connsiteY0" fmla="*/ 104713 h 1073902"/>
              <a:gd name="connsiteX1" fmla="*/ 829449 w 1724350"/>
              <a:gd name="connsiteY1" fmla="*/ 111532 h 1073902"/>
              <a:gd name="connsiteX2" fmla="*/ 1224684 w 1724350"/>
              <a:gd name="connsiteY2" fmla="*/ 1073902 h 1073902"/>
              <a:gd name="connsiteX3" fmla="*/ 1724350 w 1724350"/>
              <a:gd name="connsiteY3" fmla="*/ 1004041 h 1073902"/>
              <a:gd name="connsiteX4" fmla="*/ 885193 w 1724350"/>
              <a:gd name="connsiteY4" fmla="*/ 57821 h 1073902"/>
              <a:gd name="connsiteX5" fmla="*/ 101 w 1724350"/>
              <a:gd name="connsiteY5" fmla="*/ 104713 h 1073902"/>
              <a:gd name="connsiteX0" fmla="*/ 110 w 1724359"/>
              <a:gd name="connsiteY0" fmla="*/ 104713 h 1056318"/>
              <a:gd name="connsiteX1" fmla="*/ 829458 w 1724359"/>
              <a:gd name="connsiteY1" fmla="*/ 111532 h 1056318"/>
              <a:gd name="connsiteX2" fmla="*/ 1570524 w 1724359"/>
              <a:gd name="connsiteY2" fmla="*/ 1056318 h 1056318"/>
              <a:gd name="connsiteX3" fmla="*/ 1724359 w 1724359"/>
              <a:gd name="connsiteY3" fmla="*/ 1004041 h 1056318"/>
              <a:gd name="connsiteX4" fmla="*/ 885202 w 1724359"/>
              <a:gd name="connsiteY4" fmla="*/ 57821 h 1056318"/>
              <a:gd name="connsiteX5" fmla="*/ 110 w 1724359"/>
              <a:gd name="connsiteY5" fmla="*/ 104713 h 1056318"/>
              <a:gd name="connsiteX0" fmla="*/ 110 w 1695051"/>
              <a:gd name="connsiteY0" fmla="*/ 107273 h 1058878"/>
              <a:gd name="connsiteX1" fmla="*/ 829458 w 1695051"/>
              <a:gd name="connsiteY1" fmla="*/ 114092 h 1058878"/>
              <a:gd name="connsiteX2" fmla="*/ 1570524 w 1695051"/>
              <a:gd name="connsiteY2" fmla="*/ 1058878 h 1058878"/>
              <a:gd name="connsiteX3" fmla="*/ 1695051 w 1695051"/>
              <a:gd name="connsiteY3" fmla="*/ 1041770 h 1058878"/>
              <a:gd name="connsiteX4" fmla="*/ 885202 w 1695051"/>
              <a:gd name="connsiteY4" fmla="*/ 60381 h 1058878"/>
              <a:gd name="connsiteX5" fmla="*/ 110 w 1695051"/>
              <a:gd name="connsiteY5" fmla="*/ 107273 h 1058878"/>
              <a:gd name="connsiteX0" fmla="*/ 110 w 1695051"/>
              <a:gd name="connsiteY0" fmla="*/ 106847 h 1058452"/>
              <a:gd name="connsiteX1" fmla="*/ 829458 w 1695051"/>
              <a:gd name="connsiteY1" fmla="*/ 113666 h 1058452"/>
              <a:gd name="connsiteX2" fmla="*/ 1570524 w 1695051"/>
              <a:gd name="connsiteY2" fmla="*/ 1058452 h 1058452"/>
              <a:gd name="connsiteX3" fmla="*/ 1695051 w 1695051"/>
              <a:gd name="connsiteY3" fmla="*/ 1035482 h 1058452"/>
              <a:gd name="connsiteX4" fmla="*/ 885202 w 1695051"/>
              <a:gd name="connsiteY4" fmla="*/ 59955 h 1058452"/>
              <a:gd name="connsiteX5" fmla="*/ 110 w 1695051"/>
              <a:gd name="connsiteY5" fmla="*/ 106847 h 1058452"/>
              <a:gd name="connsiteX0" fmla="*/ 110 w 1695051"/>
              <a:gd name="connsiteY0" fmla="*/ 106847 h 1058452"/>
              <a:gd name="connsiteX1" fmla="*/ 829458 w 1695051"/>
              <a:gd name="connsiteY1" fmla="*/ 113666 h 1058452"/>
              <a:gd name="connsiteX2" fmla="*/ 1570524 w 1695051"/>
              <a:gd name="connsiteY2" fmla="*/ 1058452 h 1058452"/>
              <a:gd name="connsiteX3" fmla="*/ 1695051 w 1695051"/>
              <a:gd name="connsiteY3" fmla="*/ 1035482 h 1058452"/>
              <a:gd name="connsiteX4" fmla="*/ 885202 w 1695051"/>
              <a:gd name="connsiteY4" fmla="*/ 59955 h 1058452"/>
              <a:gd name="connsiteX5" fmla="*/ 110 w 1695051"/>
              <a:gd name="connsiteY5" fmla="*/ 106847 h 1058452"/>
              <a:gd name="connsiteX0" fmla="*/ 620 w 1695561"/>
              <a:gd name="connsiteY0" fmla="*/ 108407 h 1060012"/>
              <a:gd name="connsiteX1" fmla="*/ 759629 w 1695561"/>
              <a:gd name="connsiteY1" fmla="*/ 167980 h 1060012"/>
              <a:gd name="connsiteX2" fmla="*/ 1571034 w 1695561"/>
              <a:gd name="connsiteY2" fmla="*/ 1060012 h 1060012"/>
              <a:gd name="connsiteX3" fmla="*/ 1695561 w 1695561"/>
              <a:gd name="connsiteY3" fmla="*/ 1037042 h 1060012"/>
              <a:gd name="connsiteX4" fmla="*/ 885712 w 1695561"/>
              <a:gd name="connsiteY4" fmla="*/ 61515 h 1060012"/>
              <a:gd name="connsiteX5" fmla="*/ 620 w 1695561"/>
              <a:gd name="connsiteY5" fmla="*/ 108407 h 1060012"/>
              <a:gd name="connsiteX0" fmla="*/ 566 w 1695507"/>
              <a:gd name="connsiteY0" fmla="*/ 62191 h 1013796"/>
              <a:gd name="connsiteX1" fmla="*/ 759575 w 1695507"/>
              <a:gd name="connsiteY1" fmla="*/ 121764 h 1013796"/>
              <a:gd name="connsiteX2" fmla="*/ 1570980 w 1695507"/>
              <a:gd name="connsiteY2" fmla="*/ 1013796 h 1013796"/>
              <a:gd name="connsiteX3" fmla="*/ 1695507 w 1695507"/>
              <a:gd name="connsiteY3" fmla="*/ 990826 h 1013796"/>
              <a:gd name="connsiteX4" fmla="*/ 879796 w 1695507"/>
              <a:gd name="connsiteY4" fmla="*/ 73915 h 1013796"/>
              <a:gd name="connsiteX5" fmla="*/ 566 w 1695507"/>
              <a:gd name="connsiteY5" fmla="*/ 62191 h 1013796"/>
              <a:gd name="connsiteX0" fmla="*/ 676 w 1695617"/>
              <a:gd name="connsiteY0" fmla="*/ 33350 h 984955"/>
              <a:gd name="connsiteX1" fmla="*/ 759685 w 1695617"/>
              <a:gd name="connsiteY1" fmla="*/ 92923 h 984955"/>
              <a:gd name="connsiteX2" fmla="*/ 1571090 w 1695617"/>
              <a:gd name="connsiteY2" fmla="*/ 984955 h 984955"/>
              <a:gd name="connsiteX3" fmla="*/ 1695617 w 1695617"/>
              <a:gd name="connsiteY3" fmla="*/ 961985 h 984955"/>
              <a:gd name="connsiteX4" fmla="*/ 891629 w 1695617"/>
              <a:gd name="connsiteY4" fmla="*/ 86105 h 984955"/>
              <a:gd name="connsiteX5" fmla="*/ 676 w 1695617"/>
              <a:gd name="connsiteY5" fmla="*/ 33350 h 984955"/>
              <a:gd name="connsiteX0" fmla="*/ 676 w 1695617"/>
              <a:gd name="connsiteY0" fmla="*/ 30910 h 982515"/>
              <a:gd name="connsiteX1" fmla="*/ 759685 w 1695617"/>
              <a:gd name="connsiteY1" fmla="*/ 90483 h 982515"/>
              <a:gd name="connsiteX2" fmla="*/ 1571090 w 1695617"/>
              <a:gd name="connsiteY2" fmla="*/ 982515 h 982515"/>
              <a:gd name="connsiteX3" fmla="*/ 1695617 w 1695617"/>
              <a:gd name="connsiteY3" fmla="*/ 959545 h 982515"/>
              <a:gd name="connsiteX4" fmla="*/ 891629 w 1695617"/>
              <a:gd name="connsiteY4" fmla="*/ 83665 h 982515"/>
              <a:gd name="connsiteX5" fmla="*/ 676 w 1695617"/>
              <a:gd name="connsiteY5" fmla="*/ 30910 h 982515"/>
              <a:gd name="connsiteX0" fmla="*/ 40 w 1694981"/>
              <a:gd name="connsiteY0" fmla="*/ 34467 h 986072"/>
              <a:gd name="connsiteX1" fmla="*/ 923172 w 1694981"/>
              <a:gd name="connsiteY1" fmla="*/ 158517 h 986072"/>
              <a:gd name="connsiteX2" fmla="*/ 1570454 w 1694981"/>
              <a:gd name="connsiteY2" fmla="*/ 986072 h 986072"/>
              <a:gd name="connsiteX3" fmla="*/ 1694981 w 1694981"/>
              <a:gd name="connsiteY3" fmla="*/ 963102 h 986072"/>
              <a:gd name="connsiteX4" fmla="*/ 890993 w 1694981"/>
              <a:gd name="connsiteY4" fmla="*/ 87222 h 986072"/>
              <a:gd name="connsiteX5" fmla="*/ 40 w 1694981"/>
              <a:gd name="connsiteY5" fmla="*/ 34467 h 986072"/>
              <a:gd name="connsiteX0" fmla="*/ 40 w 1694981"/>
              <a:gd name="connsiteY0" fmla="*/ 34467 h 986072"/>
              <a:gd name="connsiteX1" fmla="*/ 923172 w 1694981"/>
              <a:gd name="connsiteY1" fmla="*/ 158517 h 986072"/>
              <a:gd name="connsiteX2" fmla="*/ 1570454 w 1694981"/>
              <a:gd name="connsiteY2" fmla="*/ 986072 h 986072"/>
              <a:gd name="connsiteX3" fmla="*/ 1694981 w 1694981"/>
              <a:gd name="connsiteY3" fmla="*/ 963102 h 986072"/>
              <a:gd name="connsiteX4" fmla="*/ 890993 w 1694981"/>
              <a:gd name="connsiteY4" fmla="*/ 87222 h 986072"/>
              <a:gd name="connsiteX5" fmla="*/ 40 w 1694981"/>
              <a:gd name="connsiteY5" fmla="*/ 34467 h 986072"/>
              <a:gd name="connsiteX0" fmla="*/ 40 w 1694981"/>
              <a:gd name="connsiteY0" fmla="*/ 10882 h 962487"/>
              <a:gd name="connsiteX1" fmla="*/ 923172 w 1694981"/>
              <a:gd name="connsiteY1" fmla="*/ 134932 h 962487"/>
              <a:gd name="connsiteX2" fmla="*/ 1570454 w 1694981"/>
              <a:gd name="connsiteY2" fmla="*/ 962487 h 962487"/>
              <a:gd name="connsiteX3" fmla="*/ 1694981 w 1694981"/>
              <a:gd name="connsiteY3" fmla="*/ 939517 h 962487"/>
              <a:gd name="connsiteX4" fmla="*/ 890993 w 1694981"/>
              <a:gd name="connsiteY4" fmla="*/ 63637 h 962487"/>
              <a:gd name="connsiteX5" fmla="*/ 40 w 1694981"/>
              <a:gd name="connsiteY5" fmla="*/ 10882 h 962487"/>
              <a:gd name="connsiteX0" fmla="*/ 31 w 1765310"/>
              <a:gd name="connsiteY0" fmla="*/ 131337 h 942265"/>
              <a:gd name="connsiteX1" fmla="*/ 993501 w 1765310"/>
              <a:gd name="connsiteY1" fmla="*/ 114710 h 942265"/>
              <a:gd name="connsiteX2" fmla="*/ 1640783 w 1765310"/>
              <a:gd name="connsiteY2" fmla="*/ 942265 h 942265"/>
              <a:gd name="connsiteX3" fmla="*/ 1765310 w 1765310"/>
              <a:gd name="connsiteY3" fmla="*/ 919295 h 942265"/>
              <a:gd name="connsiteX4" fmla="*/ 961322 w 1765310"/>
              <a:gd name="connsiteY4" fmla="*/ 43415 h 942265"/>
              <a:gd name="connsiteX5" fmla="*/ 31 w 1765310"/>
              <a:gd name="connsiteY5" fmla="*/ 131337 h 942265"/>
              <a:gd name="connsiteX0" fmla="*/ 70 w 1765349"/>
              <a:gd name="connsiteY0" fmla="*/ 178482 h 989410"/>
              <a:gd name="connsiteX1" fmla="*/ 993540 w 1765349"/>
              <a:gd name="connsiteY1" fmla="*/ 161855 h 989410"/>
              <a:gd name="connsiteX2" fmla="*/ 1640822 w 1765349"/>
              <a:gd name="connsiteY2" fmla="*/ 989410 h 989410"/>
              <a:gd name="connsiteX3" fmla="*/ 1765349 w 1765349"/>
              <a:gd name="connsiteY3" fmla="*/ 966440 h 989410"/>
              <a:gd name="connsiteX4" fmla="*/ 1043422 w 1765349"/>
              <a:gd name="connsiteY4" fmla="*/ 37806 h 989410"/>
              <a:gd name="connsiteX5" fmla="*/ 70 w 1765349"/>
              <a:gd name="connsiteY5" fmla="*/ 178482 h 989410"/>
              <a:gd name="connsiteX0" fmla="*/ 41 w 1765320"/>
              <a:gd name="connsiteY0" fmla="*/ 177150 h 988078"/>
              <a:gd name="connsiteX1" fmla="*/ 1005234 w 1765320"/>
              <a:gd name="connsiteY1" fmla="*/ 78461 h 988078"/>
              <a:gd name="connsiteX2" fmla="*/ 1640793 w 1765320"/>
              <a:gd name="connsiteY2" fmla="*/ 988078 h 988078"/>
              <a:gd name="connsiteX3" fmla="*/ 1765320 w 1765320"/>
              <a:gd name="connsiteY3" fmla="*/ 965108 h 988078"/>
              <a:gd name="connsiteX4" fmla="*/ 1043393 w 1765320"/>
              <a:gd name="connsiteY4" fmla="*/ 36474 h 988078"/>
              <a:gd name="connsiteX5" fmla="*/ 41 w 1765320"/>
              <a:gd name="connsiteY5" fmla="*/ 177150 h 988078"/>
              <a:gd name="connsiteX0" fmla="*/ 43 w 1724291"/>
              <a:gd name="connsiteY0" fmla="*/ 94581 h 1011017"/>
              <a:gd name="connsiteX1" fmla="*/ 964205 w 1724291"/>
              <a:gd name="connsiteY1" fmla="*/ 101400 h 1011017"/>
              <a:gd name="connsiteX2" fmla="*/ 1599764 w 1724291"/>
              <a:gd name="connsiteY2" fmla="*/ 1011017 h 1011017"/>
              <a:gd name="connsiteX3" fmla="*/ 1724291 w 1724291"/>
              <a:gd name="connsiteY3" fmla="*/ 988047 h 1011017"/>
              <a:gd name="connsiteX4" fmla="*/ 1002364 w 1724291"/>
              <a:gd name="connsiteY4" fmla="*/ 59413 h 1011017"/>
              <a:gd name="connsiteX5" fmla="*/ 43 w 1724291"/>
              <a:gd name="connsiteY5" fmla="*/ 94581 h 1011017"/>
              <a:gd name="connsiteX0" fmla="*/ 327 w 1724575"/>
              <a:gd name="connsiteY0" fmla="*/ 102256 h 1018692"/>
              <a:gd name="connsiteX1" fmla="*/ 1111027 w 1724575"/>
              <a:gd name="connsiteY1" fmla="*/ 337675 h 1018692"/>
              <a:gd name="connsiteX2" fmla="*/ 1600048 w 1724575"/>
              <a:gd name="connsiteY2" fmla="*/ 1018692 h 1018692"/>
              <a:gd name="connsiteX3" fmla="*/ 1724575 w 1724575"/>
              <a:gd name="connsiteY3" fmla="*/ 995722 h 1018692"/>
              <a:gd name="connsiteX4" fmla="*/ 1002648 w 1724575"/>
              <a:gd name="connsiteY4" fmla="*/ 67088 h 1018692"/>
              <a:gd name="connsiteX5" fmla="*/ 327 w 1724575"/>
              <a:gd name="connsiteY5" fmla="*/ 102256 h 1018692"/>
              <a:gd name="connsiteX0" fmla="*/ 5625 w 1729873"/>
              <a:gd name="connsiteY0" fmla="*/ 102256 h 1018692"/>
              <a:gd name="connsiteX1" fmla="*/ 624555 w 1729873"/>
              <a:gd name="connsiteY1" fmla="*/ 196760 h 1018692"/>
              <a:gd name="connsiteX2" fmla="*/ 1116325 w 1729873"/>
              <a:gd name="connsiteY2" fmla="*/ 337675 h 1018692"/>
              <a:gd name="connsiteX3" fmla="*/ 1605346 w 1729873"/>
              <a:gd name="connsiteY3" fmla="*/ 1018692 h 1018692"/>
              <a:gd name="connsiteX4" fmla="*/ 1729873 w 1729873"/>
              <a:gd name="connsiteY4" fmla="*/ 995722 h 1018692"/>
              <a:gd name="connsiteX5" fmla="*/ 1007946 w 1729873"/>
              <a:gd name="connsiteY5" fmla="*/ 67088 h 1018692"/>
              <a:gd name="connsiteX6" fmla="*/ 5625 w 1729873"/>
              <a:gd name="connsiteY6" fmla="*/ 102256 h 1018692"/>
              <a:gd name="connsiteX0" fmla="*/ 8965 w 1733213"/>
              <a:gd name="connsiteY0" fmla="*/ 93690 h 1010126"/>
              <a:gd name="connsiteX1" fmla="*/ 551695 w 1733213"/>
              <a:gd name="connsiteY1" fmla="*/ 70963 h 1010126"/>
              <a:gd name="connsiteX2" fmla="*/ 1119665 w 1733213"/>
              <a:gd name="connsiteY2" fmla="*/ 329109 h 1010126"/>
              <a:gd name="connsiteX3" fmla="*/ 1608686 w 1733213"/>
              <a:gd name="connsiteY3" fmla="*/ 1010126 h 1010126"/>
              <a:gd name="connsiteX4" fmla="*/ 1733213 w 1733213"/>
              <a:gd name="connsiteY4" fmla="*/ 987156 h 1010126"/>
              <a:gd name="connsiteX5" fmla="*/ 1011286 w 1733213"/>
              <a:gd name="connsiteY5" fmla="*/ 58522 h 1010126"/>
              <a:gd name="connsiteX6" fmla="*/ 8965 w 1733213"/>
              <a:gd name="connsiteY6" fmla="*/ 93690 h 1010126"/>
              <a:gd name="connsiteX0" fmla="*/ 17233 w 1741481"/>
              <a:gd name="connsiteY0" fmla="*/ 40977 h 957413"/>
              <a:gd name="connsiteX1" fmla="*/ 559963 w 1741481"/>
              <a:gd name="connsiteY1" fmla="*/ 18250 h 957413"/>
              <a:gd name="connsiteX2" fmla="*/ 1127933 w 1741481"/>
              <a:gd name="connsiteY2" fmla="*/ 276396 h 957413"/>
              <a:gd name="connsiteX3" fmla="*/ 1616954 w 1741481"/>
              <a:gd name="connsiteY3" fmla="*/ 957413 h 957413"/>
              <a:gd name="connsiteX4" fmla="*/ 1741481 w 1741481"/>
              <a:gd name="connsiteY4" fmla="*/ 934443 h 957413"/>
              <a:gd name="connsiteX5" fmla="*/ 1236431 w 1741481"/>
              <a:gd name="connsiteY5" fmla="*/ 199240 h 957413"/>
              <a:gd name="connsiteX6" fmla="*/ 17233 w 1741481"/>
              <a:gd name="connsiteY6" fmla="*/ 40977 h 957413"/>
              <a:gd name="connsiteX0" fmla="*/ 137 w 1724385"/>
              <a:gd name="connsiteY0" fmla="*/ 159129 h 1075565"/>
              <a:gd name="connsiteX1" fmla="*/ 542867 w 1724385"/>
              <a:gd name="connsiteY1" fmla="*/ 136402 h 1075565"/>
              <a:gd name="connsiteX2" fmla="*/ 1110837 w 1724385"/>
              <a:gd name="connsiteY2" fmla="*/ 394548 h 1075565"/>
              <a:gd name="connsiteX3" fmla="*/ 1599858 w 1724385"/>
              <a:gd name="connsiteY3" fmla="*/ 1075565 h 1075565"/>
              <a:gd name="connsiteX4" fmla="*/ 1724385 w 1724385"/>
              <a:gd name="connsiteY4" fmla="*/ 1052595 h 1075565"/>
              <a:gd name="connsiteX5" fmla="*/ 592150 w 1724385"/>
              <a:gd name="connsiteY5" fmla="*/ 47761 h 1075565"/>
              <a:gd name="connsiteX6" fmla="*/ 137 w 1724385"/>
              <a:gd name="connsiteY6" fmla="*/ 159129 h 1075565"/>
              <a:gd name="connsiteX0" fmla="*/ 137 w 1724385"/>
              <a:gd name="connsiteY0" fmla="*/ 159129 h 1075565"/>
              <a:gd name="connsiteX1" fmla="*/ 542867 w 1724385"/>
              <a:gd name="connsiteY1" fmla="*/ 136402 h 1075565"/>
              <a:gd name="connsiteX2" fmla="*/ 1110837 w 1724385"/>
              <a:gd name="connsiteY2" fmla="*/ 394548 h 1075565"/>
              <a:gd name="connsiteX3" fmla="*/ 1599858 w 1724385"/>
              <a:gd name="connsiteY3" fmla="*/ 1075565 h 1075565"/>
              <a:gd name="connsiteX4" fmla="*/ 1724385 w 1724385"/>
              <a:gd name="connsiteY4" fmla="*/ 1052595 h 1075565"/>
              <a:gd name="connsiteX5" fmla="*/ 718713 w 1724385"/>
              <a:gd name="connsiteY5" fmla="*/ 124679 h 1075565"/>
              <a:gd name="connsiteX6" fmla="*/ 592150 w 1724385"/>
              <a:gd name="connsiteY6" fmla="*/ 47761 h 1075565"/>
              <a:gd name="connsiteX7" fmla="*/ 137 w 1724385"/>
              <a:gd name="connsiteY7" fmla="*/ 159129 h 1075565"/>
              <a:gd name="connsiteX0" fmla="*/ 137 w 1724385"/>
              <a:gd name="connsiteY0" fmla="*/ 117614 h 1034050"/>
              <a:gd name="connsiteX1" fmla="*/ 542867 w 1724385"/>
              <a:gd name="connsiteY1" fmla="*/ 94887 h 1034050"/>
              <a:gd name="connsiteX2" fmla="*/ 1110837 w 1724385"/>
              <a:gd name="connsiteY2" fmla="*/ 353033 h 1034050"/>
              <a:gd name="connsiteX3" fmla="*/ 1599858 w 1724385"/>
              <a:gd name="connsiteY3" fmla="*/ 1034050 h 1034050"/>
              <a:gd name="connsiteX4" fmla="*/ 1724385 w 1724385"/>
              <a:gd name="connsiteY4" fmla="*/ 1011080 h 1034050"/>
              <a:gd name="connsiteX5" fmla="*/ 1281421 w 1724385"/>
              <a:gd name="connsiteY5" fmla="*/ 335210 h 1034050"/>
              <a:gd name="connsiteX6" fmla="*/ 592150 w 1724385"/>
              <a:gd name="connsiteY6" fmla="*/ 6246 h 1034050"/>
              <a:gd name="connsiteX7" fmla="*/ 137 w 1724385"/>
              <a:gd name="connsiteY7" fmla="*/ 117614 h 1034050"/>
              <a:gd name="connsiteX0" fmla="*/ 137 w 1724385"/>
              <a:gd name="connsiteY0" fmla="*/ 116303 h 1032739"/>
              <a:gd name="connsiteX1" fmla="*/ 542867 w 1724385"/>
              <a:gd name="connsiteY1" fmla="*/ 93576 h 1032739"/>
              <a:gd name="connsiteX2" fmla="*/ 1110837 w 1724385"/>
              <a:gd name="connsiteY2" fmla="*/ 351722 h 1032739"/>
              <a:gd name="connsiteX3" fmla="*/ 1599858 w 1724385"/>
              <a:gd name="connsiteY3" fmla="*/ 1032739 h 1032739"/>
              <a:gd name="connsiteX4" fmla="*/ 1724385 w 1724385"/>
              <a:gd name="connsiteY4" fmla="*/ 1009769 h 1032739"/>
              <a:gd name="connsiteX5" fmla="*/ 1246252 w 1724385"/>
              <a:gd name="connsiteY5" fmla="*/ 304592 h 1032739"/>
              <a:gd name="connsiteX6" fmla="*/ 592150 w 1724385"/>
              <a:gd name="connsiteY6" fmla="*/ 4935 h 1032739"/>
              <a:gd name="connsiteX7" fmla="*/ 137 w 1724385"/>
              <a:gd name="connsiteY7" fmla="*/ 116303 h 1032739"/>
              <a:gd name="connsiteX0" fmla="*/ 290 w 1724538"/>
              <a:gd name="connsiteY0" fmla="*/ 43765 h 960201"/>
              <a:gd name="connsiteX1" fmla="*/ 543020 w 1724538"/>
              <a:gd name="connsiteY1" fmla="*/ 21038 h 960201"/>
              <a:gd name="connsiteX2" fmla="*/ 1110990 w 1724538"/>
              <a:gd name="connsiteY2" fmla="*/ 279184 h 960201"/>
              <a:gd name="connsiteX3" fmla="*/ 1600011 w 1724538"/>
              <a:gd name="connsiteY3" fmla="*/ 960201 h 960201"/>
              <a:gd name="connsiteX4" fmla="*/ 1724538 w 1724538"/>
              <a:gd name="connsiteY4" fmla="*/ 937231 h 960201"/>
              <a:gd name="connsiteX5" fmla="*/ 1246405 w 1724538"/>
              <a:gd name="connsiteY5" fmla="*/ 232054 h 960201"/>
              <a:gd name="connsiteX6" fmla="*/ 615749 w 1724538"/>
              <a:gd name="connsiteY6" fmla="*/ 8597 h 960201"/>
              <a:gd name="connsiteX7" fmla="*/ 290 w 1724538"/>
              <a:gd name="connsiteY7" fmla="*/ 43765 h 960201"/>
              <a:gd name="connsiteX0" fmla="*/ 290 w 1724538"/>
              <a:gd name="connsiteY0" fmla="*/ 82338 h 998774"/>
              <a:gd name="connsiteX1" fmla="*/ 543020 w 1724538"/>
              <a:gd name="connsiteY1" fmla="*/ 59611 h 998774"/>
              <a:gd name="connsiteX2" fmla="*/ 1110990 w 1724538"/>
              <a:gd name="connsiteY2" fmla="*/ 317757 h 998774"/>
              <a:gd name="connsiteX3" fmla="*/ 1600011 w 1724538"/>
              <a:gd name="connsiteY3" fmla="*/ 998774 h 998774"/>
              <a:gd name="connsiteX4" fmla="*/ 1724538 w 1724538"/>
              <a:gd name="connsiteY4" fmla="*/ 975804 h 998774"/>
              <a:gd name="connsiteX5" fmla="*/ 1246405 w 1724538"/>
              <a:gd name="connsiteY5" fmla="*/ 270627 h 998774"/>
              <a:gd name="connsiteX6" fmla="*/ 615749 w 1724538"/>
              <a:gd name="connsiteY6" fmla="*/ 6140 h 998774"/>
              <a:gd name="connsiteX7" fmla="*/ 290 w 1724538"/>
              <a:gd name="connsiteY7" fmla="*/ 82338 h 998774"/>
              <a:gd name="connsiteX0" fmla="*/ 290 w 1724538"/>
              <a:gd name="connsiteY0" fmla="*/ 82338 h 998774"/>
              <a:gd name="connsiteX1" fmla="*/ 543020 w 1724538"/>
              <a:gd name="connsiteY1" fmla="*/ 59611 h 998774"/>
              <a:gd name="connsiteX2" fmla="*/ 1122714 w 1724538"/>
              <a:gd name="connsiteY2" fmla="*/ 323619 h 998774"/>
              <a:gd name="connsiteX3" fmla="*/ 1600011 w 1724538"/>
              <a:gd name="connsiteY3" fmla="*/ 998774 h 998774"/>
              <a:gd name="connsiteX4" fmla="*/ 1724538 w 1724538"/>
              <a:gd name="connsiteY4" fmla="*/ 975804 h 998774"/>
              <a:gd name="connsiteX5" fmla="*/ 1246405 w 1724538"/>
              <a:gd name="connsiteY5" fmla="*/ 270627 h 998774"/>
              <a:gd name="connsiteX6" fmla="*/ 615749 w 1724538"/>
              <a:gd name="connsiteY6" fmla="*/ 6140 h 998774"/>
              <a:gd name="connsiteX7" fmla="*/ 290 w 1724538"/>
              <a:gd name="connsiteY7" fmla="*/ 82338 h 998774"/>
              <a:gd name="connsiteX0" fmla="*/ 290 w 1724538"/>
              <a:gd name="connsiteY0" fmla="*/ 82338 h 998774"/>
              <a:gd name="connsiteX1" fmla="*/ 543020 w 1724538"/>
              <a:gd name="connsiteY1" fmla="*/ 59611 h 998774"/>
              <a:gd name="connsiteX2" fmla="*/ 1122714 w 1724538"/>
              <a:gd name="connsiteY2" fmla="*/ 323619 h 998774"/>
              <a:gd name="connsiteX3" fmla="*/ 1600011 w 1724538"/>
              <a:gd name="connsiteY3" fmla="*/ 998774 h 998774"/>
              <a:gd name="connsiteX4" fmla="*/ 1724538 w 1724538"/>
              <a:gd name="connsiteY4" fmla="*/ 975804 h 998774"/>
              <a:gd name="connsiteX5" fmla="*/ 1205374 w 1724538"/>
              <a:gd name="connsiteY5" fmla="*/ 270627 h 998774"/>
              <a:gd name="connsiteX6" fmla="*/ 615749 w 1724538"/>
              <a:gd name="connsiteY6" fmla="*/ 6140 h 998774"/>
              <a:gd name="connsiteX7" fmla="*/ 290 w 1724538"/>
              <a:gd name="connsiteY7" fmla="*/ 82338 h 998774"/>
              <a:gd name="connsiteX0" fmla="*/ 290 w 1724538"/>
              <a:gd name="connsiteY0" fmla="*/ 82338 h 998774"/>
              <a:gd name="connsiteX1" fmla="*/ 543020 w 1724538"/>
              <a:gd name="connsiteY1" fmla="*/ 59611 h 998774"/>
              <a:gd name="connsiteX2" fmla="*/ 1122714 w 1724538"/>
              <a:gd name="connsiteY2" fmla="*/ 323619 h 998774"/>
              <a:gd name="connsiteX3" fmla="*/ 1600011 w 1724538"/>
              <a:gd name="connsiteY3" fmla="*/ 998774 h 998774"/>
              <a:gd name="connsiteX4" fmla="*/ 1724538 w 1724538"/>
              <a:gd name="connsiteY4" fmla="*/ 975804 h 998774"/>
              <a:gd name="connsiteX5" fmla="*/ 1205374 w 1724538"/>
              <a:gd name="connsiteY5" fmla="*/ 270627 h 998774"/>
              <a:gd name="connsiteX6" fmla="*/ 615749 w 1724538"/>
              <a:gd name="connsiteY6" fmla="*/ 6140 h 998774"/>
              <a:gd name="connsiteX7" fmla="*/ 290 w 1724538"/>
              <a:gd name="connsiteY7" fmla="*/ 82338 h 998774"/>
              <a:gd name="connsiteX0" fmla="*/ 290 w 1724538"/>
              <a:gd name="connsiteY0" fmla="*/ 81178 h 997614"/>
              <a:gd name="connsiteX1" fmla="*/ 543020 w 1724538"/>
              <a:gd name="connsiteY1" fmla="*/ 58451 h 997614"/>
              <a:gd name="connsiteX2" fmla="*/ 1122714 w 1724538"/>
              <a:gd name="connsiteY2" fmla="*/ 322459 h 997614"/>
              <a:gd name="connsiteX3" fmla="*/ 1600011 w 1724538"/>
              <a:gd name="connsiteY3" fmla="*/ 997614 h 997614"/>
              <a:gd name="connsiteX4" fmla="*/ 1724538 w 1724538"/>
              <a:gd name="connsiteY4" fmla="*/ 974644 h 997614"/>
              <a:gd name="connsiteX5" fmla="*/ 1140897 w 1724538"/>
              <a:gd name="connsiteY5" fmla="*/ 246021 h 997614"/>
              <a:gd name="connsiteX6" fmla="*/ 615749 w 1724538"/>
              <a:gd name="connsiteY6" fmla="*/ 4980 h 997614"/>
              <a:gd name="connsiteX7" fmla="*/ 290 w 1724538"/>
              <a:gd name="connsiteY7" fmla="*/ 81178 h 997614"/>
              <a:gd name="connsiteX0" fmla="*/ 290 w 1736262"/>
              <a:gd name="connsiteY0" fmla="*/ 81178 h 997614"/>
              <a:gd name="connsiteX1" fmla="*/ 543020 w 1736262"/>
              <a:gd name="connsiteY1" fmla="*/ 58451 h 997614"/>
              <a:gd name="connsiteX2" fmla="*/ 1122714 w 1736262"/>
              <a:gd name="connsiteY2" fmla="*/ 322459 h 997614"/>
              <a:gd name="connsiteX3" fmla="*/ 1600011 w 1736262"/>
              <a:gd name="connsiteY3" fmla="*/ 997614 h 997614"/>
              <a:gd name="connsiteX4" fmla="*/ 1736262 w 1736262"/>
              <a:gd name="connsiteY4" fmla="*/ 957059 h 997614"/>
              <a:gd name="connsiteX5" fmla="*/ 1140897 w 1736262"/>
              <a:gd name="connsiteY5" fmla="*/ 246021 h 997614"/>
              <a:gd name="connsiteX6" fmla="*/ 615749 w 1736262"/>
              <a:gd name="connsiteY6" fmla="*/ 4980 h 997614"/>
              <a:gd name="connsiteX7" fmla="*/ 290 w 1736262"/>
              <a:gd name="connsiteY7" fmla="*/ 81178 h 997614"/>
              <a:gd name="connsiteX0" fmla="*/ 290 w 1736262"/>
              <a:gd name="connsiteY0" fmla="*/ 81178 h 997614"/>
              <a:gd name="connsiteX1" fmla="*/ 543020 w 1736262"/>
              <a:gd name="connsiteY1" fmla="*/ 58451 h 997614"/>
              <a:gd name="connsiteX2" fmla="*/ 1122714 w 1736262"/>
              <a:gd name="connsiteY2" fmla="*/ 322459 h 997614"/>
              <a:gd name="connsiteX3" fmla="*/ 1600011 w 1736262"/>
              <a:gd name="connsiteY3" fmla="*/ 997614 h 997614"/>
              <a:gd name="connsiteX4" fmla="*/ 1736262 w 1736262"/>
              <a:gd name="connsiteY4" fmla="*/ 957059 h 997614"/>
              <a:gd name="connsiteX5" fmla="*/ 1140897 w 1736262"/>
              <a:gd name="connsiteY5" fmla="*/ 246021 h 997614"/>
              <a:gd name="connsiteX6" fmla="*/ 615749 w 1736262"/>
              <a:gd name="connsiteY6" fmla="*/ 4980 h 997614"/>
              <a:gd name="connsiteX7" fmla="*/ 290 w 1736262"/>
              <a:gd name="connsiteY7" fmla="*/ 81178 h 997614"/>
              <a:gd name="connsiteX0" fmla="*/ 290 w 1736262"/>
              <a:gd name="connsiteY0" fmla="*/ 81178 h 997614"/>
              <a:gd name="connsiteX1" fmla="*/ 543020 w 1736262"/>
              <a:gd name="connsiteY1" fmla="*/ 58451 h 997614"/>
              <a:gd name="connsiteX2" fmla="*/ 1122714 w 1736262"/>
              <a:gd name="connsiteY2" fmla="*/ 322459 h 997614"/>
              <a:gd name="connsiteX3" fmla="*/ 1600011 w 1736262"/>
              <a:gd name="connsiteY3" fmla="*/ 997614 h 997614"/>
              <a:gd name="connsiteX4" fmla="*/ 1736262 w 1736262"/>
              <a:gd name="connsiteY4" fmla="*/ 957059 h 997614"/>
              <a:gd name="connsiteX5" fmla="*/ 1140897 w 1736262"/>
              <a:gd name="connsiteY5" fmla="*/ 246021 h 997614"/>
              <a:gd name="connsiteX6" fmla="*/ 615749 w 1736262"/>
              <a:gd name="connsiteY6" fmla="*/ 4980 h 997614"/>
              <a:gd name="connsiteX7" fmla="*/ 290 w 1736262"/>
              <a:gd name="connsiteY7" fmla="*/ 81178 h 997614"/>
              <a:gd name="connsiteX0" fmla="*/ 290 w 1736262"/>
              <a:gd name="connsiteY0" fmla="*/ 81178 h 997614"/>
              <a:gd name="connsiteX1" fmla="*/ 543020 w 1736262"/>
              <a:gd name="connsiteY1" fmla="*/ 58451 h 997614"/>
              <a:gd name="connsiteX2" fmla="*/ 1122714 w 1736262"/>
              <a:gd name="connsiteY2" fmla="*/ 322459 h 997614"/>
              <a:gd name="connsiteX3" fmla="*/ 1600011 w 1736262"/>
              <a:gd name="connsiteY3" fmla="*/ 997614 h 997614"/>
              <a:gd name="connsiteX4" fmla="*/ 1736262 w 1736262"/>
              <a:gd name="connsiteY4" fmla="*/ 957059 h 997614"/>
              <a:gd name="connsiteX5" fmla="*/ 1140897 w 1736262"/>
              <a:gd name="connsiteY5" fmla="*/ 246021 h 997614"/>
              <a:gd name="connsiteX6" fmla="*/ 615749 w 1736262"/>
              <a:gd name="connsiteY6" fmla="*/ 4980 h 997614"/>
              <a:gd name="connsiteX7" fmla="*/ 290 w 1736262"/>
              <a:gd name="connsiteY7" fmla="*/ 81178 h 997614"/>
              <a:gd name="connsiteX0" fmla="*/ 207 w 1736179"/>
              <a:gd name="connsiteY0" fmla="*/ 42304 h 958740"/>
              <a:gd name="connsiteX1" fmla="*/ 542937 w 1736179"/>
              <a:gd name="connsiteY1" fmla="*/ 19577 h 958740"/>
              <a:gd name="connsiteX2" fmla="*/ 1122631 w 1736179"/>
              <a:gd name="connsiteY2" fmla="*/ 283585 h 958740"/>
              <a:gd name="connsiteX3" fmla="*/ 1599928 w 1736179"/>
              <a:gd name="connsiteY3" fmla="*/ 958740 h 958740"/>
              <a:gd name="connsiteX4" fmla="*/ 1736179 w 1736179"/>
              <a:gd name="connsiteY4" fmla="*/ 918185 h 958740"/>
              <a:gd name="connsiteX5" fmla="*/ 1140814 w 1736179"/>
              <a:gd name="connsiteY5" fmla="*/ 207147 h 958740"/>
              <a:gd name="connsiteX6" fmla="*/ 603943 w 1736179"/>
              <a:gd name="connsiteY6" fmla="*/ 7137 h 958740"/>
              <a:gd name="connsiteX7" fmla="*/ 207 w 1736179"/>
              <a:gd name="connsiteY7" fmla="*/ 42304 h 95874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175964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175964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175964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175964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175964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175964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205272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205272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474903 w 1771329"/>
              <a:gd name="connsiteY3" fmla="*/ 674847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504211 w 1771329"/>
              <a:gd name="connsiteY3" fmla="*/ 663124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504211 w 1771329"/>
              <a:gd name="connsiteY3" fmla="*/ 663124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428011 w 1771329"/>
              <a:gd name="connsiteY3" fmla="*/ 540031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428011 w 1771329"/>
              <a:gd name="connsiteY3" fmla="*/ 540031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428011 w 1771329"/>
              <a:gd name="connsiteY3" fmla="*/ 540031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428011 w 1771329"/>
              <a:gd name="connsiteY3" fmla="*/ 540031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428011 w 1771329"/>
              <a:gd name="connsiteY3" fmla="*/ 540031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6 w 1771327"/>
              <a:gd name="connsiteY0" fmla="*/ 23497 h 963380"/>
              <a:gd name="connsiteX1" fmla="*/ 578085 w 1771327"/>
              <a:gd name="connsiteY1" fmla="*/ 24217 h 963380"/>
              <a:gd name="connsiteX2" fmla="*/ 1060412 w 1771327"/>
              <a:gd name="connsiteY2" fmla="*/ 199325 h 963380"/>
              <a:gd name="connsiteX3" fmla="*/ 1428009 w 1771327"/>
              <a:gd name="connsiteY3" fmla="*/ 540031 h 963380"/>
              <a:gd name="connsiteX4" fmla="*/ 1635076 w 1771327"/>
              <a:gd name="connsiteY4" fmla="*/ 963380 h 963380"/>
              <a:gd name="connsiteX5" fmla="*/ 1771327 w 1771327"/>
              <a:gd name="connsiteY5" fmla="*/ 922825 h 963380"/>
              <a:gd name="connsiteX6" fmla="*/ 1205270 w 1771327"/>
              <a:gd name="connsiteY6" fmla="*/ 211787 h 963380"/>
              <a:gd name="connsiteX7" fmla="*/ 639091 w 1771327"/>
              <a:gd name="connsiteY7" fmla="*/ 11777 h 963380"/>
              <a:gd name="connsiteX8" fmla="*/ 186 w 1771327"/>
              <a:gd name="connsiteY8" fmla="*/ 23497 h 963380"/>
              <a:gd name="connsiteX0" fmla="*/ 186 w 1771327"/>
              <a:gd name="connsiteY0" fmla="*/ 23497 h 963380"/>
              <a:gd name="connsiteX1" fmla="*/ 578085 w 1771327"/>
              <a:gd name="connsiteY1" fmla="*/ 24217 h 963380"/>
              <a:gd name="connsiteX2" fmla="*/ 1060412 w 1771327"/>
              <a:gd name="connsiteY2" fmla="*/ 199325 h 963380"/>
              <a:gd name="connsiteX3" fmla="*/ 1428009 w 1771327"/>
              <a:gd name="connsiteY3" fmla="*/ 540031 h 963380"/>
              <a:gd name="connsiteX4" fmla="*/ 1635076 w 1771327"/>
              <a:gd name="connsiteY4" fmla="*/ 963380 h 963380"/>
              <a:gd name="connsiteX5" fmla="*/ 1771327 w 1771327"/>
              <a:gd name="connsiteY5" fmla="*/ 922825 h 963380"/>
              <a:gd name="connsiteX6" fmla="*/ 1205270 w 1771327"/>
              <a:gd name="connsiteY6" fmla="*/ 211787 h 963380"/>
              <a:gd name="connsiteX7" fmla="*/ 639091 w 1771327"/>
              <a:gd name="connsiteY7" fmla="*/ 11777 h 963380"/>
              <a:gd name="connsiteX8" fmla="*/ 186 w 1771327"/>
              <a:gd name="connsiteY8" fmla="*/ 23497 h 963380"/>
              <a:gd name="connsiteX0" fmla="*/ 186 w 1771327"/>
              <a:gd name="connsiteY0" fmla="*/ 23497 h 963380"/>
              <a:gd name="connsiteX1" fmla="*/ 578085 w 1771327"/>
              <a:gd name="connsiteY1" fmla="*/ 24217 h 963380"/>
              <a:gd name="connsiteX2" fmla="*/ 1060412 w 1771327"/>
              <a:gd name="connsiteY2" fmla="*/ 199325 h 963380"/>
              <a:gd name="connsiteX3" fmla="*/ 1428009 w 1771327"/>
              <a:gd name="connsiteY3" fmla="*/ 540031 h 963380"/>
              <a:gd name="connsiteX4" fmla="*/ 1635076 w 1771327"/>
              <a:gd name="connsiteY4" fmla="*/ 963380 h 963380"/>
              <a:gd name="connsiteX5" fmla="*/ 1771327 w 1771327"/>
              <a:gd name="connsiteY5" fmla="*/ 922825 h 963380"/>
              <a:gd name="connsiteX6" fmla="*/ 1205270 w 1771327"/>
              <a:gd name="connsiteY6" fmla="*/ 211787 h 963380"/>
              <a:gd name="connsiteX7" fmla="*/ 639091 w 1771327"/>
              <a:gd name="connsiteY7" fmla="*/ 11777 h 963380"/>
              <a:gd name="connsiteX8" fmla="*/ 186 w 1771327"/>
              <a:gd name="connsiteY8" fmla="*/ 23497 h 963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71327" h="963380">
                <a:moveTo>
                  <a:pt x="186" y="23497"/>
                </a:moveTo>
                <a:cubicBezTo>
                  <a:pt x="-9982" y="25570"/>
                  <a:pt x="401381" y="-5088"/>
                  <a:pt x="578085" y="24217"/>
                </a:cubicBezTo>
                <a:cubicBezTo>
                  <a:pt x="754789" y="53522"/>
                  <a:pt x="906058" y="104888"/>
                  <a:pt x="1060412" y="199325"/>
                </a:cubicBezTo>
                <a:cubicBezTo>
                  <a:pt x="1214766" y="293762"/>
                  <a:pt x="1332232" y="412689"/>
                  <a:pt x="1428009" y="540031"/>
                </a:cubicBezTo>
                <a:cubicBezTo>
                  <a:pt x="1523786" y="667373"/>
                  <a:pt x="1550503" y="675865"/>
                  <a:pt x="1635076" y="963380"/>
                </a:cubicBezTo>
                <a:lnTo>
                  <a:pt x="1771327" y="922825"/>
                </a:lnTo>
                <a:cubicBezTo>
                  <a:pt x="1642054" y="592407"/>
                  <a:pt x="1388114" y="316736"/>
                  <a:pt x="1205270" y="211787"/>
                </a:cubicBezTo>
                <a:cubicBezTo>
                  <a:pt x="1022426" y="106838"/>
                  <a:pt x="839938" y="43159"/>
                  <a:pt x="639091" y="11777"/>
                </a:cubicBezTo>
                <a:cubicBezTo>
                  <a:pt x="438244" y="-19605"/>
                  <a:pt x="10354" y="21424"/>
                  <a:pt x="186" y="23497"/>
                </a:cubicBezTo>
                <a:close/>
              </a:path>
            </a:pathLst>
          </a:custGeom>
          <a:solidFill>
            <a:srgbClr val="7D2A99"/>
          </a:solidFill>
          <a:ln>
            <a:solidFill>
              <a:srgbClr val="7D2A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8BDA9080-09E1-8099-CF8A-73FF5309BEC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11299647" y="-892353"/>
            <a:ext cx="1784705" cy="1784705"/>
          </a:xfrm>
          <a:prstGeom prst="rect">
            <a:avLst/>
          </a:prstGeom>
        </p:spPr>
      </p:pic>
      <p:sp>
        <p:nvSpPr>
          <p:cNvPr id="2" name="Freeform: Shape 1">
            <a:extLst>
              <a:ext uri="{FF2B5EF4-FFF2-40B4-BE49-F238E27FC236}">
                <a16:creationId xmlns:a16="http://schemas.microsoft.com/office/drawing/2014/main" id="{951EBF67-9CCC-811E-7ABE-F547622A493F}"/>
              </a:ext>
            </a:extLst>
          </p:cNvPr>
          <p:cNvSpPr/>
          <p:nvPr userDrawn="1"/>
        </p:nvSpPr>
        <p:spPr>
          <a:xfrm rot="10800000">
            <a:off x="11084558" y="288512"/>
            <a:ext cx="1164433" cy="519993"/>
          </a:xfrm>
          <a:custGeom>
            <a:avLst/>
            <a:gdLst>
              <a:gd name="connsiteX0" fmla="*/ 367 w 1673185"/>
              <a:gd name="connsiteY0" fmla="*/ 472482 h 1304354"/>
              <a:gd name="connsiteX1" fmla="*/ 812131 w 1673185"/>
              <a:gd name="connsiteY1" fmla="*/ 285870 h 1304354"/>
              <a:gd name="connsiteX2" fmla="*/ 1465274 w 1673185"/>
              <a:gd name="connsiteY2" fmla="*/ 1218931 h 1304354"/>
              <a:gd name="connsiteX3" fmla="*/ 1642555 w 1673185"/>
              <a:gd name="connsiteY3" fmla="*/ 1125625 h 1304354"/>
              <a:gd name="connsiteX4" fmla="*/ 914767 w 1673185"/>
              <a:gd name="connsiteY4" fmla="*/ 15282 h 1304354"/>
              <a:gd name="connsiteX5" fmla="*/ 367 w 1673185"/>
              <a:gd name="connsiteY5" fmla="*/ 472482 h 1304354"/>
              <a:gd name="connsiteX0" fmla="*/ 367 w 1673185"/>
              <a:gd name="connsiteY0" fmla="*/ 472482 h 1304354"/>
              <a:gd name="connsiteX1" fmla="*/ 812131 w 1673185"/>
              <a:gd name="connsiteY1" fmla="*/ 285870 h 1304354"/>
              <a:gd name="connsiteX2" fmla="*/ 1465274 w 1673185"/>
              <a:gd name="connsiteY2" fmla="*/ 1218931 h 1304354"/>
              <a:gd name="connsiteX3" fmla="*/ 1642555 w 1673185"/>
              <a:gd name="connsiteY3" fmla="*/ 1125625 h 1304354"/>
              <a:gd name="connsiteX4" fmla="*/ 914767 w 1673185"/>
              <a:gd name="connsiteY4" fmla="*/ 15282 h 1304354"/>
              <a:gd name="connsiteX5" fmla="*/ 367 w 1673185"/>
              <a:gd name="connsiteY5" fmla="*/ 472482 h 1304354"/>
              <a:gd name="connsiteX0" fmla="*/ 367 w 1673185"/>
              <a:gd name="connsiteY0" fmla="*/ 472121 h 1303993"/>
              <a:gd name="connsiteX1" fmla="*/ 812131 w 1673185"/>
              <a:gd name="connsiteY1" fmla="*/ 285509 h 1303993"/>
              <a:gd name="connsiteX2" fmla="*/ 1465274 w 1673185"/>
              <a:gd name="connsiteY2" fmla="*/ 1218570 h 1303993"/>
              <a:gd name="connsiteX3" fmla="*/ 1642555 w 1673185"/>
              <a:gd name="connsiteY3" fmla="*/ 1125264 h 1303993"/>
              <a:gd name="connsiteX4" fmla="*/ 914767 w 1673185"/>
              <a:gd name="connsiteY4" fmla="*/ 14921 h 1303993"/>
              <a:gd name="connsiteX5" fmla="*/ 367 w 1673185"/>
              <a:gd name="connsiteY5" fmla="*/ 472121 h 1303993"/>
              <a:gd name="connsiteX0" fmla="*/ 367 w 1673185"/>
              <a:gd name="connsiteY0" fmla="*/ 472121 h 1303993"/>
              <a:gd name="connsiteX1" fmla="*/ 812131 w 1673185"/>
              <a:gd name="connsiteY1" fmla="*/ 285509 h 1303993"/>
              <a:gd name="connsiteX2" fmla="*/ 1465274 w 1673185"/>
              <a:gd name="connsiteY2" fmla="*/ 1218570 h 1303993"/>
              <a:gd name="connsiteX3" fmla="*/ 1642555 w 1673185"/>
              <a:gd name="connsiteY3" fmla="*/ 1125264 h 1303993"/>
              <a:gd name="connsiteX4" fmla="*/ 914767 w 1673185"/>
              <a:gd name="connsiteY4" fmla="*/ 14921 h 1303993"/>
              <a:gd name="connsiteX5" fmla="*/ 367 w 1673185"/>
              <a:gd name="connsiteY5" fmla="*/ 472121 h 1303993"/>
              <a:gd name="connsiteX0" fmla="*/ 367 w 1642555"/>
              <a:gd name="connsiteY0" fmla="*/ 472121 h 1218570"/>
              <a:gd name="connsiteX1" fmla="*/ 812131 w 1642555"/>
              <a:gd name="connsiteY1" fmla="*/ 285509 h 1218570"/>
              <a:gd name="connsiteX2" fmla="*/ 1465274 w 1642555"/>
              <a:gd name="connsiteY2" fmla="*/ 1218570 h 1218570"/>
              <a:gd name="connsiteX3" fmla="*/ 1642555 w 1642555"/>
              <a:gd name="connsiteY3" fmla="*/ 1125264 h 1218570"/>
              <a:gd name="connsiteX4" fmla="*/ 914767 w 1642555"/>
              <a:gd name="connsiteY4" fmla="*/ 14921 h 1218570"/>
              <a:gd name="connsiteX5" fmla="*/ 367 w 1642555"/>
              <a:gd name="connsiteY5" fmla="*/ 472121 h 1218570"/>
              <a:gd name="connsiteX0" fmla="*/ 367 w 1671862"/>
              <a:gd name="connsiteY0" fmla="*/ 473267 h 1219716"/>
              <a:gd name="connsiteX1" fmla="*/ 812131 w 1671862"/>
              <a:gd name="connsiteY1" fmla="*/ 286655 h 1219716"/>
              <a:gd name="connsiteX2" fmla="*/ 1465274 w 1671862"/>
              <a:gd name="connsiteY2" fmla="*/ 1219716 h 1219716"/>
              <a:gd name="connsiteX3" fmla="*/ 1671862 w 1671862"/>
              <a:gd name="connsiteY3" fmla="*/ 1155718 h 1219716"/>
              <a:gd name="connsiteX4" fmla="*/ 914767 w 1671862"/>
              <a:gd name="connsiteY4" fmla="*/ 16067 h 1219716"/>
              <a:gd name="connsiteX5" fmla="*/ 367 w 1671862"/>
              <a:gd name="connsiteY5" fmla="*/ 473267 h 1219716"/>
              <a:gd name="connsiteX0" fmla="*/ 369 w 1671864"/>
              <a:gd name="connsiteY0" fmla="*/ 473267 h 1254886"/>
              <a:gd name="connsiteX1" fmla="*/ 812133 w 1671864"/>
              <a:gd name="connsiteY1" fmla="*/ 286655 h 1254886"/>
              <a:gd name="connsiteX2" fmla="*/ 1488722 w 1671864"/>
              <a:gd name="connsiteY2" fmla="*/ 1254886 h 1254886"/>
              <a:gd name="connsiteX3" fmla="*/ 1671864 w 1671864"/>
              <a:gd name="connsiteY3" fmla="*/ 1155718 h 1254886"/>
              <a:gd name="connsiteX4" fmla="*/ 914769 w 1671864"/>
              <a:gd name="connsiteY4" fmla="*/ 16067 h 1254886"/>
              <a:gd name="connsiteX5" fmla="*/ 369 w 1671864"/>
              <a:gd name="connsiteY5" fmla="*/ 473267 h 1254886"/>
              <a:gd name="connsiteX0" fmla="*/ 369 w 1671864"/>
              <a:gd name="connsiteY0" fmla="*/ 474919 h 1256538"/>
              <a:gd name="connsiteX1" fmla="*/ 812133 w 1671864"/>
              <a:gd name="connsiteY1" fmla="*/ 288307 h 1256538"/>
              <a:gd name="connsiteX2" fmla="*/ 1488722 w 1671864"/>
              <a:gd name="connsiteY2" fmla="*/ 1256538 h 1256538"/>
              <a:gd name="connsiteX3" fmla="*/ 1671864 w 1671864"/>
              <a:gd name="connsiteY3" fmla="*/ 1198401 h 1256538"/>
              <a:gd name="connsiteX4" fmla="*/ 914769 w 1671864"/>
              <a:gd name="connsiteY4" fmla="*/ 17719 h 1256538"/>
              <a:gd name="connsiteX5" fmla="*/ 369 w 1671864"/>
              <a:gd name="connsiteY5" fmla="*/ 474919 h 1256538"/>
              <a:gd name="connsiteX0" fmla="*/ 249 w 1671744"/>
              <a:gd name="connsiteY0" fmla="*/ 475855 h 1257474"/>
              <a:gd name="connsiteX1" fmla="*/ 829597 w 1671744"/>
              <a:gd name="connsiteY1" fmla="*/ 482674 h 1257474"/>
              <a:gd name="connsiteX2" fmla="*/ 1488602 w 1671744"/>
              <a:gd name="connsiteY2" fmla="*/ 1257474 h 1257474"/>
              <a:gd name="connsiteX3" fmla="*/ 1671744 w 1671744"/>
              <a:gd name="connsiteY3" fmla="*/ 1199337 h 1257474"/>
              <a:gd name="connsiteX4" fmla="*/ 914649 w 1671744"/>
              <a:gd name="connsiteY4" fmla="*/ 18655 h 1257474"/>
              <a:gd name="connsiteX5" fmla="*/ 249 w 1671744"/>
              <a:gd name="connsiteY5" fmla="*/ 475855 h 1257474"/>
              <a:gd name="connsiteX0" fmla="*/ 585 w 1672080"/>
              <a:gd name="connsiteY0" fmla="*/ 112027 h 893646"/>
              <a:gd name="connsiteX1" fmla="*/ 829933 w 1672080"/>
              <a:gd name="connsiteY1" fmla="*/ 118846 h 893646"/>
              <a:gd name="connsiteX2" fmla="*/ 1488938 w 1672080"/>
              <a:gd name="connsiteY2" fmla="*/ 893646 h 893646"/>
              <a:gd name="connsiteX3" fmla="*/ 1672080 w 1672080"/>
              <a:gd name="connsiteY3" fmla="*/ 835509 h 893646"/>
              <a:gd name="connsiteX4" fmla="*/ 961877 w 1672080"/>
              <a:gd name="connsiteY4" fmla="*/ 41688 h 893646"/>
              <a:gd name="connsiteX5" fmla="*/ 585 w 1672080"/>
              <a:gd name="connsiteY5" fmla="*/ 112027 h 893646"/>
              <a:gd name="connsiteX0" fmla="*/ 585 w 1672080"/>
              <a:gd name="connsiteY0" fmla="*/ 112027 h 893646"/>
              <a:gd name="connsiteX1" fmla="*/ 829933 w 1672080"/>
              <a:gd name="connsiteY1" fmla="*/ 118846 h 893646"/>
              <a:gd name="connsiteX2" fmla="*/ 1488938 w 1672080"/>
              <a:gd name="connsiteY2" fmla="*/ 893646 h 893646"/>
              <a:gd name="connsiteX3" fmla="*/ 1672080 w 1672080"/>
              <a:gd name="connsiteY3" fmla="*/ 835509 h 893646"/>
              <a:gd name="connsiteX4" fmla="*/ 961877 w 1672080"/>
              <a:gd name="connsiteY4" fmla="*/ 41688 h 893646"/>
              <a:gd name="connsiteX5" fmla="*/ 585 w 1672080"/>
              <a:gd name="connsiteY5" fmla="*/ 112027 h 893646"/>
              <a:gd name="connsiteX0" fmla="*/ 557 w 1672052"/>
              <a:gd name="connsiteY0" fmla="*/ 112027 h 846753"/>
              <a:gd name="connsiteX1" fmla="*/ 829905 w 1672052"/>
              <a:gd name="connsiteY1" fmla="*/ 118846 h 846753"/>
              <a:gd name="connsiteX2" fmla="*/ 1295479 w 1672052"/>
              <a:gd name="connsiteY2" fmla="*/ 846753 h 846753"/>
              <a:gd name="connsiteX3" fmla="*/ 1672052 w 1672052"/>
              <a:gd name="connsiteY3" fmla="*/ 835509 h 846753"/>
              <a:gd name="connsiteX4" fmla="*/ 961849 w 1672052"/>
              <a:gd name="connsiteY4" fmla="*/ 41688 h 846753"/>
              <a:gd name="connsiteX5" fmla="*/ 557 w 1672052"/>
              <a:gd name="connsiteY5" fmla="*/ 112027 h 846753"/>
              <a:gd name="connsiteX0" fmla="*/ 557 w 1367252"/>
              <a:gd name="connsiteY0" fmla="*/ 110791 h 845517"/>
              <a:gd name="connsiteX1" fmla="*/ 829905 w 1367252"/>
              <a:gd name="connsiteY1" fmla="*/ 117610 h 845517"/>
              <a:gd name="connsiteX2" fmla="*/ 1295479 w 1367252"/>
              <a:gd name="connsiteY2" fmla="*/ 845517 h 845517"/>
              <a:gd name="connsiteX3" fmla="*/ 1367252 w 1367252"/>
              <a:gd name="connsiteY3" fmla="*/ 816689 h 845517"/>
              <a:gd name="connsiteX4" fmla="*/ 961849 w 1367252"/>
              <a:gd name="connsiteY4" fmla="*/ 40452 h 845517"/>
              <a:gd name="connsiteX5" fmla="*/ 557 w 1367252"/>
              <a:gd name="connsiteY5" fmla="*/ 110791 h 845517"/>
              <a:gd name="connsiteX0" fmla="*/ 557 w 1490344"/>
              <a:gd name="connsiteY0" fmla="*/ 109558 h 844284"/>
              <a:gd name="connsiteX1" fmla="*/ 829905 w 1490344"/>
              <a:gd name="connsiteY1" fmla="*/ 116377 h 844284"/>
              <a:gd name="connsiteX2" fmla="*/ 1295479 w 1490344"/>
              <a:gd name="connsiteY2" fmla="*/ 844284 h 844284"/>
              <a:gd name="connsiteX3" fmla="*/ 1490344 w 1490344"/>
              <a:gd name="connsiteY3" fmla="*/ 797871 h 844284"/>
              <a:gd name="connsiteX4" fmla="*/ 961849 w 1490344"/>
              <a:gd name="connsiteY4" fmla="*/ 39219 h 844284"/>
              <a:gd name="connsiteX5" fmla="*/ 557 w 1490344"/>
              <a:gd name="connsiteY5" fmla="*/ 109558 h 844284"/>
              <a:gd name="connsiteX0" fmla="*/ 557 w 1490344"/>
              <a:gd name="connsiteY0" fmla="*/ 109558 h 844284"/>
              <a:gd name="connsiteX1" fmla="*/ 829905 w 1490344"/>
              <a:gd name="connsiteY1" fmla="*/ 116377 h 844284"/>
              <a:gd name="connsiteX2" fmla="*/ 1295479 w 1490344"/>
              <a:gd name="connsiteY2" fmla="*/ 844284 h 844284"/>
              <a:gd name="connsiteX3" fmla="*/ 1490344 w 1490344"/>
              <a:gd name="connsiteY3" fmla="*/ 797871 h 844284"/>
              <a:gd name="connsiteX4" fmla="*/ 961849 w 1490344"/>
              <a:gd name="connsiteY4" fmla="*/ 39219 h 844284"/>
              <a:gd name="connsiteX5" fmla="*/ 557 w 1490344"/>
              <a:gd name="connsiteY5" fmla="*/ 109558 h 844284"/>
              <a:gd name="connsiteX0" fmla="*/ 557 w 1490344"/>
              <a:gd name="connsiteY0" fmla="*/ 109558 h 844284"/>
              <a:gd name="connsiteX1" fmla="*/ 829905 w 1490344"/>
              <a:gd name="connsiteY1" fmla="*/ 116377 h 844284"/>
              <a:gd name="connsiteX2" fmla="*/ 1295479 w 1490344"/>
              <a:gd name="connsiteY2" fmla="*/ 844284 h 844284"/>
              <a:gd name="connsiteX3" fmla="*/ 1490344 w 1490344"/>
              <a:gd name="connsiteY3" fmla="*/ 797871 h 844284"/>
              <a:gd name="connsiteX4" fmla="*/ 961849 w 1490344"/>
              <a:gd name="connsiteY4" fmla="*/ 39219 h 844284"/>
              <a:gd name="connsiteX5" fmla="*/ 557 w 1490344"/>
              <a:gd name="connsiteY5" fmla="*/ 109558 h 844284"/>
              <a:gd name="connsiteX0" fmla="*/ 547 w 1490334"/>
              <a:gd name="connsiteY0" fmla="*/ 109558 h 1020131"/>
              <a:gd name="connsiteX1" fmla="*/ 829895 w 1490334"/>
              <a:gd name="connsiteY1" fmla="*/ 116377 h 1020131"/>
              <a:gd name="connsiteX2" fmla="*/ 1219269 w 1490334"/>
              <a:gd name="connsiteY2" fmla="*/ 1020131 h 1020131"/>
              <a:gd name="connsiteX3" fmla="*/ 1490334 w 1490334"/>
              <a:gd name="connsiteY3" fmla="*/ 797871 h 1020131"/>
              <a:gd name="connsiteX4" fmla="*/ 961839 w 1490334"/>
              <a:gd name="connsiteY4" fmla="*/ 39219 h 1020131"/>
              <a:gd name="connsiteX5" fmla="*/ 547 w 1490334"/>
              <a:gd name="connsiteY5" fmla="*/ 109558 h 1020131"/>
              <a:gd name="connsiteX0" fmla="*/ 547 w 1419996"/>
              <a:gd name="connsiteY0" fmla="*/ 123667 h 1034240"/>
              <a:gd name="connsiteX1" fmla="*/ 829895 w 1419996"/>
              <a:gd name="connsiteY1" fmla="*/ 130486 h 1034240"/>
              <a:gd name="connsiteX2" fmla="*/ 1219269 w 1419996"/>
              <a:gd name="connsiteY2" fmla="*/ 1034240 h 1034240"/>
              <a:gd name="connsiteX3" fmla="*/ 1419996 w 1419996"/>
              <a:gd name="connsiteY3" fmla="*/ 1011272 h 1034240"/>
              <a:gd name="connsiteX4" fmla="*/ 961839 w 1419996"/>
              <a:gd name="connsiteY4" fmla="*/ 53328 h 1034240"/>
              <a:gd name="connsiteX5" fmla="*/ 547 w 1419996"/>
              <a:gd name="connsiteY5" fmla="*/ 123667 h 1034240"/>
              <a:gd name="connsiteX0" fmla="*/ 547 w 1419996"/>
              <a:gd name="connsiteY0" fmla="*/ 123667 h 1092856"/>
              <a:gd name="connsiteX1" fmla="*/ 829895 w 1419996"/>
              <a:gd name="connsiteY1" fmla="*/ 130486 h 1092856"/>
              <a:gd name="connsiteX2" fmla="*/ 1225130 w 1419996"/>
              <a:gd name="connsiteY2" fmla="*/ 1092856 h 1092856"/>
              <a:gd name="connsiteX3" fmla="*/ 1419996 w 1419996"/>
              <a:gd name="connsiteY3" fmla="*/ 1011272 h 1092856"/>
              <a:gd name="connsiteX4" fmla="*/ 961839 w 1419996"/>
              <a:gd name="connsiteY4" fmla="*/ 53328 h 1092856"/>
              <a:gd name="connsiteX5" fmla="*/ 547 w 1419996"/>
              <a:gd name="connsiteY5" fmla="*/ 123667 h 1092856"/>
              <a:gd name="connsiteX0" fmla="*/ 101 w 1419550"/>
              <a:gd name="connsiteY0" fmla="*/ 103861 h 1073050"/>
              <a:gd name="connsiteX1" fmla="*/ 829449 w 1419550"/>
              <a:gd name="connsiteY1" fmla="*/ 110680 h 1073050"/>
              <a:gd name="connsiteX2" fmla="*/ 1224684 w 1419550"/>
              <a:gd name="connsiteY2" fmla="*/ 1073050 h 1073050"/>
              <a:gd name="connsiteX3" fmla="*/ 1419550 w 1419550"/>
              <a:gd name="connsiteY3" fmla="*/ 991466 h 1073050"/>
              <a:gd name="connsiteX4" fmla="*/ 885193 w 1419550"/>
              <a:gd name="connsiteY4" fmla="*/ 56969 h 1073050"/>
              <a:gd name="connsiteX5" fmla="*/ 101 w 1419550"/>
              <a:gd name="connsiteY5" fmla="*/ 103861 h 1073050"/>
              <a:gd name="connsiteX0" fmla="*/ 101 w 1724350"/>
              <a:gd name="connsiteY0" fmla="*/ 104713 h 1073902"/>
              <a:gd name="connsiteX1" fmla="*/ 829449 w 1724350"/>
              <a:gd name="connsiteY1" fmla="*/ 111532 h 1073902"/>
              <a:gd name="connsiteX2" fmla="*/ 1224684 w 1724350"/>
              <a:gd name="connsiteY2" fmla="*/ 1073902 h 1073902"/>
              <a:gd name="connsiteX3" fmla="*/ 1724350 w 1724350"/>
              <a:gd name="connsiteY3" fmla="*/ 1004041 h 1073902"/>
              <a:gd name="connsiteX4" fmla="*/ 885193 w 1724350"/>
              <a:gd name="connsiteY4" fmla="*/ 57821 h 1073902"/>
              <a:gd name="connsiteX5" fmla="*/ 101 w 1724350"/>
              <a:gd name="connsiteY5" fmla="*/ 104713 h 1073902"/>
              <a:gd name="connsiteX0" fmla="*/ 110 w 1724359"/>
              <a:gd name="connsiteY0" fmla="*/ 104713 h 1056318"/>
              <a:gd name="connsiteX1" fmla="*/ 829458 w 1724359"/>
              <a:gd name="connsiteY1" fmla="*/ 111532 h 1056318"/>
              <a:gd name="connsiteX2" fmla="*/ 1570524 w 1724359"/>
              <a:gd name="connsiteY2" fmla="*/ 1056318 h 1056318"/>
              <a:gd name="connsiteX3" fmla="*/ 1724359 w 1724359"/>
              <a:gd name="connsiteY3" fmla="*/ 1004041 h 1056318"/>
              <a:gd name="connsiteX4" fmla="*/ 885202 w 1724359"/>
              <a:gd name="connsiteY4" fmla="*/ 57821 h 1056318"/>
              <a:gd name="connsiteX5" fmla="*/ 110 w 1724359"/>
              <a:gd name="connsiteY5" fmla="*/ 104713 h 1056318"/>
              <a:gd name="connsiteX0" fmla="*/ 110 w 1695051"/>
              <a:gd name="connsiteY0" fmla="*/ 107273 h 1058878"/>
              <a:gd name="connsiteX1" fmla="*/ 829458 w 1695051"/>
              <a:gd name="connsiteY1" fmla="*/ 114092 h 1058878"/>
              <a:gd name="connsiteX2" fmla="*/ 1570524 w 1695051"/>
              <a:gd name="connsiteY2" fmla="*/ 1058878 h 1058878"/>
              <a:gd name="connsiteX3" fmla="*/ 1695051 w 1695051"/>
              <a:gd name="connsiteY3" fmla="*/ 1041770 h 1058878"/>
              <a:gd name="connsiteX4" fmla="*/ 885202 w 1695051"/>
              <a:gd name="connsiteY4" fmla="*/ 60381 h 1058878"/>
              <a:gd name="connsiteX5" fmla="*/ 110 w 1695051"/>
              <a:gd name="connsiteY5" fmla="*/ 107273 h 1058878"/>
              <a:gd name="connsiteX0" fmla="*/ 110 w 1695051"/>
              <a:gd name="connsiteY0" fmla="*/ 106847 h 1058452"/>
              <a:gd name="connsiteX1" fmla="*/ 829458 w 1695051"/>
              <a:gd name="connsiteY1" fmla="*/ 113666 h 1058452"/>
              <a:gd name="connsiteX2" fmla="*/ 1570524 w 1695051"/>
              <a:gd name="connsiteY2" fmla="*/ 1058452 h 1058452"/>
              <a:gd name="connsiteX3" fmla="*/ 1695051 w 1695051"/>
              <a:gd name="connsiteY3" fmla="*/ 1035482 h 1058452"/>
              <a:gd name="connsiteX4" fmla="*/ 885202 w 1695051"/>
              <a:gd name="connsiteY4" fmla="*/ 59955 h 1058452"/>
              <a:gd name="connsiteX5" fmla="*/ 110 w 1695051"/>
              <a:gd name="connsiteY5" fmla="*/ 106847 h 1058452"/>
              <a:gd name="connsiteX0" fmla="*/ 110 w 1695051"/>
              <a:gd name="connsiteY0" fmla="*/ 106847 h 1058452"/>
              <a:gd name="connsiteX1" fmla="*/ 829458 w 1695051"/>
              <a:gd name="connsiteY1" fmla="*/ 113666 h 1058452"/>
              <a:gd name="connsiteX2" fmla="*/ 1570524 w 1695051"/>
              <a:gd name="connsiteY2" fmla="*/ 1058452 h 1058452"/>
              <a:gd name="connsiteX3" fmla="*/ 1695051 w 1695051"/>
              <a:gd name="connsiteY3" fmla="*/ 1035482 h 1058452"/>
              <a:gd name="connsiteX4" fmla="*/ 885202 w 1695051"/>
              <a:gd name="connsiteY4" fmla="*/ 59955 h 1058452"/>
              <a:gd name="connsiteX5" fmla="*/ 110 w 1695051"/>
              <a:gd name="connsiteY5" fmla="*/ 106847 h 1058452"/>
              <a:gd name="connsiteX0" fmla="*/ 620 w 1695561"/>
              <a:gd name="connsiteY0" fmla="*/ 108407 h 1060012"/>
              <a:gd name="connsiteX1" fmla="*/ 759629 w 1695561"/>
              <a:gd name="connsiteY1" fmla="*/ 167980 h 1060012"/>
              <a:gd name="connsiteX2" fmla="*/ 1571034 w 1695561"/>
              <a:gd name="connsiteY2" fmla="*/ 1060012 h 1060012"/>
              <a:gd name="connsiteX3" fmla="*/ 1695561 w 1695561"/>
              <a:gd name="connsiteY3" fmla="*/ 1037042 h 1060012"/>
              <a:gd name="connsiteX4" fmla="*/ 885712 w 1695561"/>
              <a:gd name="connsiteY4" fmla="*/ 61515 h 1060012"/>
              <a:gd name="connsiteX5" fmla="*/ 620 w 1695561"/>
              <a:gd name="connsiteY5" fmla="*/ 108407 h 1060012"/>
              <a:gd name="connsiteX0" fmla="*/ 566 w 1695507"/>
              <a:gd name="connsiteY0" fmla="*/ 62191 h 1013796"/>
              <a:gd name="connsiteX1" fmla="*/ 759575 w 1695507"/>
              <a:gd name="connsiteY1" fmla="*/ 121764 h 1013796"/>
              <a:gd name="connsiteX2" fmla="*/ 1570980 w 1695507"/>
              <a:gd name="connsiteY2" fmla="*/ 1013796 h 1013796"/>
              <a:gd name="connsiteX3" fmla="*/ 1695507 w 1695507"/>
              <a:gd name="connsiteY3" fmla="*/ 990826 h 1013796"/>
              <a:gd name="connsiteX4" fmla="*/ 879796 w 1695507"/>
              <a:gd name="connsiteY4" fmla="*/ 73915 h 1013796"/>
              <a:gd name="connsiteX5" fmla="*/ 566 w 1695507"/>
              <a:gd name="connsiteY5" fmla="*/ 62191 h 1013796"/>
              <a:gd name="connsiteX0" fmla="*/ 676 w 1695617"/>
              <a:gd name="connsiteY0" fmla="*/ 33350 h 984955"/>
              <a:gd name="connsiteX1" fmla="*/ 759685 w 1695617"/>
              <a:gd name="connsiteY1" fmla="*/ 92923 h 984955"/>
              <a:gd name="connsiteX2" fmla="*/ 1571090 w 1695617"/>
              <a:gd name="connsiteY2" fmla="*/ 984955 h 984955"/>
              <a:gd name="connsiteX3" fmla="*/ 1695617 w 1695617"/>
              <a:gd name="connsiteY3" fmla="*/ 961985 h 984955"/>
              <a:gd name="connsiteX4" fmla="*/ 891629 w 1695617"/>
              <a:gd name="connsiteY4" fmla="*/ 86105 h 984955"/>
              <a:gd name="connsiteX5" fmla="*/ 676 w 1695617"/>
              <a:gd name="connsiteY5" fmla="*/ 33350 h 984955"/>
              <a:gd name="connsiteX0" fmla="*/ 676 w 1695617"/>
              <a:gd name="connsiteY0" fmla="*/ 30910 h 982515"/>
              <a:gd name="connsiteX1" fmla="*/ 759685 w 1695617"/>
              <a:gd name="connsiteY1" fmla="*/ 90483 h 982515"/>
              <a:gd name="connsiteX2" fmla="*/ 1571090 w 1695617"/>
              <a:gd name="connsiteY2" fmla="*/ 982515 h 982515"/>
              <a:gd name="connsiteX3" fmla="*/ 1695617 w 1695617"/>
              <a:gd name="connsiteY3" fmla="*/ 959545 h 982515"/>
              <a:gd name="connsiteX4" fmla="*/ 891629 w 1695617"/>
              <a:gd name="connsiteY4" fmla="*/ 83665 h 982515"/>
              <a:gd name="connsiteX5" fmla="*/ 676 w 1695617"/>
              <a:gd name="connsiteY5" fmla="*/ 30910 h 982515"/>
              <a:gd name="connsiteX0" fmla="*/ 40 w 1694981"/>
              <a:gd name="connsiteY0" fmla="*/ 34467 h 986072"/>
              <a:gd name="connsiteX1" fmla="*/ 923172 w 1694981"/>
              <a:gd name="connsiteY1" fmla="*/ 158517 h 986072"/>
              <a:gd name="connsiteX2" fmla="*/ 1570454 w 1694981"/>
              <a:gd name="connsiteY2" fmla="*/ 986072 h 986072"/>
              <a:gd name="connsiteX3" fmla="*/ 1694981 w 1694981"/>
              <a:gd name="connsiteY3" fmla="*/ 963102 h 986072"/>
              <a:gd name="connsiteX4" fmla="*/ 890993 w 1694981"/>
              <a:gd name="connsiteY4" fmla="*/ 87222 h 986072"/>
              <a:gd name="connsiteX5" fmla="*/ 40 w 1694981"/>
              <a:gd name="connsiteY5" fmla="*/ 34467 h 986072"/>
              <a:gd name="connsiteX0" fmla="*/ 40 w 1694981"/>
              <a:gd name="connsiteY0" fmla="*/ 34467 h 986072"/>
              <a:gd name="connsiteX1" fmla="*/ 923172 w 1694981"/>
              <a:gd name="connsiteY1" fmla="*/ 158517 h 986072"/>
              <a:gd name="connsiteX2" fmla="*/ 1570454 w 1694981"/>
              <a:gd name="connsiteY2" fmla="*/ 986072 h 986072"/>
              <a:gd name="connsiteX3" fmla="*/ 1694981 w 1694981"/>
              <a:gd name="connsiteY3" fmla="*/ 963102 h 986072"/>
              <a:gd name="connsiteX4" fmla="*/ 890993 w 1694981"/>
              <a:gd name="connsiteY4" fmla="*/ 87222 h 986072"/>
              <a:gd name="connsiteX5" fmla="*/ 40 w 1694981"/>
              <a:gd name="connsiteY5" fmla="*/ 34467 h 986072"/>
              <a:gd name="connsiteX0" fmla="*/ 40 w 1694981"/>
              <a:gd name="connsiteY0" fmla="*/ 10882 h 962487"/>
              <a:gd name="connsiteX1" fmla="*/ 923172 w 1694981"/>
              <a:gd name="connsiteY1" fmla="*/ 134932 h 962487"/>
              <a:gd name="connsiteX2" fmla="*/ 1570454 w 1694981"/>
              <a:gd name="connsiteY2" fmla="*/ 962487 h 962487"/>
              <a:gd name="connsiteX3" fmla="*/ 1694981 w 1694981"/>
              <a:gd name="connsiteY3" fmla="*/ 939517 h 962487"/>
              <a:gd name="connsiteX4" fmla="*/ 890993 w 1694981"/>
              <a:gd name="connsiteY4" fmla="*/ 63637 h 962487"/>
              <a:gd name="connsiteX5" fmla="*/ 40 w 1694981"/>
              <a:gd name="connsiteY5" fmla="*/ 10882 h 962487"/>
              <a:gd name="connsiteX0" fmla="*/ 31 w 1765310"/>
              <a:gd name="connsiteY0" fmla="*/ 131337 h 942265"/>
              <a:gd name="connsiteX1" fmla="*/ 993501 w 1765310"/>
              <a:gd name="connsiteY1" fmla="*/ 114710 h 942265"/>
              <a:gd name="connsiteX2" fmla="*/ 1640783 w 1765310"/>
              <a:gd name="connsiteY2" fmla="*/ 942265 h 942265"/>
              <a:gd name="connsiteX3" fmla="*/ 1765310 w 1765310"/>
              <a:gd name="connsiteY3" fmla="*/ 919295 h 942265"/>
              <a:gd name="connsiteX4" fmla="*/ 961322 w 1765310"/>
              <a:gd name="connsiteY4" fmla="*/ 43415 h 942265"/>
              <a:gd name="connsiteX5" fmla="*/ 31 w 1765310"/>
              <a:gd name="connsiteY5" fmla="*/ 131337 h 942265"/>
              <a:gd name="connsiteX0" fmla="*/ 70 w 1765349"/>
              <a:gd name="connsiteY0" fmla="*/ 178482 h 989410"/>
              <a:gd name="connsiteX1" fmla="*/ 993540 w 1765349"/>
              <a:gd name="connsiteY1" fmla="*/ 161855 h 989410"/>
              <a:gd name="connsiteX2" fmla="*/ 1640822 w 1765349"/>
              <a:gd name="connsiteY2" fmla="*/ 989410 h 989410"/>
              <a:gd name="connsiteX3" fmla="*/ 1765349 w 1765349"/>
              <a:gd name="connsiteY3" fmla="*/ 966440 h 989410"/>
              <a:gd name="connsiteX4" fmla="*/ 1043422 w 1765349"/>
              <a:gd name="connsiteY4" fmla="*/ 37806 h 989410"/>
              <a:gd name="connsiteX5" fmla="*/ 70 w 1765349"/>
              <a:gd name="connsiteY5" fmla="*/ 178482 h 989410"/>
              <a:gd name="connsiteX0" fmla="*/ 41 w 1765320"/>
              <a:gd name="connsiteY0" fmla="*/ 177150 h 988078"/>
              <a:gd name="connsiteX1" fmla="*/ 1005234 w 1765320"/>
              <a:gd name="connsiteY1" fmla="*/ 78461 h 988078"/>
              <a:gd name="connsiteX2" fmla="*/ 1640793 w 1765320"/>
              <a:gd name="connsiteY2" fmla="*/ 988078 h 988078"/>
              <a:gd name="connsiteX3" fmla="*/ 1765320 w 1765320"/>
              <a:gd name="connsiteY3" fmla="*/ 965108 h 988078"/>
              <a:gd name="connsiteX4" fmla="*/ 1043393 w 1765320"/>
              <a:gd name="connsiteY4" fmla="*/ 36474 h 988078"/>
              <a:gd name="connsiteX5" fmla="*/ 41 w 1765320"/>
              <a:gd name="connsiteY5" fmla="*/ 177150 h 988078"/>
              <a:gd name="connsiteX0" fmla="*/ 43 w 1724291"/>
              <a:gd name="connsiteY0" fmla="*/ 94581 h 1011017"/>
              <a:gd name="connsiteX1" fmla="*/ 964205 w 1724291"/>
              <a:gd name="connsiteY1" fmla="*/ 101400 h 1011017"/>
              <a:gd name="connsiteX2" fmla="*/ 1599764 w 1724291"/>
              <a:gd name="connsiteY2" fmla="*/ 1011017 h 1011017"/>
              <a:gd name="connsiteX3" fmla="*/ 1724291 w 1724291"/>
              <a:gd name="connsiteY3" fmla="*/ 988047 h 1011017"/>
              <a:gd name="connsiteX4" fmla="*/ 1002364 w 1724291"/>
              <a:gd name="connsiteY4" fmla="*/ 59413 h 1011017"/>
              <a:gd name="connsiteX5" fmla="*/ 43 w 1724291"/>
              <a:gd name="connsiteY5" fmla="*/ 94581 h 1011017"/>
              <a:gd name="connsiteX0" fmla="*/ 327 w 1724575"/>
              <a:gd name="connsiteY0" fmla="*/ 102256 h 1018692"/>
              <a:gd name="connsiteX1" fmla="*/ 1111027 w 1724575"/>
              <a:gd name="connsiteY1" fmla="*/ 337675 h 1018692"/>
              <a:gd name="connsiteX2" fmla="*/ 1600048 w 1724575"/>
              <a:gd name="connsiteY2" fmla="*/ 1018692 h 1018692"/>
              <a:gd name="connsiteX3" fmla="*/ 1724575 w 1724575"/>
              <a:gd name="connsiteY3" fmla="*/ 995722 h 1018692"/>
              <a:gd name="connsiteX4" fmla="*/ 1002648 w 1724575"/>
              <a:gd name="connsiteY4" fmla="*/ 67088 h 1018692"/>
              <a:gd name="connsiteX5" fmla="*/ 327 w 1724575"/>
              <a:gd name="connsiteY5" fmla="*/ 102256 h 1018692"/>
              <a:gd name="connsiteX0" fmla="*/ 5625 w 1729873"/>
              <a:gd name="connsiteY0" fmla="*/ 102256 h 1018692"/>
              <a:gd name="connsiteX1" fmla="*/ 624555 w 1729873"/>
              <a:gd name="connsiteY1" fmla="*/ 196760 h 1018692"/>
              <a:gd name="connsiteX2" fmla="*/ 1116325 w 1729873"/>
              <a:gd name="connsiteY2" fmla="*/ 337675 h 1018692"/>
              <a:gd name="connsiteX3" fmla="*/ 1605346 w 1729873"/>
              <a:gd name="connsiteY3" fmla="*/ 1018692 h 1018692"/>
              <a:gd name="connsiteX4" fmla="*/ 1729873 w 1729873"/>
              <a:gd name="connsiteY4" fmla="*/ 995722 h 1018692"/>
              <a:gd name="connsiteX5" fmla="*/ 1007946 w 1729873"/>
              <a:gd name="connsiteY5" fmla="*/ 67088 h 1018692"/>
              <a:gd name="connsiteX6" fmla="*/ 5625 w 1729873"/>
              <a:gd name="connsiteY6" fmla="*/ 102256 h 1018692"/>
              <a:gd name="connsiteX0" fmla="*/ 8965 w 1733213"/>
              <a:gd name="connsiteY0" fmla="*/ 93690 h 1010126"/>
              <a:gd name="connsiteX1" fmla="*/ 551695 w 1733213"/>
              <a:gd name="connsiteY1" fmla="*/ 70963 h 1010126"/>
              <a:gd name="connsiteX2" fmla="*/ 1119665 w 1733213"/>
              <a:gd name="connsiteY2" fmla="*/ 329109 h 1010126"/>
              <a:gd name="connsiteX3" fmla="*/ 1608686 w 1733213"/>
              <a:gd name="connsiteY3" fmla="*/ 1010126 h 1010126"/>
              <a:gd name="connsiteX4" fmla="*/ 1733213 w 1733213"/>
              <a:gd name="connsiteY4" fmla="*/ 987156 h 1010126"/>
              <a:gd name="connsiteX5" fmla="*/ 1011286 w 1733213"/>
              <a:gd name="connsiteY5" fmla="*/ 58522 h 1010126"/>
              <a:gd name="connsiteX6" fmla="*/ 8965 w 1733213"/>
              <a:gd name="connsiteY6" fmla="*/ 93690 h 1010126"/>
              <a:gd name="connsiteX0" fmla="*/ 17233 w 1741481"/>
              <a:gd name="connsiteY0" fmla="*/ 40977 h 957413"/>
              <a:gd name="connsiteX1" fmla="*/ 559963 w 1741481"/>
              <a:gd name="connsiteY1" fmla="*/ 18250 h 957413"/>
              <a:gd name="connsiteX2" fmla="*/ 1127933 w 1741481"/>
              <a:gd name="connsiteY2" fmla="*/ 276396 h 957413"/>
              <a:gd name="connsiteX3" fmla="*/ 1616954 w 1741481"/>
              <a:gd name="connsiteY3" fmla="*/ 957413 h 957413"/>
              <a:gd name="connsiteX4" fmla="*/ 1741481 w 1741481"/>
              <a:gd name="connsiteY4" fmla="*/ 934443 h 957413"/>
              <a:gd name="connsiteX5" fmla="*/ 1236431 w 1741481"/>
              <a:gd name="connsiteY5" fmla="*/ 199240 h 957413"/>
              <a:gd name="connsiteX6" fmla="*/ 17233 w 1741481"/>
              <a:gd name="connsiteY6" fmla="*/ 40977 h 957413"/>
              <a:gd name="connsiteX0" fmla="*/ 137 w 1724385"/>
              <a:gd name="connsiteY0" fmla="*/ 159129 h 1075565"/>
              <a:gd name="connsiteX1" fmla="*/ 542867 w 1724385"/>
              <a:gd name="connsiteY1" fmla="*/ 136402 h 1075565"/>
              <a:gd name="connsiteX2" fmla="*/ 1110837 w 1724385"/>
              <a:gd name="connsiteY2" fmla="*/ 394548 h 1075565"/>
              <a:gd name="connsiteX3" fmla="*/ 1599858 w 1724385"/>
              <a:gd name="connsiteY3" fmla="*/ 1075565 h 1075565"/>
              <a:gd name="connsiteX4" fmla="*/ 1724385 w 1724385"/>
              <a:gd name="connsiteY4" fmla="*/ 1052595 h 1075565"/>
              <a:gd name="connsiteX5" fmla="*/ 592150 w 1724385"/>
              <a:gd name="connsiteY5" fmla="*/ 47761 h 1075565"/>
              <a:gd name="connsiteX6" fmla="*/ 137 w 1724385"/>
              <a:gd name="connsiteY6" fmla="*/ 159129 h 1075565"/>
              <a:gd name="connsiteX0" fmla="*/ 137 w 1724385"/>
              <a:gd name="connsiteY0" fmla="*/ 159129 h 1075565"/>
              <a:gd name="connsiteX1" fmla="*/ 542867 w 1724385"/>
              <a:gd name="connsiteY1" fmla="*/ 136402 h 1075565"/>
              <a:gd name="connsiteX2" fmla="*/ 1110837 w 1724385"/>
              <a:gd name="connsiteY2" fmla="*/ 394548 h 1075565"/>
              <a:gd name="connsiteX3" fmla="*/ 1599858 w 1724385"/>
              <a:gd name="connsiteY3" fmla="*/ 1075565 h 1075565"/>
              <a:gd name="connsiteX4" fmla="*/ 1724385 w 1724385"/>
              <a:gd name="connsiteY4" fmla="*/ 1052595 h 1075565"/>
              <a:gd name="connsiteX5" fmla="*/ 718713 w 1724385"/>
              <a:gd name="connsiteY5" fmla="*/ 124679 h 1075565"/>
              <a:gd name="connsiteX6" fmla="*/ 592150 w 1724385"/>
              <a:gd name="connsiteY6" fmla="*/ 47761 h 1075565"/>
              <a:gd name="connsiteX7" fmla="*/ 137 w 1724385"/>
              <a:gd name="connsiteY7" fmla="*/ 159129 h 1075565"/>
              <a:gd name="connsiteX0" fmla="*/ 137 w 1724385"/>
              <a:gd name="connsiteY0" fmla="*/ 117614 h 1034050"/>
              <a:gd name="connsiteX1" fmla="*/ 542867 w 1724385"/>
              <a:gd name="connsiteY1" fmla="*/ 94887 h 1034050"/>
              <a:gd name="connsiteX2" fmla="*/ 1110837 w 1724385"/>
              <a:gd name="connsiteY2" fmla="*/ 353033 h 1034050"/>
              <a:gd name="connsiteX3" fmla="*/ 1599858 w 1724385"/>
              <a:gd name="connsiteY3" fmla="*/ 1034050 h 1034050"/>
              <a:gd name="connsiteX4" fmla="*/ 1724385 w 1724385"/>
              <a:gd name="connsiteY4" fmla="*/ 1011080 h 1034050"/>
              <a:gd name="connsiteX5" fmla="*/ 1281421 w 1724385"/>
              <a:gd name="connsiteY5" fmla="*/ 335210 h 1034050"/>
              <a:gd name="connsiteX6" fmla="*/ 592150 w 1724385"/>
              <a:gd name="connsiteY6" fmla="*/ 6246 h 1034050"/>
              <a:gd name="connsiteX7" fmla="*/ 137 w 1724385"/>
              <a:gd name="connsiteY7" fmla="*/ 117614 h 1034050"/>
              <a:gd name="connsiteX0" fmla="*/ 137 w 1724385"/>
              <a:gd name="connsiteY0" fmla="*/ 116303 h 1032739"/>
              <a:gd name="connsiteX1" fmla="*/ 542867 w 1724385"/>
              <a:gd name="connsiteY1" fmla="*/ 93576 h 1032739"/>
              <a:gd name="connsiteX2" fmla="*/ 1110837 w 1724385"/>
              <a:gd name="connsiteY2" fmla="*/ 351722 h 1032739"/>
              <a:gd name="connsiteX3" fmla="*/ 1599858 w 1724385"/>
              <a:gd name="connsiteY3" fmla="*/ 1032739 h 1032739"/>
              <a:gd name="connsiteX4" fmla="*/ 1724385 w 1724385"/>
              <a:gd name="connsiteY4" fmla="*/ 1009769 h 1032739"/>
              <a:gd name="connsiteX5" fmla="*/ 1246252 w 1724385"/>
              <a:gd name="connsiteY5" fmla="*/ 304592 h 1032739"/>
              <a:gd name="connsiteX6" fmla="*/ 592150 w 1724385"/>
              <a:gd name="connsiteY6" fmla="*/ 4935 h 1032739"/>
              <a:gd name="connsiteX7" fmla="*/ 137 w 1724385"/>
              <a:gd name="connsiteY7" fmla="*/ 116303 h 1032739"/>
              <a:gd name="connsiteX0" fmla="*/ 290 w 1724538"/>
              <a:gd name="connsiteY0" fmla="*/ 43765 h 960201"/>
              <a:gd name="connsiteX1" fmla="*/ 543020 w 1724538"/>
              <a:gd name="connsiteY1" fmla="*/ 21038 h 960201"/>
              <a:gd name="connsiteX2" fmla="*/ 1110990 w 1724538"/>
              <a:gd name="connsiteY2" fmla="*/ 279184 h 960201"/>
              <a:gd name="connsiteX3" fmla="*/ 1600011 w 1724538"/>
              <a:gd name="connsiteY3" fmla="*/ 960201 h 960201"/>
              <a:gd name="connsiteX4" fmla="*/ 1724538 w 1724538"/>
              <a:gd name="connsiteY4" fmla="*/ 937231 h 960201"/>
              <a:gd name="connsiteX5" fmla="*/ 1246405 w 1724538"/>
              <a:gd name="connsiteY5" fmla="*/ 232054 h 960201"/>
              <a:gd name="connsiteX6" fmla="*/ 615749 w 1724538"/>
              <a:gd name="connsiteY6" fmla="*/ 8597 h 960201"/>
              <a:gd name="connsiteX7" fmla="*/ 290 w 1724538"/>
              <a:gd name="connsiteY7" fmla="*/ 43765 h 960201"/>
              <a:gd name="connsiteX0" fmla="*/ 290 w 1724538"/>
              <a:gd name="connsiteY0" fmla="*/ 82338 h 998774"/>
              <a:gd name="connsiteX1" fmla="*/ 543020 w 1724538"/>
              <a:gd name="connsiteY1" fmla="*/ 59611 h 998774"/>
              <a:gd name="connsiteX2" fmla="*/ 1110990 w 1724538"/>
              <a:gd name="connsiteY2" fmla="*/ 317757 h 998774"/>
              <a:gd name="connsiteX3" fmla="*/ 1600011 w 1724538"/>
              <a:gd name="connsiteY3" fmla="*/ 998774 h 998774"/>
              <a:gd name="connsiteX4" fmla="*/ 1724538 w 1724538"/>
              <a:gd name="connsiteY4" fmla="*/ 975804 h 998774"/>
              <a:gd name="connsiteX5" fmla="*/ 1246405 w 1724538"/>
              <a:gd name="connsiteY5" fmla="*/ 270627 h 998774"/>
              <a:gd name="connsiteX6" fmla="*/ 615749 w 1724538"/>
              <a:gd name="connsiteY6" fmla="*/ 6140 h 998774"/>
              <a:gd name="connsiteX7" fmla="*/ 290 w 1724538"/>
              <a:gd name="connsiteY7" fmla="*/ 82338 h 998774"/>
              <a:gd name="connsiteX0" fmla="*/ 290 w 1724538"/>
              <a:gd name="connsiteY0" fmla="*/ 82338 h 998774"/>
              <a:gd name="connsiteX1" fmla="*/ 543020 w 1724538"/>
              <a:gd name="connsiteY1" fmla="*/ 59611 h 998774"/>
              <a:gd name="connsiteX2" fmla="*/ 1122714 w 1724538"/>
              <a:gd name="connsiteY2" fmla="*/ 323619 h 998774"/>
              <a:gd name="connsiteX3" fmla="*/ 1600011 w 1724538"/>
              <a:gd name="connsiteY3" fmla="*/ 998774 h 998774"/>
              <a:gd name="connsiteX4" fmla="*/ 1724538 w 1724538"/>
              <a:gd name="connsiteY4" fmla="*/ 975804 h 998774"/>
              <a:gd name="connsiteX5" fmla="*/ 1246405 w 1724538"/>
              <a:gd name="connsiteY5" fmla="*/ 270627 h 998774"/>
              <a:gd name="connsiteX6" fmla="*/ 615749 w 1724538"/>
              <a:gd name="connsiteY6" fmla="*/ 6140 h 998774"/>
              <a:gd name="connsiteX7" fmla="*/ 290 w 1724538"/>
              <a:gd name="connsiteY7" fmla="*/ 82338 h 998774"/>
              <a:gd name="connsiteX0" fmla="*/ 290 w 1724538"/>
              <a:gd name="connsiteY0" fmla="*/ 82338 h 998774"/>
              <a:gd name="connsiteX1" fmla="*/ 543020 w 1724538"/>
              <a:gd name="connsiteY1" fmla="*/ 59611 h 998774"/>
              <a:gd name="connsiteX2" fmla="*/ 1122714 w 1724538"/>
              <a:gd name="connsiteY2" fmla="*/ 323619 h 998774"/>
              <a:gd name="connsiteX3" fmla="*/ 1600011 w 1724538"/>
              <a:gd name="connsiteY3" fmla="*/ 998774 h 998774"/>
              <a:gd name="connsiteX4" fmla="*/ 1724538 w 1724538"/>
              <a:gd name="connsiteY4" fmla="*/ 975804 h 998774"/>
              <a:gd name="connsiteX5" fmla="*/ 1205374 w 1724538"/>
              <a:gd name="connsiteY5" fmla="*/ 270627 h 998774"/>
              <a:gd name="connsiteX6" fmla="*/ 615749 w 1724538"/>
              <a:gd name="connsiteY6" fmla="*/ 6140 h 998774"/>
              <a:gd name="connsiteX7" fmla="*/ 290 w 1724538"/>
              <a:gd name="connsiteY7" fmla="*/ 82338 h 998774"/>
              <a:gd name="connsiteX0" fmla="*/ 290 w 1724538"/>
              <a:gd name="connsiteY0" fmla="*/ 82338 h 998774"/>
              <a:gd name="connsiteX1" fmla="*/ 543020 w 1724538"/>
              <a:gd name="connsiteY1" fmla="*/ 59611 h 998774"/>
              <a:gd name="connsiteX2" fmla="*/ 1122714 w 1724538"/>
              <a:gd name="connsiteY2" fmla="*/ 323619 h 998774"/>
              <a:gd name="connsiteX3" fmla="*/ 1600011 w 1724538"/>
              <a:gd name="connsiteY3" fmla="*/ 998774 h 998774"/>
              <a:gd name="connsiteX4" fmla="*/ 1724538 w 1724538"/>
              <a:gd name="connsiteY4" fmla="*/ 975804 h 998774"/>
              <a:gd name="connsiteX5" fmla="*/ 1205374 w 1724538"/>
              <a:gd name="connsiteY5" fmla="*/ 270627 h 998774"/>
              <a:gd name="connsiteX6" fmla="*/ 615749 w 1724538"/>
              <a:gd name="connsiteY6" fmla="*/ 6140 h 998774"/>
              <a:gd name="connsiteX7" fmla="*/ 290 w 1724538"/>
              <a:gd name="connsiteY7" fmla="*/ 82338 h 998774"/>
              <a:gd name="connsiteX0" fmla="*/ 290 w 1724538"/>
              <a:gd name="connsiteY0" fmla="*/ 81178 h 997614"/>
              <a:gd name="connsiteX1" fmla="*/ 543020 w 1724538"/>
              <a:gd name="connsiteY1" fmla="*/ 58451 h 997614"/>
              <a:gd name="connsiteX2" fmla="*/ 1122714 w 1724538"/>
              <a:gd name="connsiteY2" fmla="*/ 322459 h 997614"/>
              <a:gd name="connsiteX3" fmla="*/ 1600011 w 1724538"/>
              <a:gd name="connsiteY3" fmla="*/ 997614 h 997614"/>
              <a:gd name="connsiteX4" fmla="*/ 1724538 w 1724538"/>
              <a:gd name="connsiteY4" fmla="*/ 974644 h 997614"/>
              <a:gd name="connsiteX5" fmla="*/ 1140897 w 1724538"/>
              <a:gd name="connsiteY5" fmla="*/ 246021 h 997614"/>
              <a:gd name="connsiteX6" fmla="*/ 615749 w 1724538"/>
              <a:gd name="connsiteY6" fmla="*/ 4980 h 997614"/>
              <a:gd name="connsiteX7" fmla="*/ 290 w 1724538"/>
              <a:gd name="connsiteY7" fmla="*/ 81178 h 997614"/>
              <a:gd name="connsiteX0" fmla="*/ 290 w 1736262"/>
              <a:gd name="connsiteY0" fmla="*/ 81178 h 997614"/>
              <a:gd name="connsiteX1" fmla="*/ 543020 w 1736262"/>
              <a:gd name="connsiteY1" fmla="*/ 58451 h 997614"/>
              <a:gd name="connsiteX2" fmla="*/ 1122714 w 1736262"/>
              <a:gd name="connsiteY2" fmla="*/ 322459 h 997614"/>
              <a:gd name="connsiteX3" fmla="*/ 1600011 w 1736262"/>
              <a:gd name="connsiteY3" fmla="*/ 997614 h 997614"/>
              <a:gd name="connsiteX4" fmla="*/ 1736262 w 1736262"/>
              <a:gd name="connsiteY4" fmla="*/ 957059 h 997614"/>
              <a:gd name="connsiteX5" fmla="*/ 1140897 w 1736262"/>
              <a:gd name="connsiteY5" fmla="*/ 246021 h 997614"/>
              <a:gd name="connsiteX6" fmla="*/ 615749 w 1736262"/>
              <a:gd name="connsiteY6" fmla="*/ 4980 h 997614"/>
              <a:gd name="connsiteX7" fmla="*/ 290 w 1736262"/>
              <a:gd name="connsiteY7" fmla="*/ 81178 h 997614"/>
              <a:gd name="connsiteX0" fmla="*/ 290 w 1736262"/>
              <a:gd name="connsiteY0" fmla="*/ 81178 h 997614"/>
              <a:gd name="connsiteX1" fmla="*/ 543020 w 1736262"/>
              <a:gd name="connsiteY1" fmla="*/ 58451 h 997614"/>
              <a:gd name="connsiteX2" fmla="*/ 1122714 w 1736262"/>
              <a:gd name="connsiteY2" fmla="*/ 322459 h 997614"/>
              <a:gd name="connsiteX3" fmla="*/ 1600011 w 1736262"/>
              <a:gd name="connsiteY3" fmla="*/ 997614 h 997614"/>
              <a:gd name="connsiteX4" fmla="*/ 1736262 w 1736262"/>
              <a:gd name="connsiteY4" fmla="*/ 957059 h 997614"/>
              <a:gd name="connsiteX5" fmla="*/ 1140897 w 1736262"/>
              <a:gd name="connsiteY5" fmla="*/ 246021 h 997614"/>
              <a:gd name="connsiteX6" fmla="*/ 615749 w 1736262"/>
              <a:gd name="connsiteY6" fmla="*/ 4980 h 997614"/>
              <a:gd name="connsiteX7" fmla="*/ 290 w 1736262"/>
              <a:gd name="connsiteY7" fmla="*/ 81178 h 997614"/>
              <a:gd name="connsiteX0" fmla="*/ 290 w 1736262"/>
              <a:gd name="connsiteY0" fmla="*/ 81178 h 997614"/>
              <a:gd name="connsiteX1" fmla="*/ 543020 w 1736262"/>
              <a:gd name="connsiteY1" fmla="*/ 58451 h 997614"/>
              <a:gd name="connsiteX2" fmla="*/ 1122714 w 1736262"/>
              <a:gd name="connsiteY2" fmla="*/ 322459 h 997614"/>
              <a:gd name="connsiteX3" fmla="*/ 1600011 w 1736262"/>
              <a:gd name="connsiteY3" fmla="*/ 997614 h 997614"/>
              <a:gd name="connsiteX4" fmla="*/ 1736262 w 1736262"/>
              <a:gd name="connsiteY4" fmla="*/ 957059 h 997614"/>
              <a:gd name="connsiteX5" fmla="*/ 1140897 w 1736262"/>
              <a:gd name="connsiteY5" fmla="*/ 246021 h 997614"/>
              <a:gd name="connsiteX6" fmla="*/ 615749 w 1736262"/>
              <a:gd name="connsiteY6" fmla="*/ 4980 h 997614"/>
              <a:gd name="connsiteX7" fmla="*/ 290 w 1736262"/>
              <a:gd name="connsiteY7" fmla="*/ 81178 h 997614"/>
              <a:gd name="connsiteX0" fmla="*/ 290 w 1736262"/>
              <a:gd name="connsiteY0" fmla="*/ 81178 h 997614"/>
              <a:gd name="connsiteX1" fmla="*/ 543020 w 1736262"/>
              <a:gd name="connsiteY1" fmla="*/ 58451 h 997614"/>
              <a:gd name="connsiteX2" fmla="*/ 1122714 w 1736262"/>
              <a:gd name="connsiteY2" fmla="*/ 322459 h 997614"/>
              <a:gd name="connsiteX3" fmla="*/ 1600011 w 1736262"/>
              <a:gd name="connsiteY3" fmla="*/ 997614 h 997614"/>
              <a:gd name="connsiteX4" fmla="*/ 1736262 w 1736262"/>
              <a:gd name="connsiteY4" fmla="*/ 957059 h 997614"/>
              <a:gd name="connsiteX5" fmla="*/ 1140897 w 1736262"/>
              <a:gd name="connsiteY5" fmla="*/ 246021 h 997614"/>
              <a:gd name="connsiteX6" fmla="*/ 615749 w 1736262"/>
              <a:gd name="connsiteY6" fmla="*/ 4980 h 997614"/>
              <a:gd name="connsiteX7" fmla="*/ 290 w 1736262"/>
              <a:gd name="connsiteY7" fmla="*/ 81178 h 997614"/>
              <a:gd name="connsiteX0" fmla="*/ 207 w 1736179"/>
              <a:gd name="connsiteY0" fmla="*/ 42304 h 958740"/>
              <a:gd name="connsiteX1" fmla="*/ 542937 w 1736179"/>
              <a:gd name="connsiteY1" fmla="*/ 19577 h 958740"/>
              <a:gd name="connsiteX2" fmla="*/ 1122631 w 1736179"/>
              <a:gd name="connsiteY2" fmla="*/ 283585 h 958740"/>
              <a:gd name="connsiteX3" fmla="*/ 1599928 w 1736179"/>
              <a:gd name="connsiteY3" fmla="*/ 958740 h 958740"/>
              <a:gd name="connsiteX4" fmla="*/ 1736179 w 1736179"/>
              <a:gd name="connsiteY4" fmla="*/ 918185 h 958740"/>
              <a:gd name="connsiteX5" fmla="*/ 1140814 w 1736179"/>
              <a:gd name="connsiteY5" fmla="*/ 207147 h 958740"/>
              <a:gd name="connsiteX6" fmla="*/ 603943 w 1736179"/>
              <a:gd name="connsiteY6" fmla="*/ 7137 h 958740"/>
              <a:gd name="connsiteX7" fmla="*/ 207 w 1736179"/>
              <a:gd name="connsiteY7" fmla="*/ 42304 h 95874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175964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175964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175964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175964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175964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175964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205272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205272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474903 w 1771329"/>
              <a:gd name="connsiteY3" fmla="*/ 674847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504211 w 1771329"/>
              <a:gd name="connsiteY3" fmla="*/ 663124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504211 w 1771329"/>
              <a:gd name="connsiteY3" fmla="*/ 663124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428011 w 1771329"/>
              <a:gd name="connsiteY3" fmla="*/ 540031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428011 w 1771329"/>
              <a:gd name="connsiteY3" fmla="*/ 540031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428011 w 1771329"/>
              <a:gd name="connsiteY3" fmla="*/ 540031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428011 w 1771329"/>
              <a:gd name="connsiteY3" fmla="*/ 540031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428011 w 1771329"/>
              <a:gd name="connsiteY3" fmla="*/ 540031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6 w 1771327"/>
              <a:gd name="connsiteY0" fmla="*/ 23497 h 963380"/>
              <a:gd name="connsiteX1" fmla="*/ 578085 w 1771327"/>
              <a:gd name="connsiteY1" fmla="*/ 24217 h 963380"/>
              <a:gd name="connsiteX2" fmla="*/ 1060412 w 1771327"/>
              <a:gd name="connsiteY2" fmla="*/ 199325 h 963380"/>
              <a:gd name="connsiteX3" fmla="*/ 1428009 w 1771327"/>
              <a:gd name="connsiteY3" fmla="*/ 540031 h 963380"/>
              <a:gd name="connsiteX4" fmla="*/ 1635076 w 1771327"/>
              <a:gd name="connsiteY4" fmla="*/ 963380 h 963380"/>
              <a:gd name="connsiteX5" fmla="*/ 1771327 w 1771327"/>
              <a:gd name="connsiteY5" fmla="*/ 922825 h 963380"/>
              <a:gd name="connsiteX6" fmla="*/ 1205270 w 1771327"/>
              <a:gd name="connsiteY6" fmla="*/ 211787 h 963380"/>
              <a:gd name="connsiteX7" fmla="*/ 639091 w 1771327"/>
              <a:gd name="connsiteY7" fmla="*/ 11777 h 963380"/>
              <a:gd name="connsiteX8" fmla="*/ 186 w 1771327"/>
              <a:gd name="connsiteY8" fmla="*/ 23497 h 963380"/>
              <a:gd name="connsiteX0" fmla="*/ 186 w 1771327"/>
              <a:gd name="connsiteY0" fmla="*/ 23497 h 963380"/>
              <a:gd name="connsiteX1" fmla="*/ 578085 w 1771327"/>
              <a:gd name="connsiteY1" fmla="*/ 24217 h 963380"/>
              <a:gd name="connsiteX2" fmla="*/ 1060412 w 1771327"/>
              <a:gd name="connsiteY2" fmla="*/ 199325 h 963380"/>
              <a:gd name="connsiteX3" fmla="*/ 1428009 w 1771327"/>
              <a:gd name="connsiteY3" fmla="*/ 540031 h 963380"/>
              <a:gd name="connsiteX4" fmla="*/ 1635076 w 1771327"/>
              <a:gd name="connsiteY4" fmla="*/ 963380 h 963380"/>
              <a:gd name="connsiteX5" fmla="*/ 1771327 w 1771327"/>
              <a:gd name="connsiteY5" fmla="*/ 922825 h 963380"/>
              <a:gd name="connsiteX6" fmla="*/ 1205270 w 1771327"/>
              <a:gd name="connsiteY6" fmla="*/ 211787 h 963380"/>
              <a:gd name="connsiteX7" fmla="*/ 639091 w 1771327"/>
              <a:gd name="connsiteY7" fmla="*/ 11777 h 963380"/>
              <a:gd name="connsiteX8" fmla="*/ 186 w 1771327"/>
              <a:gd name="connsiteY8" fmla="*/ 23497 h 963380"/>
              <a:gd name="connsiteX0" fmla="*/ 186 w 1771327"/>
              <a:gd name="connsiteY0" fmla="*/ 23497 h 963380"/>
              <a:gd name="connsiteX1" fmla="*/ 578085 w 1771327"/>
              <a:gd name="connsiteY1" fmla="*/ 24217 h 963380"/>
              <a:gd name="connsiteX2" fmla="*/ 1060412 w 1771327"/>
              <a:gd name="connsiteY2" fmla="*/ 199325 h 963380"/>
              <a:gd name="connsiteX3" fmla="*/ 1428009 w 1771327"/>
              <a:gd name="connsiteY3" fmla="*/ 540031 h 963380"/>
              <a:gd name="connsiteX4" fmla="*/ 1635076 w 1771327"/>
              <a:gd name="connsiteY4" fmla="*/ 963380 h 963380"/>
              <a:gd name="connsiteX5" fmla="*/ 1771327 w 1771327"/>
              <a:gd name="connsiteY5" fmla="*/ 922825 h 963380"/>
              <a:gd name="connsiteX6" fmla="*/ 1205270 w 1771327"/>
              <a:gd name="connsiteY6" fmla="*/ 211787 h 963380"/>
              <a:gd name="connsiteX7" fmla="*/ 639091 w 1771327"/>
              <a:gd name="connsiteY7" fmla="*/ 11777 h 963380"/>
              <a:gd name="connsiteX8" fmla="*/ 186 w 1771327"/>
              <a:gd name="connsiteY8" fmla="*/ 23497 h 963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71327" h="963380">
                <a:moveTo>
                  <a:pt x="186" y="23497"/>
                </a:moveTo>
                <a:cubicBezTo>
                  <a:pt x="-9982" y="25570"/>
                  <a:pt x="401381" y="-5088"/>
                  <a:pt x="578085" y="24217"/>
                </a:cubicBezTo>
                <a:cubicBezTo>
                  <a:pt x="754789" y="53522"/>
                  <a:pt x="906058" y="104888"/>
                  <a:pt x="1060412" y="199325"/>
                </a:cubicBezTo>
                <a:cubicBezTo>
                  <a:pt x="1214766" y="293762"/>
                  <a:pt x="1332232" y="412689"/>
                  <a:pt x="1428009" y="540031"/>
                </a:cubicBezTo>
                <a:cubicBezTo>
                  <a:pt x="1523786" y="667373"/>
                  <a:pt x="1550503" y="675865"/>
                  <a:pt x="1635076" y="963380"/>
                </a:cubicBezTo>
                <a:lnTo>
                  <a:pt x="1771327" y="922825"/>
                </a:lnTo>
                <a:cubicBezTo>
                  <a:pt x="1642054" y="592407"/>
                  <a:pt x="1388114" y="316736"/>
                  <a:pt x="1205270" y="211787"/>
                </a:cubicBezTo>
                <a:cubicBezTo>
                  <a:pt x="1022426" y="106838"/>
                  <a:pt x="839938" y="43159"/>
                  <a:pt x="639091" y="11777"/>
                </a:cubicBezTo>
                <a:cubicBezTo>
                  <a:pt x="438244" y="-19605"/>
                  <a:pt x="10354" y="21424"/>
                  <a:pt x="186" y="23497"/>
                </a:cubicBezTo>
                <a:close/>
              </a:path>
            </a:pathLst>
          </a:custGeom>
          <a:solidFill>
            <a:srgbClr val="7D2A99"/>
          </a:solidFill>
          <a:ln>
            <a:solidFill>
              <a:srgbClr val="7D2A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3FED8AC3-AFBB-01B9-DD1F-57CBAAB6152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3400000">
            <a:off x="1289150" y="6038360"/>
            <a:ext cx="923544" cy="923544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30662261-27F3-C526-8103-22FA3F1254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2520" y="223754"/>
            <a:ext cx="10382038" cy="1325563"/>
          </a:xfrm>
        </p:spPr>
        <p:txBody>
          <a:bodyPr>
            <a:normAutofit/>
          </a:bodyPr>
          <a:lstStyle>
            <a:lvl1pPr>
              <a:defRPr sz="4800" b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 Astro Space" panose="02000503000000000000" pitchFamily="50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4889FB69-623E-9F15-5D24-671A4FB5FF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129" y="1549318"/>
            <a:ext cx="9964429" cy="4432382"/>
          </a:xfrm>
        </p:spPr>
        <p:txBody>
          <a:bodyPr/>
          <a:lstStyle>
            <a:lvl1pPr>
              <a:defRPr sz="3200" b="1">
                <a:latin typeface="+mj-lt"/>
              </a:defRPr>
            </a:lvl1pPr>
            <a:lvl2pPr>
              <a:defRPr sz="2800" b="1">
                <a:latin typeface="+mj-lt"/>
              </a:defRPr>
            </a:lvl2pPr>
            <a:lvl3pPr>
              <a:defRPr sz="2400" b="1">
                <a:latin typeface="+mj-lt"/>
              </a:defRPr>
            </a:lvl3pPr>
            <a:lvl4pPr>
              <a:defRPr sz="2000" b="1">
                <a:latin typeface="+mj-lt"/>
              </a:defRPr>
            </a:lvl4pPr>
            <a:lvl5pPr>
              <a:defRPr sz="2000" b="1">
                <a:latin typeface="+mj-lt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" name="Star: 4 Points 22">
            <a:extLst>
              <a:ext uri="{FF2B5EF4-FFF2-40B4-BE49-F238E27FC236}">
                <a16:creationId xmlns:a16="http://schemas.microsoft.com/office/drawing/2014/main" id="{B8A4B011-6FF5-6777-CEB8-1C11511FDEFD}"/>
              </a:ext>
            </a:extLst>
          </p:cNvPr>
          <p:cNvSpPr/>
          <p:nvPr userDrawn="1"/>
        </p:nvSpPr>
        <p:spPr>
          <a:xfrm>
            <a:off x="351282" y="4693415"/>
            <a:ext cx="216939" cy="216939"/>
          </a:xfrm>
          <a:prstGeom prst="star4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Star: 4 Points 23">
            <a:extLst>
              <a:ext uri="{FF2B5EF4-FFF2-40B4-BE49-F238E27FC236}">
                <a16:creationId xmlns:a16="http://schemas.microsoft.com/office/drawing/2014/main" id="{512D4AC1-A00E-620A-C269-31BCA09B1001}"/>
              </a:ext>
            </a:extLst>
          </p:cNvPr>
          <p:cNvSpPr/>
          <p:nvPr userDrawn="1"/>
        </p:nvSpPr>
        <p:spPr>
          <a:xfrm>
            <a:off x="11558304" y="1323093"/>
            <a:ext cx="216939" cy="216939"/>
          </a:xfrm>
          <a:prstGeom prst="star4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Star: 4 Points 24">
            <a:extLst>
              <a:ext uri="{FF2B5EF4-FFF2-40B4-BE49-F238E27FC236}">
                <a16:creationId xmlns:a16="http://schemas.microsoft.com/office/drawing/2014/main" id="{2EA903D9-3DFE-5221-CD35-67678A7CE44D}"/>
              </a:ext>
            </a:extLst>
          </p:cNvPr>
          <p:cNvSpPr/>
          <p:nvPr userDrawn="1"/>
        </p:nvSpPr>
        <p:spPr>
          <a:xfrm>
            <a:off x="9726154" y="144020"/>
            <a:ext cx="159465" cy="159465"/>
          </a:xfrm>
          <a:prstGeom prst="star4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Star: 4 Points 25">
            <a:extLst>
              <a:ext uri="{FF2B5EF4-FFF2-40B4-BE49-F238E27FC236}">
                <a16:creationId xmlns:a16="http://schemas.microsoft.com/office/drawing/2014/main" id="{F195D9BD-66E2-F9A8-9E2B-BD525E45CBD6}"/>
              </a:ext>
            </a:extLst>
          </p:cNvPr>
          <p:cNvSpPr/>
          <p:nvPr userDrawn="1"/>
        </p:nvSpPr>
        <p:spPr>
          <a:xfrm>
            <a:off x="194243" y="4014195"/>
            <a:ext cx="159465" cy="159465"/>
          </a:xfrm>
          <a:prstGeom prst="star4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Star: 4 Points 26">
            <a:extLst>
              <a:ext uri="{FF2B5EF4-FFF2-40B4-BE49-F238E27FC236}">
                <a16:creationId xmlns:a16="http://schemas.microsoft.com/office/drawing/2014/main" id="{73ACCC42-E896-0711-F313-885B93F37672}"/>
              </a:ext>
            </a:extLst>
          </p:cNvPr>
          <p:cNvSpPr/>
          <p:nvPr userDrawn="1"/>
        </p:nvSpPr>
        <p:spPr>
          <a:xfrm>
            <a:off x="2551570" y="6501581"/>
            <a:ext cx="159465" cy="159465"/>
          </a:xfrm>
          <a:prstGeom prst="star4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tar: 4 Points 28">
            <a:extLst>
              <a:ext uri="{FF2B5EF4-FFF2-40B4-BE49-F238E27FC236}">
                <a16:creationId xmlns:a16="http://schemas.microsoft.com/office/drawing/2014/main" id="{BBD1686E-C795-9EC2-1CB0-760D75AA078A}"/>
              </a:ext>
            </a:extLst>
          </p:cNvPr>
          <p:cNvSpPr/>
          <p:nvPr userDrawn="1"/>
        </p:nvSpPr>
        <p:spPr>
          <a:xfrm>
            <a:off x="11366899" y="5692997"/>
            <a:ext cx="159465" cy="159465"/>
          </a:xfrm>
          <a:prstGeom prst="star4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Star: 4 Points 30">
            <a:extLst>
              <a:ext uri="{FF2B5EF4-FFF2-40B4-BE49-F238E27FC236}">
                <a16:creationId xmlns:a16="http://schemas.microsoft.com/office/drawing/2014/main" id="{19C6FE25-2B23-E7A4-39A1-78CA73C57C9C}"/>
              </a:ext>
            </a:extLst>
          </p:cNvPr>
          <p:cNvSpPr/>
          <p:nvPr userDrawn="1"/>
        </p:nvSpPr>
        <p:spPr>
          <a:xfrm>
            <a:off x="10455497" y="6479240"/>
            <a:ext cx="159465" cy="159465"/>
          </a:xfrm>
          <a:prstGeom prst="star4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Star: 4 Points 31">
            <a:extLst>
              <a:ext uri="{FF2B5EF4-FFF2-40B4-BE49-F238E27FC236}">
                <a16:creationId xmlns:a16="http://schemas.microsoft.com/office/drawing/2014/main" id="{2EC5F993-AF69-581E-0D6E-22269524F4E9}"/>
              </a:ext>
            </a:extLst>
          </p:cNvPr>
          <p:cNvSpPr/>
          <p:nvPr userDrawn="1"/>
        </p:nvSpPr>
        <p:spPr>
          <a:xfrm>
            <a:off x="234973" y="216916"/>
            <a:ext cx="159465" cy="159465"/>
          </a:xfrm>
          <a:prstGeom prst="star4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5621A840-4B95-15F8-C1FC-5737F9DF8FCB}"/>
              </a:ext>
            </a:extLst>
          </p:cNvPr>
          <p:cNvSpPr/>
          <p:nvPr userDrawn="1"/>
        </p:nvSpPr>
        <p:spPr>
          <a:xfrm>
            <a:off x="125359" y="474315"/>
            <a:ext cx="76161" cy="76161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0898BCA3-B05E-CEED-3ACD-65A6CF6A8F81}"/>
              </a:ext>
            </a:extLst>
          </p:cNvPr>
          <p:cNvSpPr/>
          <p:nvPr userDrawn="1"/>
        </p:nvSpPr>
        <p:spPr>
          <a:xfrm>
            <a:off x="2431931" y="6162415"/>
            <a:ext cx="76161" cy="76161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722567FA-E26F-6284-F96D-02D2EDC3B011}"/>
              </a:ext>
            </a:extLst>
          </p:cNvPr>
          <p:cNvSpPr/>
          <p:nvPr userDrawn="1"/>
        </p:nvSpPr>
        <p:spPr>
          <a:xfrm>
            <a:off x="1456277" y="150570"/>
            <a:ext cx="76161" cy="76161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235DF820-1350-3281-F535-C7D1D827249B}"/>
              </a:ext>
            </a:extLst>
          </p:cNvPr>
          <p:cNvSpPr/>
          <p:nvPr userDrawn="1"/>
        </p:nvSpPr>
        <p:spPr>
          <a:xfrm>
            <a:off x="11347291" y="867903"/>
            <a:ext cx="76161" cy="76161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361A2BB3-9214-5322-86AB-DD3C69D2BE47}"/>
              </a:ext>
            </a:extLst>
          </p:cNvPr>
          <p:cNvSpPr/>
          <p:nvPr userDrawn="1"/>
        </p:nvSpPr>
        <p:spPr>
          <a:xfrm>
            <a:off x="11301916" y="6162414"/>
            <a:ext cx="76161" cy="76161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FE795906-CAD0-1050-23E3-8B3C0EBD23FE}"/>
              </a:ext>
            </a:extLst>
          </p:cNvPr>
          <p:cNvSpPr/>
          <p:nvPr userDrawn="1"/>
        </p:nvSpPr>
        <p:spPr>
          <a:xfrm>
            <a:off x="11899208" y="6603603"/>
            <a:ext cx="45720" cy="4572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76FDCF3D-1B89-0BCB-F379-1DD7D524AB4E}"/>
              </a:ext>
            </a:extLst>
          </p:cNvPr>
          <p:cNvSpPr/>
          <p:nvPr userDrawn="1"/>
        </p:nvSpPr>
        <p:spPr>
          <a:xfrm>
            <a:off x="11764529" y="5607199"/>
            <a:ext cx="45720" cy="4572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DDCA3F64-5544-B093-D7D1-0D5F5C51E6A0}"/>
              </a:ext>
            </a:extLst>
          </p:cNvPr>
          <p:cNvSpPr/>
          <p:nvPr userDrawn="1"/>
        </p:nvSpPr>
        <p:spPr>
          <a:xfrm>
            <a:off x="10259339" y="6314519"/>
            <a:ext cx="45720" cy="4572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99C3CFD0-15CB-268A-B790-860BAA146A6B}"/>
              </a:ext>
            </a:extLst>
          </p:cNvPr>
          <p:cNvSpPr/>
          <p:nvPr userDrawn="1"/>
        </p:nvSpPr>
        <p:spPr>
          <a:xfrm>
            <a:off x="2863850" y="6238575"/>
            <a:ext cx="45720" cy="4572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B2025B68-CF3F-1F00-1555-11B1F5508333}"/>
              </a:ext>
            </a:extLst>
          </p:cNvPr>
          <p:cNvSpPr/>
          <p:nvPr userDrawn="1"/>
        </p:nvSpPr>
        <p:spPr>
          <a:xfrm>
            <a:off x="1632534" y="5503196"/>
            <a:ext cx="45720" cy="4572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A001BA99-DF59-C66A-4DC2-5775E82D976A}"/>
              </a:ext>
            </a:extLst>
          </p:cNvPr>
          <p:cNvSpPr/>
          <p:nvPr userDrawn="1"/>
        </p:nvSpPr>
        <p:spPr>
          <a:xfrm>
            <a:off x="573201" y="4496417"/>
            <a:ext cx="45720" cy="4572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98E4B9E5-CC35-A696-18A5-706D4972FBFB}"/>
              </a:ext>
            </a:extLst>
          </p:cNvPr>
          <p:cNvSpPr/>
          <p:nvPr userDrawn="1"/>
        </p:nvSpPr>
        <p:spPr>
          <a:xfrm>
            <a:off x="730074" y="5037218"/>
            <a:ext cx="45720" cy="4572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D9A383AF-0A57-6C90-4FDD-5BDB954F9257}"/>
              </a:ext>
            </a:extLst>
          </p:cNvPr>
          <p:cNvSpPr/>
          <p:nvPr userDrawn="1"/>
        </p:nvSpPr>
        <p:spPr>
          <a:xfrm>
            <a:off x="1138858" y="104850"/>
            <a:ext cx="45720" cy="4572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86B3990B-88CF-13A7-55D2-E7E30EA6371D}"/>
              </a:ext>
            </a:extLst>
          </p:cNvPr>
          <p:cNvSpPr/>
          <p:nvPr userDrawn="1"/>
        </p:nvSpPr>
        <p:spPr>
          <a:xfrm>
            <a:off x="10010038" y="115010"/>
            <a:ext cx="45720" cy="4572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393D0605-22AA-9556-E63F-63121F7FBABE}"/>
              </a:ext>
            </a:extLst>
          </p:cNvPr>
          <p:cNvSpPr/>
          <p:nvPr userDrawn="1"/>
        </p:nvSpPr>
        <p:spPr>
          <a:xfrm>
            <a:off x="11046458" y="1043934"/>
            <a:ext cx="45720" cy="4572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B49F189C-4D47-92E7-FD50-8D2AD76020A8}"/>
              </a:ext>
            </a:extLst>
          </p:cNvPr>
          <p:cNvSpPr/>
          <p:nvPr userDrawn="1"/>
        </p:nvSpPr>
        <p:spPr>
          <a:xfrm>
            <a:off x="11899859" y="2009134"/>
            <a:ext cx="45720" cy="4572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BF067448-3BBC-5730-1643-F0AC66C42F64}"/>
              </a:ext>
            </a:extLst>
          </p:cNvPr>
          <p:cNvSpPr/>
          <p:nvPr userDrawn="1"/>
        </p:nvSpPr>
        <p:spPr>
          <a:xfrm>
            <a:off x="10640064" y="280625"/>
            <a:ext cx="45720" cy="4572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51932032-D897-CF60-2BD4-C52FD9D6D976}"/>
              </a:ext>
            </a:extLst>
          </p:cNvPr>
          <p:cNvSpPr/>
          <p:nvPr userDrawn="1"/>
        </p:nvSpPr>
        <p:spPr>
          <a:xfrm>
            <a:off x="625003" y="183915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B3B00990-3443-C00D-D765-CF2840D313ED}"/>
              </a:ext>
            </a:extLst>
          </p:cNvPr>
          <p:cNvSpPr/>
          <p:nvPr userDrawn="1"/>
        </p:nvSpPr>
        <p:spPr>
          <a:xfrm>
            <a:off x="1935111" y="263647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9BDD7F96-E3F1-2BFF-7E46-D80996F80ACC}"/>
              </a:ext>
            </a:extLst>
          </p:cNvPr>
          <p:cNvSpPr/>
          <p:nvPr userDrawn="1"/>
        </p:nvSpPr>
        <p:spPr>
          <a:xfrm>
            <a:off x="135620" y="3728554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4D8E303F-4239-1059-7649-9DA405908688}"/>
              </a:ext>
            </a:extLst>
          </p:cNvPr>
          <p:cNvSpPr/>
          <p:nvPr userDrawn="1"/>
        </p:nvSpPr>
        <p:spPr>
          <a:xfrm>
            <a:off x="827176" y="4712014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FE59F9C1-B797-3A8B-04C6-FAD2CEC01B7F}"/>
              </a:ext>
            </a:extLst>
          </p:cNvPr>
          <p:cNvSpPr/>
          <p:nvPr userDrawn="1"/>
        </p:nvSpPr>
        <p:spPr>
          <a:xfrm>
            <a:off x="1894740" y="6038073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77039D59-778E-F669-AF72-19B1B9CB3B6B}"/>
              </a:ext>
            </a:extLst>
          </p:cNvPr>
          <p:cNvSpPr/>
          <p:nvPr userDrawn="1"/>
        </p:nvSpPr>
        <p:spPr>
          <a:xfrm>
            <a:off x="1730560" y="5033391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BD5FDE1A-BF10-70E4-DE8C-42468DDCB1B4}"/>
              </a:ext>
            </a:extLst>
          </p:cNvPr>
          <p:cNvSpPr/>
          <p:nvPr userDrawn="1"/>
        </p:nvSpPr>
        <p:spPr>
          <a:xfrm>
            <a:off x="3169534" y="6578172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D6B27B1F-F267-2A66-C424-157350B34008}"/>
              </a:ext>
            </a:extLst>
          </p:cNvPr>
          <p:cNvSpPr/>
          <p:nvPr userDrawn="1"/>
        </p:nvSpPr>
        <p:spPr>
          <a:xfrm>
            <a:off x="10722809" y="6018231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8DB779BD-B3F8-8ED6-1595-49FB4E15DB3D}"/>
              </a:ext>
            </a:extLst>
          </p:cNvPr>
          <p:cNvSpPr/>
          <p:nvPr userDrawn="1"/>
        </p:nvSpPr>
        <p:spPr>
          <a:xfrm>
            <a:off x="11356984" y="6661046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586F3FA0-483D-CFA2-3697-9F317E2C6A8C}"/>
              </a:ext>
            </a:extLst>
          </p:cNvPr>
          <p:cNvSpPr/>
          <p:nvPr userDrawn="1"/>
        </p:nvSpPr>
        <p:spPr>
          <a:xfrm>
            <a:off x="11633772" y="5718961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4EDA2566-4391-3DDF-36D7-17BF083C31DA}"/>
              </a:ext>
            </a:extLst>
          </p:cNvPr>
          <p:cNvSpPr/>
          <p:nvPr userDrawn="1"/>
        </p:nvSpPr>
        <p:spPr>
          <a:xfrm>
            <a:off x="11956633" y="4768883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423D745F-01EA-225D-755A-EEA89A9EBA24}"/>
              </a:ext>
            </a:extLst>
          </p:cNvPr>
          <p:cNvSpPr/>
          <p:nvPr userDrawn="1"/>
        </p:nvSpPr>
        <p:spPr>
          <a:xfrm>
            <a:off x="9535651" y="6661045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DE7E8134-7BE3-2B56-EBE6-72C1588B2AC2}"/>
              </a:ext>
            </a:extLst>
          </p:cNvPr>
          <p:cNvSpPr/>
          <p:nvPr userDrawn="1"/>
        </p:nvSpPr>
        <p:spPr>
          <a:xfrm>
            <a:off x="10735057" y="600016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52B49954-0AC4-3A33-2097-D30021DB8AB1}"/>
              </a:ext>
            </a:extLst>
          </p:cNvPr>
          <p:cNvSpPr/>
          <p:nvPr userDrawn="1"/>
        </p:nvSpPr>
        <p:spPr>
          <a:xfrm>
            <a:off x="9485605" y="469457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23C95552-DA72-C61A-A58F-2A388D840B91}"/>
              </a:ext>
            </a:extLst>
          </p:cNvPr>
          <p:cNvSpPr/>
          <p:nvPr userDrawn="1"/>
        </p:nvSpPr>
        <p:spPr>
          <a:xfrm>
            <a:off x="9348801" y="124752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4CBA6B74-47C0-BAE4-6AE0-7709CBD8F991}"/>
              </a:ext>
            </a:extLst>
          </p:cNvPr>
          <p:cNvSpPr/>
          <p:nvPr userDrawn="1"/>
        </p:nvSpPr>
        <p:spPr>
          <a:xfrm>
            <a:off x="11641850" y="911064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9D98E4B9-6D4C-4E34-2EF8-7E6F2260B19B}"/>
              </a:ext>
            </a:extLst>
          </p:cNvPr>
          <p:cNvSpPr/>
          <p:nvPr userDrawn="1"/>
        </p:nvSpPr>
        <p:spPr>
          <a:xfrm>
            <a:off x="11896241" y="2351880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6B138D14-6921-1D1D-7B88-700E5C676898}"/>
              </a:ext>
            </a:extLst>
          </p:cNvPr>
          <p:cNvSpPr/>
          <p:nvPr userDrawn="1"/>
        </p:nvSpPr>
        <p:spPr>
          <a:xfrm>
            <a:off x="11957347" y="1589531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BD03606E-23D3-3D92-1121-D93D83F0FB12}"/>
              </a:ext>
            </a:extLst>
          </p:cNvPr>
          <p:cNvSpPr/>
          <p:nvPr userDrawn="1"/>
        </p:nvSpPr>
        <p:spPr>
          <a:xfrm>
            <a:off x="11211469" y="1283344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9855F88B-B45D-6BA7-6969-73025BB2D6B6}"/>
              </a:ext>
            </a:extLst>
          </p:cNvPr>
          <p:cNvSpPr/>
          <p:nvPr userDrawn="1"/>
        </p:nvSpPr>
        <p:spPr>
          <a:xfrm>
            <a:off x="10799353" y="857379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BE290C1F-E91E-C1EF-14C1-FCB589BC4608}"/>
              </a:ext>
            </a:extLst>
          </p:cNvPr>
          <p:cNvSpPr/>
          <p:nvPr userDrawn="1"/>
        </p:nvSpPr>
        <p:spPr>
          <a:xfrm>
            <a:off x="10230412" y="672324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3B7CF6F2-AFA3-1442-7F25-06AC573F3C35}"/>
              </a:ext>
            </a:extLst>
          </p:cNvPr>
          <p:cNvSpPr/>
          <p:nvPr userDrawn="1"/>
        </p:nvSpPr>
        <p:spPr>
          <a:xfrm>
            <a:off x="8769096" y="155465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9DBEDF5E-2E25-1EE9-FD3D-0245D106ECC9}"/>
              </a:ext>
            </a:extLst>
          </p:cNvPr>
          <p:cNvSpPr/>
          <p:nvPr userDrawn="1"/>
        </p:nvSpPr>
        <p:spPr>
          <a:xfrm>
            <a:off x="10869469" y="369319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3717907F-F413-F292-8A4D-931C1A5770E7}"/>
              </a:ext>
            </a:extLst>
          </p:cNvPr>
          <p:cNvSpPr/>
          <p:nvPr userDrawn="1"/>
        </p:nvSpPr>
        <p:spPr>
          <a:xfrm>
            <a:off x="11826238" y="4378631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B9495771-CB38-EA99-0836-34CE2FBC1129}"/>
              </a:ext>
            </a:extLst>
          </p:cNvPr>
          <p:cNvSpPr/>
          <p:nvPr userDrawn="1"/>
        </p:nvSpPr>
        <p:spPr>
          <a:xfrm>
            <a:off x="10161598" y="6644173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BA239531-83E1-7B9A-9EFE-70554B5E3C90}"/>
              </a:ext>
            </a:extLst>
          </p:cNvPr>
          <p:cNvSpPr/>
          <p:nvPr userDrawn="1"/>
        </p:nvSpPr>
        <p:spPr>
          <a:xfrm>
            <a:off x="11155417" y="5526056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54FC6295-3416-0E14-4A7A-453DB95814AE}"/>
              </a:ext>
            </a:extLst>
          </p:cNvPr>
          <p:cNvSpPr/>
          <p:nvPr userDrawn="1"/>
        </p:nvSpPr>
        <p:spPr>
          <a:xfrm>
            <a:off x="12003066" y="6139554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6461AA91-BDC3-34A3-A322-C9B6C816A051}"/>
              </a:ext>
            </a:extLst>
          </p:cNvPr>
          <p:cNvSpPr/>
          <p:nvPr userDrawn="1"/>
        </p:nvSpPr>
        <p:spPr>
          <a:xfrm>
            <a:off x="2914320" y="6667032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B74BB552-84D1-1414-853F-6464C7FFFF9C}"/>
              </a:ext>
            </a:extLst>
          </p:cNvPr>
          <p:cNvSpPr/>
          <p:nvPr userDrawn="1"/>
        </p:nvSpPr>
        <p:spPr>
          <a:xfrm>
            <a:off x="1121607" y="5194774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226686D0-AFAC-C825-0FFD-0CEEBDA33FC1}"/>
              </a:ext>
            </a:extLst>
          </p:cNvPr>
          <p:cNvSpPr/>
          <p:nvPr userDrawn="1"/>
        </p:nvSpPr>
        <p:spPr>
          <a:xfrm>
            <a:off x="573202" y="4180809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57B5A651-E48D-C160-3103-48E87DC7D939}"/>
              </a:ext>
            </a:extLst>
          </p:cNvPr>
          <p:cNvSpPr/>
          <p:nvPr userDrawn="1"/>
        </p:nvSpPr>
        <p:spPr>
          <a:xfrm>
            <a:off x="94183" y="3055378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A1264F3E-B505-EC6D-4126-8957CA4F3541}"/>
              </a:ext>
            </a:extLst>
          </p:cNvPr>
          <p:cNvSpPr/>
          <p:nvPr userDrawn="1"/>
        </p:nvSpPr>
        <p:spPr>
          <a:xfrm>
            <a:off x="3817358" y="6671778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F396FBEC-17E1-3330-B26E-0CC9F1DAA7A0}"/>
              </a:ext>
            </a:extLst>
          </p:cNvPr>
          <p:cNvSpPr/>
          <p:nvPr userDrawn="1"/>
        </p:nvSpPr>
        <p:spPr>
          <a:xfrm>
            <a:off x="2453754" y="5752553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C2A81BE3-1529-E548-6236-437771EFA8AE}"/>
              </a:ext>
            </a:extLst>
          </p:cNvPr>
          <p:cNvSpPr/>
          <p:nvPr userDrawn="1"/>
        </p:nvSpPr>
        <p:spPr>
          <a:xfrm>
            <a:off x="562243" y="683492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2991CD74-E55D-62C4-B634-9BAD8E65441A}"/>
              </a:ext>
            </a:extLst>
          </p:cNvPr>
          <p:cNvSpPr/>
          <p:nvPr userDrawn="1"/>
        </p:nvSpPr>
        <p:spPr>
          <a:xfrm>
            <a:off x="268986" y="1283343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B5562261-CD47-9F21-95C4-0540086DD2DA}"/>
              </a:ext>
            </a:extLst>
          </p:cNvPr>
          <p:cNvSpPr/>
          <p:nvPr userDrawn="1"/>
        </p:nvSpPr>
        <p:spPr>
          <a:xfrm>
            <a:off x="2335517" y="92150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D1DDFFA-ACA3-D6B0-3EF0-F4B8E2D77A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40289" y="178841"/>
            <a:ext cx="956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 b="1">
                <a:solidFill>
                  <a:srgbClr val="000205"/>
                </a:solidFill>
                <a:latin typeface="a Astro Space" panose="02000503000000000000" pitchFamily="50" charset="0"/>
              </a:defRPr>
            </a:lvl1pPr>
          </a:lstStyle>
          <a:p>
            <a:fld id="{4B77F2AC-85AD-450A-9D25-BD1CD34E7A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2884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F01E7991-5D57-8E7D-9856-45BA7C6EB8CB}"/>
              </a:ext>
            </a:extLst>
          </p:cNvPr>
          <p:cNvSpPr/>
          <p:nvPr userDrawn="1"/>
        </p:nvSpPr>
        <p:spPr>
          <a:xfrm>
            <a:off x="8027978" y="-882496"/>
            <a:ext cx="5350933" cy="3219551"/>
          </a:xfrm>
          <a:custGeom>
            <a:avLst/>
            <a:gdLst>
              <a:gd name="connsiteX0" fmla="*/ 113677 w 4836491"/>
              <a:gd name="connsiteY0" fmla="*/ 638277 h 3297582"/>
              <a:gd name="connsiteX1" fmla="*/ 1390027 w 4836491"/>
              <a:gd name="connsiteY1" fmla="*/ 1285977 h 3297582"/>
              <a:gd name="connsiteX2" fmla="*/ 2456827 w 4836491"/>
              <a:gd name="connsiteY2" fmla="*/ 1524102 h 3297582"/>
              <a:gd name="connsiteX3" fmla="*/ 2942602 w 4836491"/>
              <a:gd name="connsiteY3" fmla="*/ 1962252 h 3297582"/>
              <a:gd name="connsiteX4" fmla="*/ 3085477 w 4836491"/>
              <a:gd name="connsiteY4" fmla="*/ 3143352 h 3297582"/>
              <a:gd name="connsiteX5" fmla="*/ 3733177 w 4836491"/>
              <a:gd name="connsiteY5" fmla="*/ 3133827 h 3297582"/>
              <a:gd name="connsiteX6" fmla="*/ 4438027 w 4836491"/>
              <a:gd name="connsiteY6" fmla="*/ 1771752 h 3297582"/>
              <a:gd name="connsiteX7" fmla="*/ 4504702 w 4836491"/>
              <a:gd name="connsiteY7" fmla="*/ 38202 h 3297582"/>
              <a:gd name="connsiteX8" fmla="*/ 113677 w 4836491"/>
              <a:gd name="connsiteY8" fmla="*/ 638277 h 3297582"/>
              <a:gd name="connsiteX0" fmla="*/ 114802 w 4837616"/>
              <a:gd name="connsiteY0" fmla="*/ 637362 h 3296667"/>
              <a:gd name="connsiteX1" fmla="*/ 1381627 w 4837616"/>
              <a:gd name="connsiteY1" fmla="*/ 1170762 h 3296667"/>
              <a:gd name="connsiteX2" fmla="*/ 2457952 w 4837616"/>
              <a:gd name="connsiteY2" fmla="*/ 1523187 h 3296667"/>
              <a:gd name="connsiteX3" fmla="*/ 2943727 w 4837616"/>
              <a:gd name="connsiteY3" fmla="*/ 1961337 h 3296667"/>
              <a:gd name="connsiteX4" fmla="*/ 3086602 w 4837616"/>
              <a:gd name="connsiteY4" fmla="*/ 3142437 h 3296667"/>
              <a:gd name="connsiteX5" fmla="*/ 3734302 w 4837616"/>
              <a:gd name="connsiteY5" fmla="*/ 3132912 h 3296667"/>
              <a:gd name="connsiteX6" fmla="*/ 4439152 w 4837616"/>
              <a:gd name="connsiteY6" fmla="*/ 1770837 h 3296667"/>
              <a:gd name="connsiteX7" fmla="*/ 4505827 w 4837616"/>
              <a:gd name="connsiteY7" fmla="*/ 37287 h 3296667"/>
              <a:gd name="connsiteX8" fmla="*/ 114802 w 4837616"/>
              <a:gd name="connsiteY8" fmla="*/ 637362 h 3296667"/>
              <a:gd name="connsiteX0" fmla="*/ 162384 w 4210011"/>
              <a:gd name="connsiteY0" fmla="*/ 543414 h 3307494"/>
              <a:gd name="connsiteX1" fmla="*/ 800559 w 4210011"/>
              <a:gd name="connsiteY1" fmla="*/ 1181589 h 3307494"/>
              <a:gd name="connsiteX2" fmla="*/ 1876884 w 4210011"/>
              <a:gd name="connsiteY2" fmla="*/ 1534014 h 3307494"/>
              <a:gd name="connsiteX3" fmla="*/ 2362659 w 4210011"/>
              <a:gd name="connsiteY3" fmla="*/ 1972164 h 3307494"/>
              <a:gd name="connsiteX4" fmla="*/ 2505534 w 4210011"/>
              <a:gd name="connsiteY4" fmla="*/ 3153264 h 3307494"/>
              <a:gd name="connsiteX5" fmla="*/ 3153234 w 4210011"/>
              <a:gd name="connsiteY5" fmla="*/ 3143739 h 3307494"/>
              <a:gd name="connsiteX6" fmla="*/ 3858084 w 4210011"/>
              <a:gd name="connsiteY6" fmla="*/ 1781664 h 3307494"/>
              <a:gd name="connsiteX7" fmla="*/ 3924759 w 4210011"/>
              <a:gd name="connsiteY7" fmla="*/ 48114 h 3307494"/>
              <a:gd name="connsiteX8" fmla="*/ 162384 w 4210011"/>
              <a:gd name="connsiteY8" fmla="*/ 543414 h 3307494"/>
              <a:gd name="connsiteX0" fmla="*/ 175785 w 4223412"/>
              <a:gd name="connsiteY0" fmla="*/ 542584 h 3306664"/>
              <a:gd name="connsiteX1" fmla="*/ 747285 w 4223412"/>
              <a:gd name="connsiteY1" fmla="*/ 1104559 h 3306664"/>
              <a:gd name="connsiteX2" fmla="*/ 1890285 w 4223412"/>
              <a:gd name="connsiteY2" fmla="*/ 1533184 h 3306664"/>
              <a:gd name="connsiteX3" fmla="*/ 2376060 w 4223412"/>
              <a:gd name="connsiteY3" fmla="*/ 1971334 h 3306664"/>
              <a:gd name="connsiteX4" fmla="*/ 2518935 w 4223412"/>
              <a:gd name="connsiteY4" fmla="*/ 3152434 h 3306664"/>
              <a:gd name="connsiteX5" fmla="*/ 3166635 w 4223412"/>
              <a:gd name="connsiteY5" fmla="*/ 3142909 h 3306664"/>
              <a:gd name="connsiteX6" fmla="*/ 3871485 w 4223412"/>
              <a:gd name="connsiteY6" fmla="*/ 1780834 h 3306664"/>
              <a:gd name="connsiteX7" fmla="*/ 3938160 w 4223412"/>
              <a:gd name="connsiteY7" fmla="*/ 47284 h 3306664"/>
              <a:gd name="connsiteX8" fmla="*/ 175785 w 4223412"/>
              <a:gd name="connsiteY8" fmla="*/ 542584 h 3306664"/>
              <a:gd name="connsiteX0" fmla="*/ 110822 w 5079160"/>
              <a:gd name="connsiteY0" fmla="*/ 542584 h 3306664"/>
              <a:gd name="connsiteX1" fmla="*/ 1539572 w 5079160"/>
              <a:gd name="connsiteY1" fmla="*/ 1104559 h 3306664"/>
              <a:gd name="connsiteX2" fmla="*/ 2682572 w 5079160"/>
              <a:gd name="connsiteY2" fmla="*/ 1533184 h 3306664"/>
              <a:gd name="connsiteX3" fmla="*/ 3168347 w 5079160"/>
              <a:gd name="connsiteY3" fmla="*/ 1971334 h 3306664"/>
              <a:gd name="connsiteX4" fmla="*/ 3311222 w 5079160"/>
              <a:gd name="connsiteY4" fmla="*/ 3152434 h 3306664"/>
              <a:gd name="connsiteX5" fmla="*/ 3958922 w 5079160"/>
              <a:gd name="connsiteY5" fmla="*/ 3142909 h 3306664"/>
              <a:gd name="connsiteX6" fmla="*/ 4663772 w 5079160"/>
              <a:gd name="connsiteY6" fmla="*/ 1780834 h 3306664"/>
              <a:gd name="connsiteX7" fmla="*/ 4730447 w 5079160"/>
              <a:gd name="connsiteY7" fmla="*/ 47284 h 3306664"/>
              <a:gd name="connsiteX8" fmla="*/ 110822 w 5079160"/>
              <a:gd name="connsiteY8" fmla="*/ 542584 h 3306664"/>
              <a:gd name="connsiteX0" fmla="*/ 382595 w 5350933"/>
              <a:gd name="connsiteY0" fmla="*/ 539595 h 3303675"/>
              <a:gd name="connsiteX1" fmla="*/ 430221 w 5350933"/>
              <a:gd name="connsiteY1" fmla="*/ 806295 h 3303675"/>
              <a:gd name="connsiteX2" fmla="*/ 1811345 w 5350933"/>
              <a:gd name="connsiteY2" fmla="*/ 1101570 h 3303675"/>
              <a:gd name="connsiteX3" fmla="*/ 2954345 w 5350933"/>
              <a:gd name="connsiteY3" fmla="*/ 1530195 h 3303675"/>
              <a:gd name="connsiteX4" fmla="*/ 3440120 w 5350933"/>
              <a:gd name="connsiteY4" fmla="*/ 1968345 h 3303675"/>
              <a:gd name="connsiteX5" fmla="*/ 3582995 w 5350933"/>
              <a:gd name="connsiteY5" fmla="*/ 3149445 h 3303675"/>
              <a:gd name="connsiteX6" fmla="*/ 4230695 w 5350933"/>
              <a:gd name="connsiteY6" fmla="*/ 3139920 h 3303675"/>
              <a:gd name="connsiteX7" fmla="*/ 4935545 w 5350933"/>
              <a:gd name="connsiteY7" fmla="*/ 1777845 h 3303675"/>
              <a:gd name="connsiteX8" fmla="*/ 5002220 w 5350933"/>
              <a:gd name="connsiteY8" fmla="*/ 44295 h 3303675"/>
              <a:gd name="connsiteX9" fmla="*/ 382595 w 5350933"/>
              <a:gd name="connsiteY9" fmla="*/ 539595 h 3303675"/>
              <a:gd name="connsiteX0" fmla="*/ 382595 w 5350933"/>
              <a:gd name="connsiteY0" fmla="*/ 539595 h 3303675"/>
              <a:gd name="connsiteX1" fmla="*/ 430221 w 5350933"/>
              <a:gd name="connsiteY1" fmla="*/ 806295 h 3303675"/>
              <a:gd name="connsiteX2" fmla="*/ 1811345 w 5350933"/>
              <a:gd name="connsiteY2" fmla="*/ 1101570 h 3303675"/>
              <a:gd name="connsiteX3" fmla="*/ 2954345 w 5350933"/>
              <a:gd name="connsiteY3" fmla="*/ 1530195 h 3303675"/>
              <a:gd name="connsiteX4" fmla="*/ 3440120 w 5350933"/>
              <a:gd name="connsiteY4" fmla="*/ 1968345 h 3303675"/>
              <a:gd name="connsiteX5" fmla="*/ 3582995 w 5350933"/>
              <a:gd name="connsiteY5" fmla="*/ 3149445 h 3303675"/>
              <a:gd name="connsiteX6" fmla="*/ 4230695 w 5350933"/>
              <a:gd name="connsiteY6" fmla="*/ 3139920 h 3303675"/>
              <a:gd name="connsiteX7" fmla="*/ 4935545 w 5350933"/>
              <a:gd name="connsiteY7" fmla="*/ 1777845 h 3303675"/>
              <a:gd name="connsiteX8" fmla="*/ 5002220 w 5350933"/>
              <a:gd name="connsiteY8" fmla="*/ 44295 h 3303675"/>
              <a:gd name="connsiteX9" fmla="*/ 382595 w 5350933"/>
              <a:gd name="connsiteY9" fmla="*/ 539595 h 3303675"/>
              <a:gd name="connsiteX0" fmla="*/ 382595 w 5350933"/>
              <a:gd name="connsiteY0" fmla="*/ 539595 h 3303675"/>
              <a:gd name="connsiteX1" fmla="*/ 430221 w 5350933"/>
              <a:gd name="connsiteY1" fmla="*/ 806295 h 3303675"/>
              <a:gd name="connsiteX2" fmla="*/ 1811345 w 5350933"/>
              <a:gd name="connsiteY2" fmla="*/ 1101570 h 3303675"/>
              <a:gd name="connsiteX3" fmla="*/ 2954345 w 5350933"/>
              <a:gd name="connsiteY3" fmla="*/ 1396845 h 3303675"/>
              <a:gd name="connsiteX4" fmla="*/ 3440120 w 5350933"/>
              <a:gd name="connsiteY4" fmla="*/ 1968345 h 3303675"/>
              <a:gd name="connsiteX5" fmla="*/ 3582995 w 5350933"/>
              <a:gd name="connsiteY5" fmla="*/ 3149445 h 3303675"/>
              <a:gd name="connsiteX6" fmla="*/ 4230695 w 5350933"/>
              <a:gd name="connsiteY6" fmla="*/ 3139920 h 3303675"/>
              <a:gd name="connsiteX7" fmla="*/ 4935545 w 5350933"/>
              <a:gd name="connsiteY7" fmla="*/ 1777845 h 3303675"/>
              <a:gd name="connsiteX8" fmla="*/ 5002220 w 5350933"/>
              <a:gd name="connsiteY8" fmla="*/ 44295 h 3303675"/>
              <a:gd name="connsiteX9" fmla="*/ 382595 w 5350933"/>
              <a:gd name="connsiteY9" fmla="*/ 539595 h 3303675"/>
              <a:gd name="connsiteX0" fmla="*/ 382595 w 5350933"/>
              <a:gd name="connsiteY0" fmla="*/ 539595 h 3303676"/>
              <a:gd name="connsiteX1" fmla="*/ 430221 w 5350933"/>
              <a:gd name="connsiteY1" fmla="*/ 806295 h 3303676"/>
              <a:gd name="connsiteX2" fmla="*/ 1811345 w 5350933"/>
              <a:gd name="connsiteY2" fmla="*/ 1101570 h 3303676"/>
              <a:gd name="connsiteX3" fmla="*/ 2954345 w 5350933"/>
              <a:gd name="connsiteY3" fmla="*/ 1396845 h 3303676"/>
              <a:gd name="connsiteX4" fmla="*/ 3525845 w 5350933"/>
              <a:gd name="connsiteY4" fmla="*/ 1968345 h 3303676"/>
              <a:gd name="connsiteX5" fmla="*/ 3582995 w 5350933"/>
              <a:gd name="connsiteY5" fmla="*/ 3149445 h 3303676"/>
              <a:gd name="connsiteX6" fmla="*/ 4230695 w 5350933"/>
              <a:gd name="connsiteY6" fmla="*/ 3139920 h 3303676"/>
              <a:gd name="connsiteX7" fmla="*/ 4935545 w 5350933"/>
              <a:gd name="connsiteY7" fmla="*/ 1777845 h 3303676"/>
              <a:gd name="connsiteX8" fmla="*/ 5002220 w 5350933"/>
              <a:gd name="connsiteY8" fmla="*/ 44295 h 3303676"/>
              <a:gd name="connsiteX9" fmla="*/ 382595 w 5350933"/>
              <a:gd name="connsiteY9" fmla="*/ 539595 h 3303676"/>
              <a:gd name="connsiteX0" fmla="*/ 382595 w 5350933"/>
              <a:gd name="connsiteY0" fmla="*/ 539595 h 3257935"/>
              <a:gd name="connsiteX1" fmla="*/ 430221 w 5350933"/>
              <a:gd name="connsiteY1" fmla="*/ 806295 h 3257935"/>
              <a:gd name="connsiteX2" fmla="*/ 1811345 w 5350933"/>
              <a:gd name="connsiteY2" fmla="*/ 1101570 h 3257935"/>
              <a:gd name="connsiteX3" fmla="*/ 2954345 w 5350933"/>
              <a:gd name="connsiteY3" fmla="*/ 1396845 h 3257935"/>
              <a:gd name="connsiteX4" fmla="*/ 3525845 w 5350933"/>
              <a:gd name="connsiteY4" fmla="*/ 1968345 h 3257935"/>
              <a:gd name="connsiteX5" fmla="*/ 3497270 w 5350933"/>
              <a:gd name="connsiteY5" fmla="*/ 3054195 h 3257935"/>
              <a:gd name="connsiteX6" fmla="*/ 4230695 w 5350933"/>
              <a:gd name="connsiteY6" fmla="*/ 3139920 h 3257935"/>
              <a:gd name="connsiteX7" fmla="*/ 4935545 w 5350933"/>
              <a:gd name="connsiteY7" fmla="*/ 1777845 h 3257935"/>
              <a:gd name="connsiteX8" fmla="*/ 5002220 w 5350933"/>
              <a:gd name="connsiteY8" fmla="*/ 44295 h 3257935"/>
              <a:gd name="connsiteX9" fmla="*/ 382595 w 5350933"/>
              <a:gd name="connsiteY9" fmla="*/ 539595 h 3257935"/>
              <a:gd name="connsiteX0" fmla="*/ 382595 w 5350933"/>
              <a:gd name="connsiteY0" fmla="*/ 539595 h 3185862"/>
              <a:gd name="connsiteX1" fmla="*/ 430221 w 5350933"/>
              <a:gd name="connsiteY1" fmla="*/ 806295 h 3185862"/>
              <a:gd name="connsiteX2" fmla="*/ 1811345 w 5350933"/>
              <a:gd name="connsiteY2" fmla="*/ 1101570 h 3185862"/>
              <a:gd name="connsiteX3" fmla="*/ 2954345 w 5350933"/>
              <a:gd name="connsiteY3" fmla="*/ 1396845 h 3185862"/>
              <a:gd name="connsiteX4" fmla="*/ 3525845 w 5350933"/>
              <a:gd name="connsiteY4" fmla="*/ 1968345 h 3185862"/>
              <a:gd name="connsiteX5" fmla="*/ 3497270 w 5350933"/>
              <a:gd name="connsiteY5" fmla="*/ 3054195 h 3185862"/>
              <a:gd name="connsiteX6" fmla="*/ 4325945 w 5350933"/>
              <a:gd name="connsiteY6" fmla="*/ 3025620 h 3185862"/>
              <a:gd name="connsiteX7" fmla="*/ 4935545 w 5350933"/>
              <a:gd name="connsiteY7" fmla="*/ 1777845 h 3185862"/>
              <a:gd name="connsiteX8" fmla="*/ 5002220 w 5350933"/>
              <a:gd name="connsiteY8" fmla="*/ 44295 h 3185862"/>
              <a:gd name="connsiteX9" fmla="*/ 382595 w 5350933"/>
              <a:gd name="connsiteY9" fmla="*/ 539595 h 3185862"/>
              <a:gd name="connsiteX0" fmla="*/ 382595 w 5350933"/>
              <a:gd name="connsiteY0" fmla="*/ 539595 h 3148673"/>
              <a:gd name="connsiteX1" fmla="*/ 430221 w 5350933"/>
              <a:gd name="connsiteY1" fmla="*/ 806295 h 3148673"/>
              <a:gd name="connsiteX2" fmla="*/ 1811345 w 5350933"/>
              <a:gd name="connsiteY2" fmla="*/ 1101570 h 3148673"/>
              <a:gd name="connsiteX3" fmla="*/ 2954345 w 5350933"/>
              <a:gd name="connsiteY3" fmla="*/ 1396845 h 3148673"/>
              <a:gd name="connsiteX4" fmla="*/ 3525845 w 5350933"/>
              <a:gd name="connsiteY4" fmla="*/ 1968345 h 3148673"/>
              <a:gd name="connsiteX5" fmla="*/ 3497270 w 5350933"/>
              <a:gd name="connsiteY5" fmla="*/ 3054195 h 3148673"/>
              <a:gd name="connsiteX6" fmla="*/ 4325945 w 5350933"/>
              <a:gd name="connsiteY6" fmla="*/ 3025620 h 3148673"/>
              <a:gd name="connsiteX7" fmla="*/ 4935545 w 5350933"/>
              <a:gd name="connsiteY7" fmla="*/ 1777845 h 3148673"/>
              <a:gd name="connsiteX8" fmla="*/ 5002220 w 5350933"/>
              <a:gd name="connsiteY8" fmla="*/ 44295 h 3148673"/>
              <a:gd name="connsiteX9" fmla="*/ 382595 w 5350933"/>
              <a:gd name="connsiteY9" fmla="*/ 539595 h 3148673"/>
              <a:gd name="connsiteX0" fmla="*/ 382595 w 5350933"/>
              <a:gd name="connsiteY0" fmla="*/ 539595 h 3219551"/>
              <a:gd name="connsiteX1" fmla="*/ 430221 w 5350933"/>
              <a:gd name="connsiteY1" fmla="*/ 806295 h 3219551"/>
              <a:gd name="connsiteX2" fmla="*/ 1811345 w 5350933"/>
              <a:gd name="connsiteY2" fmla="*/ 1101570 h 3219551"/>
              <a:gd name="connsiteX3" fmla="*/ 2954345 w 5350933"/>
              <a:gd name="connsiteY3" fmla="*/ 1396845 h 3219551"/>
              <a:gd name="connsiteX4" fmla="*/ 3525845 w 5350933"/>
              <a:gd name="connsiteY4" fmla="*/ 1968345 h 3219551"/>
              <a:gd name="connsiteX5" fmla="*/ 3497270 w 5350933"/>
              <a:gd name="connsiteY5" fmla="*/ 3054195 h 3219551"/>
              <a:gd name="connsiteX6" fmla="*/ 4478345 w 5350933"/>
              <a:gd name="connsiteY6" fmla="*/ 3082770 h 3219551"/>
              <a:gd name="connsiteX7" fmla="*/ 4935545 w 5350933"/>
              <a:gd name="connsiteY7" fmla="*/ 1777845 h 3219551"/>
              <a:gd name="connsiteX8" fmla="*/ 5002220 w 5350933"/>
              <a:gd name="connsiteY8" fmla="*/ 44295 h 3219551"/>
              <a:gd name="connsiteX9" fmla="*/ 382595 w 5350933"/>
              <a:gd name="connsiteY9" fmla="*/ 539595 h 3219551"/>
              <a:gd name="connsiteX0" fmla="*/ 382595 w 5350933"/>
              <a:gd name="connsiteY0" fmla="*/ 539595 h 3219551"/>
              <a:gd name="connsiteX1" fmla="*/ 430221 w 5350933"/>
              <a:gd name="connsiteY1" fmla="*/ 806295 h 3219551"/>
              <a:gd name="connsiteX2" fmla="*/ 1801820 w 5350933"/>
              <a:gd name="connsiteY2" fmla="*/ 1206345 h 3219551"/>
              <a:gd name="connsiteX3" fmla="*/ 2954345 w 5350933"/>
              <a:gd name="connsiteY3" fmla="*/ 1396845 h 3219551"/>
              <a:gd name="connsiteX4" fmla="*/ 3525845 w 5350933"/>
              <a:gd name="connsiteY4" fmla="*/ 1968345 h 3219551"/>
              <a:gd name="connsiteX5" fmla="*/ 3497270 w 5350933"/>
              <a:gd name="connsiteY5" fmla="*/ 3054195 h 3219551"/>
              <a:gd name="connsiteX6" fmla="*/ 4478345 w 5350933"/>
              <a:gd name="connsiteY6" fmla="*/ 3082770 h 3219551"/>
              <a:gd name="connsiteX7" fmla="*/ 4935545 w 5350933"/>
              <a:gd name="connsiteY7" fmla="*/ 1777845 h 3219551"/>
              <a:gd name="connsiteX8" fmla="*/ 5002220 w 5350933"/>
              <a:gd name="connsiteY8" fmla="*/ 44295 h 3219551"/>
              <a:gd name="connsiteX9" fmla="*/ 382595 w 5350933"/>
              <a:gd name="connsiteY9" fmla="*/ 539595 h 3219551"/>
              <a:gd name="connsiteX0" fmla="*/ 382595 w 5350933"/>
              <a:gd name="connsiteY0" fmla="*/ 539595 h 3219551"/>
              <a:gd name="connsiteX1" fmla="*/ 430221 w 5350933"/>
              <a:gd name="connsiteY1" fmla="*/ 806295 h 3219551"/>
              <a:gd name="connsiteX2" fmla="*/ 1801820 w 5350933"/>
              <a:gd name="connsiteY2" fmla="*/ 1206345 h 3219551"/>
              <a:gd name="connsiteX3" fmla="*/ 2954345 w 5350933"/>
              <a:gd name="connsiteY3" fmla="*/ 1396845 h 3219551"/>
              <a:gd name="connsiteX4" fmla="*/ 3525845 w 5350933"/>
              <a:gd name="connsiteY4" fmla="*/ 1968345 h 3219551"/>
              <a:gd name="connsiteX5" fmla="*/ 3497270 w 5350933"/>
              <a:gd name="connsiteY5" fmla="*/ 3054195 h 3219551"/>
              <a:gd name="connsiteX6" fmla="*/ 4478345 w 5350933"/>
              <a:gd name="connsiteY6" fmla="*/ 3082770 h 3219551"/>
              <a:gd name="connsiteX7" fmla="*/ 4935545 w 5350933"/>
              <a:gd name="connsiteY7" fmla="*/ 1777845 h 3219551"/>
              <a:gd name="connsiteX8" fmla="*/ 5002220 w 5350933"/>
              <a:gd name="connsiteY8" fmla="*/ 44295 h 3219551"/>
              <a:gd name="connsiteX9" fmla="*/ 382595 w 5350933"/>
              <a:gd name="connsiteY9" fmla="*/ 539595 h 3219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50933" h="3219551">
                <a:moveTo>
                  <a:pt x="382595" y="539595"/>
                </a:moveTo>
                <a:cubicBezTo>
                  <a:pt x="-379405" y="666595"/>
                  <a:pt x="192096" y="712632"/>
                  <a:pt x="430221" y="806295"/>
                </a:cubicBezTo>
                <a:cubicBezTo>
                  <a:pt x="582621" y="957108"/>
                  <a:pt x="1381133" y="1107920"/>
                  <a:pt x="1801820" y="1206345"/>
                </a:cubicBezTo>
                <a:cubicBezTo>
                  <a:pt x="2222507" y="1304770"/>
                  <a:pt x="2667008" y="1269845"/>
                  <a:pt x="2954345" y="1396845"/>
                </a:cubicBezTo>
                <a:cubicBezTo>
                  <a:pt x="3241683" y="1523845"/>
                  <a:pt x="3435358" y="1692120"/>
                  <a:pt x="3525845" y="1968345"/>
                </a:cubicBezTo>
                <a:cubicBezTo>
                  <a:pt x="3616332" y="2244570"/>
                  <a:pt x="3338520" y="2868458"/>
                  <a:pt x="3497270" y="3054195"/>
                </a:cubicBezTo>
                <a:cubicBezTo>
                  <a:pt x="3656020" y="3239932"/>
                  <a:pt x="4238633" y="3295495"/>
                  <a:pt x="4478345" y="3082770"/>
                </a:cubicBezTo>
                <a:cubicBezTo>
                  <a:pt x="4718058" y="2870045"/>
                  <a:pt x="4806957" y="2293783"/>
                  <a:pt x="4935545" y="1777845"/>
                </a:cubicBezTo>
                <a:cubicBezTo>
                  <a:pt x="5064133" y="1261907"/>
                  <a:pt x="5761045" y="250670"/>
                  <a:pt x="5002220" y="44295"/>
                </a:cubicBezTo>
                <a:cubicBezTo>
                  <a:pt x="4243395" y="-162080"/>
                  <a:pt x="1144595" y="412595"/>
                  <a:pt x="382595" y="539595"/>
                </a:cubicBezTo>
                <a:close/>
              </a:path>
            </a:pathLst>
          </a:custGeom>
          <a:solidFill>
            <a:srgbClr val="071B3B">
              <a:alpha val="2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AE4909B-C27D-87C0-A8B0-8F149B68FAD0}"/>
              </a:ext>
            </a:extLst>
          </p:cNvPr>
          <p:cNvSpPr/>
          <p:nvPr userDrawn="1"/>
        </p:nvSpPr>
        <p:spPr>
          <a:xfrm>
            <a:off x="9601652" y="-684040"/>
            <a:ext cx="3590514" cy="2955600"/>
          </a:xfrm>
          <a:custGeom>
            <a:avLst/>
            <a:gdLst>
              <a:gd name="connsiteX0" fmla="*/ 616837 w 3027417"/>
              <a:gd name="connsiteY0" fmla="*/ 0 h 3196453"/>
              <a:gd name="connsiteX1" fmla="*/ 7237 w 3027417"/>
              <a:gd name="connsiteY1" fmla="*/ 695325 h 3196453"/>
              <a:gd name="connsiteX2" fmla="*/ 340612 w 3027417"/>
              <a:gd name="connsiteY2" fmla="*/ 1152525 h 3196453"/>
              <a:gd name="connsiteX3" fmla="*/ 1197862 w 3027417"/>
              <a:gd name="connsiteY3" fmla="*/ 1381125 h 3196453"/>
              <a:gd name="connsiteX4" fmla="*/ 1607437 w 3027417"/>
              <a:gd name="connsiteY4" fmla="*/ 2447925 h 3196453"/>
              <a:gd name="connsiteX5" fmla="*/ 2540887 w 3027417"/>
              <a:gd name="connsiteY5" fmla="*/ 3105150 h 3196453"/>
              <a:gd name="connsiteX6" fmla="*/ 2921887 w 3027417"/>
              <a:gd name="connsiteY6" fmla="*/ 390525 h 3196453"/>
              <a:gd name="connsiteX7" fmla="*/ 635887 w 3027417"/>
              <a:gd name="connsiteY7" fmla="*/ 57150 h 3196453"/>
              <a:gd name="connsiteX8" fmla="*/ 616837 w 3027417"/>
              <a:gd name="connsiteY8" fmla="*/ 0 h 3196453"/>
              <a:gd name="connsiteX0" fmla="*/ 616837 w 3027417"/>
              <a:gd name="connsiteY0" fmla="*/ 36340 h 3232793"/>
              <a:gd name="connsiteX1" fmla="*/ 7237 w 3027417"/>
              <a:gd name="connsiteY1" fmla="*/ 731665 h 3232793"/>
              <a:gd name="connsiteX2" fmla="*/ 340612 w 3027417"/>
              <a:gd name="connsiteY2" fmla="*/ 1188865 h 3232793"/>
              <a:gd name="connsiteX3" fmla="*/ 1197862 w 3027417"/>
              <a:gd name="connsiteY3" fmla="*/ 1417465 h 3232793"/>
              <a:gd name="connsiteX4" fmla="*/ 1607437 w 3027417"/>
              <a:gd name="connsiteY4" fmla="*/ 2484265 h 3232793"/>
              <a:gd name="connsiteX5" fmla="*/ 2540887 w 3027417"/>
              <a:gd name="connsiteY5" fmla="*/ 3141490 h 3232793"/>
              <a:gd name="connsiteX6" fmla="*/ 2921887 w 3027417"/>
              <a:gd name="connsiteY6" fmla="*/ 426865 h 3232793"/>
              <a:gd name="connsiteX7" fmla="*/ 616837 w 3027417"/>
              <a:gd name="connsiteY7" fmla="*/ 36340 h 3232793"/>
              <a:gd name="connsiteX0" fmla="*/ 616837 w 3080264"/>
              <a:gd name="connsiteY0" fmla="*/ 36340 h 2918913"/>
              <a:gd name="connsiteX1" fmla="*/ 7237 w 3080264"/>
              <a:gd name="connsiteY1" fmla="*/ 731665 h 2918913"/>
              <a:gd name="connsiteX2" fmla="*/ 340612 w 3080264"/>
              <a:gd name="connsiteY2" fmla="*/ 1188865 h 2918913"/>
              <a:gd name="connsiteX3" fmla="*/ 1197862 w 3080264"/>
              <a:gd name="connsiteY3" fmla="*/ 1417465 h 2918913"/>
              <a:gd name="connsiteX4" fmla="*/ 1607437 w 3080264"/>
              <a:gd name="connsiteY4" fmla="*/ 2484265 h 2918913"/>
              <a:gd name="connsiteX5" fmla="*/ 2798062 w 3080264"/>
              <a:gd name="connsiteY5" fmla="*/ 2789065 h 2918913"/>
              <a:gd name="connsiteX6" fmla="*/ 2921887 w 3080264"/>
              <a:gd name="connsiteY6" fmla="*/ 426865 h 2918913"/>
              <a:gd name="connsiteX7" fmla="*/ 616837 w 3080264"/>
              <a:gd name="connsiteY7" fmla="*/ 36340 h 2918913"/>
              <a:gd name="connsiteX0" fmla="*/ 1116924 w 3580351"/>
              <a:gd name="connsiteY0" fmla="*/ 36340 h 2918913"/>
              <a:gd name="connsiteX1" fmla="*/ 2499 w 3580351"/>
              <a:gd name="connsiteY1" fmla="*/ 655465 h 2918913"/>
              <a:gd name="connsiteX2" fmla="*/ 840699 w 3580351"/>
              <a:gd name="connsiteY2" fmla="*/ 1188865 h 2918913"/>
              <a:gd name="connsiteX3" fmla="*/ 1697949 w 3580351"/>
              <a:gd name="connsiteY3" fmla="*/ 1417465 h 2918913"/>
              <a:gd name="connsiteX4" fmla="*/ 2107524 w 3580351"/>
              <a:gd name="connsiteY4" fmla="*/ 2484265 h 2918913"/>
              <a:gd name="connsiteX5" fmla="*/ 3298149 w 3580351"/>
              <a:gd name="connsiteY5" fmla="*/ 2789065 h 2918913"/>
              <a:gd name="connsiteX6" fmla="*/ 3421974 w 3580351"/>
              <a:gd name="connsiteY6" fmla="*/ 426865 h 2918913"/>
              <a:gd name="connsiteX7" fmla="*/ 1116924 w 3580351"/>
              <a:gd name="connsiteY7" fmla="*/ 36340 h 2918913"/>
              <a:gd name="connsiteX0" fmla="*/ 1116831 w 3580258"/>
              <a:gd name="connsiteY0" fmla="*/ 36340 h 2915178"/>
              <a:gd name="connsiteX1" fmla="*/ 2406 w 3580258"/>
              <a:gd name="connsiteY1" fmla="*/ 655465 h 2915178"/>
              <a:gd name="connsiteX2" fmla="*/ 840606 w 3580258"/>
              <a:gd name="connsiteY2" fmla="*/ 1188865 h 2915178"/>
              <a:gd name="connsiteX3" fmla="*/ 1545456 w 3580258"/>
              <a:gd name="connsiteY3" fmla="*/ 1560340 h 2915178"/>
              <a:gd name="connsiteX4" fmla="*/ 2107431 w 3580258"/>
              <a:gd name="connsiteY4" fmla="*/ 2484265 h 2915178"/>
              <a:gd name="connsiteX5" fmla="*/ 3298056 w 3580258"/>
              <a:gd name="connsiteY5" fmla="*/ 2789065 h 2915178"/>
              <a:gd name="connsiteX6" fmla="*/ 3421881 w 3580258"/>
              <a:gd name="connsiteY6" fmla="*/ 426865 h 2915178"/>
              <a:gd name="connsiteX7" fmla="*/ 1116831 w 3580258"/>
              <a:gd name="connsiteY7" fmla="*/ 36340 h 2915178"/>
              <a:gd name="connsiteX0" fmla="*/ 1123499 w 3586926"/>
              <a:gd name="connsiteY0" fmla="*/ 36340 h 2915178"/>
              <a:gd name="connsiteX1" fmla="*/ 9074 w 3586926"/>
              <a:gd name="connsiteY1" fmla="*/ 655465 h 2915178"/>
              <a:gd name="connsiteX2" fmla="*/ 647249 w 3586926"/>
              <a:gd name="connsiteY2" fmla="*/ 1188865 h 2915178"/>
              <a:gd name="connsiteX3" fmla="*/ 1552124 w 3586926"/>
              <a:gd name="connsiteY3" fmla="*/ 1560340 h 2915178"/>
              <a:gd name="connsiteX4" fmla="*/ 2114099 w 3586926"/>
              <a:gd name="connsiteY4" fmla="*/ 2484265 h 2915178"/>
              <a:gd name="connsiteX5" fmla="*/ 3304724 w 3586926"/>
              <a:gd name="connsiteY5" fmla="*/ 2789065 h 2915178"/>
              <a:gd name="connsiteX6" fmla="*/ 3428549 w 3586926"/>
              <a:gd name="connsiteY6" fmla="*/ 426865 h 2915178"/>
              <a:gd name="connsiteX7" fmla="*/ 1123499 w 3586926"/>
              <a:gd name="connsiteY7" fmla="*/ 36340 h 2915178"/>
              <a:gd name="connsiteX0" fmla="*/ 1123499 w 3590514"/>
              <a:gd name="connsiteY0" fmla="*/ 36340 h 2955600"/>
              <a:gd name="connsiteX1" fmla="*/ 9074 w 3590514"/>
              <a:gd name="connsiteY1" fmla="*/ 655465 h 2955600"/>
              <a:gd name="connsiteX2" fmla="*/ 647249 w 3590514"/>
              <a:gd name="connsiteY2" fmla="*/ 1188865 h 2955600"/>
              <a:gd name="connsiteX3" fmla="*/ 1552124 w 3590514"/>
              <a:gd name="connsiteY3" fmla="*/ 1560340 h 2955600"/>
              <a:gd name="connsiteX4" fmla="*/ 2028374 w 3590514"/>
              <a:gd name="connsiteY4" fmla="*/ 2627140 h 2955600"/>
              <a:gd name="connsiteX5" fmla="*/ 3304724 w 3590514"/>
              <a:gd name="connsiteY5" fmla="*/ 2789065 h 2955600"/>
              <a:gd name="connsiteX6" fmla="*/ 3428549 w 3590514"/>
              <a:gd name="connsiteY6" fmla="*/ 426865 h 2955600"/>
              <a:gd name="connsiteX7" fmla="*/ 1123499 w 3590514"/>
              <a:gd name="connsiteY7" fmla="*/ 36340 h 295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90514" h="2955600">
                <a:moveTo>
                  <a:pt x="1123499" y="36340"/>
                </a:moveTo>
                <a:cubicBezTo>
                  <a:pt x="637724" y="87140"/>
                  <a:pt x="88449" y="463378"/>
                  <a:pt x="9074" y="655465"/>
                </a:cubicBezTo>
                <a:cubicBezTo>
                  <a:pt x="-70301" y="847552"/>
                  <a:pt x="390074" y="1038053"/>
                  <a:pt x="647249" y="1188865"/>
                </a:cubicBezTo>
                <a:cubicBezTo>
                  <a:pt x="904424" y="1339677"/>
                  <a:pt x="1321937" y="1320628"/>
                  <a:pt x="1552124" y="1560340"/>
                </a:cubicBezTo>
                <a:cubicBezTo>
                  <a:pt x="1782311" y="1800052"/>
                  <a:pt x="1736274" y="2422353"/>
                  <a:pt x="2028374" y="2627140"/>
                </a:cubicBezTo>
                <a:cubicBezTo>
                  <a:pt x="2320474" y="2831927"/>
                  <a:pt x="3071362" y="3155777"/>
                  <a:pt x="3304724" y="2789065"/>
                </a:cubicBezTo>
                <a:cubicBezTo>
                  <a:pt x="3538086" y="2422353"/>
                  <a:pt x="3746049" y="934865"/>
                  <a:pt x="3428549" y="426865"/>
                </a:cubicBezTo>
                <a:cubicBezTo>
                  <a:pt x="3107874" y="-90660"/>
                  <a:pt x="1609274" y="-14460"/>
                  <a:pt x="1123499" y="36340"/>
                </a:cubicBezTo>
                <a:close/>
              </a:path>
            </a:pathLst>
          </a:custGeom>
          <a:solidFill>
            <a:srgbClr val="250167">
              <a:alpha val="3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7284647E-3599-DE8B-2337-EB3A2E7F2BF0}"/>
              </a:ext>
            </a:extLst>
          </p:cNvPr>
          <p:cNvSpPr/>
          <p:nvPr userDrawn="1"/>
        </p:nvSpPr>
        <p:spPr>
          <a:xfrm>
            <a:off x="9896868" y="-180446"/>
            <a:ext cx="3380662" cy="2563740"/>
          </a:xfrm>
          <a:custGeom>
            <a:avLst/>
            <a:gdLst>
              <a:gd name="connsiteX0" fmla="*/ 459781 w 3187933"/>
              <a:gd name="connsiteY0" fmla="*/ 24757 h 1631370"/>
              <a:gd name="connsiteX1" fmla="*/ 31156 w 3187933"/>
              <a:gd name="connsiteY1" fmla="*/ 272407 h 1631370"/>
              <a:gd name="connsiteX2" fmla="*/ 840781 w 3187933"/>
              <a:gd name="connsiteY2" fmla="*/ 701032 h 1631370"/>
              <a:gd name="connsiteX3" fmla="*/ 1136056 w 3187933"/>
              <a:gd name="connsiteY3" fmla="*/ 1101082 h 1631370"/>
              <a:gd name="connsiteX4" fmla="*/ 1402756 w 3187933"/>
              <a:gd name="connsiteY4" fmla="*/ 1377307 h 1631370"/>
              <a:gd name="connsiteX5" fmla="*/ 2002831 w 3187933"/>
              <a:gd name="connsiteY5" fmla="*/ 1291582 h 1631370"/>
              <a:gd name="connsiteX6" fmla="*/ 2707681 w 3187933"/>
              <a:gd name="connsiteY6" fmla="*/ 1586857 h 1631370"/>
              <a:gd name="connsiteX7" fmla="*/ 3060106 w 3187933"/>
              <a:gd name="connsiteY7" fmla="*/ 186682 h 1631370"/>
              <a:gd name="connsiteX8" fmla="*/ 459781 w 3187933"/>
              <a:gd name="connsiteY8" fmla="*/ 24757 h 1631370"/>
              <a:gd name="connsiteX0" fmla="*/ 517865 w 3246017"/>
              <a:gd name="connsiteY0" fmla="*/ 16767 h 1623380"/>
              <a:gd name="connsiteX1" fmla="*/ 22565 w 3246017"/>
              <a:gd name="connsiteY1" fmla="*/ 150117 h 1623380"/>
              <a:gd name="connsiteX2" fmla="*/ 898865 w 3246017"/>
              <a:gd name="connsiteY2" fmla="*/ 693042 h 1623380"/>
              <a:gd name="connsiteX3" fmla="*/ 1194140 w 3246017"/>
              <a:gd name="connsiteY3" fmla="*/ 1093092 h 1623380"/>
              <a:gd name="connsiteX4" fmla="*/ 1460840 w 3246017"/>
              <a:gd name="connsiteY4" fmla="*/ 1369317 h 1623380"/>
              <a:gd name="connsiteX5" fmla="*/ 2060915 w 3246017"/>
              <a:gd name="connsiteY5" fmla="*/ 1283592 h 1623380"/>
              <a:gd name="connsiteX6" fmla="*/ 2765765 w 3246017"/>
              <a:gd name="connsiteY6" fmla="*/ 1578867 h 1623380"/>
              <a:gd name="connsiteX7" fmla="*/ 3118190 w 3246017"/>
              <a:gd name="connsiteY7" fmla="*/ 178692 h 1623380"/>
              <a:gd name="connsiteX8" fmla="*/ 517865 w 3246017"/>
              <a:gd name="connsiteY8" fmla="*/ 16767 h 1623380"/>
              <a:gd name="connsiteX0" fmla="*/ 536720 w 3264872"/>
              <a:gd name="connsiteY0" fmla="*/ 16767 h 1623380"/>
              <a:gd name="connsiteX1" fmla="*/ 41420 w 3264872"/>
              <a:gd name="connsiteY1" fmla="*/ 150117 h 1623380"/>
              <a:gd name="connsiteX2" fmla="*/ 1193945 w 3264872"/>
              <a:gd name="connsiteY2" fmla="*/ 559692 h 1623380"/>
              <a:gd name="connsiteX3" fmla="*/ 1212995 w 3264872"/>
              <a:gd name="connsiteY3" fmla="*/ 1093092 h 1623380"/>
              <a:gd name="connsiteX4" fmla="*/ 1479695 w 3264872"/>
              <a:gd name="connsiteY4" fmla="*/ 1369317 h 1623380"/>
              <a:gd name="connsiteX5" fmla="*/ 2079770 w 3264872"/>
              <a:gd name="connsiteY5" fmla="*/ 1283592 h 1623380"/>
              <a:gd name="connsiteX6" fmla="*/ 2784620 w 3264872"/>
              <a:gd name="connsiteY6" fmla="*/ 1578867 h 1623380"/>
              <a:gd name="connsiteX7" fmla="*/ 3137045 w 3264872"/>
              <a:gd name="connsiteY7" fmla="*/ 178692 h 1623380"/>
              <a:gd name="connsiteX8" fmla="*/ 536720 w 3264872"/>
              <a:gd name="connsiteY8" fmla="*/ 16767 h 1623380"/>
              <a:gd name="connsiteX0" fmla="*/ 536720 w 3264872"/>
              <a:gd name="connsiteY0" fmla="*/ 16767 h 1623380"/>
              <a:gd name="connsiteX1" fmla="*/ 41420 w 3264872"/>
              <a:gd name="connsiteY1" fmla="*/ 150117 h 1623380"/>
              <a:gd name="connsiteX2" fmla="*/ 1193945 w 3264872"/>
              <a:gd name="connsiteY2" fmla="*/ 559692 h 1623380"/>
              <a:gd name="connsiteX3" fmla="*/ 1212995 w 3264872"/>
              <a:gd name="connsiteY3" fmla="*/ 1169292 h 1623380"/>
              <a:gd name="connsiteX4" fmla="*/ 1479695 w 3264872"/>
              <a:gd name="connsiteY4" fmla="*/ 1369317 h 1623380"/>
              <a:gd name="connsiteX5" fmla="*/ 2079770 w 3264872"/>
              <a:gd name="connsiteY5" fmla="*/ 1283592 h 1623380"/>
              <a:gd name="connsiteX6" fmla="*/ 2784620 w 3264872"/>
              <a:gd name="connsiteY6" fmla="*/ 1578867 h 1623380"/>
              <a:gd name="connsiteX7" fmla="*/ 3137045 w 3264872"/>
              <a:gd name="connsiteY7" fmla="*/ 178692 h 1623380"/>
              <a:gd name="connsiteX8" fmla="*/ 536720 w 3264872"/>
              <a:gd name="connsiteY8" fmla="*/ 16767 h 1623380"/>
              <a:gd name="connsiteX0" fmla="*/ 536720 w 3264872"/>
              <a:gd name="connsiteY0" fmla="*/ 16767 h 1623380"/>
              <a:gd name="connsiteX1" fmla="*/ 41420 w 3264872"/>
              <a:gd name="connsiteY1" fmla="*/ 150117 h 1623380"/>
              <a:gd name="connsiteX2" fmla="*/ 1193945 w 3264872"/>
              <a:gd name="connsiteY2" fmla="*/ 559692 h 1623380"/>
              <a:gd name="connsiteX3" fmla="*/ 1212995 w 3264872"/>
              <a:gd name="connsiteY3" fmla="*/ 1169292 h 1623380"/>
              <a:gd name="connsiteX4" fmla="*/ 1479695 w 3264872"/>
              <a:gd name="connsiteY4" fmla="*/ 1369317 h 1623380"/>
              <a:gd name="connsiteX5" fmla="*/ 2079770 w 3264872"/>
              <a:gd name="connsiteY5" fmla="*/ 1283592 h 1623380"/>
              <a:gd name="connsiteX6" fmla="*/ 2784620 w 3264872"/>
              <a:gd name="connsiteY6" fmla="*/ 1578867 h 1623380"/>
              <a:gd name="connsiteX7" fmla="*/ 3137045 w 3264872"/>
              <a:gd name="connsiteY7" fmla="*/ 178692 h 1623380"/>
              <a:gd name="connsiteX8" fmla="*/ 536720 w 3264872"/>
              <a:gd name="connsiteY8" fmla="*/ 16767 h 1623380"/>
              <a:gd name="connsiteX0" fmla="*/ 536720 w 3269131"/>
              <a:gd name="connsiteY0" fmla="*/ 31616 h 1892436"/>
              <a:gd name="connsiteX1" fmla="*/ 41420 w 3269131"/>
              <a:gd name="connsiteY1" fmla="*/ 164966 h 1892436"/>
              <a:gd name="connsiteX2" fmla="*/ 1193945 w 3269131"/>
              <a:gd name="connsiteY2" fmla="*/ 574541 h 1892436"/>
              <a:gd name="connsiteX3" fmla="*/ 1212995 w 3269131"/>
              <a:gd name="connsiteY3" fmla="*/ 1184141 h 1892436"/>
              <a:gd name="connsiteX4" fmla="*/ 1479695 w 3269131"/>
              <a:gd name="connsiteY4" fmla="*/ 1384166 h 1892436"/>
              <a:gd name="connsiteX5" fmla="*/ 2079770 w 3269131"/>
              <a:gd name="connsiteY5" fmla="*/ 1298441 h 1892436"/>
              <a:gd name="connsiteX6" fmla="*/ 2803670 w 3269131"/>
              <a:gd name="connsiteY6" fmla="*/ 1860416 h 1892436"/>
              <a:gd name="connsiteX7" fmla="*/ 3137045 w 3269131"/>
              <a:gd name="connsiteY7" fmla="*/ 193541 h 1892436"/>
              <a:gd name="connsiteX8" fmla="*/ 536720 w 3269131"/>
              <a:gd name="connsiteY8" fmla="*/ 31616 h 1892436"/>
              <a:gd name="connsiteX0" fmla="*/ 536720 w 3275805"/>
              <a:gd name="connsiteY0" fmla="*/ 32781 h 1912023"/>
              <a:gd name="connsiteX1" fmla="*/ 41420 w 3275805"/>
              <a:gd name="connsiteY1" fmla="*/ 166131 h 1912023"/>
              <a:gd name="connsiteX2" fmla="*/ 1193945 w 3275805"/>
              <a:gd name="connsiteY2" fmla="*/ 575706 h 1912023"/>
              <a:gd name="connsiteX3" fmla="*/ 1212995 w 3275805"/>
              <a:gd name="connsiteY3" fmla="*/ 1185306 h 1912023"/>
              <a:gd name="connsiteX4" fmla="*/ 1479695 w 3275805"/>
              <a:gd name="connsiteY4" fmla="*/ 1385331 h 1912023"/>
              <a:gd name="connsiteX5" fmla="*/ 2079770 w 3275805"/>
              <a:gd name="connsiteY5" fmla="*/ 1299606 h 1912023"/>
              <a:gd name="connsiteX6" fmla="*/ 2832245 w 3275805"/>
              <a:gd name="connsiteY6" fmla="*/ 1880631 h 1912023"/>
              <a:gd name="connsiteX7" fmla="*/ 3137045 w 3275805"/>
              <a:gd name="connsiteY7" fmla="*/ 194706 h 1912023"/>
              <a:gd name="connsiteX8" fmla="*/ 536720 w 3275805"/>
              <a:gd name="connsiteY8" fmla="*/ 32781 h 1912023"/>
              <a:gd name="connsiteX0" fmla="*/ 536720 w 3252945"/>
              <a:gd name="connsiteY0" fmla="*/ 36315 h 1970961"/>
              <a:gd name="connsiteX1" fmla="*/ 41420 w 3252945"/>
              <a:gd name="connsiteY1" fmla="*/ 169665 h 1970961"/>
              <a:gd name="connsiteX2" fmla="*/ 1193945 w 3252945"/>
              <a:gd name="connsiteY2" fmla="*/ 579240 h 1970961"/>
              <a:gd name="connsiteX3" fmla="*/ 1212995 w 3252945"/>
              <a:gd name="connsiteY3" fmla="*/ 1188840 h 1970961"/>
              <a:gd name="connsiteX4" fmla="*/ 1479695 w 3252945"/>
              <a:gd name="connsiteY4" fmla="*/ 1388865 h 1970961"/>
              <a:gd name="connsiteX5" fmla="*/ 2079770 w 3252945"/>
              <a:gd name="connsiteY5" fmla="*/ 1303140 h 1970961"/>
              <a:gd name="connsiteX6" fmla="*/ 2727470 w 3252945"/>
              <a:gd name="connsiteY6" fmla="*/ 1941315 h 1970961"/>
              <a:gd name="connsiteX7" fmla="*/ 3137045 w 3252945"/>
              <a:gd name="connsiteY7" fmla="*/ 198240 h 1970961"/>
              <a:gd name="connsiteX8" fmla="*/ 536720 w 3252945"/>
              <a:gd name="connsiteY8" fmla="*/ 36315 h 1970961"/>
              <a:gd name="connsiteX0" fmla="*/ 536720 w 3246306"/>
              <a:gd name="connsiteY0" fmla="*/ 36315 h 2041484"/>
              <a:gd name="connsiteX1" fmla="*/ 41420 w 3246306"/>
              <a:gd name="connsiteY1" fmla="*/ 169665 h 2041484"/>
              <a:gd name="connsiteX2" fmla="*/ 1193945 w 3246306"/>
              <a:gd name="connsiteY2" fmla="*/ 579240 h 2041484"/>
              <a:gd name="connsiteX3" fmla="*/ 1212995 w 3246306"/>
              <a:gd name="connsiteY3" fmla="*/ 1188840 h 2041484"/>
              <a:gd name="connsiteX4" fmla="*/ 1479695 w 3246306"/>
              <a:gd name="connsiteY4" fmla="*/ 1388865 h 2041484"/>
              <a:gd name="connsiteX5" fmla="*/ 2079770 w 3246306"/>
              <a:gd name="connsiteY5" fmla="*/ 1303140 h 2041484"/>
              <a:gd name="connsiteX6" fmla="*/ 2375045 w 3246306"/>
              <a:gd name="connsiteY6" fmla="*/ 1788916 h 2041484"/>
              <a:gd name="connsiteX7" fmla="*/ 2727470 w 3246306"/>
              <a:gd name="connsiteY7" fmla="*/ 1941315 h 2041484"/>
              <a:gd name="connsiteX8" fmla="*/ 3137045 w 3246306"/>
              <a:gd name="connsiteY8" fmla="*/ 198240 h 2041484"/>
              <a:gd name="connsiteX9" fmla="*/ 536720 w 3246306"/>
              <a:gd name="connsiteY9" fmla="*/ 36315 h 2041484"/>
              <a:gd name="connsiteX0" fmla="*/ 536720 w 3276094"/>
              <a:gd name="connsiteY0" fmla="*/ 27601 h 1927424"/>
              <a:gd name="connsiteX1" fmla="*/ 41420 w 3276094"/>
              <a:gd name="connsiteY1" fmla="*/ 160951 h 1927424"/>
              <a:gd name="connsiteX2" fmla="*/ 1193945 w 3276094"/>
              <a:gd name="connsiteY2" fmla="*/ 570526 h 1927424"/>
              <a:gd name="connsiteX3" fmla="*/ 1212995 w 3276094"/>
              <a:gd name="connsiteY3" fmla="*/ 1180126 h 1927424"/>
              <a:gd name="connsiteX4" fmla="*/ 1479695 w 3276094"/>
              <a:gd name="connsiteY4" fmla="*/ 1380151 h 1927424"/>
              <a:gd name="connsiteX5" fmla="*/ 2079770 w 3276094"/>
              <a:gd name="connsiteY5" fmla="*/ 1294426 h 1927424"/>
              <a:gd name="connsiteX6" fmla="*/ 2375045 w 3276094"/>
              <a:gd name="connsiteY6" fmla="*/ 1780202 h 1927424"/>
              <a:gd name="connsiteX7" fmla="*/ 2870345 w 3276094"/>
              <a:gd name="connsiteY7" fmla="*/ 1789726 h 1927424"/>
              <a:gd name="connsiteX8" fmla="*/ 3137045 w 3276094"/>
              <a:gd name="connsiteY8" fmla="*/ 189526 h 1927424"/>
              <a:gd name="connsiteX9" fmla="*/ 536720 w 3276094"/>
              <a:gd name="connsiteY9" fmla="*/ 27601 h 1927424"/>
              <a:gd name="connsiteX0" fmla="*/ 536720 w 3275859"/>
              <a:gd name="connsiteY0" fmla="*/ 27601 h 1922920"/>
              <a:gd name="connsiteX1" fmla="*/ 41420 w 3275859"/>
              <a:gd name="connsiteY1" fmla="*/ 160951 h 1922920"/>
              <a:gd name="connsiteX2" fmla="*/ 1193945 w 3275859"/>
              <a:gd name="connsiteY2" fmla="*/ 570526 h 1922920"/>
              <a:gd name="connsiteX3" fmla="*/ 1212995 w 3275859"/>
              <a:gd name="connsiteY3" fmla="*/ 1180126 h 1922920"/>
              <a:gd name="connsiteX4" fmla="*/ 1479695 w 3275859"/>
              <a:gd name="connsiteY4" fmla="*/ 1380151 h 1922920"/>
              <a:gd name="connsiteX5" fmla="*/ 2079770 w 3275859"/>
              <a:gd name="connsiteY5" fmla="*/ 1294426 h 1922920"/>
              <a:gd name="connsiteX6" fmla="*/ 2375045 w 3275859"/>
              <a:gd name="connsiteY6" fmla="*/ 1780202 h 1922920"/>
              <a:gd name="connsiteX7" fmla="*/ 2394095 w 3275859"/>
              <a:gd name="connsiteY7" fmla="*/ 1827826 h 1922920"/>
              <a:gd name="connsiteX8" fmla="*/ 2870345 w 3275859"/>
              <a:gd name="connsiteY8" fmla="*/ 1789726 h 1922920"/>
              <a:gd name="connsiteX9" fmla="*/ 3137045 w 3275859"/>
              <a:gd name="connsiteY9" fmla="*/ 189526 h 1922920"/>
              <a:gd name="connsiteX10" fmla="*/ 536720 w 3275859"/>
              <a:gd name="connsiteY10" fmla="*/ 27601 h 1922920"/>
              <a:gd name="connsiteX0" fmla="*/ 536720 w 3275859"/>
              <a:gd name="connsiteY0" fmla="*/ 27601 h 1922920"/>
              <a:gd name="connsiteX1" fmla="*/ 41420 w 3275859"/>
              <a:gd name="connsiteY1" fmla="*/ 160951 h 1922920"/>
              <a:gd name="connsiteX2" fmla="*/ 1193945 w 3275859"/>
              <a:gd name="connsiteY2" fmla="*/ 570526 h 1922920"/>
              <a:gd name="connsiteX3" fmla="*/ 1212995 w 3275859"/>
              <a:gd name="connsiteY3" fmla="*/ 1180126 h 1922920"/>
              <a:gd name="connsiteX4" fmla="*/ 1479695 w 3275859"/>
              <a:gd name="connsiteY4" fmla="*/ 1380151 h 1922920"/>
              <a:gd name="connsiteX5" fmla="*/ 2098820 w 3275859"/>
              <a:gd name="connsiteY5" fmla="*/ 1370626 h 1922920"/>
              <a:gd name="connsiteX6" fmla="*/ 2375045 w 3275859"/>
              <a:gd name="connsiteY6" fmla="*/ 1780202 h 1922920"/>
              <a:gd name="connsiteX7" fmla="*/ 2394095 w 3275859"/>
              <a:gd name="connsiteY7" fmla="*/ 1827826 h 1922920"/>
              <a:gd name="connsiteX8" fmla="*/ 2870345 w 3275859"/>
              <a:gd name="connsiteY8" fmla="*/ 1789726 h 1922920"/>
              <a:gd name="connsiteX9" fmla="*/ 3137045 w 3275859"/>
              <a:gd name="connsiteY9" fmla="*/ 189526 h 1922920"/>
              <a:gd name="connsiteX10" fmla="*/ 536720 w 3275859"/>
              <a:gd name="connsiteY10" fmla="*/ 27601 h 1922920"/>
              <a:gd name="connsiteX0" fmla="*/ 536720 w 3275859"/>
              <a:gd name="connsiteY0" fmla="*/ 27601 h 1922920"/>
              <a:gd name="connsiteX1" fmla="*/ 41420 w 3275859"/>
              <a:gd name="connsiteY1" fmla="*/ 160951 h 1922920"/>
              <a:gd name="connsiteX2" fmla="*/ 1193945 w 3275859"/>
              <a:gd name="connsiteY2" fmla="*/ 570526 h 1922920"/>
              <a:gd name="connsiteX3" fmla="*/ 1041545 w 3275859"/>
              <a:gd name="connsiteY3" fmla="*/ 1323001 h 1922920"/>
              <a:gd name="connsiteX4" fmla="*/ 1479695 w 3275859"/>
              <a:gd name="connsiteY4" fmla="*/ 1380151 h 1922920"/>
              <a:gd name="connsiteX5" fmla="*/ 2098820 w 3275859"/>
              <a:gd name="connsiteY5" fmla="*/ 1370626 h 1922920"/>
              <a:gd name="connsiteX6" fmla="*/ 2375045 w 3275859"/>
              <a:gd name="connsiteY6" fmla="*/ 1780202 h 1922920"/>
              <a:gd name="connsiteX7" fmla="*/ 2394095 w 3275859"/>
              <a:gd name="connsiteY7" fmla="*/ 1827826 h 1922920"/>
              <a:gd name="connsiteX8" fmla="*/ 2870345 w 3275859"/>
              <a:gd name="connsiteY8" fmla="*/ 1789726 h 1922920"/>
              <a:gd name="connsiteX9" fmla="*/ 3137045 w 3275859"/>
              <a:gd name="connsiteY9" fmla="*/ 189526 h 1922920"/>
              <a:gd name="connsiteX10" fmla="*/ 536720 w 3275859"/>
              <a:gd name="connsiteY10" fmla="*/ 27601 h 1922920"/>
              <a:gd name="connsiteX0" fmla="*/ 504432 w 3243571"/>
              <a:gd name="connsiteY0" fmla="*/ 27601 h 1922920"/>
              <a:gd name="connsiteX1" fmla="*/ 9132 w 3243571"/>
              <a:gd name="connsiteY1" fmla="*/ 160951 h 1922920"/>
              <a:gd name="connsiteX2" fmla="*/ 675882 w 3243571"/>
              <a:gd name="connsiteY2" fmla="*/ 541951 h 1922920"/>
              <a:gd name="connsiteX3" fmla="*/ 1009257 w 3243571"/>
              <a:gd name="connsiteY3" fmla="*/ 1323001 h 1922920"/>
              <a:gd name="connsiteX4" fmla="*/ 1447407 w 3243571"/>
              <a:gd name="connsiteY4" fmla="*/ 1380151 h 1922920"/>
              <a:gd name="connsiteX5" fmla="*/ 2066532 w 3243571"/>
              <a:gd name="connsiteY5" fmla="*/ 1370626 h 1922920"/>
              <a:gd name="connsiteX6" fmla="*/ 2342757 w 3243571"/>
              <a:gd name="connsiteY6" fmla="*/ 1780202 h 1922920"/>
              <a:gd name="connsiteX7" fmla="*/ 2361807 w 3243571"/>
              <a:gd name="connsiteY7" fmla="*/ 1827826 h 1922920"/>
              <a:gd name="connsiteX8" fmla="*/ 2838057 w 3243571"/>
              <a:gd name="connsiteY8" fmla="*/ 1789726 h 1922920"/>
              <a:gd name="connsiteX9" fmla="*/ 3104757 w 3243571"/>
              <a:gd name="connsiteY9" fmla="*/ 189526 h 1922920"/>
              <a:gd name="connsiteX10" fmla="*/ 504432 w 3243571"/>
              <a:gd name="connsiteY10" fmla="*/ 27601 h 1922920"/>
              <a:gd name="connsiteX0" fmla="*/ 504432 w 3243571"/>
              <a:gd name="connsiteY0" fmla="*/ 27601 h 1922920"/>
              <a:gd name="connsiteX1" fmla="*/ 9132 w 3243571"/>
              <a:gd name="connsiteY1" fmla="*/ 160951 h 1922920"/>
              <a:gd name="connsiteX2" fmla="*/ 675882 w 3243571"/>
              <a:gd name="connsiteY2" fmla="*/ 541951 h 1922920"/>
              <a:gd name="connsiteX3" fmla="*/ 1009257 w 3243571"/>
              <a:gd name="connsiteY3" fmla="*/ 1323001 h 1922920"/>
              <a:gd name="connsiteX4" fmla="*/ 1447407 w 3243571"/>
              <a:gd name="connsiteY4" fmla="*/ 1380151 h 1922920"/>
              <a:gd name="connsiteX5" fmla="*/ 2018907 w 3243571"/>
              <a:gd name="connsiteY5" fmla="*/ 1580176 h 1922920"/>
              <a:gd name="connsiteX6" fmla="*/ 2342757 w 3243571"/>
              <a:gd name="connsiteY6" fmla="*/ 1780202 h 1922920"/>
              <a:gd name="connsiteX7" fmla="*/ 2361807 w 3243571"/>
              <a:gd name="connsiteY7" fmla="*/ 1827826 h 1922920"/>
              <a:gd name="connsiteX8" fmla="*/ 2838057 w 3243571"/>
              <a:gd name="connsiteY8" fmla="*/ 1789726 h 1922920"/>
              <a:gd name="connsiteX9" fmla="*/ 3104757 w 3243571"/>
              <a:gd name="connsiteY9" fmla="*/ 189526 h 1922920"/>
              <a:gd name="connsiteX10" fmla="*/ 504432 w 3243571"/>
              <a:gd name="connsiteY10" fmla="*/ 27601 h 1922920"/>
              <a:gd name="connsiteX0" fmla="*/ 504432 w 3243571"/>
              <a:gd name="connsiteY0" fmla="*/ 27601 h 1922920"/>
              <a:gd name="connsiteX1" fmla="*/ 9132 w 3243571"/>
              <a:gd name="connsiteY1" fmla="*/ 160951 h 1922920"/>
              <a:gd name="connsiteX2" fmla="*/ 675882 w 3243571"/>
              <a:gd name="connsiteY2" fmla="*/ 541951 h 1922920"/>
              <a:gd name="connsiteX3" fmla="*/ 1009257 w 3243571"/>
              <a:gd name="connsiteY3" fmla="*/ 1323001 h 1922920"/>
              <a:gd name="connsiteX4" fmla="*/ 2018907 w 3243571"/>
              <a:gd name="connsiteY4" fmla="*/ 1580176 h 1922920"/>
              <a:gd name="connsiteX5" fmla="*/ 2342757 w 3243571"/>
              <a:gd name="connsiteY5" fmla="*/ 1780202 h 1922920"/>
              <a:gd name="connsiteX6" fmla="*/ 2361807 w 3243571"/>
              <a:gd name="connsiteY6" fmla="*/ 1827826 h 1922920"/>
              <a:gd name="connsiteX7" fmla="*/ 2838057 w 3243571"/>
              <a:gd name="connsiteY7" fmla="*/ 1789726 h 1922920"/>
              <a:gd name="connsiteX8" fmla="*/ 3104757 w 3243571"/>
              <a:gd name="connsiteY8" fmla="*/ 189526 h 1922920"/>
              <a:gd name="connsiteX9" fmla="*/ 504432 w 3243571"/>
              <a:gd name="connsiteY9" fmla="*/ 27601 h 1922920"/>
              <a:gd name="connsiteX0" fmla="*/ 504432 w 3243571"/>
              <a:gd name="connsiteY0" fmla="*/ 27601 h 1922920"/>
              <a:gd name="connsiteX1" fmla="*/ 9132 w 3243571"/>
              <a:gd name="connsiteY1" fmla="*/ 160951 h 1922920"/>
              <a:gd name="connsiteX2" fmla="*/ 675882 w 3243571"/>
              <a:gd name="connsiteY2" fmla="*/ 541951 h 1922920"/>
              <a:gd name="connsiteX3" fmla="*/ 1009257 w 3243571"/>
              <a:gd name="connsiteY3" fmla="*/ 1323001 h 1922920"/>
              <a:gd name="connsiteX4" fmla="*/ 1961757 w 3243571"/>
              <a:gd name="connsiteY4" fmla="*/ 1532551 h 1922920"/>
              <a:gd name="connsiteX5" fmla="*/ 2342757 w 3243571"/>
              <a:gd name="connsiteY5" fmla="*/ 1780202 h 1922920"/>
              <a:gd name="connsiteX6" fmla="*/ 2361807 w 3243571"/>
              <a:gd name="connsiteY6" fmla="*/ 1827826 h 1922920"/>
              <a:gd name="connsiteX7" fmla="*/ 2838057 w 3243571"/>
              <a:gd name="connsiteY7" fmla="*/ 1789726 h 1922920"/>
              <a:gd name="connsiteX8" fmla="*/ 3104757 w 3243571"/>
              <a:gd name="connsiteY8" fmla="*/ 189526 h 1922920"/>
              <a:gd name="connsiteX9" fmla="*/ 504432 w 3243571"/>
              <a:gd name="connsiteY9" fmla="*/ 27601 h 1922920"/>
              <a:gd name="connsiteX0" fmla="*/ 504432 w 3243571"/>
              <a:gd name="connsiteY0" fmla="*/ 27601 h 2380281"/>
              <a:gd name="connsiteX1" fmla="*/ 9132 w 3243571"/>
              <a:gd name="connsiteY1" fmla="*/ 160951 h 2380281"/>
              <a:gd name="connsiteX2" fmla="*/ 675882 w 3243571"/>
              <a:gd name="connsiteY2" fmla="*/ 541951 h 2380281"/>
              <a:gd name="connsiteX3" fmla="*/ 1009257 w 3243571"/>
              <a:gd name="connsiteY3" fmla="*/ 1323001 h 2380281"/>
              <a:gd name="connsiteX4" fmla="*/ 1961757 w 3243571"/>
              <a:gd name="connsiteY4" fmla="*/ 1532551 h 2380281"/>
              <a:gd name="connsiteX5" fmla="*/ 2342757 w 3243571"/>
              <a:gd name="connsiteY5" fmla="*/ 1780202 h 2380281"/>
              <a:gd name="connsiteX6" fmla="*/ 2723757 w 3243571"/>
              <a:gd name="connsiteY6" fmla="*/ 2380276 h 2380281"/>
              <a:gd name="connsiteX7" fmla="*/ 2838057 w 3243571"/>
              <a:gd name="connsiteY7" fmla="*/ 1789726 h 2380281"/>
              <a:gd name="connsiteX8" fmla="*/ 3104757 w 3243571"/>
              <a:gd name="connsiteY8" fmla="*/ 189526 h 2380281"/>
              <a:gd name="connsiteX9" fmla="*/ 504432 w 3243571"/>
              <a:gd name="connsiteY9" fmla="*/ 27601 h 2380281"/>
              <a:gd name="connsiteX0" fmla="*/ 504432 w 3245231"/>
              <a:gd name="connsiteY0" fmla="*/ 27601 h 1914896"/>
              <a:gd name="connsiteX1" fmla="*/ 9132 w 3245231"/>
              <a:gd name="connsiteY1" fmla="*/ 160951 h 1914896"/>
              <a:gd name="connsiteX2" fmla="*/ 675882 w 3245231"/>
              <a:gd name="connsiteY2" fmla="*/ 541951 h 1914896"/>
              <a:gd name="connsiteX3" fmla="*/ 1009257 w 3245231"/>
              <a:gd name="connsiteY3" fmla="*/ 1323001 h 1914896"/>
              <a:gd name="connsiteX4" fmla="*/ 1961757 w 3245231"/>
              <a:gd name="connsiteY4" fmla="*/ 1532551 h 1914896"/>
              <a:gd name="connsiteX5" fmla="*/ 2342757 w 3245231"/>
              <a:gd name="connsiteY5" fmla="*/ 1780202 h 1914896"/>
              <a:gd name="connsiteX6" fmla="*/ 2838057 w 3245231"/>
              <a:gd name="connsiteY6" fmla="*/ 1789726 h 1914896"/>
              <a:gd name="connsiteX7" fmla="*/ 3104757 w 3245231"/>
              <a:gd name="connsiteY7" fmla="*/ 189526 h 1914896"/>
              <a:gd name="connsiteX8" fmla="*/ 504432 w 3245231"/>
              <a:gd name="connsiteY8" fmla="*/ 27601 h 1914896"/>
              <a:gd name="connsiteX0" fmla="*/ 504432 w 3245231"/>
              <a:gd name="connsiteY0" fmla="*/ 27601 h 2298889"/>
              <a:gd name="connsiteX1" fmla="*/ 9132 w 3245231"/>
              <a:gd name="connsiteY1" fmla="*/ 160951 h 2298889"/>
              <a:gd name="connsiteX2" fmla="*/ 675882 w 3245231"/>
              <a:gd name="connsiteY2" fmla="*/ 541951 h 2298889"/>
              <a:gd name="connsiteX3" fmla="*/ 1009257 w 3245231"/>
              <a:gd name="connsiteY3" fmla="*/ 1323001 h 2298889"/>
              <a:gd name="connsiteX4" fmla="*/ 1961757 w 3245231"/>
              <a:gd name="connsiteY4" fmla="*/ 1532551 h 2298889"/>
              <a:gd name="connsiteX5" fmla="*/ 2323707 w 3245231"/>
              <a:gd name="connsiteY5" fmla="*/ 2294552 h 2298889"/>
              <a:gd name="connsiteX6" fmla="*/ 2838057 w 3245231"/>
              <a:gd name="connsiteY6" fmla="*/ 1789726 h 2298889"/>
              <a:gd name="connsiteX7" fmla="*/ 3104757 w 3245231"/>
              <a:gd name="connsiteY7" fmla="*/ 189526 h 2298889"/>
              <a:gd name="connsiteX8" fmla="*/ 504432 w 3245231"/>
              <a:gd name="connsiteY8" fmla="*/ 27601 h 2298889"/>
              <a:gd name="connsiteX0" fmla="*/ 504432 w 3245231"/>
              <a:gd name="connsiteY0" fmla="*/ 27601 h 2298889"/>
              <a:gd name="connsiteX1" fmla="*/ 9132 w 3245231"/>
              <a:gd name="connsiteY1" fmla="*/ 160951 h 2298889"/>
              <a:gd name="connsiteX2" fmla="*/ 675882 w 3245231"/>
              <a:gd name="connsiteY2" fmla="*/ 541951 h 2298889"/>
              <a:gd name="connsiteX3" fmla="*/ 1009257 w 3245231"/>
              <a:gd name="connsiteY3" fmla="*/ 1323001 h 2298889"/>
              <a:gd name="connsiteX4" fmla="*/ 1809357 w 3245231"/>
              <a:gd name="connsiteY4" fmla="*/ 1532551 h 2298889"/>
              <a:gd name="connsiteX5" fmla="*/ 2323707 w 3245231"/>
              <a:gd name="connsiteY5" fmla="*/ 2294552 h 2298889"/>
              <a:gd name="connsiteX6" fmla="*/ 2838057 w 3245231"/>
              <a:gd name="connsiteY6" fmla="*/ 1789726 h 2298889"/>
              <a:gd name="connsiteX7" fmla="*/ 3104757 w 3245231"/>
              <a:gd name="connsiteY7" fmla="*/ 189526 h 2298889"/>
              <a:gd name="connsiteX8" fmla="*/ 504432 w 3245231"/>
              <a:gd name="connsiteY8" fmla="*/ 27601 h 2298889"/>
              <a:gd name="connsiteX0" fmla="*/ 504432 w 3380662"/>
              <a:gd name="connsiteY0" fmla="*/ 66147 h 2532910"/>
              <a:gd name="connsiteX1" fmla="*/ 9132 w 3380662"/>
              <a:gd name="connsiteY1" fmla="*/ 199497 h 2532910"/>
              <a:gd name="connsiteX2" fmla="*/ 675882 w 3380662"/>
              <a:gd name="connsiteY2" fmla="*/ 580497 h 2532910"/>
              <a:gd name="connsiteX3" fmla="*/ 1009257 w 3380662"/>
              <a:gd name="connsiteY3" fmla="*/ 1361547 h 2532910"/>
              <a:gd name="connsiteX4" fmla="*/ 1809357 w 3380662"/>
              <a:gd name="connsiteY4" fmla="*/ 1571097 h 2532910"/>
              <a:gd name="connsiteX5" fmla="*/ 2323707 w 3380662"/>
              <a:gd name="connsiteY5" fmla="*/ 2333098 h 2532910"/>
              <a:gd name="connsiteX6" fmla="*/ 3219057 w 3380662"/>
              <a:gd name="connsiteY6" fmla="*/ 2428347 h 2532910"/>
              <a:gd name="connsiteX7" fmla="*/ 3104757 w 3380662"/>
              <a:gd name="connsiteY7" fmla="*/ 228072 h 2532910"/>
              <a:gd name="connsiteX8" fmla="*/ 504432 w 3380662"/>
              <a:gd name="connsiteY8" fmla="*/ 66147 h 2532910"/>
              <a:gd name="connsiteX0" fmla="*/ 504432 w 3380662"/>
              <a:gd name="connsiteY0" fmla="*/ 66147 h 2532910"/>
              <a:gd name="connsiteX1" fmla="*/ 9132 w 3380662"/>
              <a:gd name="connsiteY1" fmla="*/ 199497 h 2532910"/>
              <a:gd name="connsiteX2" fmla="*/ 675882 w 3380662"/>
              <a:gd name="connsiteY2" fmla="*/ 580497 h 2532910"/>
              <a:gd name="connsiteX3" fmla="*/ 1009257 w 3380662"/>
              <a:gd name="connsiteY3" fmla="*/ 1361547 h 2532910"/>
              <a:gd name="connsiteX4" fmla="*/ 1809357 w 3380662"/>
              <a:gd name="connsiteY4" fmla="*/ 1571097 h 2532910"/>
              <a:gd name="connsiteX5" fmla="*/ 2323707 w 3380662"/>
              <a:gd name="connsiteY5" fmla="*/ 2333098 h 2532910"/>
              <a:gd name="connsiteX6" fmla="*/ 3219057 w 3380662"/>
              <a:gd name="connsiteY6" fmla="*/ 2428347 h 2532910"/>
              <a:gd name="connsiteX7" fmla="*/ 3104757 w 3380662"/>
              <a:gd name="connsiteY7" fmla="*/ 228072 h 2532910"/>
              <a:gd name="connsiteX8" fmla="*/ 504432 w 3380662"/>
              <a:gd name="connsiteY8" fmla="*/ 66147 h 2532910"/>
              <a:gd name="connsiteX0" fmla="*/ 504432 w 3380662"/>
              <a:gd name="connsiteY0" fmla="*/ 66147 h 2532910"/>
              <a:gd name="connsiteX1" fmla="*/ 9132 w 3380662"/>
              <a:gd name="connsiteY1" fmla="*/ 199497 h 2532910"/>
              <a:gd name="connsiteX2" fmla="*/ 675882 w 3380662"/>
              <a:gd name="connsiteY2" fmla="*/ 580497 h 2532910"/>
              <a:gd name="connsiteX3" fmla="*/ 1009257 w 3380662"/>
              <a:gd name="connsiteY3" fmla="*/ 1361547 h 2532910"/>
              <a:gd name="connsiteX4" fmla="*/ 1809357 w 3380662"/>
              <a:gd name="connsiteY4" fmla="*/ 1571097 h 2532910"/>
              <a:gd name="connsiteX5" fmla="*/ 2323707 w 3380662"/>
              <a:gd name="connsiteY5" fmla="*/ 2333098 h 2532910"/>
              <a:gd name="connsiteX6" fmla="*/ 3219057 w 3380662"/>
              <a:gd name="connsiteY6" fmla="*/ 2428347 h 2532910"/>
              <a:gd name="connsiteX7" fmla="*/ 3104757 w 3380662"/>
              <a:gd name="connsiteY7" fmla="*/ 228072 h 2532910"/>
              <a:gd name="connsiteX8" fmla="*/ 504432 w 3380662"/>
              <a:gd name="connsiteY8" fmla="*/ 66147 h 2532910"/>
              <a:gd name="connsiteX0" fmla="*/ 504432 w 3380662"/>
              <a:gd name="connsiteY0" fmla="*/ 66147 h 2563740"/>
              <a:gd name="connsiteX1" fmla="*/ 9132 w 3380662"/>
              <a:gd name="connsiteY1" fmla="*/ 199497 h 2563740"/>
              <a:gd name="connsiteX2" fmla="*/ 675882 w 3380662"/>
              <a:gd name="connsiteY2" fmla="*/ 580497 h 2563740"/>
              <a:gd name="connsiteX3" fmla="*/ 1009257 w 3380662"/>
              <a:gd name="connsiteY3" fmla="*/ 1361547 h 2563740"/>
              <a:gd name="connsiteX4" fmla="*/ 1809357 w 3380662"/>
              <a:gd name="connsiteY4" fmla="*/ 1571097 h 2563740"/>
              <a:gd name="connsiteX5" fmla="*/ 2323707 w 3380662"/>
              <a:gd name="connsiteY5" fmla="*/ 2333098 h 2563740"/>
              <a:gd name="connsiteX6" fmla="*/ 3219057 w 3380662"/>
              <a:gd name="connsiteY6" fmla="*/ 2428347 h 2563740"/>
              <a:gd name="connsiteX7" fmla="*/ 3104757 w 3380662"/>
              <a:gd name="connsiteY7" fmla="*/ 228072 h 2563740"/>
              <a:gd name="connsiteX8" fmla="*/ 504432 w 3380662"/>
              <a:gd name="connsiteY8" fmla="*/ 66147 h 2563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80662" h="2563740">
                <a:moveTo>
                  <a:pt x="504432" y="66147"/>
                </a:moveTo>
                <a:cubicBezTo>
                  <a:pt x="-11505" y="61385"/>
                  <a:pt x="-19443" y="113772"/>
                  <a:pt x="9132" y="199497"/>
                </a:cubicBezTo>
                <a:cubicBezTo>
                  <a:pt x="37707" y="285222"/>
                  <a:pt x="509195" y="386822"/>
                  <a:pt x="675882" y="580497"/>
                </a:cubicBezTo>
                <a:cubicBezTo>
                  <a:pt x="842570" y="774172"/>
                  <a:pt x="820345" y="1196447"/>
                  <a:pt x="1009257" y="1361547"/>
                </a:cubicBezTo>
                <a:cubicBezTo>
                  <a:pt x="1198169" y="1526647"/>
                  <a:pt x="1590282" y="1409172"/>
                  <a:pt x="1809357" y="1571097"/>
                </a:cubicBezTo>
                <a:cubicBezTo>
                  <a:pt x="2028432" y="1733022"/>
                  <a:pt x="1977632" y="2147361"/>
                  <a:pt x="2323707" y="2333098"/>
                </a:cubicBezTo>
                <a:cubicBezTo>
                  <a:pt x="2669782" y="2518835"/>
                  <a:pt x="3092057" y="2693460"/>
                  <a:pt x="3219057" y="2428347"/>
                </a:cubicBezTo>
                <a:cubicBezTo>
                  <a:pt x="3346057" y="2163234"/>
                  <a:pt x="3557195" y="621772"/>
                  <a:pt x="3104757" y="228072"/>
                </a:cubicBezTo>
                <a:cubicBezTo>
                  <a:pt x="2652319" y="-165628"/>
                  <a:pt x="1020369" y="70909"/>
                  <a:pt x="504432" y="66147"/>
                </a:cubicBezTo>
                <a:close/>
              </a:path>
            </a:pathLst>
          </a:custGeom>
          <a:solidFill>
            <a:srgbClr val="3C1373">
              <a:alpha val="3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ACF4440-C68D-58D0-FEB7-110BF56DF1BA}"/>
              </a:ext>
            </a:extLst>
          </p:cNvPr>
          <p:cNvSpPr/>
          <p:nvPr userDrawn="1"/>
        </p:nvSpPr>
        <p:spPr>
          <a:xfrm>
            <a:off x="-1938407" y="3426134"/>
            <a:ext cx="4847977" cy="4717657"/>
          </a:xfrm>
          <a:custGeom>
            <a:avLst/>
            <a:gdLst>
              <a:gd name="connsiteX0" fmla="*/ 684223 w 4642557"/>
              <a:gd name="connsiteY0" fmla="*/ 338479 h 5159444"/>
              <a:gd name="connsiteX1" fmla="*/ 1846273 w 4642557"/>
              <a:gd name="connsiteY1" fmla="*/ 433729 h 5159444"/>
              <a:gd name="connsiteX2" fmla="*/ 2246323 w 4642557"/>
              <a:gd name="connsiteY2" fmla="*/ 1795804 h 5159444"/>
              <a:gd name="connsiteX3" fmla="*/ 3284548 w 4642557"/>
              <a:gd name="connsiteY3" fmla="*/ 2348254 h 5159444"/>
              <a:gd name="connsiteX4" fmla="*/ 4189423 w 4642557"/>
              <a:gd name="connsiteY4" fmla="*/ 3243604 h 5159444"/>
              <a:gd name="connsiteX5" fmla="*/ 4351348 w 4642557"/>
              <a:gd name="connsiteY5" fmla="*/ 4977154 h 5159444"/>
              <a:gd name="connsiteX6" fmla="*/ 227023 w 4642557"/>
              <a:gd name="connsiteY6" fmla="*/ 4586629 h 5159444"/>
              <a:gd name="connsiteX7" fmla="*/ 684223 w 4642557"/>
              <a:gd name="connsiteY7" fmla="*/ 338479 h 5159444"/>
              <a:gd name="connsiteX0" fmla="*/ 298717 w 4857126"/>
              <a:gd name="connsiteY0" fmla="*/ 755940 h 4718256"/>
              <a:gd name="connsiteX1" fmla="*/ 2060842 w 4857126"/>
              <a:gd name="connsiteY1" fmla="*/ 32040 h 4718256"/>
              <a:gd name="connsiteX2" fmla="*/ 2460892 w 4857126"/>
              <a:gd name="connsiteY2" fmla="*/ 1394115 h 4718256"/>
              <a:gd name="connsiteX3" fmla="*/ 3499117 w 4857126"/>
              <a:gd name="connsiteY3" fmla="*/ 1946565 h 4718256"/>
              <a:gd name="connsiteX4" fmla="*/ 4403992 w 4857126"/>
              <a:gd name="connsiteY4" fmla="*/ 2841915 h 4718256"/>
              <a:gd name="connsiteX5" fmla="*/ 4565917 w 4857126"/>
              <a:gd name="connsiteY5" fmla="*/ 4575465 h 4718256"/>
              <a:gd name="connsiteX6" fmla="*/ 441592 w 4857126"/>
              <a:gd name="connsiteY6" fmla="*/ 4184940 h 4718256"/>
              <a:gd name="connsiteX7" fmla="*/ 298717 w 4857126"/>
              <a:gd name="connsiteY7" fmla="*/ 755940 h 4718256"/>
              <a:gd name="connsiteX0" fmla="*/ 290582 w 4848991"/>
              <a:gd name="connsiteY0" fmla="*/ 755940 h 4718256"/>
              <a:gd name="connsiteX1" fmla="*/ 1909832 w 4848991"/>
              <a:gd name="connsiteY1" fmla="*/ 32040 h 4718256"/>
              <a:gd name="connsiteX2" fmla="*/ 2452757 w 4848991"/>
              <a:gd name="connsiteY2" fmla="*/ 1394115 h 4718256"/>
              <a:gd name="connsiteX3" fmla="*/ 3490982 w 4848991"/>
              <a:gd name="connsiteY3" fmla="*/ 1946565 h 4718256"/>
              <a:gd name="connsiteX4" fmla="*/ 4395857 w 4848991"/>
              <a:gd name="connsiteY4" fmla="*/ 2841915 h 4718256"/>
              <a:gd name="connsiteX5" fmla="*/ 4557782 w 4848991"/>
              <a:gd name="connsiteY5" fmla="*/ 4575465 h 4718256"/>
              <a:gd name="connsiteX6" fmla="*/ 433457 w 4848991"/>
              <a:gd name="connsiteY6" fmla="*/ 4184940 h 4718256"/>
              <a:gd name="connsiteX7" fmla="*/ 290582 w 4848991"/>
              <a:gd name="connsiteY7" fmla="*/ 755940 h 4718256"/>
              <a:gd name="connsiteX0" fmla="*/ 290582 w 4848991"/>
              <a:gd name="connsiteY0" fmla="*/ 755341 h 4717657"/>
              <a:gd name="connsiteX1" fmla="*/ 1909832 w 4848991"/>
              <a:gd name="connsiteY1" fmla="*/ 31441 h 4717657"/>
              <a:gd name="connsiteX2" fmla="*/ 2548007 w 4848991"/>
              <a:gd name="connsiteY2" fmla="*/ 1383991 h 4717657"/>
              <a:gd name="connsiteX3" fmla="*/ 3490982 w 4848991"/>
              <a:gd name="connsiteY3" fmla="*/ 1945966 h 4717657"/>
              <a:gd name="connsiteX4" fmla="*/ 4395857 w 4848991"/>
              <a:gd name="connsiteY4" fmla="*/ 2841316 h 4717657"/>
              <a:gd name="connsiteX5" fmla="*/ 4557782 w 4848991"/>
              <a:gd name="connsiteY5" fmla="*/ 4574866 h 4717657"/>
              <a:gd name="connsiteX6" fmla="*/ 433457 w 4848991"/>
              <a:gd name="connsiteY6" fmla="*/ 4184341 h 4717657"/>
              <a:gd name="connsiteX7" fmla="*/ 290582 w 4848991"/>
              <a:gd name="connsiteY7" fmla="*/ 755341 h 4717657"/>
              <a:gd name="connsiteX0" fmla="*/ 290582 w 4847977"/>
              <a:gd name="connsiteY0" fmla="*/ 755341 h 4717657"/>
              <a:gd name="connsiteX1" fmla="*/ 1909832 w 4847977"/>
              <a:gd name="connsiteY1" fmla="*/ 31441 h 4717657"/>
              <a:gd name="connsiteX2" fmla="*/ 2548007 w 4847977"/>
              <a:gd name="connsiteY2" fmla="*/ 1383991 h 4717657"/>
              <a:gd name="connsiteX3" fmla="*/ 3519557 w 4847977"/>
              <a:gd name="connsiteY3" fmla="*/ 1888816 h 4717657"/>
              <a:gd name="connsiteX4" fmla="*/ 4395857 w 4847977"/>
              <a:gd name="connsiteY4" fmla="*/ 2841316 h 4717657"/>
              <a:gd name="connsiteX5" fmla="*/ 4557782 w 4847977"/>
              <a:gd name="connsiteY5" fmla="*/ 4574866 h 4717657"/>
              <a:gd name="connsiteX6" fmla="*/ 433457 w 4847977"/>
              <a:gd name="connsiteY6" fmla="*/ 4184341 h 4717657"/>
              <a:gd name="connsiteX7" fmla="*/ 290582 w 4847977"/>
              <a:gd name="connsiteY7" fmla="*/ 755341 h 4717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47977" h="4717657">
                <a:moveTo>
                  <a:pt x="290582" y="755341"/>
                </a:moveTo>
                <a:cubicBezTo>
                  <a:pt x="536644" y="63191"/>
                  <a:pt x="1533595" y="-73334"/>
                  <a:pt x="1909832" y="31441"/>
                </a:cubicBezTo>
                <a:cubicBezTo>
                  <a:pt x="2286069" y="136216"/>
                  <a:pt x="2279720" y="1074429"/>
                  <a:pt x="2548007" y="1383991"/>
                </a:cubicBezTo>
                <a:cubicBezTo>
                  <a:pt x="2816294" y="1693553"/>
                  <a:pt x="3211582" y="1645929"/>
                  <a:pt x="3519557" y="1888816"/>
                </a:cubicBezTo>
                <a:cubicBezTo>
                  <a:pt x="3827532" y="2131703"/>
                  <a:pt x="4222820" y="2393641"/>
                  <a:pt x="4395857" y="2841316"/>
                </a:cubicBezTo>
                <a:cubicBezTo>
                  <a:pt x="4568895" y="3288991"/>
                  <a:pt x="5218182" y="4351029"/>
                  <a:pt x="4557782" y="4574866"/>
                </a:cubicBezTo>
                <a:cubicBezTo>
                  <a:pt x="3897382" y="4798704"/>
                  <a:pt x="1144657" y="4820929"/>
                  <a:pt x="433457" y="4184341"/>
                </a:cubicBezTo>
                <a:cubicBezTo>
                  <a:pt x="-277743" y="3547754"/>
                  <a:pt x="44520" y="1447491"/>
                  <a:pt x="290582" y="755341"/>
                </a:cubicBezTo>
                <a:close/>
              </a:path>
            </a:pathLst>
          </a:custGeom>
          <a:solidFill>
            <a:srgbClr val="071B3B">
              <a:alpha val="2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B108C1D3-0DD7-FEC8-B3DC-BCC5A5306885}"/>
              </a:ext>
            </a:extLst>
          </p:cNvPr>
          <p:cNvSpPr/>
          <p:nvPr userDrawn="1"/>
        </p:nvSpPr>
        <p:spPr>
          <a:xfrm rot="12774904" flipH="1" flipV="1">
            <a:off x="-1785594" y="4215622"/>
            <a:ext cx="5296077" cy="2853500"/>
          </a:xfrm>
          <a:custGeom>
            <a:avLst/>
            <a:gdLst>
              <a:gd name="connsiteX0" fmla="*/ 313193 w 7504706"/>
              <a:gd name="connsiteY0" fmla="*/ 426162 h 4016588"/>
              <a:gd name="connsiteX1" fmla="*/ 1303793 w 7504706"/>
              <a:gd name="connsiteY1" fmla="*/ 35637 h 4016588"/>
              <a:gd name="connsiteX2" fmla="*/ 2484893 w 7504706"/>
              <a:gd name="connsiteY2" fmla="*/ 511887 h 4016588"/>
              <a:gd name="connsiteX3" fmla="*/ 2999243 w 7504706"/>
              <a:gd name="connsiteY3" fmla="*/ 1512012 h 4016588"/>
              <a:gd name="connsiteX4" fmla="*/ 4304168 w 7504706"/>
              <a:gd name="connsiteY4" fmla="*/ 1788237 h 4016588"/>
              <a:gd name="connsiteX5" fmla="*/ 5123318 w 7504706"/>
              <a:gd name="connsiteY5" fmla="*/ 2902662 h 4016588"/>
              <a:gd name="connsiteX6" fmla="*/ 6599693 w 7504706"/>
              <a:gd name="connsiteY6" fmla="*/ 3036012 h 4016588"/>
              <a:gd name="connsiteX7" fmla="*/ 7114043 w 7504706"/>
              <a:gd name="connsiteY7" fmla="*/ 3969462 h 4016588"/>
              <a:gd name="connsiteX8" fmla="*/ 637043 w 7504706"/>
              <a:gd name="connsiteY8" fmla="*/ 3512262 h 4016588"/>
              <a:gd name="connsiteX9" fmla="*/ 313193 w 7504706"/>
              <a:gd name="connsiteY9" fmla="*/ 426162 h 4016588"/>
              <a:gd name="connsiteX0" fmla="*/ 313193 w 7504706"/>
              <a:gd name="connsiteY0" fmla="*/ 426162 h 4016588"/>
              <a:gd name="connsiteX1" fmla="*/ 1303793 w 7504706"/>
              <a:gd name="connsiteY1" fmla="*/ 35637 h 4016588"/>
              <a:gd name="connsiteX2" fmla="*/ 2484893 w 7504706"/>
              <a:gd name="connsiteY2" fmla="*/ 511887 h 4016588"/>
              <a:gd name="connsiteX3" fmla="*/ 3200570 w 7504706"/>
              <a:gd name="connsiteY3" fmla="*/ 1472463 h 4016588"/>
              <a:gd name="connsiteX4" fmla="*/ 4304168 w 7504706"/>
              <a:gd name="connsiteY4" fmla="*/ 1788237 h 4016588"/>
              <a:gd name="connsiteX5" fmla="*/ 5123318 w 7504706"/>
              <a:gd name="connsiteY5" fmla="*/ 2902662 h 4016588"/>
              <a:gd name="connsiteX6" fmla="*/ 6599693 w 7504706"/>
              <a:gd name="connsiteY6" fmla="*/ 3036012 h 4016588"/>
              <a:gd name="connsiteX7" fmla="*/ 7114043 w 7504706"/>
              <a:gd name="connsiteY7" fmla="*/ 3969462 h 4016588"/>
              <a:gd name="connsiteX8" fmla="*/ 637043 w 7504706"/>
              <a:gd name="connsiteY8" fmla="*/ 3512262 h 4016588"/>
              <a:gd name="connsiteX9" fmla="*/ 313193 w 7504706"/>
              <a:gd name="connsiteY9" fmla="*/ 426162 h 4016588"/>
              <a:gd name="connsiteX0" fmla="*/ 313193 w 7514362"/>
              <a:gd name="connsiteY0" fmla="*/ 426162 h 4016588"/>
              <a:gd name="connsiteX1" fmla="*/ 1303793 w 7514362"/>
              <a:gd name="connsiteY1" fmla="*/ 35637 h 4016588"/>
              <a:gd name="connsiteX2" fmla="*/ 2484893 w 7514362"/>
              <a:gd name="connsiteY2" fmla="*/ 511887 h 4016588"/>
              <a:gd name="connsiteX3" fmla="*/ 3200570 w 7514362"/>
              <a:gd name="connsiteY3" fmla="*/ 1472463 h 4016588"/>
              <a:gd name="connsiteX4" fmla="*/ 4304168 w 7514362"/>
              <a:gd name="connsiteY4" fmla="*/ 1788237 h 4016588"/>
              <a:gd name="connsiteX5" fmla="*/ 4798202 w 7514362"/>
              <a:gd name="connsiteY5" fmla="*/ 2523100 h 4016588"/>
              <a:gd name="connsiteX6" fmla="*/ 6599693 w 7514362"/>
              <a:gd name="connsiteY6" fmla="*/ 3036012 h 4016588"/>
              <a:gd name="connsiteX7" fmla="*/ 7114043 w 7514362"/>
              <a:gd name="connsiteY7" fmla="*/ 3969462 h 4016588"/>
              <a:gd name="connsiteX8" fmla="*/ 637043 w 7514362"/>
              <a:gd name="connsiteY8" fmla="*/ 3512262 h 4016588"/>
              <a:gd name="connsiteX9" fmla="*/ 313193 w 7514362"/>
              <a:gd name="connsiteY9" fmla="*/ 426162 h 4016588"/>
              <a:gd name="connsiteX0" fmla="*/ 313193 w 7487028"/>
              <a:gd name="connsiteY0" fmla="*/ 426162 h 4016588"/>
              <a:gd name="connsiteX1" fmla="*/ 1303793 w 7487028"/>
              <a:gd name="connsiteY1" fmla="*/ 35637 h 4016588"/>
              <a:gd name="connsiteX2" fmla="*/ 2484893 w 7487028"/>
              <a:gd name="connsiteY2" fmla="*/ 511887 h 4016588"/>
              <a:gd name="connsiteX3" fmla="*/ 3200570 w 7487028"/>
              <a:gd name="connsiteY3" fmla="*/ 1472463 h 4016588"/>
              <a:gd name="connsiteX4" fmla="*/ 4304168 w 7487028"/>
              <a:gd name="connsiteY4" fmla="*/ 1788237 h 4016588"/>
              <a:gd name="connsiteX5" fmla="*/ 4798202 w 7487028"/>
              <a:gd name="connsiteY5" fmla="*/ 2523100 h 4016588"/>
              <a:gd name="connsiteX6" fmla="*/ 5752501 w 7487028"/>
              <a:gd name="connsiteY6" fmla="*/ 2460287 h 4016588"/>
              <a:gd name="connsiteX7" fmla="*/ 6599693 w 7487028"/>
              <a:gd name="connsiteY7" fmla="*/ 3036012 h 4016588"/>
              <a:gd name="connsiteX8" fmla="*/ 7114043 w 7487028"/>
              <a:gd name="connsiteY8" fmla="*/ 3969462 h 4016588"/>
              <a:gd name="connsiteX9" fmla="*/ 637043 w 7487028"/>
              <a:gd name="connsiteY9" fmla="*/ 3512262 h 4016588"/>
              <a:gd name="connsiteX10" fmla="*/ 313193 w 7487028"/>
              <a:gd name="connsiteY10" fmla="*/ 426162 h 4016588"/>
              <a:gd name="connsiteX0" fmla="*/ 313193 w 7496643"/>
              <a:gd name="connsiteY0" fmla="*/ 426162 h 4016588"/>
              <a:gd name="connsiteX1" fmla="*/ 1303793 w 7496643"/>
              <a:gd name="connsiteY1" fmla="*/ 35637 h 4016588"/>
              <a:gd name="connsiteX2" fmla="*/ 2484893 w 7496643"/>
              <a:gd name="connsiteY2" fmla="*/ 511887 h 4016588"/>
              <a:gd name="connsiteX3" fmla="*/ 3200570 w 7496643"/>
              <a:gd name="connsiteY3" fmla="*/ 1472463 h 4016588"/>
              <a:gd name="connsiteX4" fmla="*/ 4304168 w 7496643"/>
              <a:gd name="connsiteY4" fmla="*/ 1788237 h 4016588"/>
              <a:gd name="connsiteX5" fmla="*/ 4798202 w 7496643"/>
              <a:gd name="connsiteY5" fmla="*/ 2523100 h 4016588"/>
              <a:gd name="connsiteX6" fmla="*/ 5752501 w 7496643"/>
              <a:gd name="connsiteY6" fmla="*/ 2460287 h 4016588"/>
              <a:gd name="connsiteX7" fmla="*/ 6651020 w 7496643"/>
              <a:gd name="connsiteY7" fmla="*/ 3343179 h 4016588"/>
              <a:gd name="connsiteX8" fmla="*/ 7114043 w 7496643"/>
              <a:gd name="connsiteY8" fmla="*/ 3969462 h 4016588"/>
              <a:gd name="connsiteX9" fmla="*/ 637043 w 7496643"/>
              <a:gd name="connsiteY9" fmla="*/ 3512262 h 4016588"/>
              <a:gd name="connsiteX10" fmla="*/ 313193 w 7496643"/>
              <a:gd name="connsiteY10" fmla="*/ 426162 h 4016588"/>
              <a:gd name="connsiteX0" fmla="*/ 193348 w 6536516"/>
              <a:gd name="connsiteY0" fmla="*/ 426162 h 4251613"/>
              <a:gd name="connsiteX1" fmla="*/ 1183948 w 6536516"/>
              <a:gd name="connsiteY1" fmla="*/ 35637 h 4251613"/>
              <a:gd name="connsiteX2" fmla="*/ 2365048 w 6536516"/>
              <a:gd name="connsiteY2" fmla="*/ 511887 h 4251613"/>
              <a:gd name="connsiteX3" fmla="*/ 3080725 w 6536516"/>
              <a:gd name="connsiteY3" fmla="*/ 1472463 h 4251613"/>
              <a:gd name="connsiteX4" fmla="*/ 4184323 w 6536516"/>
              <a:gd name="connsiteY4" fmla="*/ 1788237 h 4251613"/>
              <a:gd name="connsiteX5" fmla="*/ 4678357 w 6536516"/>
              <a:gd name="connsiteY5" fmla="*/ 2523100 h 4251613"/>
              <a:gd name="connsiteX6" fmla="*/ 5632656 w 6536516"/>
              <a:gd name="connsiteY6" fmla="*/ 2460287 h 4251613"/>
              <a:gd name="connsiteX7" fmla="*/ 6531175 w 6536516"/>
              <a:gd name="connsiteY7" fmla="*/ 3343179 h 4251613"/>
              <a:gd name="connsiteX8" fmla="*/ 5201994 w 6536516"/>
              <a:gd name="connsiteY8" fmla="*/ 4233197 h 4251613"/>
              <a:gd name="connsiteX9" fmla="*/ 517198 w 6536516"/>
              <a:gd name="connsiteY9" fmla="*/ 3512262 h 4251613"/>
              <a:gd name="connsiteX10" fmla="*/ 193348 w 6536516"/>
              <a:gd name="connsiteY10" fmla="*/ 426162 h 4251613"/>
              <a:gd name="connsiteX0" fmla="*/ 193348 w 6536516"/>
              <a:gd name="connsiteY0" fmla="*/ 426162 h 4251613"/>
              <a:gd name="connsiteX1" fmla="*/ 1183948 w 6536516"/>
              <a:gd name="connsiteY1" fmla="*/ 35637 h 4251613"/>
              <a:gd name="connsiteX2" fmla="*/ 2365048 w 6536516"/>
              <a:gd name="connsiteY2" fmla="*/ 511887 h 4251613"/>
              <a:gd name="connsiteX3" fmla="*/ 3080725 w 6536516"/>
              <a:gd name="connsiteY3" fmla="*/ 1472463 h 4251613"/>
              <a:gd name="connsiteX4" fmla="*/ 4184323 w 6536516"/>
              <a:gd name="connsiteY4" fmla="*/ 1788237 h 4251613"/>
              <a:gd name="connsiteX5" fmla="*/ 5100753 w 6536516"/>
              <a:gd name="connsiteY5" fmla="*/ 2351800 h 4251613"/>
              <a:gd name="connsiteX6" fmla="*/ 5632656 w 6536516"/>
              <a:gd name="connsiteY6" fmla="*/ 2460287 h 4251613"/>
              <a:gd name="connsiteX7" fmla="*/ 6531175 w 6536516"/>
              <a:gd name="connsiteY7" fmla="*/ 3343179 h 4251613"/>
              <a:gd name="connsiteX8" fmla="*/ 5201994 w 6536516"/>
              <a:gd name="connsiteY8" fmla="*/ 4233197 h 4251613"/>
              <a:gd name="connsiteX9" fmla="*/ 517198 w 6536516"/>
              <a:gd name="connsiteY9" fmla="*/ 3512262 h 4251613"/>
              <a:gd name="connsiteX10" fmla="*/ 193348 w 6536516"/>
              <a:gd name="connsiteY10" fmla="*/ 426162 h 4251613"/>
              <a:gd name="connsiteX0" fmla="*/ 193348 w 6550634"/>
              <a:gd name="connsiteY0" fmla="*/ 426162 h 4251613"/>
              <a:gd name="connsiteX1" fmla="*/ 1183948 w 6550634"/>
              <a:gd name="connsiteY1" fmla="*/ 35637 h 4251613"/>
              <a:gd name="connsiteX2" fmla="*/ 2365048 w 6550634"/>
              <a:gd name="connsiteY2" fmla="*/ 511887 h 4251613"/>
              <a:gd name="connsiteX3" fmla="*/ 3080725 w 6550634"/>
              <a:gd name="connsiteY3" fmla="*/ 1472463 h 4251613"/>
              <a:gd name="connsiteX4" fmla="*/ 4184323 w 6550634"/>
              <a:gd name="connsiteY4" fmla="*/ 1788237 h 4251613"/>
              <a:gd name="connsiteX5" fmla="*/ 5100753 w 6550634"/>
              <a:gd name="connsiteY5" fmla="*/ 2351800 h 4251613"/>
              <a:gd name="connsiteX6" fmla="*/ 5907341 w 6550634"/>
              <a:gd name="connsiteY6" fmla="*/ 2271137 h 4251613"/>
              <a:gd name="connsiteX7" fmla="*/ 6531175 w 6550634"/>
              <a:gd name="connsiteY7" fmla="*/ 3343179 h 4251613"/>
              <a:gd name="connsiteX8" fmla="*/ 5201994 w 6550634"/>
              <a:gd name="connsiteY8" fmla="*/ 4233197 h 4251613"/>
              <a:gd name="connsiteX9" fmla="*/ 517198 w 6550634"/>
              <a:gd name="connsiteY9" fmla="*/ 3512262 h 4251613"/>
              <a:gd name="connsiteX10" fmla="*/ 193348 w 6550634"/>
              <a:gd name="connsiteY10" fmla="*/ 426162 h 4251613"/>
              <a:gd name="connsiteX0" fmla="*/ 193348 w 6220360"/>
              <a:gd name="connsiteY0" fmla="*/ 426162 h 4251613"/>
              <a:gd name="connsiteX1" fmla="*/ 1183948 w 6220360"/>
              <a:gd name="connsiteY1" fmla="*/ 35637 h 4251613"/>
              <a:gd name="connsiteX2" fmla="*/ 2365048 w 6220360"/>
              <a:gd name="connsiteY2" fmla="*/ 511887 h 4251613"/>
              <a:gd name="connsiteX3" fmla="*/ 3080725 w 6220360"/>
              <a:gd name="connsiteY3" fmla="*/ 1472463 h 4251613"/>
              <a:gd name="connsiteX4" fmla="*/ 4184323 w 6220360"/>
              <a:gd name="connsiteY4" fmla="*/ 1788237 h 4251613"/>
              <a:gd name="connsiteX5" fmla="*/ 5100753 w 6220360"/>
              <a:gd name="connsiteY5" fmla="*/ 2351800 h 4251613"/>
              <a:gd name="connsiteX6" fmla="*/ 5907341 w 6220360"/>
              <a:gd name="connsiteY6" fmla="*/ 2271137 h 4251613"/>
              <a:gd name="connsiteX7" fmla="*/ 6168070 w 6220360"/>
              <a:gd name="connsiteY7" fmla="*/ 3623604 h 4251613"/>
              <a:gd name="connsiteX8" fmla="*/ 5201994 w 6220360"/>
              <a:gd name="connsiteY8" fmla="*/ 4233197 h 4251613"/>
              <a:gd name="connsiteX9" fmla="*/ 517198 w 6220360"/>
              <a:gd name="connsiteY9" fmla="*/ 3512262 h 4251613"/>
              <a:gd name="connsiteX10" fmla="*/ 193348 w 6220360"/>
              <a:gd name="connsiteY10" fmla="*/ 426162 h 4251613"/>
              <a:gd name="connsiteX0" fmla="*/ 193348 w 6220360"/>
              <a:gd name="connsiteY0" fmla="*/ 426162 h 4251613"/>
              <a:gd name="connsiteX1" fmla="*/ 1183948 w 6220360"/>
              <a:gd name="connsiteY1" fmla="*/ 35637 h 4251613"/>
              <a:gd name="connsiteX2" fmla="*/ 2365048 w 6220360"/>
              <a:gd name="connsiteY2" fmla="*/ 511887 h 4251613"/>
              <a:gd name="connsiteX3" fmla="*/ 3080725 w 6220360"/>
              <a:gd name="connsiteY3" fmla="*/ 1472463 h 4251613"/>
              <a:gd name="connsiteX4" fmla="*/ 4184323 w 6220360"/>
              <a:gd name="connsiteY4" fmla="*/ 1788237 h 4251613"/>
              <a:gd name="connsiteX5" fmla="*/ 5260242 w 6220360"/>
              <a:gd name="connsiteY5" fmla="*/ 2475489 h 4251613"/>
              <a:gd name="connsiteX6" fmla="*/ 5907341 w 6220360"/>
              <a:gd name="connsiteY6" fmla="*/ 2271137 h 4251613"/>
              <a:gd name="connsiteX7" fmla="*/ 6168070 w 6220360"/>
              <a:gd name="connsiteY7" fmla="*/ 3623604 h 4251613"/>
              <a:gd name="connsiteX8" fmla="*/ 5201994 w 6220360"/>
              <a:gd name="connsiteY8" fmla="*/ 4233197 h 4251613"/>
              <a:gd name="connsiteX9" fmla="*/ 517198 w 6220360"/>
              <a:gd name="connsiteY9" fmla="*/ 3512262 h 4251613"/>
              <a:gd name="connsiteX10" fmla="*/ 193348 w 6220360"/>
              <a:gd name="connsiteY10" fmla="*/ 426162 h 4251613"/>
              <a:gd name="connsiteX0" fmla="*/ 193348 w 6345357"/>
              <a:gd name="connsiteY0" fmla="*/ 426162 h 4251613"/>
              <a:gd name="connsiteX1" fmla="*/ 1183948 w 6345357"/>
              <a:gd name="connsiteY1" fmla="*/ 35637 h 4251613"/>
              <a:gd name="connsiteX2" fmla="*/ 2365048 w 6345357"/>
              <a:gd name="connsiteY2" fmla="*/ 511887 h 4251613"/>
              <a:gd name="connsiteX3" fmla="*/ 3080725 w 6345357"/>
              <a:gd name="connsiteY3" fmla="*/ 1472463 h 4251613"/>
              <a:gd name="connsiteX4" fmla="*/ 4184323 w 6345357"/>
              <a:gd name="connsiteY4" fmla="*/ 1788237 h 4251613"/>
              <a:gd name="connsiteX5" fmla="*/ 5260242 w 6345357"/>
              <a:gd name="connsiteY5" fmla="*/ 2475489 h 4251613"/>
              <a:gd name="connsiteX6" fmla="*/ 6168887 w 6345357"/>
              <a:gd name="connsiteY6" fmla="*/ 2272033 h 4251613"/>
              <a:gd name="connsiteX7" fmla="*/ 6168070 w 6345357"/>
              <a:gd name="connsiteY7" fmla="*/ 3623604 h 4251613"/>
              <a:gd name="connsiteX8" fmla="*/ 5201994 w 6345357"/>
              <a:gd name="connsiteY8" fmla="*/ 4233197 h 4251613"/>
              <a:gd name="connsiteX9" fmla="*/ 517198 w 6345357"/>
              <a:gd name="connsiteY9" fmla="*/ 3512262 h 4251613"/>
              <a:gd name="connsiteX10" fmla="*/ 193348 w 6345357"/>
              <a:gd name="connsiteY10" fmla="*/ 426162 h 4251613"/>
              <a:gd name="connsiteX0" fmla="*/ 193348 w 6345357"/>
              <a:gd name="connsiteY0" fmla="*/ 426162 h 4251613"/>
              <a:gd name="connsiteX1" fmla="*/ 1183948 w 6345357"/>
              <a:gd name="connsiteY1" fmla="*/ 35637 h 4251613"/>
              <a:gd name="connsiteX2" fmla="*/ 2365048 w 6345357"/>
              <a:gd name="connsiteY2" fmla="*/ 511887 h 4251613"/>
              <a:gd name="connsiteX3" fmla="*/ 3080725 w 6345357"/>
              <a:gd name="connsiteY3" fmla="*/ 1472463 h 4251613"/>
              <a:gd name="connsiteX4" fmla="*/ 4489134 w 6345357"/>
              <a:gd name="connsiteY4" fmla="*/ 1715743 h 4251613"/>
              <a:gd name="connsiteX5" fmla="*/ 5260242 w 6345357"/>
              <a:gd name="connsiteY5" fmla="*/ 2475489 h 4251613"/>
              <a:gd name="connsiteX6" fmla="*/ 6168887 w 6345357"/>
              <a:gd name="connsiteY6" fmla="*/ 2272033 h 4251613"/>
              <a:gd name="connsiteX7" fmla="*/ 6168070 w 6345357"/>
              <a:gd name="connsiteY7" fmla="*/ 3623604 h 4251613"/>
              <a:gd name="connsiteX8" fmla="*/ 5201994 w 6345357"/>
              <a:gd name="connsiteY8" fmla="*/ 4233197 h 4251613"/>
              <a:gd name="connsiteX9" fmla="*/ 517198 w 6345357"/>
              <a:gd name="connsiteY9" fmla="*/ 3512262 h 4251613"/>
              <a:gd name="connsiteX10" fmla="*/ 193348 w 6345357"/>
              <a:gd name="connsiteY10" fmla="*/ 426162 h 4251613"/>
              <a:gd name="connsiteX0" fmla="*/ 193348 w 6345357"/>
              <a:gd name="connsiteY0" fmla="*/ 426162 h 4251613"/>
              <a:gd name="connsiteX1" fmla="*/ 1183948 w 6345357"/>
              <a:gd name="connsiteY1" fmla="*/ 35637 h 4251613"/>
              <a:gd name="connsiteX2" fmla="*/ 2365048 w 6345357"/>
              <a:gd name="connsiteY2" fmla="*/ 511887 h 4251613"/>
              <a:gd name="connsiteX3" fmla="*/ 3365462 w 6345357"/>
              <a:gd name="connsiteY3" fmla="*/ 2297977 h 4251613"/>
              <a:gd name="connsiteX4" fmla="*/ 4489134 w 6345357"/>
              <a:gd name="connsiteY4" fmla="*/ 1715743 h 4251613"/>
              <a:gd name="connsiteX5" fmla="*/ 5260242 w 6345357"/>
              <a:gd name="connsiteY5" fmla="*/ 2475489 h 4251613"/>
              <a:gd name="connsiteX6" fmla="*/ 6168887 w 6345357"/>
              <a:gd name="connsiteY6" fmla="*/ 2272033 h 4251613"/>
              <a:gd name="connsiteX7" fmla="*/ 6168070 w 6345357"/>
              <a:gd name="connsiteY7" fmla="*/ 3623604 h 4251613"/>
              <a:gd name="connsiteX8" fmla="*/ 5201994 w 6345357"/>
              <a:gd name="connsiteY8" fmla="*/ 4233197 h 4251613"/>
              <a:gd name="connsiteX9" fmla="*/ 517198 w 6345357"/>
              <a:gd name="connsiteY9" fmla="*/ 3512262 h 4251613"/>
              <a:gd name="connsiteX10" fmla="*/ 193348 w 6345357"/>
              <a:gd name="connsiteY10" fmla="*/ 426162 h 4251613"/>
              <a:gd name="connsiteX0" fmla="*/ 195703 w 6347712"/>
              <a:gd name="connsiteY0" fmla="*/ 98239 h 3923690"/>
              <a:gd name="connsiteX1" fmla="*/ 1225519 w 6347712"/>
              <a:gd name="connsiteY1" fmla="*/ 714847 h 3923690"/>
              <a:gd name="connsiteX2" fmla="*/ 2367403 w 6347712"/>
              <a:gd name="connsiteY2" fmla="*/ 183964 h 3923690"/>
              <a:gd name="connsiteX3" fmla="*/ 3367817 w 6347712"/>
              <a:gd name="connsiteY3" fmla="*/ 1970054 h 3923690"/>
              <a:gd name="connsiteX4" fmla="*/ 4491489 w 6347712"/>
              <a:gd name="connsiteY4" fmla="*/ 1387820 h 3923690"/>
              <a:gd name="connsiteX5" fmla="*/ 5262597 w 6347712"/>
              <a:gd name="connsiteY5" fmla="*/ 2147566 h 3923690"/>
              <a:gd name="connsiteX6" fmla="*/ 6171242 w 6347712"/>
              <a:gd name="connsiteY6" fmla="*/ 1944110 h 3923690"/>
              <a:gd name="connsiteX7" fmla="*/ 6170425 w 6347712"/>
              <a:gd name="connsiteY7" fmla="*/ 3295681 h 3923690"/>
              <a:gd name="connsiteX8" fmla="*/ 5204349 w 6347712"/>
              <a:gd name="connsiteY8" fmla="*/ 3905274 h 3923690"/>
              <a:gd name="connsiteX9" fmla="*/ 519553 w 6347712"/>
              <a:gd name="connsiteY9" fmla="*/ 3184339 h 3923690"/>
              <a:gd name="connsiteX10" fmla="*/ 195703 w 6347712"/>
              <a:gd name="connsiteY10" fmla="*/ 98239 h 3923690"/>
              <a:gd name="connsiteX0" fmla="*/ 195703 w 6347712"/>
              <a:gd name="connsiteY0" fmla="*/ 109715 h 3935166"/>
              <a:gd name="connsiteX1" fmla="*/ 1225519 w 6347712"/>
              <a:gd name="connsiteY1" fmla="*/ 726323 h 3935166"/>
              <a:gd name="connsiteX2" fmla="*/ 2709539 w 6347712"/>
              <a:gd name="connsiteY2" fmla="*/ 1074571 h 3935166"/>
              <a:gd name="connsiteX3" fmla="*/ 3367817 w 6347712"/>
              <a:gd name="connsiteY3" fmla="*/ 1981530 h 3935166"/>
              <a:gd name="connsiteX4" fmla="*/ 4491489 w 6347712"/>
              <a:gd name="connsiteY4" fmla="*/ 1399296 h 3935166"/>
              <a:gd name="connsiteX5" fmla="*/ 5262597 w 6347712"/>
              <a:gd name="connsiteY5" fmla="*/ 2159042 h 3935166"/>
              <a:gd name="connsiteX6" fmla="*/ 6171242 w 6347712"/>
              <a:gd name="connsiteY6" fmla="*/ 1955586 h 3935166"/>
              <a:gd name="connsiteX7" fmla="*/ 6170425 w 6347712"/>
              <a:gd name="connsiteY7" fmla="*/ 3307157 h 3935166"/>
              <a:gd name="connsiteX8" fmla="*/ 5204349 w 6347712"/>
              <a:gd name="connsiteY8" fmla="*/ 3916750 h 3935166"/>
              <a:gd name="connsiteX9" fmla="*/ 519553 w 6347712"/>
              <a:gd name="connsiteY9" fmla="*/ 3195815 h 3935166"/>
              <a:gd name="connsiteX10" fmla="*/ 195703 w 6347712"/>
              <a:gd name="connsiteY10" fmla="*/ 109715 h 3935166"/>
              <a:gd name="connsiteX0" fmla="*/ 216520 w 6368529"/>
              <a:gd name="connsiteY0" fmla="*/ 23390 h 3848841"/>
              <a:gd name="connsiteX1" fmla="*/ 1586614 w 6368529"/>
              <a:gd name="connsiteY1" fmla="*/ 1656487 h 3848841"/>
              <a:gd name="connsiteX2" fmla="*/ 2730356 w 6368529"/>
              <a:gd name="connsiteY2" fmla="*/ 988246 h 3848841"/>
              <a:gd name="connsiteX3" fmla="*/ 3388634 w 6368529"/>
              <a:gd name="connsiteY3" fmla="*/ 1895205 h 3848841"/>
              <a:gd name="connsiteX4" fmla="*/ 4512306 w 6368529"/>
              <a:gd name="connsiteY4" fmla="*/ 1312971 h 3848841"/>
              <a:gd name="connsiteX5" fmla="*/ 5283414 w 6368529"/>
              <a:gd name="connsiteY5" fmla="*/ 2072717 h 3848841"/>
              <a:gd name="connsiteX6" fmla="*/ 6192059 w 6368529"/>
              <a:gd name="connsiteY6" fmla="*/ 1869261 h 3848841"/>
              <a:gd name="connsiteX7" fmla="*/ 6191242 w 6368529"/>
              <a:gd name="connsiteY7" fmla="*/ 3220832 h 3848841"/>
              <a:gd name="connsiteX8" fmla="*/ 5225166 w 6368529"/>
              <a:gd name="connsiteY8" fmla="*/ 3830425 h 3848841"/>
              <a:gd name="connsiteX9" fmla="*/ 540370 w 6368529"/>
              <a:gd name="connsiteY9" fmla="*/ 3109490 h 3848841"/>
              <a:gd name="connsiteX10" fmla="*/ 216520 w 6368529"/>
              <a:gd name="connsiteY10" fmla="*/ 23390 h 3848841"/>
              <a:gd name="connsiteX0" fmla="*/ 159927 w 5988086"/>
              <a:gd name="connsiteY0" fmla="*/ 2124308 h 2854663"/>
              <a:gd name="connsiteX1" fmla="*/ 1206171 w 5988086"/>
              <a:gd name="connsiteY1" fmla="*/ 671305 h 2854663"/>
              <a:gd name="connsiteX2" fmla="*/ 2349913 w 5988086"/>
              <a:gd name="connsiteY2" fmla="*/ 3064 h 2854663"/>
              <a:gd name="connsiteX3" fmla="*/ 3008191 w 5988086"/>
              <a:gd name="connsiteY3" fmla="*/ 910023 h 2854663"/>
              <a:gd name="connsiteX4" fmla="*/ 4131863 w 5988086"/>
              <a:gd name="connsiteY4" fmla="*/ 327789 h 2854663"/>
              <a:gd name="connsiteX5" fmla="*/ 4902971 w 5988086"/>
              <a:gd name="connsiteY5" fmla="*/ 1087535 h 2854663"/>
              <a:gd name="connsiteX6" fmla="*/ 5811616 w 5988086"/>
              <a:gd name="connsiteY6" fmla="*/ 884079 h 2854663"/>
              <a:gd name="connsiteX7" fmla="*/ 5810799 w 5988086"/>
              <a:gd name="connsiteY7" fmla="*/ 2235650 h 2854663"/>
              <a:gd name="connsiteX8" fmla="*/ 4844723 w 5988086"/>
              <a:gd name="connsiteY8" fmla="*/ 2845243 h 2854663"/>
              <a:gd name="connsiteX9" fmla="*/ 159927 w 5988086"/>
              <a:gd name="connsiteY9" fmla="*/ 2124308 h 2854663"/>
              <a:gd name="connsiteX0" fmla="*/ 881855 w 4786027"/>
              <a:gd name="connsiteY0" fmla="*/ 2274712 h 2858711"/>
              <a:gd name="connsiteX1" fmla="*/ 4112 w 4786027"/>
              <a:gd name="connsiteY1" fmla="*/ 671508 h 2858711"/>
              <a:gd name="connsiteX2" fmla="*/ 1147854 w 4786027"/>
              <a:gd name="connsiteY2" fmla="*/ 3267 h 2858711"/>
              <a:gd name="connsiteX3" fmla="*/ 1806132 w 4786027"/>
              <a:gd name="connsiteY3" fmla="*/ 910226 h 2858711"/>
              <a:gd name="connsiteX4" fmla="*/ 2929804 w 4786027"/>
              <a:gd name="connsiteY4" fmla="*/ 327992 h 2858711"/>
              <a:gd name="connsiteX5" fmla="*/ 3700912 w 4786027"/>
              <a:gd name="connsiteY5" fmla="*/ 1087738 h 2858711"/>
              <a:gd name="connsiteX6" fmla="*/ 4609557 w 4786027"/>
              <a:gd name="connsiteY6" fmla="*/ 884282 h 2858711"/>
              <a:gd name="connsiteX7" fmla="*/ 4608740 w 4786027"/>
              <a:gd name="connsiteY7" fmla="*/ 2235853 h 2858711"/>
              <a:gd name="connsiteX8" fmla="*/ 3642664 w 4786027"/>
              <a:gd name="connsiteY8" fmla="*/ 2845446 h 2858711"/>
              <a:gd name="connsiteX9" fmla="*/ 881855 w 4786027"/>
              <a:gd name="connsiteY9" fmla="*/ 2274712 h 2858711"/>
              <a:gd name="connsiteX0" fmla="*/ 807796 w 4711968"/>
              <a:gd name="connsiteY0" fmla="*/ 2273201 h 2854754"/>
              <a:gd name="connsiteX1" fmla="*/ 4936 w 4711968"/>
              <a:gd name="connsiteY1" fmla="*/ 1188844 h 2854754"/>
              <a:gd name="connsiteX2" fmla="*/ 1073795 w 4711968"/>
              <a:gd name="connsiteY2" fmla="*/ 1756 h 2854754"/>
              <a:gd name="connsiteX3" fmla="*/ 1732073 w 4711968"/>
              <a:gd name="connsiteY3" fmla="*/ 908715 h 2854754"/>
              <a:gd name="connsiteX4" fmla="*/ 2855745 w 4711968"/>
              <a:gd name="connsiteY4" fmla="*/ 326481 h 2854754"/>
              <a:gd name="connsiteX5" fmla="*/ 3626853 w 4711968"/>
              <a:gd name="connsiteY5" fmla="*/ 1086227 h 2854754"/>
              <a:gd name="connsiteX6" fmla="*/ 4535498 w 4711968"/>
              <a:gd name="connsiteY6" fmla="*/ 882771 h 2854754"/>
              <a:gd name="connsiteX7" fmla="*/ 4534681 w 4711968"/>
              <a:gd name="connsiteY7" fmla="*/ 2234342 h 2854754"/>
              <a:gd name="connsiteX8" fmla="*/ 3568605 w 4711968"/>
              <a:gd name="connsiteY8" fmla="*/ 2843935 h 2854754"/>
              <a:gd name="connsiteX9" fmla="*/ 807796 w 4711968"/>
              <a:gd name="connsiteY9" fmla="*/ 2273201 h 2854754"/>
              <a:gd name="connsiteX0" fmla="*/ 807796 w 4711968"/>
              <a:gd name="connsiteY0" fmla="*/ 2272460 h 2854013"/>
              <a:gd name="connsiteX1" fmla="*/ 4936 w 4711968"/>
              <a:gd name="connsiteY1" fmla="*/ 1188103 h 2854013"/>
              <a:gd name="connsiteX2" fmla="*/ 1073795 w 4711968"/>
              <a:gd name="connsiteY2" fmla="*/ 1015 h 2854013"/>
              <a:gd name="connsiteX3" fmla="*/ 1636121 w 4711968"/>
              <a:gd name="connsiteY3" fmla="*/ 970085 h 2854013"/>
              <a:gd name="connsiteX4" fmla="*/ 2855745 w 4711968"/>
              <a:gd name="connsiteY4" fmla="*/ 325740 h 2854013"/>
              <a:gd name="connsiteX5" fmla="*/ 3626853 w 4711968"/>
              <a:gd name="connsiteY5" fmla="*/ 1085486 h 2854013"/>
              <a:gd name="connsiteX6" fmla="*/ 4535498 w 4711968"/>
              <a:gd name="connsiteY6" fmla="*/ 882030 h 2854013"/>
              <a:gd name="connsiteX7" fmla="*/ 4534681 w 4711968"/>
              <a:gd name="connsiteY7" fmla="*/ 2233601 h 2854013"/>
              <a:gd name="connsiteX8" fmla="*/ 3568605 w 4711968"/>
              <a:gd name="connsiteY8" fmla="*/ 2843194 h 2854013"/>
              <a:gd name="connsiteX9" fmla="*/ 807796 w 4711968"/>
              <a:gd name="connsiteY9" fmla="*/ 2272460 h 2854013"/>
              <a:gd name="connsiteX0" fmla="*/ 807796 w 4711968"/>
              <a:gd name="connsiteY0" fmla="*/ 2271917 h 2853470"/>
              <a:gd name="connsiteX1" fmla="*/ 4936 w 4711968"/>
              <a:gd name="connsiteY1" fmla="*/ 1187560 h 2853470"/>
              <a:gd name="connsiteX2" fmla="*/ 1073795 w 4711968"/>
              <a:gd name="connsiteY2" fmla="*/ 472 h 2853470"/>
              <a:gd name="connsiteX3" fmla="*/ 1622020 w 4711968"/>
              <a:gd name="connsiteY3" fmla="*/ 1035401 h 2853470"/>
              <a:gd name="connsiteX4" fmla="*/ 2855745 w 4711968"/>
              <a:gd name="connsiteY4" fmla="*/ 325197 h 2853470"/>
              <a:gd name="connsiteX5" fmla="*/ 3626853 w 4711968"/>
              <a:gd name="connsiteY5" fmla="*/ 1084943 h 2853470"/>
              <a:gd name="connsiteX6" fmla="*/ 4535498 w 4711968"/>
              <a:gd name="connsiteY6" fmla="*/ 881487 h 2853470"/>
              <a:gd name="connsiteX7" fmla="*/ 4534681 w 4711968"/>
              <a:gd name="connsiteY7" fmla="*/ 2233058 h 2853470"/>
              <a:gd name="connsiteX8" fmla="*/ 3568605 w 4711968"/>
              <a:gd name="connsiteY8" fmla="*/ 2842651 h 2853470"/>
              <a:gd name="connsiteX9" fmla="*/ 807796 w 4711968"/>
              <a:gd name="connsiteY9" fmla="*/ 2271917 h 2853470"/>
              <a:gd name="connsiteX0" fmla="*/ 807796 w 4711968"/>
              <a:gd name="connsiteY0" fmla="*/ 2271917 h 2853470"/>
              <a:gd name="connsiteX1" fmla="*/ 4936 w 4711968"/>
              <a:gd name="connsiteY1" fmla="*/ 1187560 h 2853470"/>
              <a:gd name="connsiteX2" fmla="*/ 1073795 w 4711968"/>
              <a:gd name="connsiteY2" fmla="*/ 472 h 2853470"/>
              <a:gd name="connsiteX3" fmla="*/ 1622020 w 4711968"/>
              <a:gd name="connsiteY3" fmla="*/ 1035401 h 2853470"/>
              <a:gd name="connsiteX4" fmla="*/ 2855745 w 4711968"/>
              <a:gd name="connsiteY4" fmla="*/ 325197 h 2853470"/>
              <a:gd name="connsiteX5" fmla="*/ 3855021 w 4711968"/>
              <a:gd name="connsiteY5" fmla="*/ 1209561 h 2853470"/>
              <a:gd name="connsiteX6" fmla="*/ 4535498 w 4711968"/>
              <a:gd name="connsiteY6" fmla="*/ 881487 h 2853470"/>
              <a:gd name="connsiteX7" fmla="*/ 4534681 w 4711968"/>
              <a:gd name="connsiteY7" fmla="*/ 2233058 h 2853470"/>
              <a:gd name="connsiteX8" fmla="*/ 3568605 w 4711968"/>
              <a:gd name="connsiteY8" fmla="*/ 2842651 h 2853470"/>
              <a:gd name="connsiteX9" fmla="*/ 807796 w 4711968"/>
              <a:gd name="connsiteY9" fmla="*/ 2271917 h 2853470"/>
              <a:gd name="connsiteX0" fmla="*/ 807796 w 4711968"/>
              <a:gd name="connsiteY0" fmla="*/ 2271947 h 2853500"/>
              <a:gd name="connsiteX1" fmla="*/ 4936 w 4711968"/>
              <a:gd name="connsiteY1" fmla="*/ 1187590 h 2853500"/>
              <a:gd name="connsiteX2" fmla="*/ 1073795 w 4711968"/>
              <a:gd name="connsiteY2" fmla="*/ 502 h 2853500"/>
              <a:gd name="connsiteX3" fmla="*/ 1622020 w 4711968"/>
              <a:gd name="connsiteY3" fmla="*/ 1035431 h 2853500"/>
              <a:gd name="connsiteX4" fmla="*/ 3077842 w 4711968"/>
              <a:gd name="connsiteY4" fmla="*/ 703397 h 2853500"/>
              <a:gd name="connsiteX5" fmla="*/ 3855021 w 4711968"/>
              <a:gd name="connsiteY5" fmla="*/ 1209591 h 2853500"/>
              <a:gd name="connsiteX6" fmla="*/ 4535498 w 4711968"/>
              <a:gd name="connsiteY6" fmla="*/ 881517 h 2853500"/>
              <a:gd name="connsiteX7" fmla="*/ 4534681 w 4711968"/>
              <a:gd name="connsiteY7" fmla="*/ 2233088 h 2853500"/>
              <a:gd name="connsiteX8" fmla="*/ 3568605 w 4711968"/>
              <a:gd name="connsiteY8" fmla="*/ 2842681 h 2853500"/>
              <a:gd name="connsiteX9" fmla="*/ 807796 w 4711968"/>
              <a:gd name="connsiteY9" fmla="*/ 2271947 h 2853500"/>
              <a:gd name="connsiteX0" fmla="*/ 807796 w 4836689"/>
              <a:gd name="connsiteY0" fmla="*/ 2271947 h 2853500"/>
              <a:gd name="connsiteX1" fmla="*/ 4936 w 4836689"/>
              <a:gd name="connsiteY1" fmla="*/ 1187590 h 2853500"/>
              <a:gd name="connsiteX2" fmla="*/ 1073795 w 4836689"/>
              <a:gd name="connsiteY2" fmla="*/ 502 h 2853500"/>
              <a:gd name="connsiteX3" fmla="*/ 1622020 w 4836689"/>
              <a:gd name="connsiteY3" fmla="*/ 1035431 h 2853500"/>
              <a:gd name="connsiteX4" fmla="*/ 3077842 w 4836689"/>
              <a:gd name="connsiteY4" fmla="*/ 703397 h 2853500"/>
              <a:gd name="connsiteX5" fmla="*/ 3855021 w 4836689"/>
              <a:gd name="connsiteY5" fmla="*/ 1209591 h 2853500"/>
              <a:gd name="connsiteX6" fmla="*/ 4535498 w 4836689"/>
              <a:gd name="connsiteY6" fmla="*/ 881517 h 2853500"/>
              <a:gd name="connsiteX7" fmla="*/ 4755318 w 4836689"/>
              <a:gd name="connsiteY7" fmla="*/ 2328543 h 2853500"/>
              <a:gd name="connsiteX8" fmla="*/ 3568605 w 4836689"/>
              <a:gd name="connsiteY8" fmla="*/ 2842681 h 2853500"/>
              <a:gd name="connsiteX9" fmla="*/ 807796 w 4836689"/>
              <a:gd name="connsiteY9" fmla="*/ 2271947 h 2853500"/>
              <a:gd name="connsiteX0" fmla="*/ 807796 w 4956019"/>
              <a:gd name="connsiteY0" fmla="*/ 2271947 h 2853500"/>
              <a:gd name="connsiteX1" fmla="*/ 4936 w 4956019"/>
              <a:gd name="connsiteY1" fmla="*/ 1187590 h 2853500"/>
              <a:gd name="connsiteX2" fmla="*/ 1073795 w 4956019"/>
              <a:gd name="connsiteY2" fmla="*/ 502 h 2853500"/>
              <a:gd name="connsiteX3" fmla="*/ 1622020 w 4956019"/>
              <a:gd name="connsiteY3" fmla="*/ 1035431 h 2853500"/>
              <a:gd name="connsiteX4" fmla="*/ 3077842 w 4956019"/>
              <a:gd name="connsiteY4" fmla="*/ 703397 h 2853500"/>
              <a:gd name="connsiteX5" fmla="*/ 3855021 w 4956019"/>
              <a:gd name="connsiteY5" fmla="*/ 1209591 h 2853500"/>
              <a:gd name="connsiteX6" fmla="*/ 4774051 w 4956019"/>
              <a:gd name="connsiteY6" fmla="*/ 1214995 h 2853500"/>
              <a:gd name="connsiteX7" fmla="*/ 4755318 w 4956019"/>
              <a:gd name="connsiteY7" fmla="*/ 2328543 h 2853500"/>
              <a:gd name="connsiteX8" fmla="*/ 3568605 w 4956019"/>
              <a:gd name="connsiteY8" fmla="*/ 2842681 h 2853500"/>
              <a:gd name="connsiteX9" fmla="*/ 807796 w 4956019"/>
              <a:gd name="connsiteY9" fmla="*/ 2271947 h 2853500"/>
              <a:gd name="connsiteX0" fmla="*/ 807796 w 5296077"/>
              <a:gd name="connsiteY0" fmla="*/ 2271947 h 2853500"/>
              <a:gd name="connsiteX1" fmla="*/ 4936 w 5296077"/>
              <a:gd name="connsiteY1" fmla="*/ 1187590 h 2853500"/>
              <a:gd name="connsiteX2" fmla="*/ 1073795 w 5296077"/>
              <a:gd name="connsiteY2" fmla="*/ 502 h 2853500"/>
              <a:gd name="connsiteX3" fmla="*/ 1622020 w 5296077"/>
              <a:gd name="connsiteY3" fmla="*/ 1035431 h 2853500"/>
              <a:gd name="connsiteX4" fmla="*/ 3077842 w 5296077"/>
              <a:gd name="connsiteY4" fmla="*/ 703397 h 2853500"/>
              <a:gd name="connsiteX5" fmla="*/ 3855021 w 5296077"/>
              <a:gd name="connsiteY5" fmla="*/ 1209591 h 2853500"/>
              <a:gd name="connsiteX6" fmla="*/ 4774051 w 5296077"/>
              <a:gd name="connsiteY6" fmla="*/ 1214995 h 2853500"/>
              <a:gd name="connsiteX7" fmla="*/ 5238397 w 5296077"/>
              <a:gd name="connsiteY7" fmla="*/ 2163347 h 2853500"/>
              <a:gd name="connsiteX8" fmla="*/ 3568605 w 5296077"/>
              <a:gd name="connsiteY8" fmla="*/ 2842681 h 2853500"/>
              <a:gd name="connsiteX9" fmla="*/ 807796 w 5296077"/>
              <a:gd name="connsiteY9" fmla="*/ 2271947 h 285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296077" h="2853500">
                <a:moveTo>
                  <a:pt x="807796" y="2271947"/>
                </a:moveTo>
                <a:cubicBezTo>
                  <a:pt x="213851" y="1996099"/>
                  <a:pt x="-39397" y="1566164"/>
                  <a:pt x="4936" y="1187590"/>
                </a:cubicBezTo>
                <a:cubicBezTo>
                  <a:pt x="49269" y="809016"/>
                  <a:pt x="804281" y="25862"/>
                  <a:pt x="1073795" y="502"/>
                </a:cubicBezTo>
                <a:cubicBezTo>
                  <a:pt x="1343309" y="-24858"/>
                  <a:pt x="1288012" y="918282"/>
                  <a:pt x="1622020" y="1035431"/>
                </a:cubicBezTo>
                <a:cubicBezTo>
                  <a:pt x="1956028" y="1152580"/>
                  <a:pt x="2705675" y="674370"/>
                  <a:pt x="3077842" y="703397"/>
                </a:cubicBezTo>
                <a:cubicBezTo>
                  <a:pt x="3450009" y="732424"/>
                  <a:pt x="3572320" y="1124325"/>
                  <a:pt x="3855021" y="1209591"/>
                </a:cubicBezTo>
                <a:cubicBezTo>
                  <a:pt x="4137722" y="1294857"/>
                  <a:pt x="4473803" y="1129510"/>
                  <a:pt x="4774051" y="1214995"/>
                </a:cubicBezTo>
                <a:cubicBezTo>
                  <a:pt x="5074299" y="1300480"/>
                  <a:pt x="5439305" y="1892066"/>
                  <a:pt x="5238397" y="2163347"/>
                </a:cubicBezTo>
                <a:cubicBezTo>
                  <a:pt x="5037489" y="2434628"/>
                  <a:pt x="4562380" y="2763306"/>
                  <a:pt x="3568605" y="2842681"/>
                </a:cubicBezTo>
                <a:cubicBezTo>
                  <a:pt x="2574830" y="2922056"/>
                  <a:pt x="1401741" y="2547795"/>
                  <a:pt x="807796" y="2271947"/>
                </a:cubicBezTo>
                <a:close/>
              </a:path>
            </a:pathLst>
          </a:custGeom>
          <a:solidFill>
            <a:srgbClr val="250167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F27784B-3BBE-6892-306D-00DA5A1C6C38}"/>
              </a:ext>
            </a:extLst>
          </p:cNvPr>
          <p:cNvSpPr/>
          <p:nvPr userDrawn="1"/>
        </p:nvSpPr>
        <p:spPr>
          <a:xfrm rot="6014054" flipH="1">
            <a:off x="-1535195" y="3586949"/>
            <a:ext cx="4077397" cy="4667460"/>
          </a:xfrm>
          <a:custGeom>
            <a:avLst/>
            <a:gdLst>
              <a:gd name="connsiteX0" fmla="*/ 757034 w 5546566"/>
              <a:gd name="connsiteY0" fmla="*/ 361794 h 4082756"/>
              <a:gd name="connsiteX1" fmla="*/ 1861934 w 5546566"/>
              <a:gd name="connsiteY1" fmla="*/ 209394 h 4082756"/>
              <a:gd name="connsiteX2" fmla="*/ 2519159 w 5546566"/>
              <a:gd name="connsiteY2" fmla="*/ 1304769 h 4082756"/>
              <a:gd name="connsiteX3" fmla="*/ 3662159 w 5546566"/>
              <a:gd name="connsiteY3" fmla="*/ 1580994 h 4082756"/>
              <a:gd name="connsiteX4" fmla="*/ 3890759 w 5546566"/>
              <a:gd name="connsiteY4" fmla="*/ 2647794 h 4082756"/>
              <a:gd name="connsiteX5" fmla="*/ 4852784 w 5546566"/>
              <a:gd name="connsiteY5" fmla="*/ 3343119 h 4082756"/>
              <a:gd name="connsiteX6" fmla="*/ 5252834 w 5546566"/>
              <a:gd name="connsiteY6" fmla="*/ 3828894 h 4082756"/>
              <a:gd name="connsiteX7" fmla="*/ 280784 w 5546566"/>
              <a:gd name="connsiteY7" fmla="*/ 3800319 h 4082756"/>
              <a:gd name="connsiteX8" fmla="*/ 757034 w 5546566"/>
              <a:gd name="connsiteY8" fmla="*/ 361794 h 4082756"/>
              <a:gd name="connsiteX0" fmla="*/ 757034 w 5516929"/>
              <a:gd name="connsiteY0" fmla="*/ 361794 h 4082756"/>
              <a:gd name="connsiteX1" fmla="*/ 1861934 w 5516929"/>
              <a:gd name="connsiteY1" fmla="*/ 209394 h 4082756"/>
              <a:gd name="connsiteX2" fmla="*/ 2519159 w 5516929"/>
              <a:gd name="connsiteY2" fmla="*/ 1304769 h 4082756"/>
              <a:gd name="connsiteX3" fmla="*/ 3662159 w 5516929"/>
              <a:gd name="connsiteY3" fmla="*/ 1580994 h 4082756"/>
              <a:gd name="connsiteX4" fmla="*/ 3890759 w 5516929"/>
              <a:gd name="connsiteY4" fmla="*/ 2647794 h 4082756"/>
              <a:gd name="connsiteX5" fmla="*/ 4681334 w 5516929"/>
              <a:gd name="connsiteY5" fmla="*/ 3343119 h 4082756"/>
              <a:gd name="connsiteX6" fmla="*/ 5252834 w 5516929"/>
              <a:gd name="connsiteY6" fmla="*/ 3828894 h 4082756"/>
              <a:gd name="connsiteX7" fmla="*/ 280784 w 5516929"/>
              <a:gd name="connsiteY7" fmla="*/ 3800319 h 4082756"/>
              <a:gd name="connsiteX8" fmla="*/ 757034 w 5516929"/>
              <a:gd name="connsiteY8" fmla="*/ 361794 h 4082756"/>
              <a:gd name="connsiteX0" fmla="*/ 757034 w 5770181"/>
              <a:gd name="connsiteY0" fmla="*/ 361794 h 4073182"/>
              <a:gd name="connsiteX1" fmla="*/ 1861934 w 5770181"/>
              <a:gd name="connsiteY1" fmla="*/ 209394 h 4073182"/>
              <a:gd name="connsiteX2" fmla="*/ 2519159 w 5770181"/>
              <a:gd name="connsiteY2" fmla="*/ 1304769 h 4073182"/>
              <a:gd name="connsiteX3" fmla="*/ 3662159 w 5770181"/>
              <a:gd name="connsiteY3" fmla="*/ 1580994 h 4073182"/>
              <a:gd name="connsiteX4" fmla="*/ 3890759 w 5770181"/>
              <a:gd name="connsiteY4" fmla="*/ 2647794 h 4073182"/>
              <a:gd name="connsiteX5" fmla="*/ 4681334 w 5770181"/>
              <a:gd name="connsiteY5" fmla="*/ 3343119 h 4073182"/>
              <a:gd name="connsiteX6" fmla="*/ 5605260 w 5770181"/>
              <a:gd name="connsiteY6" fmla="*/ 3181194 h 4073182"/>
              <a:gd name="connsiteX7" fmla="*/ 5252834 w 5770181"/>
              <a:gd name="connsiteY7" fmla="*/ 3828894 h 4073182"/>
              <a:gd name="connsiteX8" fmla="*/ 280784 w 5770181"/>
              <a:gd name="connsiteY8" fmla="*/ 3800319 h 4073182"/>
              <a:gd name="connsiteX9" fmla="*/ 757034 w 5770181"/>
              <a:gd name="connsiteY9" fmla="*/ 361794 h 4073182"/>
              <a:gd name="connsiteX0" fmla="*/ 757034 w 5770181"/>
              <a:gd name="connsiteY0" fmla="*/ 361794 h 4073182"/>
              <a:gd name="connsiteX1" fmla="*/ 1861934 w 5770181"/>
              <a:gd name="connsiteY1" fmla="*/ 209394 h 4073182"/>
              <a:gd name="connsiteX2" fmla="*/ 2519159 w 5770181"/>
              <a:gd name="connsiteY2" fmla="*/ 1304769 h 4073182"/>
              <a:gd name="connsiteX3" fmla="*/ 3662159 w 5770181"/>
              <a:gd name="connsiteY3" fmla="*/ 1580994 h 4073182"/>
              <a:gd name="connsiteX4" fmla="*/ 3890759 w 5770181"/>
              <a:gd name="connsiteY4" fmla="*/ 2647794 h 4073182"/>
              <a:gd name="connsiteX5" fmla="*/ 4509884 w 5770181"/>
              <a:gd name="connsiteY5" fmla="*/ 3190719 h 4073182"/>
              <a:gd name="connsiteX6" fmla="*/ 5605260 w 5770181"/>
              <a:gd name="connsiteY6" fmla="*/ 3181194 h 4073182"/>
              <a:gd name="connsiteX7" fmla="*/ 5252834 w 5770181"/>
              <a:gd name="connsiteY7" fmla="*/ 3828894 h 4073182"/>
              <a:gd name="connsiteX8" fmla="*/ 280784 w 5770181"/>
              <a:gd name="connsiteY8" fmla="*/ 3800319 h 4073182"/>
              <a:gd name="connsiteX9" fmla="*/ 757034 w 5770181"/>
              <a:gd name="connsiteY9" fmla="*/ 361794 h 4073182"/>
              <a:gd name="connsiteX0" fmla="*/ 790702 w 6114235"/>
              <a:gd name="connsiteY0" fmla="*/ 361794 h 4141290"/>
              <a:gd name="connsiteX1" fmla="*/ 1895602 w 6114235"/>
              <a:gd name="connsiteY1" fmla="*/ 209394 h 4141290"/>
              <a:gd name="connsiteX2" fmla="*/ 2552827 w 6114235"/>
              <a:gd name="connsiteY2" fmla="*/ 1304769 h 4141290"/>
              <a:gd name="connsiteX3" fmla="*/ 3695827 w 6114235"/>
              <a:gd name="connsiteY3" fmla="*/ 1580994 h 4141290"/>
              <a:gd name="connsiteX4" fmla="*/ 3924427 w 6114235"/>
              <a:gd name="connsiteY4" fmla="*/ 2647794 h 4141290"/>
              <a:gd name="connsiteX5" fmla="*/ 4543552 w 6114235"/>
              <a:gd name="connsiteY5" fmla="*/ 3190719 h 4141290"/>
              <a:gd name="connsiteX6" fmla="*/ 5638928 w 6114235"/>
              <a:gd name="connsiteY6" fmla="*/ 3181194 h 4141290"/>
              <a:gd name="connsiteX7" fmla="*/ 5762752 w 6114235"/>
              <a:gd name="connsiteY7" fmla="*/ 3990819 h 4141290"/>
              <a:gd name="connsiteX8" fmla="*/ 314452 w 6114235"/>
              <a:gd name="connsiteY8" fmla="*/ 3800319 h 4141290"/>
              <a:gd name="connsiteX9" fmla="*/ 790702 w 6114235"/>
              <a:gd name="connsiteY9" fmla="*/ 361794 h 4141290"/>
              <a:gd name="connsiteX0" fmla="*/ 790702 w 6114235"/>
              <a:gd name="connsiteY0" fmla="*/ 361794 h 4141290"/>
              <a:gd name="connsiteX1" fmla="*/ 1895602 w 6114235"/>
              <a:gd name="connsiteY1" fmla="*/ 209394 h 4141290"/>
              <a:gd name="connsiteX2" fmla="*/ 2552827 w 6114235"/>
              <a:gd name="connsiteY2" fmla="*/ 1304769 h 4141290"/>
              <a:gd name="connsiteX3" fmla="*/ 3695827 w 6114235"/>
              <a:gd name="connsiteY3" fmla="*/ 1580994 h 4141290"/>
              <a:gd name="connsiteX4" fmla="*/ 3924427 w 6114235"/>
              <a:gd name="connsiteY4" fmla="*/ 2647794 h 4141290"/>
              <a:gd name="connsiteX5" fmla="*/ 4886452 w 6114235"/>
              <a:gd name="connsiteY5" fmla="*/ 3085944 h 4141290"/>
              <a:gd name="connsiteX6" fmla="*/ 5638928 w 6114235"/>
              <a:gd name="connsiteY6" fmla="*/ 3181194 h 4141290"/>
              <a:gd name="connsiteX7" fmla="*/ 5762752 w 6114235"/>
              <a:gd name="connsiteY7" fmla="*/ 3990819 h 4141290"/>
              <a:gd name="connsiteX8" fmla="*/ 314452 w 6114235"/>
              <a:gd name="connsiteY8" fmla="*/ 3800319 h 4141290"/>
              <a:gd name="connsiteX9" fmla="*/ 790702 w 6114235"/>
              <a:gd name="connsiteY9" fmla="*/ 361794 h 4141290"/>
              <a:gd name="connsiteX0" fmla="*/ 790702 w 6220884"/>
              <a:gd name="connsiteY0" fmla="*/ 361794 h 4141290"/>
              <a:gd name="connsiteX1" fmla="*/ 1895602 w 6220884"/>
              <a:gd name="connsiteY1" fmla="*/ 209394 h 4141290"/>
              <a:gd name="connsiteX2" fmla="*/ 2552827 w 6220884"/>
              <a:gd name="connsiteY2" fmla="*/ 1304769 h 4141290"/>
              <a:gd name="connsiteX3" fmla="*/ 3695827 w 6220884"/>
              <a:gd name="connsiteY3" fmla="*/ 1580994 h 4141290"/>
              <a:gd name="connsiteX4" fmla="*/ 3924427 w 6220884"/>
              <a:gd name="connsiteY4" fmla="*/ 2647794 h 4141290"/>
              <a:gd name="connsiteX5" fmla="*/ 4886452 w 6220884"/>
              <a:gd name="connsiteY5" fmla="*/ 3085944 h 4141290"/>
              <a:gd name="connsiteX6" fmla="*/ 5981828 w 6220884"/>
              <a:gd name="connsiteY6" fmla="*/ 3057369 h 4141290"/>
              <a:gd name="connsiteX7" fmla="*/ 5762752 w 6220884"/>
              <a:gd name="connsiteY7" fmla="*/ 3990819 h 4141290"/>
              <a:gd name="connsiteX8" fmla="*/ 314452 w 6220884"/>
              <a:gd name="connsiteY8" fmla="*/ 3800319 h 4141290"/>
              <a:gd name="connsiteX9" fmla="*/ 790702 w 6220884"/>
              <a:gd name="connsiteY9" fmla="*/ 361794 h 4141290"/>
              <a:gd name="connsiteX0" fmla="*/ 790702 w 6220884"/>
              <a:gd name="connsiteY0" fmla="*/ 361794 h 4141290"/>
              <a:gd name="connsiteX1" fmla="*/ 1895602 w 6220884"/>
              <a:gd name="connsiteY1" fmla="*/ 209394 h 4141290"/>
              <a:gd name="connsiteX2" fmla="*/ 2552827 w 6220884"/>
              <a:gd name="connsiteY2" fmla="*/ 1304769 h 4141290"/>
              <a:gd name="connsiteX3" fmla="*/ 3695827 w 6220884"/>
              <a:gd name="connsiteY3" fmla="*/ 1580994 h 4141290"/>
              <a:gd name="connsiteX4" fmla="*/ 3924427 w 6220884"/>
              <a:gd name="connsiteY4" fmla="*/ 2647794 h 4141290"/>
              <a:gd name="connsiteX5" fmla="*/ 4886452 w 6220884"/>
              <a:gd name="connsiteY5" fmla="*/ 3085944 h 4141290"/>
              <a:gd name="connsiteX6" fmla="*/ 5981828 w 6220884"/>
              <a:gd name="connsiteY6" fmla="*/ 3057369 h 4141290"/>
              <a:gd name="connsiteX7" fmla="*/ 5762752 w 6220884"/>
              <a:gd name="connsiteY7" fmla="*/ 3990819 h 4141290"/>
              <a:gd name="connsiteX8" fmla="*/ 314452 w 6220884"/>
              <a:gd name="connsiteY8" fmla="*/ 3800319 h 4141290"/>
              <a:gd name="connsiteX9" fmla="*/ 790702 w 6220884"/>
              <a:gd name="connsiteY9" fmla="*/ 361794 h 4141290"/>
              <a:gd name="connsiteX0" fmla="*/ 790702 w 6327747"/>
              <a:gd name="connsiteY0" fmla="*/ 361794 h 4141290"/>
              <a:gd name="connsiteX1" fmla="*/ 1895602 w 6327747"/>
              <a:gd name="connsiteY1" fmla="*/ 209394 h 4141290"/>
              <a:gd name="connsiteX2" fmla="*/ 2552827 w 6327747"/>
              <a:gd name="connsiteY2" fmla="*/ 1304769 h 4141290"/>
              <a:gd name="connsiteX3" fmla="*/ 3695827 w 6327747"/>
              <a:gd name="connsiteY3" fmla="*/ 1580994 h 4141290"/>
              <a:gd name="connsiteX4" fmla="*/ 3924427 w 6327747"/>
              <a:gd name="connsiteY4" fmla="*/ 2647794 h 4141290"/>
              <a:gd name="connsiteX5" fmla="*/ 4886452 w 6327747"/>
              <a:gd name="connsiteY5" fmla="*/ 3085944 h 4141290"/>
              <a:gd name="connsiteX6" fmla="*/ 5981828 w 6327747"/>
              <a:gd name="connsiteY6" fmla="*/ 3057369 h 4141290"/>
              <a:gd name="connsiteX7" fmla="*/ 5762752 w 6327747"/>
              <a:gd name="connsiteY7" fmla="*/ 3990819 h 4141290"/>
              <a:gd name="connsiteX8" fmla="*/ 314452 w 6327747"/>
              <a:gd name="connsiteY8" fmla="*/ 3800319 h 4141290"/>
              <a:gd name="connsiteX9" fmla="*/ 790702 w 6327747"/>
              <a:gd name="connsiteY9" fmla="*/ 361794 h 4141290"/>
              <a:gd name="connsiteX0" fmla="*/ 790702 w 6231224"/>
              <a:gd name="connsiteY0" fmla="*/ 361794 h 4141290"/>
              <a:gd name="connsiteX1" fmla="*/ 1895602 w 6231224"/>
              <a:gd name="connsiteY1" fmla="*/ 209394 h 4141290"/>
              <a:gd name="connsiteX2" fmla="*/ 2552827 w 6231224"/>
              <a:gd name="connsiteY2" fmla="*/ 1304769 h 4141290"/>
              <a:gd name="connsiteX3" fmla="*/ 3695827 w 6231224"/>
              <a:gd name="connsiteY3" fmla="*/ 1580994 h 4141290"/>
              <a:gd name="connsiteX4" fmla="*/ 3924427 w 6231224"/>
              <a:gd name="connsiteY4" fmla="*/ 2647794 h 4141290"/>
              <a:gd name="connsiteX5" fmla="*/ 4886452 w 6231224"/>
              <a:gd name="connsiteY5" fmla="*/ 3085944 h 4141290"/>
              <a:gd name="connsiteX6" fmla="*/ 5764035 w 6231224"/>
              <a:gd name="connsiteY6" fmla="*/ 3995626 h 4141290"/>
              <a:gd name="connsiteX7" fmla="*/ 5762752 w 6231224"/>
              <a:gd name="connsiteY7" fmla="*/ 3990819 h 4141290"/>
              <a:gd name="connsiteX8" fmla="*/ 314452 w 6231224"/>
              <a:gd name="connsiteY8" fmla="*/ 3800319 h 4141290"/>
              <a:gd name="connsiteX9" fmla="*/ 790702 w 6231224"/>
              <a:gd name="connsiteY9" fmla="*/ 361794 h 4141290"/>
              <a:gd name="connsiteX0" fmla="*/ 790702 w 6231224"/>
              <a:gd name="connsiteY0" fmla="*/ 361794 h 4141290"/>
              <a:gd name="connsiteX1" fmla="*/ 1895602 w 6231224"/>
              <a:gd name="connsiteY1" fmla="*/ 209394 h 4141290"/>
              <a:gd name="connsiteX2" fmla="*/ 2552827 w 6231224"/>
              <a:gd name="connsiteY2" fmla="*/ 1304769 h 4141290"/>
              <a:gd name="connsiteX3" fmla="*/ 3695827 w 6231224"/>
              <a:gd name="connsiteY3" fmla="*/ 1580994 h 4141290"/>
              <a:gd name="connsiteX4" fmla="*/ 3924427 w 6231224"/>
              <a:gd name="connsiteY4" fmla="*/ 2647794 h 4141290"/>
              <a:gd name="connsiteX5" fmla="*/ 4580513 w 6231224"/>
              <a:gd name="connsiteY5" fmla="*/ 3011350 h 4141290"/>
              <a:gd name="connsiteX6" fmla="*/ 5764035 w 6231224"/>
              <a:gd name="connsiteY6" fmla="*/ 3995626 h 4141290"/>
              <a:gd name="connsiteX7" fmla="*/ 5762752 w 6231224"/>
              <a:gd name="connsiteY7" fmla="*/ 3990819 h 4141290"/>
              <a:gd name="connsiteX8" fmla="*/ 314452 w 6231224"/>
              <a:gd name="connsiteY8" fmla="*/ 3800319 h 4141290"/>
              <a:gd name="connsiteX9" fmla="*/ 790702 w 6231224"/>
              <a:gd name="connsiteY9" fmla="*/ 361794 h 4141290"/>
              <a:gd name="connsiteX0" fmla="*/ 790702 w 6231224"/>
              <a:gd name="connsiteY0" fmla="*/ 361794 h 4141290"/>
              <a:gd name="connsiteX1" fmla="*/ 1895602 w 6231224"/>
              <a:gd name="connsiteY1" fmla="*/ 209394 h 4141290"/>
              <a:gd name="connsiteX2" fmla="*/ 2552827 w 6231224"/>
              <a:gd name="connsiteY2" fmla="*/ 1304769 h 4141290"/>
              <a:gd name="connsiteX3" fmla="*/ 3559784 w 6231224"/>
              <a:gd name="connsiteY3" fmla="*/ 1798407 h 4141290"/>
              <a:gd name="connsiteX4" fmla="*/ 3924427 w 6231224"/>
              <a:gd name="connsiteY4" fmla="*/ 2647794 h 4141290"/>
              <a:gd name="connsiteX5" fmla="*/ 4580513 w 6231224"/>
              <a:gd name="connsiteY5" fmla="*/ 3011350 h 4141290"/>
              <a:gd name="connsiteX6" fmla="*/ 5764035 w 6231224"/>
              <a:gd name="connsiteY6" fmla="*/ 3995626 h 4141290"/>
              <a:gd name="connsiteX7" fmla="*/ 5762752 w 6231224"/>
              <a:gd name="connsiteY7" fmla="*/ 3990819 h 4141290"/>
              <a:gd name="connsiteX8" fmla="*/ 314452 w 6231224"/>
              <a:gd name="connsiteY8" fmla="*/ 3800319 h 4141290"/>
              <a:gd name="connsiteX9" fmla="*/ 790702 w 6231224"/>
              <a:gd name="connsiteY9" fmla="*/ 361794 h 4141290"/>
              <a:gd name="connsiteX0" fmla="*/ 790702 w 6231224"/>
              <a:gd name="connsiteY0" fmla="*/ 361794 h 4141290"/>
              <a:gd name="connsiteX1" fmla="*/ 1895602 w 6231224"/>
              <a:gd name="connsiteY1" fmla="*/ 209394 h 4141290"/>
              <a:gd name="connsiteX2" fmla="*/ 2552827 w 6231224"/>
              <a:gd name="connsiteY2" fmla="*/ 1304769 h 4141290"/>
              <a:gd name="connsiteX3" fmla="*/ 3559784 w 6231224"/>
              <a:gd name="connsiteY3" fmla="*/ 1798407 h 4141290"/>
              <a:gd name="connsiteX4" fmla="*/ 3621223 w 6231224"/>
              <a:gd name="connsiteY4" fmla="*/ 2718879 h 4141290"/>
              <a:gd name="connsiteX5" fmla="*/ 4580513 w 6231224"/>
              <a:gd name="connsiteY5" fmla="*/ 3011350 h 4141290"/>
              <a:gd name="connsiteX6" fmla="*/ 5764035 w 6231224"/>
              <a:gd name="connsiteY6" fmla="*/ 3995626 h 4141290"/>
              <a:gd name="connsiteX7" fmla="*/ 5762752 w 6231224"/>
              <a:gd name="connsiteY7" fmla="*/ 3990819 h 4141290"/>
              <a:gd name="connsiteX8" fmla="*/ 314452 w 6231224"/>
              <a:gd name="connsiteY8" fmla="*/ 3800319 h 4141290"/>
              <a:gd name="connsiteX9" fmla="*/ 790702 w 6231224"/>
              <a:gd name="connsiteY9" fmla="*/ 361794 h 4141290"/>
              <a:gd name="connsiteX0" fmla="*/ 682402 w 5740733"/>
              <a:gd name="connsiteY0" fmla="*/ 361794 h 4642757"/>
              <a:gd name="connsiteX1" fmla="*/ 1787302 w 5740733"/>
              <a:gd name="connsiteY1" fmla="*/ 209394 h 4642757"/>
              <a:gd name="connsiteX2" fmla="*/ 2444527 w 5740733"/>
              <a:gd name="connsiteY2" fmla="*/ 1304769 h 4642757"/>
              <a:gd name="connsiteX3" fmla="*/ 3451484 w 5740733"/>
              <a:gd name="connsiteY3" fmla="*/ 1798407 h 4642757"/>
              <a:gd name="connsiteX4" fmla="*/ 3512923 w 5740733"/>
              <a:gd name="connsiteY4" fmla="*/ 2718879 h 4642757"/>
              <a:gd name="connsiteX5" fmla="*/ 4472213 w 5740733"/>
              <a:gd name="connsiteY5" fmla="*/ 3011350 h 4642757"/>
              <a:gd name="connsiteX6" fmla="*/ 5655735 w 5740733"/>
              <a:gd name="connsiteY6" fmla="*/ 3995626 h 4642757"/>
              <a:gd name="connsiteX7" fmla="*/ 4143903 w 5740733"/>
              <a:gd name="connsiteY7" fmla="*/ 4637603 h 4642757"/>
              <a:gd name="connsiteX8" fmla="*/ 206152 w 5740733"/>
              <a:gd name="connsiteY8" fmla="*/ 3800319 h 4642757"/>
              <a:gd name="connsiteX9" fmla="*/ 682402 w 5740733"/>
              <a:gd name="connsiteY9" fmla="*/ 361794 h 4642757"/>
              <a:gd name="connsiteX0" fmla="*/ 682402 w 4618626"/>
              <a:gd name="connsiteY0" fmla="*/ 361794 h 4642757"/>
              <a:gd name="connsiteX1" fmla="*/ 1787302 w 4618626"/>
              <a:gd name="connsiteY1" fmla="*/ 209394 h 4642757"/>
              <a:gd name="connsiteX2" fmla="*/ 2444527 w 4618626"/>
              <a:gd name="connsiteY2" fmla="*/ 1304769 h 4642757"/>
              <a:gd name="connsiteX3" fmla="*/ 3451484 w 4618626"/>
              <a:gd name="connsiteY3" fmla="*/ 1798407 h 4642757"/>
              <a:gd name="connsiteX4" fmla="*/ 3512923 w 4618626"/>
              <a:gd name="connsiteY4" fmla="*/ 2718879 h 4642757"/>
              <a:gd name="connsiteX5" fmla="*/ 4472213 w 4618626"/>
              <a:gd name="connsiteY5" fmla="*/ 3011350 h 4642757"/>
              <a:gd name="connsiteX6" fmla="*/ 4161322 w 4618626"/>
              <a:gd name="connsiteY6" fmla="*/ 3909718 h 4642757"/>
              <a:gd name="connsiteX7" fmla="*/ 4143903 w 4618626"/>
              <a:gd name="connsiteY7" fmla="*/ 4637603 h 4642757"/>
              <a:gd name="connsiteX8" fmla="*/ 206152 w 4618626"/>
              <a:gd name="connsiteY8" fmla="*/ 3800319 h 4642757"/>
              <a:gd name="connsiteX9" fmla="*/ 682402 w 4618626"/>
              <a:gd name="connsiteY9" fmla="*/ 361794 h 4642757"/>
              <a:gd name="connsiteX0" fmla="*/ 503713 w 4303341"/>
              <a:gd name="connsiteY0" fmla="*/ 361794 h 4639333"/>
              <a:gd name="connsiteX1" fmla="*/ 1608613 w 4303341"/>
              <a:gd name="connsiteY1" fmla="*/ 209394 h 4639333"/>
              <a:gd name="connsiteX2" fmla="*/ 2265838 w 4303341"/>
              <a:gd name="connsiteY2" fmla="*/ 1304769 h 4639333"/>
              <a:gd name="connsiteX3" fmla="*/ 3272795 w 4303341"/>
              <a:gd name="connsiteY3" fmla="*/ 1798407 h 4639333"/>
              <a:gd name="connsiteX4" fmla="*/ 3334234 w 4303341"/>
              <a:gd name="connsiteY4" fmla="*/ 2718879 h 4639333"/>
              <a:gd name="connsiteX5" fmla="*/ 4293524 w 4303341"/>
              <a:gd name="connsiteY5" fmla="*/ 3011350 h 4639333"/>
              <a:gd name="connsiteX6" fmla="*/ 3982633 w 4303341"/>
              <a:gd name="connsiteY6" fmla="*/ 3909718 h 4639333"/>
              <a:gd name="connsiteX7" fmla="*/ 1265404 w 4303341"/>
              <a:gd name="connsiteY7" fmla="*/ 4634114 h 4639333"/>
              <a:gd name="connsiteX8" fmla="*/ 27463 w 4303341"/>
              <a:gd name="connsiteY8" fmla="*/ 3800319 h 4639333"/>
              <a:gd name="connsiteX9" fmla="*/ 503713 w 4303341"/>
              <a:gd name="connsiteY9" fmla="*/ 361794 h 4639333"/>
              <a:gd name="connsiteX0" fmla="*/ 503713 w 4358391"/>
              <a:gd name="connsiteY0" fmla="*/ 361794 h 4667460"/>
              <a:gd name="connsiteX1" fmla="*/ 1608613 w 4358391"/>
              <a:gd name="connsiteY1" fmla="*/ 209394 h 4667460"/>
              <a:gd name="connsiteX2" fmla="*/ 2265838 w 4358391"/>
              <a:gd name="connsiteY2" fmla="*/ 1304769 h 4667460"/>
              <a:gd name="connsiteX3" fmla="*/ 3272795 w 4358391"/>
              <a:gd name="connsiteY3" fmla="*/ 1798407 h 4667460"/>
              <a:gd name="connsiteX4" fmla="*/ 3334234 w 4358391"/>
              <a:gd name="connsiteY4" fmla="*/ 2718879 h 4667460"/>
              <a:gd name="connsiteX5" fmla="*/ 4293524 w 4358391"/>
              <a:gd name="connsiteY5" fmla="*/ 3011350 h 4667460"/>
              <a:gd name="connsiteX6" fmla="*/ 1265404 w 4358391"/>
              <a:gd name="connsiteY6" fmla="*/ 4634114 h 4667460"/>
              <a:gd name="connsiteX7" fmla="*/ 27463 w 4358391"/>
              <a:gd name="connsiteY7" fmla="*/ 3800319 h 4667460"/>
              <a:gd name="connsiteX8" fmla="*/ 503713 w 4358391"/>
              <a:gd name="connsiteY8" fmla="*/ 361794 h 4667460"/>
              <a:gd name="connsiteX0" fmla="*/ 503713 w 4142701"/>
              <a:gd name="connsiteY0" fmla="*/ 361794 h 4667460"/>
              <a:gd name="connsiteX1" fmla="*/ 1608613 w 4142701"/>
              <a:gd name="connsiteY1" fmla="*/ 209394 h 4667460"/>
              <a:gd name="connsiteX2" fmla="*/ 2265838 w 4142701"/>
              <a:gd name="connsiteY2" fmla="*/ 1304769 h 4667460"/>
              <a:gd name="connsiteX3" fmla="*/ 3272795 w 4142701"/>
              <a:gd name="connsiteY3" fmla="*/ 1798407 h 4667460"/>
              <a:gd name="connsiteX4" fmla="*/ 3334234 w 4142701"/>
              <a:gd name="connsiteY4" fmla="*/ 2718879 h 4667460"/>
              <a:gd name="connsiteX5" fmla="*/ 4067525 w 4142701"/>
              <a:gd name="connsiteY5" fmla="*/ 3512571 h 4667460"/>
              <a:gd name="connsiteX6" fmla="*/ 1265404 w 4142701"/>
              <a:gd name="connsiteY6" fmla="*/ 4634114 h 4667460"/>
              <a:gd name="connsiteX7" fmla="*/ 27463 w 4142701"/>
              <a:gd name="connsiteY7" fmla="*/ 3800319 h 4667460"/>
              <a:gd name="connsiteX8" fmla="*/ 503713 w 4142701"/>
              <a:gd name="connsiteY8" fmla="*/ 361794 h 4667460"/>
              <a:gd name="connsiteX0" fmla="*/ 503713 w 4077557"/>
              <a:gd name="connsiteY0" fmla="*/ 361794 h 4667460"/>
              <a:gd name="connsiteX1" fmla="*/ 1608613 w 4077557"/>
              <a:gd name="connsiteY1" fmla="*/ 209394 h 4667460"/>
              <a:gd name="connsiteX2" fmla="*/ 2265838 w 4077557"/>
              <a:gd name="connsiteY2" fmla="*/ 1304769 h 4667460"/>
              <a:gd name="connsiteX3" fmla="*/ 3272795 w 4077557"/>
              <a:gd name="connsiteY3" fmla="*/ 1798407 h 4667460"/>
              <a:gd name="connsiteX4" fmla="*/ 3334234 w 4077557"/>
              <a:gd name="connsiteY4" fmla="*/ 2718879 h 4667460"/>
              <a:gd name="connsiteX5" fmla="*/ 4067525 w 4077557"/>
              <a:gd name="connsiteY5" fmla="*/ 3512571 h 4667460"/>
              <a:gd name="connsiteX6" fmla="*/ 1265404 w 4077557"/>
              <a:gd name="connsiteY6" fmla="*/ 4634114 h 4667460"/>
              <a:gd name="connsiteX7" fmla="*/ 27463 w 4077557"/>
              <a:gd name="connsiteY7" fmla="*/ 3800319 h 4667460"/>
              <a:gd name="connsiteX8" fmla="*/ 503713 w 4077557"/>
              <a:gd name="connsiteY8" fmla="*/ 361794 h 4667460"/>
              <a:gd name="connsiteX0" fmla="*/ 503713 w 4077397"/>
              <a:gd name="connsiteY0" fmla="*/ 361794 h 4667460"/>
              <a:gd name="connsiteX1" fmla="*/ 1608613 w 4077397"/>
              <a:gd name="connsiteY1" fmla="*/ 209394 h 4667460"/>
              <a:gd name="connsiteX2" fmla="*/ 2265838 w 4077397"/>
              <a:gd name="connsiteY2" fmla="*/ 1304769 h 4667460"/>
              <a:gd name="connsiteX3" fmla="*/ 3272795 w 4077397"/>
              <a:gd name="connsiteY3" fmla="*/ 1798407 h 4667460"/>
              <a:gd name="connsiteX4" fmla="*/ 3334234 w 4077397"/>
              <a:gd name="connsiteY4" fmla="*/ 2718879 h 4667460"/>
              <a:gd name="connsiteX5" fmla="*/ 4067525 w 4077397"/>
              <a:gd name="connsiteY5" fmla="*/ 3512571 h 4667460"/>
              <a:gd name="connsiteX6" fmla="*/ 1265404 w 4077397"/>
              <a:gd name="connsiteY6" fmla="*/ 4634114 h 4667460"/>
              <a:gd name="connsiteX7" fmla="*/ 27463 w 4077397"/>
              <a:gd name="connsiteY7" fmla="*/ 3800319 h 4667460"/>
              <a:gd name="connsiteX8" fmla="*/ 503713 w 4077397"/>
              <a:gd name="connsiteY8" fmla="*/ 361794 h 4667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77397" h="4667460">
                <a:moveTo>
                  <a:pt x="503713" y="361794"/>
                </a:moveTo>
                <a:cubicBezTo>
                  <a:pt x="767238" y="-236693"/>
                  <a:pt x="1314926" y="52232"/>
                  <a:pt x="1608613" y="209394"/>
                </a:cubicBezTo>
                <a:cubicBezTo>
                  <a:pt x="1902300" y="366556"/>
                  <a:pt x="1988474" y="1039934"/>
                  <a:pt x="2265838" y="1304769"/>
                </a:cubicBezTo>
                <a:cubicBezTo>
                  <a:pt x="2543202" y="1569604"/>
                  <a:pt x="3094729" y="1562722"/>
                  <a:pt x="3272795" y="1798407"/>
                </a:cubicBezTo>
                <a:cubicBezTo>
                  <a:pt x="3450861" y="2034092"/>
                  <a:pt x="3214669" y="2522623"/>
                  <a:pt x="3334234" y="2718879"/>
                </a:cubicBezTo>
                <a:cubicBezTo>
                  <a:pt x="3453799" y="2915135"/>
                  <a:pt x="4169270" y="2984938"/>
                  <a:pt x="4067525" y="3512571"/>
                </a:cubicBezTo>
                <a:cubicBezTo>
                  <a:pt x="3965780" y="4040204"/>
                  <a:pt x="1976414" y="4502619"/>
                  <a:pt x="1265404" y="4634114"/>
                </a:cubicBezTo>
                <a:cubicBezTo>
                  <a:pt x="554394" y="4765609"/>
                  <a:pt x="154411" y="4512372"/>
                  <a:pt x="27463" y="3800319"/>
                </a:cubicBezTo>
                <a:cubicBezTo>
                  <a:pt x="-99485" y="3088266"/>
                  <a:pt x="240188" y="960281"/>
                  <a:pt x="503713" y="361794"/>
                </a:cubicBezTo>
                <a:close/>
              </a:path>
            </a:pathLst>
          </a:custGeom>
          <a:solidFill>
            <a:srgbClr val="3C1373">
              <a:alpha val="3058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18C1A800-CDC9-6810-3F64-F5BC79B523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50924" y="5172455"/>
            <a:ext cx="3501847" cy="3501847"/>
          </a:xfrm>
          <a:prstGeom prst="rect">
            <a:avLst/>
          </a:prstGeom>
        </p:spPr>
      </p:pic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661E51B8-89AC-8E95-2916-5875DC2E3DC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599154">
            <a:off x="10805395" y="-190377"/>
            <a:ext cx="527846" cy="527846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7F51CF8-9DCD-9713-37D3-0D9C0F47FE67}"/>
              </a:ext>
            </a:extLst>
          </p:cNvPr>
          <p:cNvSpPr/>
          <p:nvPr userDrawn="1"/>
        </p:nvSpPr>
        <p:spPr>
          <a:xfrm>
            <a:off x="-73993" y="5157384"/>
            <a:ext cx="1771327" cy="963380"/>
          </a:xfrm>
          <a:custGeom>
            <a:avLst/>
            <a:gdLst>
              <a:gd name="connsiteX0" fmla="*/ 367 w 1673185"/>
              <a:gd name="connsiteY0" fmla="*/ 472482 h 1304354"/>
              <a:gd name="connsiteX1" fmla="*/ 812131 w 1673185"/>
              <a:gd name="connsiteY1" fmla="*/ 285870 h 1304354"/>
              <a:gd name="connsiteX2" fmla="*/ 1465274 w 1673185"/>
              <a:gd name="connsiteY2" fmla="*/ 1218931 h 1304354"/>
              <a:gd name="connsiteX3" fmla="*/ 1642555 w 1673185"/>
              <a:gd name="connsiteY3" fmla="*/ 1125625 h 1304354"/>
              <a:gd name="connsiteX4" fmla="*/ 914767 w 1673185"/>
              <a:gd name="connsiteY4" fmla="*/ 15282 h 1304354"/>
              <a:gd name="connsiteX5" fmla="*/ 367 w 1673185"/>
              <a:gd name="connsiteY5" fmla="*/ 472482 h 1304354"/>
              <a:gd name="connsiteX0" fmla="*/ 367 w 1673185"/>
              <a:gd name="connsiteY0" fmla="*/ 472482 h 1304354"/>
              <a:gd name="connsiteX1" fmla="*/ 812131 w 1673185"/>
              <a:gd name="connsiteY1" fmla="*/ 285870 h 1304354"/>
              <a:gd name="connsiteX2" fmla="*/ 1465274 w 1673185"/>
              <a:gd name="connsiteY2" fmla="*/ 1218931 h 1304354"/>
              <a:gd name="connsiteX3" fmla="*/ 1642555 w 1673185"/>
              <a:gd name="connsiteY3" fmla="*/ 1125625 h 1304354"/>
              <a:gd name="connsiteX4" fmla="*/ 914767 w 1673185"/>
              <a:gd name="connsiteY4" fmla="*/ 15282 h 1304354"/>
              <a:gd name="connsiteX5" fmla="*/ 367 w 1673185"/>
              <a:gd name="connsiteY5" fmla="*/ 472482 h 1304354"/>
              <a:gd name="connsiteX0" fmla="*/ 367 w 1673185"/>
              <a:gd name="connsiteY0" fmla="*/ 472121 h 1303993"/>
              <a:gd name="connsiteX1" fmla="*/ 812131 w 1673185"/>
              <a:gd name="connsiteY1" fmla="*/ 285509 h 1303993"/>
              <a:gd name="connsiteX2" fmla="*/ 1465274 w 1673185"/>
              <a:gd name="connsiteY2" fmla="*/ 1218570 h 1303993"/>
              <a:gd name="connsiteX3" fmla="*/ 1642555 w 1673185"/>
              <a:gd name="connsiteY3" fmla="*/ 1125264 h 1303993"/>
              <a:gd name="connsiteX4" fmla="*/ 914767 w 1673185"/>
              <a:gd name="connsiteY4" fmla="*/ 14921 h 1303993"/>
              <a:gd name="connsiteX5" fmla="*/ 367 w 1673185"/>
              <a:gd name="connsiteY5" fmla="*/ 472121 h 1303993"/>
              <a:gd name="connsiteX0" fmla="*/ 367 w 1673185"/>
              <a:gd name="connsiteY0" fmla="*/ 472121 h 1303993"/>
              <a:gd name="connsiteX1" fmla="*/ 812131 w 1673185"/>
              <a:gd name="connsiteY1" fmla="*/ 285509 h 1303993"/>
              <a:gd name="connsiteX2" fmla="*/ 1465274 w 1673185"/>
              <a:gd name="connsiteY2" fmla="*/ 1218570 h 1303993"/>
              <a:gd name="connsiteX3" fmla="*/ 1642555 w 1673185"/>
              <a:gd name="connsiteY3" fmla="*/ 1125264 h 1303993"/>
              <a:gd name="connsiteX4" fmla="*/ 914767 w 1673185"/>
              <a:gd name="connsiteY4" fmla="*/ 14921 h 1303993"/>
              <a:gd name="connsiteX5" fmla="*/ 367 w 1673185"/>
              <a:gd name="connsiteY5" fmla="*/ 472121 h 1303993"/>
              <a:gd name="connsiteX0" fmla="*/ 367 w 1642555"/>
              <a:gd name="connsiteY0" fmla="*/ 472121 h 1218570"/>
              <a:gd name="connsiteX1" fmla="*/ 812131 w 1642555"/>
              <a:gd name="connsiteY1" fmla="*/ 285509 h 1218570"/>
              <a:gd name="connsiteX2" fmla="*/ 1465274 w 1642555"/>
              <a:gd name="connsiteY2" fmla="*/ 1218570 h 1218570"/>
              <a:gd name="connsiteX3" fmla="*/ 1642555 w 1642555"/>
              <a:gd name="connsiteY3" fmla="*/ 1125264 h 1218570"/>
              <a:gd name="connsiteX4" fmla="*/ 914767 w 1642555"/>
              <a:gd name="connsiteY4" fmla="*/ 14921 h 1218570"/>
              <a:gd name="connsiteX5" fmla="*/ 367 w 1642555"/>
              <a:gd name="connsiteY5" fmla="*/ 472121 h 1218570"/>
              <a:gd name="connsiteX0" fmla="*/ 367 w 1671862"/>
              <a:gd name="connsiteY0" fmla="*/ 473267 h 1219716"/>
              <a:gd name="connsiteX1" fmla="*/ 812131 w 1671862"/>
              <a:gd name="connsiteY1" fmla="*/ 286655 h 1219716"/>
              <a:gd name="connsiteX2" fmla="*/ 1465274 w 1671862"/>
              <a:gd name="connsiteY2" fmla="*/ 1219716 h 1219716"/>
              <a:gd name="connsiteX3" fmla="*/ 1671862 w 1671862"/>
              <a:gd name="connsiteY3" fmla="*/ 1155718 h 1219716"/>
              <a:gd name="connsiteX4" fmla="*/ 914767 w 1671862"/>
              <a:gd name="connsiteY4" fmla="*/ 16067 h 1219716"/>
              <a:gd name="connsiteX5" fmla="*/ 367 w 1671862"/>
              <a:gd name="connsiteY5" fmla="*/ 473267 h 1219716"/>
              <a:gd name="connsiteX0" fmla="*/ 369 w 1671864"/>
              <a:gd name="connsiteY0" fmla="*/ 473267 h 1254886"/>
              <a:gd name="connsiteX1" fmla="*/ 812133 w 1671864"/>
              <a:gd name="connsiteY1" fmla="*/ 286655 h 1254886"/>
              <a:gd name="connsiteX2" fmla="*/ 1488722 w 1671864"/>
              <a:gd name="connsiteY2" fmla="*/ 1254886 h 1254886"/>
              <a:gd name="connsiteX3" fmla="*/ 1671864 w 1671864"/>
              <a:gd name="connsiteY3" fmla="*/ 1155718 h 1254886"/>
              <a:gd name="connsiteX4" fmla="*/ 914769 w 1671864"/>
              <a:gd name="connsiteY4" fmla="*/ 16067 h 1254886"/>
              <a:gd name="connsiteX5" fmla="*/ 369 w 1671864"/>
              <a:gd name="connsiteY5" fmla="*/ 473267 h 1254886"/>
              <a:gd name="connsiteX0" fmla="*/ 369 w 1671864"/>
              <a:gd name="connsiteY0" fmla="*/ 474919 h 1256538"/>
              <a:gd name="connsiteX1" fmla="*/ 812133 w 1671864"/>
              <a:gd name="connsiteY1" fmla="*/ 288307 h 1256538"/>
              <a:gd name="connsiteX2" fmla="*/ 1488722 w 1671864"/>
              <a:gd name="connsiteY2" fmla="*/ 1256538 h 1256538"/>
              <a:gd name="connsiteX3" fmla="*/ 1671864 w 1671864"/>
              <a:gd name="connsiteY3" fmla="*/ 1198401 h 1256538"/>
              <a:gd name="connsiteX4" fmla="*/ 914769 w 1671864"/>
              <a:gd name="connsiteY4" fmla="*/ 17719 h 1256538"/>
              <a:gd name="connsiteX5" fmla="*/ 369 w 1671864"/>
              <a:gd name="connsiteY5" fmla="*/ 474919 h 1256538"/>
              <a:gd name="connsiteX0" fmla="*/ 249 w 1671744"/>
              <a:gd name="connsiteY0" fmla="*/ 475855 h 1257474"/>
              <a:gd name="connsiteX1" fmla="*/ 829597 w 1671744"/>
              <a:gd name="connsiteY1" fmla="*/ 482674 h 1257474"/>
              <a:gd name="connsiteX2" fmla="*/ 1488602 w 1671744"/>
              <a:gd name="connsiteY2" fmla="*/ 1257474 h 1257474"/>
              <a:gd name="connsiteX3" fmla="*/ 1671744 w 1671744"/>
              <a:gd name="connsiteY3" fmla="*/ 1199337 h 1257474"/>
              <a:gd name="connsiteX4" fmla="*/ 914649 w 1671744"/>
              <a:gd name="connsiteY4" fmla="*/ 18655 h 1257474"/>
              <a:gd name="connsiteX5" fmla="*/ 249 w 1671744"/>
              <a:gd name="connsiteY5" fmla="*/ 475855 h 1257474"/>
              <a:gd name="connsiteX0" fmla="*/ 585 w 1672080"/>
              <a:gd name="connsiteY0" fmla="*/ 112027 h 893646"/>
              <a:gd name="connsiteX1" fmla="*/ 829933 w 1672080"/>
              <a:gd name="connsiteY1" fmla="*/ 118846 h 893646"/>
              <a:gd name="connsiteX2" fmla="*/ 1488938 w 1672080"/>
              <a:gd name="connsiteY2" fmla="*/ 893646 h 893646"/>
              <a:gd name="connsiteX3" fmla="*/ 1672080 w 1672080"/>
              <a:gd name="connsiteY3" fmla="*/ 835509 h 893646"/>
              <a:gd name="connsiteX4" fmla="*/ 961877 w 1672080"/>
              <a:gd name="connsiteY4" fmla="*/ 41688 h 893646"/>
              <a:gd name="connsiteX5" fmla="*/ 585 w 1672080"/>
              <a:gd name="connsiteY5" fmla="*/ 112027 h 893646"/>
              <a:gd name="connsiteX0" fmla="*/ 585 w 1672080"/>
              <a:gd name="connsiteY0" fmla="*/ 112027 h 893646"/>
              <a:gd name="connsiteX1" fmla="*/ 829933 w 1672080"/>
              <a:gd name="connsiteY1" fmla="*/ 118846 h 893646"/>
              <a:gd name="connsiteX2" fmla="*/ 1488938 w 1672080"/>
              <a:gd name="connsiteY2" fmla="*/ 893646 h 893646"/>
              <a:gd name="connsiteX3" fmla="*/ 1672080 w 1672080"/>
              <a:gd name="connsiteY3" fmla="*/ 835509 h 893646"/>
              <a:gd name="connsiteX4" fmla="*/ 961877 w 1672080"/>
              <a:gd name="connsiteY4" fmla="*/ 41688 h 893646"/>
              <a:gd name="connsiteX5" fmla="*/ 585 w 1672080"/>
              <a:gd name="connsiteY5" fmla="*/ 112027 h 893646"/>
              <a:gd name="connsiteX0" fmla="*/ 557 w 1672052"/>
              <a:gd name="connsiteY0" fmla="*/ 112027 h 846753"/>
              <a:gd name="connsiteX1" fmla="*/ 829905 w 1672052"/>
              <a:gd name="connsiteY1" fmla="*/ 118846 h 846753"/>
              <a:gd name="connsiteX2" fmla="*/ 1295479 w 1672052"/>
              <a:gd name="connsiteY2" fmla="*/ 846753 h 846753"/>
              <a:gd name="connsiteX3" fmla="*/ 1672052 w 1672052"/>
              <a:gd name="connsiteY3" fmla="*/ 835509 h 846753"/>
              <a:gd name="connsiteX4" fmla="*/ 961849 w 1672052"/>
              <a:gd name="connsiteY4" fmla="*/ 41688 h 846753"/>
              <a:gd name="connsiteX5" fmla="*/ 557 w 1672052"/>
              <a:gd name="connsiteY5" fmla="*/ 112027 h 846753"/>
              <a:gd name="connsiteX0" fmla="*/ 557 w 1367252"/>
              <a:gd name="connsiteY0" fmla="*/ 110791 h 845517"/>
              <a:gd name="connsiteX1" fmla="*/ 829905 w 1367252"/>
              <a:gd name="connsiteY1" fmla="*/ 117610 h 845517"/>
              <a:gd name="connsiteX2" fmla="*/ 1295479 w 1367252"/>
              <a:gd name="connsiteY2" fmla="*/ 845517 h 845517"/>
              <a:gd name="connsiteX3" fmla="*/ 1367252 w 1367252"/>
              <a:gd name="connsiteY3" fmla="*/ 816689 h 845517"/>
              <a:gd name="connsiteX4" fmla="*/ 961849 w 1367252"/>
              <a:gd name="connsiteY4" fmla="*/ 40452 h 845517"/>
              <a:gd name="connsiteX5" fmla="*/ 557 w 1367252"/>
              <a:gd name="connsiteY5" fmla="*/ 110791 h 845517"/>
              <a:gd name="connsiteX0" fmla="*/ 557 w 1490344"/>
              <a:gd name="connsiteY0" fmla="*/ 109558 h 844284"/>
              <a:gd name="connsiteX1" fmla="*/ 829905 w 1490344"/>
              <a:gd name="connsiteY1" fmla="*/ 116377 h 844284"/>
              <a:gd name="connsiteX2" fmla="*/ 1295479 w 1490344"/>
              <a:gd name="connsiteY2" fmla="*/ 844284 h 844284"/>
              <a:gd name="connsiteX3" fmla="*/ 1490344 w 1490344"/>
              <a:gd name="connsiteY3" fmla="*/ 797871 h 844284"/>
              <a:gd name="connsiteX4" fmla="*/ 961849 w 1490344"/>
              <a:gd name="connsiteY4" fmla="*/ 39219 h 844284"/>
              <a:gd name="connsiteX5" fmla="*/ 557 w 1490344"/>
              <a:gd name="connsiteY5" fmla="*/ 109558 h 844284"/>
              <a:gd name="connsiteX0" fmla="*/ 557 w 1490344"/>
              <a:gd name="connsiteY0" fmla="*/ 109558 h 844284"/>
              <a:gd name="connsiteX1" fmla="*/ 829905 w 1490344"/>
              <a:gd name="connsiteY1" fmla="*/ 116377 h 844284"/>
              <a:gd name="connsiteX2" fmla="*/ 1295479 w 1490344"/>
              <a:gd name="connsiteY2" fmla="*/ 844284 h 844284"/>
              <a:gd name="connsiteX3" fmla="*/ 1490344 w 1490344"/>
              <a:gd name="connsiteY3" fmla="*/ 797871 h 844284"/>
              <a:gd name="connsiteX4" fmla="*/ 961849 w 1490344"/>
              <a:gd name="connsiteY4" fmla="*/ 39219 h 844284"/>
              <a:gd name="connsiteX5" fmla="*/ 557 w 1490344"/>
              <a:gd name="connsiteY5" fmla="*/ 109558 h 844284"/>
              <a:gd name="connsiteX0" fmla="*/ 557 w 1490344"/>
              <a:gd name="connsiteY0" fmla="*/ 109558 h 844284"/>
              <a:gd name="connsiteX1" fmla="*/ 829905 w 1490344"/>
              <a:gd name="connsiteY1" fmla="*/ 116377 h 844284"/>
              <a:gd name="connsiteX2" fmla="*/ 1295479 w 1490344"/>
              <a:gd name="connsiteY2" fmla="*/ 844284 h 844284"/>
              <a:gd name="connsiteX3" fmla="*/ 1490344 w 1490344"/>
              <a:gd name="connsiteY3" fmla="*/ 797871 h 844284"/>
              <a:gd name="connsiteX4" fmla="*/ 961849 w 1490344"/>
              <a:gd name="connsiteY4" fmla="*/ 39219 h 844284"/>
              <a:gd name="connsiteX5" fmla="*/ 557 w 1490344"/>
              <a:gd name="connsiteY5" fmla="*/ 109558 h 844284"/>
              <a:gd name="connsiteX0" fmla="*/ 547 w 1490334"/>
              <a:gd name="connsiteY0" fmla="*/ 109558 h 1020131"/>
              <a:gd name="connsiteX1" fmla="*/ 829895 w 1490334"/>
              <a:gd name="connsiteY1" fmla="*/ 116377 h 1020131"/>
              <a:gd name="connsiteX2" fmla="*/ 1219269 w 1490334"/>
              <a:gd name="connsiteY2" fmla="*/ 1020131 h 1020131"/>
              <a:gd name="connsiteX3" fmla="*/ 1490334 w 1490334"/>
              <a:gd name="connsiteY3" fmla="*/ 797871 h 1020131"/>
              <a:gd name="connsiteX4" fmla="*/ 961839 w 1490334"/>
              <a:gd name="connsiteY4" fmla="*/ 39219 h 1020131"/>
              <a:gd name="connsiteX5" fmla="*/ 547 w 1490334"/>
              <a:gd name="connsiteY5" fmla="*/ 109558 h 1020131"/>
              <a:gd name="connsiteX0" fmla="*/ 547 w 1419996"/>
              <a:gd name="connsiteY0" fmla="*/ 123667 h 1034240"/>
              <a:gd name="connsiteX1" fmla="*/ 829895 w 1419996"/>
              <a:gd name="connsiteY1" fmla="*/ 130486 h 1034240"/>
              <a:gd name="connsiteX2" fmla="*/ 1219269 w 1419996"/>
              <a:gd name="connsiteY2" fmla="*/ 1034240 h 1034240"/>
              <a:gd name="connsiteX3" fmla="*/ 1419996 w 1419996"/>
              <a:gd name="connsiteY3" fmla="*/ 1011272 h 1034240"/>
              <a:gd name="connsiteX4" fmla="*/ 961839 w 1419996"/>
              <a:gd name="connsiteY4" fmla="*/ 53328 h 1034240"/>
              <a:gd name="connsiteX5" fmla="*/ 547 w 1419996"/>
              <a:gd name="connsiteY5" fmla="*/ 123667 h 1034240"/>
              <a:gd name="connsiteX0" fmla="*/ 547 w 1419996"/>
              <a:gd name="connsiteY0" fmla="*/ 123667 h 1092856"/>
              <a:gd name="connsiteX1" fmla="*/ 829895 w 1419996"/>
              <a:gd name="connsiteY1" fmla="*/ 130486 h 1092856"/>
              <a:gd name="connsiteX2" fmla="*/ 1225130 w 1419996"/>
              <a:gd name="connsiteY2" fmla="*/ 1092856 h 1092856"/>
              <a:gd name="connsiteX3" fmla="*/ 1419996 w 1419996"/>
              <a:gd name="connsiteY3" fmla="*/ 1011272 h 1092856"/>
              <a:gd name="connsiteX4" fmla="*/ 961839 w 1419996"/>
              <a:gd name="connsiteY4" fmla="*/ 53328 h 1092856"/>
              <a:gd name="connsiteX5" fmla="*/ 547 w 1419996"/>
              <a:gd name="connsiteY5" fmla="*/ 123667 h 1092856"/>
              <a:gd name="connsiteX0" fmla="*/ 101 w 1419550"/>
              <a:gd name="connsiteY0" fmla="*/ 103861 h 1073050"/>
              <a:gd name="connsiteX1" fmla="*/ 829449 w 1419550"/>
              <a:gd name="connsiteY1" fmla="*/ 110680 h 1073050"/>
              <a:gd name="connsiteX2" fmla="*/ 1224684 w 1419550"/>
              <a:gd name="connsiteY2" fmla="*/ 1073050 h 1073050"/>
              <a:gd name="connsiteX3" fmla="*/ 1419550 w 1419550"/>
              <a:gd name="connsiteY3" fmla="*/ 991466 h 1073050"/>
              <a:gd name="connsiteX4" fmla="*/ 885193 w 1419550"/>
              <a:gd name="connsiteY4" fmla="*/ 56969 h 1073050"/>
              <a:gd name="connsiteX5" fmla="*/ 101 w 1419550"/>
              <a:gd name="connsiteY5" fmla="*/ 103861 h 1073050"/>
              <a:gd name="connsiteX0" fmla="*/ 101 w 1724350"/>
              <a:gd name="connsiteY0" fmla="*/ 104713 h 1073902"/>
              <a:gd name="connsiteX1" fmla="*/ 829449 w 1724350"/>
              <a:gd name="connsiteY1" fmla="*/ 111532 h 1073902"/>
              <a:gd name="connsiteX2" fmla="*/ 1224684 w 1724350"/>
              <a:gd name="connsiteY2" fmla="*/ 1073902 h 1073902"/>
              <a:gd name="connsiteX3" fmla="*/ 1724350 w 1724350"/>
              <a:gd name="connsiteY3" fmla="*/ 1004041 h 1073902"/>
              <a:gd name="connsiteX4" fmla="*/ 885193 w 1724350"/>
              <a:gd name="connsiteY4" fmla="*/ 57821 h 1073902"/>
              <a:gd name="connsiteX5" fmla="*/ 101 w 1724350"/>
              <a:gd name="connsiteY5" fmla="*/ 104713 h 1073902"/>
              <a:gd name="connsiteX0" fmla="*/ 110 w 1724359"/>
              <a:gd name="connsiteY0" fmla="*/ 104713 h 1056318"/>
              <a:gd name="connsiteX1" fmla="*/ 829458 w 1724359"/>
              <a:gd name="connsiteY1" fmla="*/ 111532 h 1056318"/>
              <a:gd name="connsiteX2" fmla="*/ 1570524 w 1724359"/>
              <a:gd name="connsiteY2" fmla="*/ 1056318 h 1056318"/>
              <a:gd name="connsiteX3" fmla="*/ 1724359 w 1724359"/>
              <a:gd name="connsiteY3" fmla="*/ 1004041 h 1056318"/>
              <a:gd name="connsiteX4" fmla="*/ 885202 w 1724359"/>
              <a:gd name="connsiteY4" fmla="*/ 57821 h 1056318"/>
              <a:gd name="connsiteX5" fmla="*/ 110 w 1724359"/>
              <a:gd name="connsiteY5" fmla="*/ 104713 h 1056318"/>
              <a:gd name="connsiteX0" fmla="*/ 110 w 1695051"/>
              <a:gd name="connsiteY0" fmla="*/ 107273 h 1058878"/>
              <a:gd name="connsiteX1" fmla="*/ 829458 w 1695051"/>
              <a:gd name="connsiteY1" fmla="*/ 114092 h 1058878"/>
              <a:gd name="connsiteX2" fmla="*/ 1570524 w 1695051"/>
              <a:gd name="connsiteY2" fmla="*/ 1058878 h 1058878"/>
              <a:gd name="connsiteX3" fmla="*/ 1695051 w 1695051"/>
              <a:gd name="connsiteY3" fmla="*/ 1041770 h 1058878"/>
              <a:gd name="connsiteX4" fmla="*/ 885202 w 1695051"/>
              <a:gd name="connsiteY4" fmla="*/ 60381 h 1058878"/>
              <a:gd name="connsiteX5" fmla="*/ 110 w 1695051"/>
              <a:gd name="connsiteY5" fmla="*/ 107273 h 1058878"/>
              <a:gd name="connsiteX0" fmla="*/ 110 w 1695051"/>
              <a:gd name="connsiteY0" fmla="*/ 106847 h 1058452"/>
              <a:gd name="connsiteX1" fmla="*/ 829458 w 1695051"/>
              <a:gd name="connsiteY1" fmla="*/ 113666 h 1058452"/>
              <a:gd name="connsiteX2" fmla="*/ 1570524 w 1695051"/>
              <a:gd name="connsiteY2" fmla="*/ 1058452 h 1058452"/>
              <a:gd name="connsiteX3" fmla="*/ 1695051 w 1695051"/>
              <a:gd name="connsiteY3" fmla="*/ 1035482 h 1058452"/>
              <a:gd name="connsiteX4" fmla="*/ 885202 w 1695051"/>
              <a:gd name="connsiteY4" fmla="*/ 59955 h 1058452"/>
              <a:gd name="connsiteX5" fmla="*/ 110 w 1695051"/>
              <a:gd name="connsiteY5" fmla="*/ 106847 h 1058452"/>
              <a:gd name="connsiteX0" fmla="*/ 110 w 1695051"/>
              <a:gd name="connsiteY0" fmla="*/ 106847 h 1058452"/>
              <a:gd name="connsiteX1" fmla="*/ 829458 w 1695051"/>
              <a:gd name="connsiteY1" fmla="*/ 113666 h 1058452"/>
              <a:gd name="connsiteX2" fmla="*/ 1570524 w 1695051"/>
              <a:gd name="connsiteY2" fmla="*/ 1058452 h 1058452"/>
              <a:gd name="connsiteX3" fmla="*/ 1695051 w 1695051"/>
              <a:gd name="connsiteY3" fmla="*/ 1035482 h 1058452"/>
              <a:gd name="connsiteX4" fmla="*/ 885202 w 1695051"/>
              <a:gd name="connsiteY4" fmla="*/ 59955 h 1058452"/>
              <a:gd name="connsiteX5" fmla="*/ 110 w 1695051"/>
              <a:gd name="connsiteY5" fmla="*/ 106847 h 1058452"/>
              <a:gd name="connsiteX0" fmla="*/ 620 w 1695561"/>
              <a:gd name="connsiteY0" fmla="*/ 108407 h 1060012"/>
              <a:gd name="connsiteX1" fmla="*/ 759629 w 1695561"/>
              <a:gd name="connsiteY1" fmla="*/ 167980 h 1060012"/>
              <a:gd name="connsiteX2" fmla="*/ 1571034 w 1695561"/>
              <a:gd name="connsiteY2" fmla="*/ 1060012 h 1060012"/>
              <a:gd name="connsiteX3" fmla="*/ 1695561 w 1695561"/>
              <a:gd name="connsiteY3" fmla="*/ 1037042 h 1060012"/>
              <a:gd name="connsiteX4" fmla="*/ 885712 w 1695561"/>
              <a:gd name="connsiteY4" fmla="*/ 61515 h 1060012"/>
              <a:gd name="connsiteX5" fmla="*/ 620 w 1695561"/>
              <a:gd name="connsiteY5" fmla="*/ 108407 h 1060012"/>
              <a:gd name="connsiteX0" fmla="*/ 566 w 1695507"/>
              <a:gd name="connsiteY0" fmla="*/ 62191 h 1013796"/>
              <a:gd name="connsiteX1" fmla="*/ 759575 w 1695507"/>
              <a:gd name="connsiteY1" fmla="*/ 121764 h 1013796"/>
              <a:gd name="connsiteX2" fmla="*/ 1570980 w 1695507"/>
              <a:gd name="connsiteY2" fmla="*/ 1013796 h 1013796"/>
              <a:gd name="connsiteX3" fmla="*/ 1695507 w 1695507"/>
              <a:gd name="connsiteY3" fmla="*/ 990826 h 1013796"/>
              <a:gd name="connsiteX4" fmla="*/ 879796 w 1695507"/>
              <a:gd name="connsiteY4" fmla="*/ 73915 h 1013796"/>
              <a:gd name="connsiteX5" fmla="*/ 566 w 1695507"/>
              <a:gd name="connsiteY5" fmla="*/ 62191 h 1013796"/>
              <a:gd name="connsiteX0" fmla="*/ 676 w 1695617"/>
              <a:gd name="connsiteY0" fmla="*/ 33350 h 984955"/>
              <a:gd name="connsiteX1" fmla="*/ 759685 w 1695617"/>
              <a:gd name="connsiteY1" fmla="*/ 92923 h 984955"/>
              <a:gd name="connsiteX2" fmla="*/ 1571090 w 1695617"/>
              <a:gd name="connsiteY2" fmla="*/ 984955 h 984955"/>
              <a:gd name="connsiteX3" fmla="*/ 1695617 w 1695617"/>
              <a:gd name="connsiteY3" fmla="*/ 961985 h 984955"/>
              <a:gd name="connsiteX4" fmla="*/ 891629 w 1695617"/>
              <a:gd name="connsiteY4" fmla="*/ 86105 h 984955"/>
              <a:gd name="connsiteX5" fmla="*/ 676 w 1695617"/>
              <a:gd name="connsiteY5" fmla="*/ 33350 h 984955"/>
              <a:gd name="connsiteX0" fmla="*/ 676 w 1695617"/>
              <a:gd name="connsiteY0" fmla="*/ 30910 h 982515"/>
              <a:gd name="connsiteX1" fmla="*/ 759685 w 1695617"/>
              <a:gd name="connsiteY1" fmla="*/ 90483 h 982515"/>
              <a:gd name="connsiteX2" fmla="*/ 1571090 w 1695617"/>
              <a:gd name="connsiteY2" fmla="*/ 982515 h 982515"/>
              <a:gd name="connsiteX3" fmla="*/ 1695617 w 1695617"/>
              <a:gd name="connsiteY3" fmla="*/ 959545 h 982515"/>
              <a:gd name="connsiteX4" fmla="*/ 891629 w 1695617"/>
              <a:gd name="connsiteY4" fmla="*/ 83665 h 982515"/>
              <a:gd name="connsiteX5" fmla="*/ 676 w 1695617"/>
              <a:gd name="connsiteY5" fmla="*/ 30910 h 982515"/>
              <a:gd name="connsiteX0" fmla="*/ 40 w 1694981"/>
              <a:gd name="connsiteY0" fmla="*/ 34467 h 986072"/>
              <a:gd name="connsiteX1" fmla="*/ 923172 w 1694981"/>
              <a:gd name="connsiteY1" fmla="*/ 158517 h 986072"/>
              <a:gd name="connsiteX2" fmla="*/ 1570454 w 1694981"/>
              <a:gd name="connsiteY2" fmla="*/ 986072 h 986072"/>
              <a:gd name="connsiteX3" fmla="*/ 1694981 w 1694981"/>
              <a:gd name="connsiteY3" fmla="*/ 963102 h 986072"/>
              <a:gd name="connsiteX4" fmla="*/ 890993 w 1694981"/>
              <a:gd name="connsiteY4" fmla="*/ 87222 h 986072"/>
              <a:gd name="connsiteX5" fmla="*/ 40 w 1694981"/>
              <a:gd name="connsiteY5" fmla="*/ 34467 h 986072"/>
              <a:gd name="connsiteX0" fmla="*/ 40 w 1694981"/>
              <a:gd name="connsiteY0" fmla="*/ 34467 h 986072"/>
              <a:gd name="connsiteX1" fmla="*/ 923172 w 1694981"/>
              <a:gd name="connsiteY1" fmla="*/ 158517 h 986072"/>
              <a:gd name="connsiteX2" fmla="*/ 1570454 w 1694981"/>
              <a:gd name="connsiteY2" fmla="*/ 986072 h 986072"/>
              <a:gd name="connsiteX3" fmla="*/ 1694981 w 1694981"/>
              <a:gd name="connsiteY3" fmla="*/ 963102 h 986072"/>
              <a:gd name="connsiteX4" fmla="*/ 890993 w 1694981"/>
              <a:gd name="connsiteY4" fmla="*/ 87222 h 986072"/>
              <a:gd name="connsiteX5" fmla="*/ 40 w 1694981"/>
              <a:gd name="connsiteY5" fmla="*/ 34467 h 986072"/>
              <a:gd name="connsiteX0" fmla="*/ 40 w 1694981"/>
              <a:gd name="connsiteY0" fmla="*/ 10882 h 962487"/>
              <a:gd name="connsiteX1" fmla="*/ 923172 w 1694981"/>
              <a:gd name="connsiteY1" fmla="*/ 134932 h 962487"/>
              <a:gd name="connsiteX2" fmla="*/ 1570454 w 1694981"/>
              <a:gd name="connsiteY2" fmla="*/ 962487 h 962487"/>
              <a:gd name="connsiteX3" fmla="*/ 1694981 w 1694981"/>
              <a:gd name="connsiteY3" fmla="*/ 939517 h 962487"/>
              <a:gd name="connsiteX4" fmla="*/ 890993 w 1694981"/>
              <a:gd name="connsiteY4" fmla="*/ 63637 h 962487"/>
              <a:gd name="connsiteX5" fmla="*/ 40 w 1694981"/>
              <a:gd name="connsiteY5" fmla="*/ 10882 h 962487"/>
              <a:gd name="connsiteX0" fmla="*/ 31 w 1765310"/>
              <a:gd name="connsiteY0" fmla="*/ 131337 h 942265"/>
              <a:gd name="connsiteX1" fmla="*/ 993501 w 1765310"/>
              <a:gd name="connsiteY1" fmla="*/ 114710 h 942265"/>
              <a:gd name="connsiteX2" fmla="*/ 1640783 w 1765310"/>
              <a:gd name="connsiteY2" fmla="*/ 942265 h 942265"/>
              <a:gd name="connsiteX3" fmla="*/ 1765310 w 1765310"/>
              <a:gd name="connsiteY3" fmla="*/ 919295 h 942265"/>
              <a:gd name="connsiteX4" fmla="*/ 961322 w 1765310"/>
              <a:gd name="connsiteY4" fmla="*/ 43415 h 942265"/>
              <a:gd name="connsiteX5" fmla="*/ 31 w 1765310"/>
              <a:gd name="connsiteY5" fmla="*/ 131337 h 942265"/>
              <a:gd name="connsiteX0" fmla="*/ 70 w 1765349"/>
              <a:gd name="connsiteY0" fmla="*/ 178482 h 989410"/>
              <a:gd name="connsiteX1" fmla="*/ 993540 w 1765349"/>
              <a:gd name="connsiteY1" fmla="*/ 161855 h 989410"/>
              <a:gd name="connsiteX2" fmla="*/ 1640822 w 1765349"/>
              <a:gd name="connsiteY2" fmla="*/ 989410 h 989410"/>
              <a:gd name="connsiteX3" fmla="*/ 1765349 w 1765349"/>
              <a:gd name="connsiteY3" fmla="*/ 966440 h 989410"/>
              <a:gd name="connsiteX4" fmla="*/ 1043422 w 1765349"/>
              <a:gd name="connsiteY4" fmla="*/ 37806 h 989410"/>
              <a:gd name="connsiteX5" fmla="*/ 70 w 1765349"/>
              <a:gd name="connsiteY5" fmla="*/ 178482 h 989410"/>
              <a:gd name="connsiteX0" fmla="*/ 41 w 1765320"/>
              <a:gd name="connsiteY0" fmla="*/ 177150 h 988078"/>
              <a:gd name="connsiteX1" fmla="*/ 1005234 w 1765320"/>
              <a:gd name="connsiteY1" fmla="*/ 78461 h 988078"/>
              <a:gd name="connsiteX2" fmla="*/ 1640793 w 1765320"/>
              <a:gd name="connsiteY2" fmla="*/ 988078 h 988078"/>
              <a:gd name="connsiteX3" fmla="*/ 1765320 w 1765320"/>
              <a:gd name="connsiteY3" fmla="*/ 965108 h 988078"/>
              <a:gd name="connsiteX4" fmla="*/ 1043393 w 1765320"/>
              <a:gd name="connsiteY4" fmla="*/ 36474 h 988078"/>
              <a:gd name="connsiteX5" fmla="*/ 41 w 1765320"/>
              <a:gd name="connsiteY5" fmla="*/ 177150 h 988078"/>
              <a:gd name="connsiteX0" fmla="*/ 43 w 1724291"/>
              <a:gd name="connsiteY0" fmla="*/ 94581 h 1011017"/>
              <a:gd name="connsiteX1" fmla="*/ 964205 w 1724291"/>
              <a:gd name="connsiteY1" fmla="*/ 101400 h 1011017"/>
              <a:gd name="connsiteX2" fmla="*/ 1599764 w 1724291"/>
              <a:gd name="connsiteY2" fmla="*/ 1011017 h 1011017"/>
              <a:gd name="connsiteX3" fmla="*/ 1724291 w 1724291"/>
              <a:gd name="connsiteY3" fmla="*/ 988047 h 1011017"/>
              <a:gd name="connsiteX4" fmla="*/ 1002364 w 1724291"/>
              <a:gd name="connsiteY4" fmla="*/ 59413 h 1011017"/>
              <a:gd name="connsiteX5" fmla="*/ 43 w 1724291"/>
              <a:gd name="connsiteY5" fmla="*/ 94581 h 1011017"/>
              <a:gd name="connsiteX0" fmla="*/ 327 w 1724575"/>
              <a:gd name="connsiteY0" fmla="*/ 102256 h 1018692"/>
              <a:gd name="connsiteX1" fmla="*/ 1111027 w 1724575"/>
              <a:gd name="connsiteY1" fmla="*/ 337675 h 1018692"/>
              <a:gd name="connsiteX2" fmla="*/ 1600048 w 1724575"/>
              <a:gd name="connsiteY2" fmla="*/ 1018692 h 1018692"/>
              <a:gd name="connsiteX3" fmla="*/ 1724575 w 1724575"/>
              <a:gd name="connsiteY3" fmla="*/ 995722 h 1018692"/>
              <a:gd name="connsiteX4" fmla="*/ 1002648 w 1724575"/>
              <a:gd name="connsiteY4" fmla="*/ 67088 h 1018692"/>
              <a:gd name="connsiteX5" fmla="*/ 327 w 1724575"/>
              <a:gd name="connsiteY5" fmla="*/ 102256 h 1018692"/>
              <a:gd name="connsiteX0" fmla="*/ 5625 w 1729873"/>
              <a:gd name="connsiteY0" fmla="*/ 102256 h 1018692"/>
              <a:gd name="connsiteX1" fmla="*/ 624555 w 1729873"/>
              <a:gd name="connsiteY1" fmla="*/ 196760 h 1018692"/>
              <a:gd name="connsiteX2" fmla="*/ 1116325 w 1729873"/>
              <a:gd name="connsiteY2" fmla="*/ 337675 h 1018692"/>
              <a:gd name="connsiteX3" fmla="*/ 1605346 w 1729873"/>
              <a:gd name="connsiteY3" fmla="*/ 1018692 h 1018692"/>
              <a:gd name="connsiteX4" fmla="*/ 1729873 w 1729873"/>
              <a:gd name="connsiteY4" fmla="*/ 995722 h 1018692"/>
              <a:gd name="connsiteX5" fmla="*/ 1007946 w 1729873"/>
              <a:gd name="connsiteY5" fmla="*/ 67088 h 1018692"/>
              <a:gd name="connsiteX6" fmla="*/ 5625 w 1729873"/>
              <a:gd name="connsiteY6" fmla="*/ 102256 h 1018692"/>
              <a:gd name="connsiteX0" fmla="*/ 8965 w 1733213"/>
              <a:gd name="connsiteY0" fmla="*/ 93690 h 1010126"/>
              <a:gd name="connsiteX1" fmla="*/ 551695 w 1733213"/>
              <a:gd name="connsiteY1" fmla="*/ 70963 h 1010126"/>
              <a:gd name="connsiteX2" fmla="*/ 1119665 w 1733213"/>
              <a:gd name="connsiteY2" fmla="*/ 329109 h 1010126"/>
              <a:gd name="connsiteX3" fmla="*/ 1608686 w 1733213"/>
              <a:gd name="connsiteY3" fmla="*/ 1010126 h 1010126"/>
              <a:gd name="connsiteX4" fmla="*/ 1733213 w 1733213"/>
              <a:gd name="connsiteY4" fmla="*/ 987156 h 1010126"/>
              <a:gd name="connsiteX5" fmla="*/ 1011286 w 1733213"/>
              <a:gd name="connsiteY5" fmla="*/ 58522 h 1010126"/>
              <a:gd name="connsiteX6" fmla="*/ 8965 w 1733213"/>
              <a:gd name="connsiteY6" fmla="*/ 93690 h 1010126"/>
              <a:gd name="connsiteX0" fmla="*/ 17233 w 1741481"/>
              <a:gd name="connsiteY0" fmla="*/ 40977 h 957413"/>
              <a:gd name="connsiteX1" fmla="*/ 559963 w 1741481"/>
              <a:gd name="connsiteY1" fmla="*/ 18250 h 957413"/>
              <a:gd name="connsiteX2" fmla="*/ 1127933 w 1741481"/>
              <a:gd name="connsiteY2" fmla="*/ 276396 h 957413"/>
              <a:gd name="connsiteX3" fmla="*/ 1616954 w 1741481"/>
              <a:gd name="connsiteY3" fmla="*/ 957413 h 957413"/>
              <a:gd name="connsiteX4" fmla="*/ 1741481 w 1741481"/>
              <a:gd name="connsiteY4" fmla="*/ 934443 h 957413"/>
              <a:gd name="connsiteX5" fmla="*/ 1236431 w 1741481"/>
              <a:gd name="connsiteY5" fmla="*/ 199240 h 957413"/>
              <a:gd name="connsiteX6" fmla="*/ 17233 w 1741481"/>
              <a:gd name="connsiteY6" fmla="*/ 40977 h 957413"/>
              <a:gd name="connsiteX0" fmla="*/ 137 w 1724385"/>
              <a:gd name="connsiteY0" fmla="*/ 159129 h 1075565"/>
              <a:gd name="connsiteX1" fmla="*/ 542867 w 1724385"/>
              <a:gd name="connsiteY1" fmla="*/ 136402 h 1075565"/>
              <a:gd name="connsiteX2" fmla="*/ 1110837 w 1724385"/>
              <a:gd name="connsiteY2" fmla="*/ 394548 h 1075565"/>
              <a:gd name="connsiteX3" fmla="*/ 1599858 w 1724385"/>
              <a:gd name="connsiteY3" fmla="*/ 1075565 h 1075565"/>
              <a:gd name="connsiteX4" fmla="*/ 1724385 w 1724385"/>
              <a:gd name="connsiteY4" fmla="*/ 1052595 h 1075565"/>
              <a:gd name="connsiteX5" fmla="*/ 592150 w 1724385"/>
              <a:gd name="connsiteY5" fmla="*/ 47761 h 1075565"/>
              <a:gd name="connsiteX6" fmla="*/ 137 w 1724385"/>
              <a:gd name="connsiteY6" fmla="*/ 159129 h 1075565"/>
              <a:gd name="connsiteX0" fmla="*/ 137 w 1724385"/>
              <a:gd name="connsiteY0" fmla="*/ 159129 h 1075565"/>
              <a:gd name="connsiteX1" fmla="*/ 542867 w 1724385"/>
              <a:gd name="connsiteY1" fmla="*/ 136402 h 1075565"/>
              <a:gd name="connsiteX2" fmla="*/ 1110837 w 1724385"/>
              <a:gd name="connsiteY2" fmla="*/ 394548 h 1075565"/>
              <a:gd name="connsiteX3" fmla="*/ 1599858 w 1724385"/>
              <a:gd name="connsiteY3" fmla="*/ 1075565 h 1075565"/>
              <a:gd name="connsiteX4" fmla="*/ 1724385 w 1724385"/>
              <a:gd name="connsiteY4" fmla="*/ 1052595 h 1075565"/>
              <a:gd name="connsiteX5" fmla="*/ 718713 w 1724385"/>
              <a:gd name="connsiteY5" fmla="*/ 124679 h 1075565"/>
              <a:gd name="connsiteX6" fmla="*/ 592150 w 1724385"/>
              <a:gd name="connsiteY6" fmla="*/ 47761 h 1075565"/>
              <a:gd name="connsiteX7" fmla="*/ 137 w 1724385"/>
              <a:gd name="connsiteY7" fmla="*/ 159129 h 1075565"/>
              <a:gd name="connsiteX0" fmla="*/ 137 w 1724385"/>
              <a:gd name="connsiteY0" fmla="*/ 117614 h 1034050"/>
              <a:gd name="connsiteX1" fmla="*/ 542867 w 1724385"/>
              <a:gd name="connsiteY1" fmla="*/ 94887 h 1034050"/>
              <a:gd name="connsiteX2" fmla="*/ 1110837 w 1724385"/>
              <a:gd name="connsiteY2" fmla="*/ 353033 h 1034050"/>
              <a:gd name="connsiteX3" fmla="*/ 1599858 w 1724385"/>
              <a:gd name="connsiteY3" fmla="*/ 1034050 h 1034050"/>
              <a:gd name="connsiteX4" fmla="*/ 1724385 w 1724385"/>
              <a:gd name="connsiteY4" fmla="*/ 1011080 h 1034050"/>
              <a:gd name="connsiteX5" fmla="*/ 1281421 w 1724385"/>
              <a:gd name="connsiteY5" fmla="*/ 335210 h 1034050"/>
              <a:gd name="connsiteX6" fmla="*/ 592150 w 1724385"/>
              <a:gd name="connsiteY6" fmla="*/ 6246 h 1034050"/>
              <a:gd name="connsiteX7" fmla="*/ 137 w 1724385"/>
              <a:gd name="connsiteY7" fmla="*/ 117614 h 1034050"/>
              <a:gd name="connsiteX0" fmla="*/ 137 w 1724385"/>
              <a:gd name="connsiteY0" fmla="*/ 116303 h 1032739"/>
              <a:gd name="connsiteX1" fmla="*/ 542867 w 1724385"/>
              <a:gd name="connsiteY1" fmla="*/ 93576 h 1032739"/>
              <a:gd name="connsiteX2" fmla="*/ 1110837 w 1724385"/>
              <a:gd name="connsiteY2" fmla="*/ 351722 h 1032739"/>
              <a:gd name="connsiteX3" fmla="*/ 1599858 w 1724385"/>
              <a:gd name="connsiteY3" fmla="*/ 1032739 h 1032739"/>
              <a:gd name="connsiteX4" fmla="*/ 1724385 w 1724385"/>
              <a:gd name="connsiteY4" fmla="*/ 1009769 h 1032739"/>
              <a:gd name="connsiteX5" fmla="*/ 1246252 w 1724385"/>
              <a:gd name="connsiteY5" fmla="*/ 304592 h 1032739"/>
              <a:gd name="connsiteX6" fmla="*/ 592150 w 1724385"/>
              <a:gd name="connsiteY6" fmla="*/ 4935 h 1032739"/>
              <a:gd name="connsiteX7" fmla="*/ 137 w 1724385"/>
              <a:gd name="connsiteY7" fmla="*/ 116303 h 1032739"/>
              <a:gd name="connsiteX0" fmla="*/ 290 w 1724538"/>
              <a:gd name="connsiteY0" fmla="*/ 43765 h 960201"/>
              <a:gd name="connsiteX1" fmla="*/ 543020 w 1724538"/>
              <a:gd name="connsiteY1" fmla="*/ 21038 h 960201"/>
              <a:gd name="connsiteX2" fmla="*/ 1110990 w 1724538"/>
              <a:gd name="connsiteY2" fmla="*/ 279184 h 960201"/>
              <a:gd name="connsiteX3" fmla="*/ 1600011 w 1724538"/>
              <a:gd name="connsiteY3" fmla="*/ 960201 h 960201"/>
              <a:gd name="connsiteX4" fmla="*/ 1724538 w 1724538"/>
              <a:gd name="connsiteY4" fmla="*/ 937231 h 960201"/>
              <a:gd name="connsiteX5" fmla="*/ 1246405 w 1724538"/>
              <a:gd name="connsiteY5" fmla="*/ 232054 h 960201"/>
              <a:gd name="connsiteX6" fmla="*/ 615749 w 1724538"/>
              <a:gd name="connsiteY6" fmla="*/ 8597 h 960201"/>
              <a:gd name="connsiteX7" fmla="*/ 290 w 1724538"/>
              <a:gd name="connsiteY7" fmla="*/ 43765 h 960201"/>
              <a:gd name="connsiteX0" fmla="*/ 290 w 1724538"/>
              <a:gd name="connsiteY0" fmla="*/ 82338 h 998774"/>
              <a:gd name="connsiteX1" fmla="*/ 543020 w 1724538"/>
              <a:gd name="connsiteY1" fmla="*/ 59611 h 998774"/>
              <a:gd name="connsiteX2" fmla="*/ 1110990 w 1724538"/>
              <a:gd name="connsiteY2" fmla="*/ 317757 h 998774"/>
              <a:gd name="connsiteX3" fmla="*/ 1600011 w 1724538"/>
              <a:gd name="connsiteY3" fmla="*/ 998774 h 998774"/>
              <a:gd name="connsiteX4" fmla="*/ 1724538 w 1724538"/>
              <a:gd name="connsiteY4" fmla="*/ 975804 h 998774"/>
              <a:gd name="connsiteX5" fmla="*/ 1246405 w 1724538"/>
              <a:gd name="connsiteY5" fmla="*/ 270627 h 998774"/>
              <a:gd name="connsiteX6" fmla="*/ 615749 w 1724538"/>
              <a:gd name="connsiteY6" fmla="*/ 6140 h 998774"/>
              <a:gd name="connsiteX7" fmla="*/ 290 w 1724538"/>
              <a:gd name="connsiteY7" fmla="*/ 82338 h 998774"/>
              <a:gd name="connsiteX0" fmla="*/ 290 w 1724538"/>
              <a:gd name="connsiteY0" fmla="*/ 82338 h 998774"/>
              <a:gd name="connsiteX1" fmla="*/ 543020 w 1724538"/>
              <a:gd name="connsiteY1" fmla="*/ 59611 h 998774"/>
              <a:gd name="connsiteX2" fmla="*/ 1122714 w 1724538"/>
              <a:gd name="connsiteY2" fmla="*/ 323619 h 998774"/>
              <a:gd name="connsiteX3" fmla="*/ 1600011 w 1724538"/>
              <a:gd name="connsiteY3" fmla="*/ 998774 h 998774"/>
              <a:gd name="connsiteX4" fmla="*/ 1724538 w 1724538"/>
              <a:gd name="connsiteY4" fmla="*/ 975804 h 998774"/>
              <a:gd name="connsiteX5" fmla="*/ 1246405 w 1724538"/>
              <a:gd name="connsiteY5" fmla="*/ 270627 h 998774"/>
              <a:gd name="connsiteX6" fmla="*/ 615749 w 1724538"/>
              <a:gd name="connsiteY6" fmla="*/ 6140 h 998774"/>
              <a:gd name="connsiteX7" fmla="*/ 290 w 1724538"/>
              <a:gd name="connsiteY7" fmla="*/ 82338 h 998774"/>
              <a:gd name="connsiteX0" fmla="*/ 290 w 1724538"/>
              <a:gd name="connsiteY0" fmla="*/ 82338 h 998774"/>
              <a:gd name="connsiteX1" fmla="*/ 543020 w 1724538"/>
              <a:gd name="connsiteY1" fmla="*/ 59611 h 998774"/>
              <a:gd name="connsiteX2" fmla="*/ 1122714 w 1724538"/>
              <a:gd name="connsiteY2" fmla="*/ 323619 h 998774"/>
              <a:gd name="connsiteX3" fmla="*/ 1600011 w 1724538"/>
              <a:gd name="connsiteY3" fmla="*/ 998774 h 998774"/>
              <a:gd name="connsiteX4" fmla="*/ 1724538 w 1724538"/>
              <a:gd name="connsiteY4" fmla="*/ 975804 h 998774"/>
              <a:gd name="connsiteX5" fmla="*/ 1205374 w 1724538"/>
              <a:gd name="connsiteY5" fmla="*/ 270627 h 998774"/>
              <a:gd name="connsiteX6" fmla="*/ 615749 w 1724538"/>
              <a:gd name="connsiteY6" fmla="*/ 6140 h 998774"/>
              <a:gd name="connsiteX7" fmla="*/ 290 w 1724538"/>
              <a:gd name="connsiteY7" fmla="*/ 82338 h 998774"/>
              <a:gd name="connsiteX0" fmla="*/ 290 w 1724538"/>
              <a:gd name="connsiteY0" fmla="*/ 82338 h 998774"/>
              <a:gd name="connsiteX1" fmla="*/ 543020 w 1724538"/>
              <a:gd name="connsiteY1" fmla="*/ 59611 h 998774"/>
              <a:gd name="connsiteX2" fmla="*/ 1122714 w 1724538"/>
              <a:gd name="connsiteY2" fmla="*/ 323619 h 998774"/>
              <a:gd name="connsiteX3" fmla="*/ 1600011 w 1724538"/>
              <a:gd name="connsiteY3" fmla="*/ 998774 h 998774"/>
              <a:gd name="connsiteX4" fmla="*/ 1724538 w 1724538"/>
              <a:gd name="connsiteY4" fmla="*/ 975804 h 998774"/>
              <a:gd name="connsiteX5" fmla="*/ 1205374 w 1724538"/>
              <a:gd name="connsiteY5" fmla="*/ 270627 h 998774"/>
              <a:gd name="connsiteX6" fmla="*/ 615749 w 1724538"/>
              <a:gd name="connsiteY6" fmla="*/ 6140 h 998774"/>
              <a:gd name="connsiteX7" fmla="*/ 290 w 1724538"/>
              <a:gd name="connsiteY7" fmla="*/ 82338 h 998774"/>
              <a:gd name="connsiteX0" fmla="*/ 290 w 1724538"/>
              <a:gd name="connsiteY0" fmla="*/ 81178 h 997614"/>
              <a:gd name="connsiteX1" fmla="*/ 543020 w 1724538"/>
              <a:gd name="connsiteY1" fmla="*/ 58451 h 997614"/>
              <a:gd name="connsiteX2" fmla="*/ 1122714 w 1724538"/>
              <a:gd name="connsiteY2" fmla="*/ 322459 h 997614"/>
              <a:gd name="connsiteX3" fmla="*/ 1600011 w 1724538"/>
              <a:gd name="connsiteY3" fmla="*/ 997614 h 997614"/>
              <a:gd name="connsiteX4" fmla="*/ 1724538 w 1724538"/>
              <a:gd name="connsiteY4" fmla="*/ 974644 h 997614"/>
              <a:gd name="connsiteX5" fmla="*/ 1140897 w 1724538"/>
              <a:gd name="connsiteY5" fmla="*/ 246021 h 997614"/>
              <a:gd name="connsiteX6" fmla="*/ 615749 w 1724538"/>
              <a:gd name="connsiteY6" fmla="*/ 4980 h 997614"/>
              <a:gd name="connsiteX7" fmla="*/ 290 w 1724538"/>
              <a:gd name="connsiteY7" fmla="*/ 81178 h 997614"/>
              <a:gd name="connsiteX0" fmla="*/ 290 w 1736262"/>
              <a:gd name="connsiteY0" fmla="*/ 81178 h 997614"/>
              <a:gd name="connsiteX1" fmla="*/ 543020 w 1736262"/>
              <a:gd name="connsiteY1" fmla="*/ 58451 h 997614"/>
              <a:gd name="connsiteX2" fmla="*/ 1122714 w 1736262"/>
              <a:gd name="connsiteY2" fmla="*/ 322459 h 997614"/>
              <a:gd name="connsiteX3" fmla="*/ 1600011 w 1736262"/>
              <a:gd name="connsiteY3" fmla="*/ 997614 h 997614"/>
              <a:gd name="connsiteX4" fmla="*/ 1736262 w 1736262"/>
              <a:gd name="connsiteY4" fmla="*/ 957059 h 997614"/>
              <a:gd name="connsiteX5" fmla="*/ 1140897 w 1736262"/>
              <a:gd name="connsiteY5" fmla="*/ 246021 h 997614"/>
              <a:gd name="connsiteX6" fmla="*/ 615749 w 1736262"/>
              <a:gd name="connsiteY6" fmla="*/ 4980 h 997614"/>
              <a:gd name="connsiteX7" fmla="*/ 290 w 1736262"/>
              <a:gd name="connsiteY7" fmla="*/ 81178 h 997614"/>
              <a:gd name="connsiteX0" fmla="*/ 290 w 1736262"/>
              <a:gd name="connsiteY0" fmla="*/ 81178 h 997614"/>
              <a:gd name="connsiteX1" fmla="*/ 543020 w 1736262"/>
              <a:gd name="connsiteY1" fmla="*/ 58451 h 997614"/>
              <a:gd name="connsiteX2" fmla="*/ 1122714 w 1736262"/>
              <a:gd name="connsiteY2" fmla="*/ 322459 h 997614"/>
              <a:gd name="connsiteX3" fmla="*/ 1600011 w 1736262"/>
              <a:gd name="connsiteY3" fmla="*/ 997614 h 997614"/>
              <a:gd name="connsiteX4" fmla="*/ 1736262 w 1736262"/>
              <a:gd name="connsiteY4" fmla="*/ 957059 h 997614"/>
              <a:gd name="connsiteX5" fmla="*/ 1140897 w 1736262"/>
              <a:gd name="connsiteY5" fmla="*/ 246021 h 997614"/>
              <a:gd name="connsiteX6" fmla="*/ 615749 w 1736262"/>
              <a:gd name="connsiteY6" fmla="*/ 4980 h 997614"/>
              <a:gd name="connsiteX7" fmla="*/ 290 w 1736262"/>
              <a:gd name="connsiteY7" fmla="*/ 81178 h 997614"/>
              <a:gd name="connsiteX0" fmla="*/ 290 w 1736262"/>
              <a:gd name="connsiteY0" fmla="*/ 81178 h 997614"/>
              <a:gd name="connsiteX1" fmla="*/ 543020 w 1736262"/>
              <a:gd name="connsiteY1" fmla="*/ 58451 h 997614"/>
              <a:gd name="connsiteX2" fmla="*/ 1122714 w 1736262"/>
              <a:gd name="connsiteY2" fmla="*/ 322459 h 997614"/>
              <a:gd name="connsiteX3" fmla="*/ 1600011 w 1736262"/>
              <a:gd name="connsiteY3" fmla="*/ 997614 h 997614"/>
              <a:gd name="connsiteX4" fmla="*/ 1736262 w 1736262"/>
              <a:gd name="connsiteY4" fmla="*/ 957059 h 997614"/>
              <a:gd name="connsiteX5" fmla="*/ 1140897 w 1736262"/>
              <a:gd name="connsiteY5" fmla="*/ 246021 h 997614"/>
              <a:gd name="connsiteX6" fmla="*/ 615749 w 1736262"/>
              <a:gd name="connsiteY6" fmla="*/ 4980 h 997614"/>
              <a:gd name="connsiteX7" fmla="*/ 290 w 1736262"/>
              <a:gd name="connsiteY7" fmla="*/ 81178 h 997614"/>
              <a:gd name="connsiteX0" fmla="*/ 290 w 1736262"/>
              <a:gd name="connsiteY0" fmla="*/ 81178 h 997614"/>
              <a:gd name="connsiteX1" fmla="*/ 543020 w 1736262"/>
              <a:gd name="connsiteY1" fmla="*/ 58451 h 997614"/>
              <a:gd name="connsiteX2" fmla="*/ 1122714 w 1736262"/>
              <a:gd name="connsiteY2" fmla="*/ 322459 h 997614"/>
              <a:gd name="connsiteX3" fmla="*/ 1600011 w 1736262"/>
              <a:gd name="connsiteY3" fmla="*/ 997614 h 997614"/>
              <a:gd name="connsiteX4" fmla="*/ 1736262 w 1736262"/>
              <a:gd name="connsiteY4" fmla="*/ 957059 h 997614"/>
              <a:gd name="connsiteX5" fmla="*/ 1140897 w 1736262"/>
              <a:gd name="connsiteY5" fmla="*/ 246021 h 997614"/>
              <a:gd name="connsiteX6" fmla="*/ 615749 w 1736262"/>
              <a:gd name="connsiteY6" fmla="*/ 4980 h 997614"/>
              <a:gd name="connsiteX7" fmla="*/ 290 w 1736262"/>
              <a:gd name="connsiteY7" fmla="*/ 81178 h 997614"/>
              <a:gd name="connsiteX0" fmla="*/ 207 w 1736179"/>
              <a:gd name="connsiteY0" fmla="*/ 42304 h 958740"/>
              <a:gd name="connsiteX1" fmla="*/ 542937 w 1736179"/>
              <a:gd name="connsiteY1" fmla="*/ 19577 h 958740"/>
              <a:gd name="connsiteX2" fmla="*/ 1122631 w 1736179"/>
              <a:gd name="connsiteY2" fmla="*/ 283585 h 958740"/>
              <a:gd name="connsiteX3" fmla="*/ 1599928 w 1736179"/>
              <a:gd name="connsiteY3" fmla="*/ 958740 h 958740"/>
              <a:gd name="connsiteX4" fmla="*/ 1736179 w 1736179"/>
              <a:gd name="connsiteY4" fmla="*/ 918185 h 958740"/>
              <a:gd name="connsiteX5" fmla="*/ 1140814 w 1736179"/>
              <a:gd name="connsiteY5" fmla="*/ 207147 h 958740"/>
              <a:gd name="connsiteX6" fmla="*/ 603943 w 1736179"/>
              <a:gd name="connsiteY6" fmla="*/ 7137 h 958740"/>
              <a:gd name="connsiteX7" fmla="*/ 207 w 1736179"/>
              <a:gd name="connsiteY7" fmla="*/ 42304 h 95874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175964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175964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175964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175964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175964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175964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205272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205272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474903 w 1771329"/>
              <a:gd name="connsiteY3" fmla="*/ 674847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504211 w 1771329"/>
              <a:gd name="connsiteY3" fmla="*/ 663124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504211 w 1771329"/>
              <a:gd name="connsiteY3" fmla="*/ 663124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428011 w 1771329"/>
              <a:gd name="connsiteY3" fmla="*/ 540031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428011 w 1771329"/>
              <a:gd name="connsiteY3" fmla="*/ 540031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428011 w 1771329"/>
              <a:gd name="connsiteY3" fmla="*/ 540031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428011 w 1771329"/>
              <a:gd name="connsiteY3" fmla="*/ 540031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428011 w 1771329"/>
              <a:gd name="connsiteY3" fmla="*/ 540031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6 w 1771327"/>
              <a:gd name="connsiteY0" fmla="*/ 23497 h 963380"/>
              <a:gd name="connsiteX1" fmla="*/ 578085 w 1771327"/>
              <a:gd name="connsiteY1" fmla="*/ 24217 h 963380"/>
              <a:gd name="connsiteX2" fmla="*/ 1060412 w 1771327"/>
              <a:gd name="connsiteY2" fmla="*/ 199325 h 963380"/>
              <a:gd name="connsiteX3" fmla="*/ 1428009 w 1771327"/>
              <a:gd name="connsiteY3" fmla="*/ 540031 h 963380"/>
              <a:gd name="connsiteX4" fmla="*/ 1635076 w 1771327"/>
              <a:gd name="connsiteY4" fmla="*/ 963380 h 963380"/>
              <a:gd name="connsiteX5" fmla="*/ 1771327 w 1771327"/>
              <a:gd name="connsiteY5" fmla="*/ 922825 h 963380"/>
              <a:gd name="connsiteX6" fmla="*/ 1205270 w 1771327"/>
              <a:gd name="connsiteY6" fmla="*/ 211787 h 963380"/>
              <a:gd name="connsiteX7" fmla="*/ 639091 w 1771327"/>
              <a:gd name="connsiteY7" fmla="*/ 11777 h 963380"/>
              <a:gd name="connsiteX8" fmla="*/ 186 w 1771327"/>
              <a:gd name="connsiteY8" fmla="*/ 23497 h 963380"/>
              <a:gd name="connsiteX0" fmla="*/ 186 w 1771327"/>
              <a:gd name="connsiteY0" fmla="*/ 23497 h 963380"/>
              <a:gd name="connsiteX1" fmla="*/ 578085 w 1771327"/>
              <a:gd name="connsiteY1" fmla="*/ 24217 h 963380"/>
              <a:gd name="connsiteX2" fmla="*/ 1060412 w 1771327"/>
              <a:gd name="connsiteY2" fmla="*/ 199325 h 963380"/>
              <a:gd name="connsiteX3" fmla="*/ 1428009 w 1771327"/>
              <a:gd name="connsiteY3" fmla="*/ 540031 h 963380"/>
              <a:gd name="connsiteX4" fmla="*/ 1635076 w 1771327"/>
              <a:gd name="connsiteY4" fmla="*/ 963380 h 963380"/>
              <a:gd name="connsiteX5" fmla="*/ 1771327 w 1771327"/>
              <a:gd name="connsiteY5" fmla="*/ 922825 h 963380"/>
              <a:gd name="connsiteX6" fmla="*/ 1205270 w 1771327"/>
              <a:gd name="connsiteY6" fmla="*/ 211787 h 963380"/>
              <a:gd name="connsiteX7" fmla="*/ 639091 w 1771327"/>
              <a:gd name="connsiteY7" fmla="*/ 11777 h 963380"/>
              <a:gd name="connsiteX8" fmla="*/ 186 w 1771327"/>
              <a:gd name="connsiteY8" fmla="*/ 23497 h 963380"/>
              <a:gd name="connsiteX0" fmla="*/ 186 w 1771327"/>
              <a:gd name="connsiteY0" fmla="*/ 23497 h 963380"/>
              <a:gd name="connsiteX1" fmla="*/ 578085 w 1771327"/>
              <a:gd name="connsiteY1" fmla="*/ 24217 h 963380"/>
              <a:gd name="connsiteX2" fmla="*/ 1060412 w 1771327"/>
              <a:gd name="connsiteY2" fmla="*/ 199325 h 963380"/>
              <a:gd name="connsiteX3" fmla="*/ 1428009 w 1771327"/>
              <a:gd name="connsiteY3" fmla="*/ 540031 h 963380"/>
              <a:gd name="connsiteX4" fmla="*/ 1635076 w 1771327"/>
              <a:gd name="connsiteY4" fmla="*/ 963380 h 963380"/>
              <a:gd name="connsiteX5" fmla="*/ 1771327 w 1771327"/>
              <a:gd name="connsiteY5" fmla="*/ 922825 h 963380"/>
              <a:gd name="connsiteX6" fmla="*/ 1205270 w 1771327"/>
              <a:gd name="connsiteY6" fmla="*/ 211787 h 963380"/>
              <a:gd name="connsiteX7" fmla="*/ 639091 w 1771327"/>
              <a:gd name="connsiteY7" fmla="*/ 11777 h 963380"/>
              <a:gd name="connsiteX8" fmla="*/ 186 w 1771327"/>
              <a:gd name="connsiteY8" fmla="*/ 23497 h 963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71327" h="963380">
                <a:moveTo>
                  <a:pt x="186" y="23497"/>
                </a:moveTo>
                <a:cubicBezTo>
                  <a:pt x="-9982" y="25570"/>
                  <a:pt x="401381" y="-5088"/>
                  <a:pt x="578085" y="24217"/>
                </a:cubicBezTo>
                <a:cubicBezTo>
                  <a:pt x="754789" y="53522"/>
                  <a:pt x="906058" y="104888"/>
                  <a:pt x="1060412" y="199325"/>
                </a:cubicBezTo>
                <a:cubicBezTo>
                  <a:pt x="1214766" y="293762"/>
                  <a:pt x="1332232" y="412689"/>
                  <a:pt x="1428009" y="540031"/>
                </a:cubicBezTo>
                <a:cubicBezTo>
                  <a:pt x="1523786" y="667373"/>
                  <a:pt x="1550503" y="675865"/>
                  <a:pt x="1635076" y="963380"/>
                </a:cubicBezTo>
                <a:lnTo>
                  <a:pt x="1771327" y="922825"/>
                </a:lnTo>
                <a:cubicBezTo>
                  <a:pt x="1642054" y="592407"/>
                  <a:pt x="1388114" y="316736"/>
                  <a:pt x="1205270" y="211787"/>
                </a:cubicBezTo>
                <a:cubicBezTo>
                  <a:pt x="1022426" y="106838"/>
                  <a:pt x="839938" y="43159"/>
                  <a:pt x="639091" y="11777"/>
                </a:cubicBezTo>
                <a:cubicBezTo>
                  <a:pt x="438244" y="-19605"/>
                  <a:pt x="10354" y="21424"/>
                  <a:pt x="186" y="23497"/>
                </a:cubicBezTo>
                <a:close/>
              </a:path>
            </a:pathLst>
          </a:custGeom>
          <a:solidFill>
            <a:srgbClr val="7D2A99"/>
          </a:solidFill>
          <a:ln>
            <a:solidFill>
              <a:srgbClr val="7D2A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8BDA9080-09E1-8099-CF8A-73FF5309BEC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11299647" y="-892353"/>
            <a:ext cx="1784705" cy="1784705"/>
          </a:xfrm>
          <a:prstGeom prst="rect">
            <a:avLst/>
          </a:prstGeom>
        </p:spPr>
      </p:pic>
      <p:sp>
        <p:nvSpPr>
          <p:cNvPr id="2" name="Freeform: Shape 1">
            <a:extLst>
              <a:ext uri="{FF2B5EF4-FFF2-40B4-BE49-F238E27FC236}">
                <a16:creationId xmlns:a16="http://schemas.microsoft.com/office/drawing/2014/main" id="{951EBF67-9CCC-811E-7ABE-F547622A493F}"/>
              </a:ext>
            </a:extLst>
          </p:cNvPr>
          <p:cNvSpPr/>
          <p:nvPr userDrawn="1"/>
        </p:nvSpPr>
        <p:spPr>
          <a:xfrm rot="10800000">
            <a:off x="11084558" y="288512"/>
            <a:ext cx="1164433" cy="519993"/>
          </a:xfrm>
          <a:custGeom>
            <a:avLst/>
            <a:gdLst>
              <a:gd name="connsiteX0" fmla="*/ 367 w 1673185"/>
              <a:gd name="connsiteY0" fmla="*/ 472482 h 1304354"/>
              <a:gd name="connsiteX1" fmla="*/ 812131 w 1673185"/>
              <a:gd name="connsiteY1" fmla="*/ 285870 h 1304354"/>
              <a:gd name="connsiteX2" fmla="*/ 1465274 w 1673185"/>
              <a:gd name="connsiteY2" fmla="*/ 1218931 h 1304354"/>
              <a:gd name="connsiteX3" fmla="*/ 1642555 w 1673185"/>
              <a:gd name="connsiteY3" fmla="*/ 1125625 h 1304354"/>
              <a:gd name="connsiteX4" fmla="*/ 914767 w 1673185"/>
              <a:gd name="connsiteY4" fmla="*/ 15282 h 1304354"/>
              <a:gd name="connsiteX5" fmla="*/ 367 w 1673185"/>
              <a:gd name="connsiteY5" fmla="*/ 472482 h 1304354"/>
              <a:gd name="connsiteX0" fmla="*/ 367 w 1673185"/>
              <a:gd name="connsiteY0" fmla="*/ 472482 h 1304354"/>
              <a:gd name="connsiteX1" fmla="*/ 812131 w 1673185"/>
              <a:gd name="connsiteY1" fmla="*/ 285870 h 1304354"/>
              <a:gd name="connsiteX2" fmla="*/ 1465274 w 1673185"/>
              <a:gd name="connsiteY2" fmla="*/ 1218931 h 1304354"/>
              <a:gd name="connsiteX3" fmla="*/ 1642555 w 1673185"/>
              <a:gd name="connsiteY3" fmla="*/ 1125625 h 1304354"/>
              <a:gd name="connsiteX4" fmla="*/ 914767 w 1673185"/>
              <a:gd name="connsiteY4" fmla="*/ 15282 h 1304354"/>
              <a:gd name="connsiteX5" fmla="*/ 367 w 1673185"/>
              <a:gd name="connsiteY5" fmla="*/ 472482 h 1304354"/>
              <a:gd name="connsiteX0" fmla="*/ 367 w 1673185"/>
              <a:gd name="connsiteY0" fmla="*/ 472121 h 1303993"/>
              <a:gd name="connsiteX1" fmla="*/ 812131 w 1673185"/>
              <a:gd name="connsiteY1" fmla="*/ 285509 h 1303993"/>
              <a:gd name="connsiteX2" fmla="*/ 1465274 w 1673185"/>
              <a:gd name="connsiteY2" fmla="*/ 1218570 h 1303993"/>
              <a:gd name="connsiteX3" fmla="*/ 1642555 w 1673185"/>
              <a:gd name="connsiteY3" fmla="*/ 1125264 h 1303993"/>
              <a:gd name="connsiteX4" fmla="*/ 914767 w 1673185"/>
              <a:gd name="connsiteY4" fmla="*/ 14921 h 1303993"/>
              <a:gd name="connsiteX5" fmla="*/ 367 w 1673185"/>
              <a:gd name="connsiteY5" fmla="*/ 472121 h 1303993"/>
              <a:gd name="connsiteX0" fmla="*/ 367 w 1673185"/>
              <a:gd name="connsiteY0" fmla="*/ 472121 h 1303993"/>
              <a:gd name="connsiteX1" fmla="*/ 812131 w 1673185"/>
              <a:gd name="connsiteY1" fmla="*/ 285509 h 1303993"/>
              <a:gd name="connsiteX2" fmla="*/ 1465274 w 1673185"/>
              <a:gd name="connsiteY2" fmla="*/ 1218570 h 1303993"/>
              <a:gd name="connsiteX3" fmla="*/ 1642555 w 1673185"/>
              <a:gd name="connsiteY3" fmla="*/ 1125264 h 1303993"/>
              <a:gd name="connsiteX4" fmla="*/ 914767 w 1673185"/>
              <a:gd name="connsiteY4" fmla="*/ 14921 h 1303993"/>
              <a:gd name="connsiteX5" fmla="*/ 367 w 1673185"/>
              <a:gd name="connsiteY5" fmla="*/ 472121 h 1303993"/>
              <a:gd name="connsiteX0" fmla="*/ 367 w 1642555"/>
              <a:gd name="connsiteY0" fmla="*/ 472121 h 1218570"/>
              <a:gd name="connsiteX1" fmla="*/ 812131 w 1642555"/>
              <a:gd name="connsiteY1" fmla="*/ 285509 h 1218570"/>
              <a:gd name="connsiteX2" fmla="*/ 1465274 w 1642555"/>
              <a:gd name="connsiteY2" fmla="*/ 1218570 h 1218570"/>
              <a:gd name="connsiteX3" fmla="*/ 1642555 w 1642555"/>
              <a:gd name="connsiteY3" fmla="*/ 1125264 h 1218570"/>
              <a:gd name="connsiteX4" fmla="*/ 914767 w 1642555"/>
              <a:gd name="connsiteY4" fmla="*/ 14921 h 1218570"/>
              <a:gd name="connsiteX5" fmla="*/ 367 w 1642555"/>
              <a:gd name="connsiteY5" fmla="*/ 472121 h 1218570"/>
              <a:gd name="connsiteX0" fmla="*/ 367 w 1671862"/>
              <a:gd name="connsiteY0" fmla="*/ 473267 h 1219716"/>
              <a:gd name="connsiteX1" fmla="*/ 812131 w 1671862"/>
              <a:gd name="connsiteY1" fmla="*/ 286655 h 1219716"/>
              <a:gd name="connsiteX2" fmla="*/ 1465274 w 1671862"/>
              <a:gd name="connsiteY2" fmla="*/ 1219716 h 1219716"/>
              <a:gd name="connsiteX3" fmla="*/ 1671862 w 1671862"/>
              <a:gd name="connsiteY3" fmla="*/ 1155718 h 1219716"/>
              <a:gd name="connsiteX4" fmla="*/ 914767 w 1671862"/>
              <a:gd name="connsiteY4" fmla="*/ 16067 h 1219716"/>
              <a:gd name="connsiteX5" fmla="*/ 367 w 1671862"/>
              <a:gd name="connsiteY5" fmla="*/ 473267 h 1219716"/>
              <a:gd name="connsiteX0" fmla="*/ 369 w 1671864"/>
              <a:gd name="connsiteY0" fmla="*/ 473267 h 1254886"/>
              <a:gd name="connsiteX1" fmla="*/ 812133 w 1671864"/>
              <a:gd name="connsiteY1" fmla="*/ 286655 h 1254886"/>
              <a:gd name="connsiteX2" fmla="*/ 1488722 w 1671864"/>
              <a:gd name="connsiteY2" fmla="*/ 1254886 h 1254886"/>
              <a:gd name="connsiteX3" fmla="*/ 1671864 w 1671864"/>
              <a:gd name="connsiteY3" fmla="*/ 1155718 h 1254886"/>
              <a:gd name="connsiteX4" fmla="*/ 914769 w 1671864"/>
              <a:gd name="connsiteY4" fmla="*/ 16067 h 1254886"/>
              <a:gd name="connsiteX5" fmla="*/ 369 w 1671864"/>
              <a:gd name="connsiteY5" fmla="*/ 473267 h 1254886"/>
              <a:gd name="connsiteX0" fmla="*/ 369 w 1671864"/>
              <a:gd name="connsiteY0" fmla="*/ 474919 h 1256538"/>
              <a:gd name="connsiteX1" fmla="*/ 812133 w 1671864"/>
              <a:gd name="connsiteY1" fmla="*/ 288307 h 1256538"/>
              <a:gd name="connsiteX2" fmla="*/ 1488722 w 1671864"/>
              <a:gd name="connsiteY2" fmla="*/ 1256538 h 1256538"/>
              <a:gd name="connsiteX3" fmla="*/ 1671864 w 1671864"/>
              <a:gd name="connsiteY3" fmla="*/ 1198401 h 1256538"/>
              <a:gd name="connsiteX4" fmla="*/ 914769 w 1671864"/>
              <a:gd name="connsiteY4" fmla="*/ 17719 h 1256538"/>
              <a:gd name="connsiteX5" fmla="*/ 369 w 1671864"/>
              <a:gd name="connsiteY5" fmla="*/ 474919 h 1256538"/>
              <a:gd name="connsiteX0" fmla="*/ 249 w 1671744"/>
              <a:gd name="connsiteY0" fmla="*/ 475855 h 1257474"/>
              <a:gd name="connsiteX1" fmla="*/ 829597 w 1671744"/>
              <a:gd name="connsiteY1" fmla="*/ 482674 h 1257474"/>
              <a:gd name="connsiteX2" fmla="*/ 1488602 w 1671744"/>
              <a:gd name="connsiteY2" fmla="*/ 1257474 h 1257474"/>
              <a:gd name="connsiteX3" fmla="*/ 1671744 w 1671744"/>
              <a:gd name="connsiteY3" fmla="*/ 1199337 h 1257474"/>
              <a:gd name="connsiteX4" fmla="*/ 914649 w 1671744"/>
              <a:gd name="connsiteY4" fmla="*/ 18655 h 1257474"/>
              <a:gd name="connsiteX5" fmla="*/ 249 w 1671744"/>
              <a:gd name="connsiteY5" fmla="*/ 475855 h 1257474"/>
              <a:gd name="connsiteX0" fmla="*/ 585 w 1672080"/>
              <a:gd name="connsiteY0" fmla="*/ 112027 h 893646"/>
              <a:gd name="connsiteX1" fmla="*/ 829933 w 1672080"/>
              <a:gd name="connsiteY1" fmla="*/ 118846 h 893646"/>
              <a:gd name="connsiteX2" fmla="*/ 1488938 w 1672080"/>
              <a:gd name="connsiteY2" fmla="*/ 893646 h 893646"/>
              <a:gd name="connsiteX3" fmla="*/ 1672080 w 1672080"/>
              <a:gd name="connsiteY3" fmla="*/ 835509 h 893646"/>
              <a:gd name="connsiteX4" fmla="*/ 961877 w 1672080"/>
              <a:gd name="connsiteY4" fmla="*/ 41688 h 893646"/>
              <a:gd name="connsiteX5" fmla="*/ 585 w 1672080"/>
              <a:gd name="connsiteY5" fmla="*/ 112027 h 893646"/>
              <a:gd name="connsiteX0" fmla="*/ 585 w 1672080"/>
              <a:gd name="connsiteY0" fmla="*/ 112027 h 893646"/>
              <a:gd name="connsiteX1" fmla="*/ 829933 w 1672080"/>
              <a:gd name="connsiteY1" fmla="*/ 118846 h 893646"/>
              <a:gd name="connsiteX2" fmla="*/ 1488938 w 1672080"/>
              <a:gd name="connsiteY2" fmla="*/ 893646 h 893646"/>
              <a:gd name="connsiteX3" fmla="*/ 1672080 w 1672080"/>
              <a:gd name="connsiteY3" fmla="*/ 835509 h 893646"/>
              <a:gd name="connsiteX4" fmla="*/ 961877 w 1672080"/>
              <a:gd name="connsiteY4" fmla="*/ 41688 h 893646"/>
              <a:gd name="connsiteX5" fmla="*/ 585 w 1672080"/>
              <a:gd name="connsiteY5" fmla="*/ 112027 h 893646"/>
              <a:gd name="connsiteX0" fmla="*/ 557 w 1672052"/>
              <a:gd name="connsiteY0" fmla="*/ 112027 h 846753"/>
              <a:gd name="connsiteX1" fmla="*/ 829905 w 1672052"/>
              <a:gd name="connsiteY1" fmla="*/ 118846 h 846753"/>
              <a:gd name="connsiteX2" fmla="*/ 1295479 w 1672052"/>
              <a:gd name="connsiteY2" fmla="*/ 846753 h 846753"/>
              <a:gd name="connsiteX3" fmla="*/ 1672052 w 1672052"/>
              <a:gd name="connsiteY3" fmla="*/ 835509 h 846753"/>
              <a:gd name="connsiteX4" fmla="*/ 961849 w 1672052"/>
              <a:gd name="connsiteY4" fmla="*/ 41688 h 846753"/>
              <a:gd name="connsiteX5" fmla="*/ 557 w 1672052"/>
              <a:gd name="connsiteY5" fmla="*/ 112027 h 846753"/>
              <a:gd name="connsiteX0" fmla="*/ 557 w 1367252"/>
              <a:gd name="connsiteY0" fmla="*/ 110791 h 845517"/>
              <a:gd name="connsiteX1" fmla="*/ 829905 w 1367252"/>
              <a:gd name="connsiteY1" fmla="*/ 117610 h 845517"/>
              <a:gd name="connsiteX2" fmla="*/ 1295479 w 1367252"/>
              <a:gd name="connsiteY2" fmla="*/ 845517 h 845517"/>
              <a:gd name="connsiteX3" fmla="*/ 1367252 w 1367252"/>
              <a:gd name="connsiteY3" fmla="*/ 816689 h 845517"/>
              <a:gd name="connsiteX4" fmla="*/ 961849 w 1367252"/>
              <a:gd name="connsiteY4" fmla="*/ 40452 h 845517"/>
              <a:gd name="connsiteX5" fmla="*/ 557 w 1367252"/>
              <a:gd name="connsiteY5" fmla="*/ 110791 h 845517"/>
              <a:gd name="connsiteX0" fmla="*/ 557 w 1490344"/>
              <a:gd name="connsiteY0" fmla="*/ 109558 h 844284"/>
              <a:gd name="connsiteX1" fmla="*/ 829905 w 1490344"/>
              <a:gd name="connsiteY1" fmla="*/ 116377 h 844284"/>
              <a:gd name="connsiteX2" fmla="*/ 1295479 w 1490344"/>
              <a:gd name="connsiteY2" fmla="*/ 844284 h 844284"/>
              <a:gd name="connsiteX3" fmla="*/ 1490344 w 1490344"/>
              <a:gd name="connsiteY3" fmla="*/ 797871 h 844284"/>
              <a:gd name="connsiteX4" fmla="*/ 961849 w 1490344"/>
              <a:gd name="connsiteY4" fmla="*/ 39219 h 844284"/>
              <a:gd name="connsiteX5" fmla="*/ 557 w 1490344"/>
              <a:gd name="connsiteY5" fmla="*/ 109558 h 844284"/>
              <a:gd name="connsiteX0" fmla="*/ 557 w 1490344"/>
              <a:gd name="connsiteY0" fmla="*/ 109558 h 844284"/>
              <a:gd name="connsiteX1" fmla="*/ 829905 w 1490344"/>
              <a:gd name="connsiteY1" fmla="*/ 116377 h 844284"/>
              <a:gd name="connsiteX2" fmla="*/ 1295479 w 1490344"/>
              <a:gd name="connsiteY2" fmla="*/ 844284 h 844284"/>
              <a:gd name="connsiteX3" fmla="*/ 1490344 w 1490344"/>
              <a:gd name="connsiteY3" fmla="*/ 797871 h 844284"/>
              <a:gd name="connsiteX4" fmla="*/ 961849 w 1490344"/>
              <a:gd name="connsiteY4" fmla="*/ 39219 h 844284"/>
              <a:gd name="connsiteX5" fmla="*/ 557 w 1490344"/>
              <a:gd name="connsiteY5" fmla="*/ 109558 h 844284"/>
              <a:gd name="connsiteX0" fmla="*/ 557 w 1490344"/>
              <a:gd name="connsiteY0" fmla="*/ 109558 h 844284"/>
              <a:gd name="connsiteX1" fmla="*/ 829905 w 1490344"/>
              <a:gd name="connsiteY1" fmla="*/ 116377 h 844284"/>
              <a:gd name="connsiteX2" fmla="*/ 1295479 w 1490344"/>
              <a:gd name="connsiteY2" fmla="*/ 844284 h 844284"/>
              <a:gd name="connsiteX3" fmla="*/ 1490344 w 1490344"/>
              <a:gd name="connsiteY3" fmla="*/ 797871 h 844284"/>
              <a:gd name="connsiteX4" fmla="*/ 961849 w 1490344"/>
              <a:gd name="connsiteY4" fmla="*/ 39219 h 844284"/>
              <a:gd name="connsiteX5" fmla="*/ 557 w 1490344"/>
              <a:gd name="connsiteY5" fmla="*/ 109558 h 844284"/>
              <a:gd name="connsiteX0" fmla="*/ 547 w 1490334"/>
              <a:gd name="connsiteY0" fmla="*/ 109558 h 1020131"/>
              <a:gd name="connsiteX1" fmla="*/ 829895 w 1490334"/>
              <a:gd name="connsiteY1" fmla="*/ 116377 h 1020131"/>
              <a:gd name="connsiteX2" fmla="*/ 1219269 w 1490334"/>
              <a:gd name="connsiteY2" fmla="*/ 1020131 h 1020131"/>
              <a:gd name="connsiteX3" fmla="*/ 1490334 w 1490334"/>
              <a:gd name="connsiteY3" fmla="*/ 797871 h 1020131"/>
              <a:gd name="connsiteX4" fmla="*/ 961839 w 1490334"/>
              <a:gd name="connsiteY4" fmla="*/ 39219 h 1020131"/>
              <a:gd name="connsiteX5" fmla="*/ 547 w 1490334"/>
              <a:gd name="connsiteY5" fmla="*/ 109558 h 1020131"/>
              <a:gd name="connsiteX0" fmla="*/ 547 w 1419996"/>
              <a:gd name="connsiteY0" fmla="*/ 123667 h 1034240"/>
              <a:gd name="connsiteX1" fmla="*/ 829895 w 1419996"/>
              <a:gd name="connsiteY1" fmla="*/ 130486 h 1034240"/>
              <a:gd name="connsiteX2" fmla="*/ 1219269 w 1419996"/>
              <a:gd name="connsiteY2" fmla="*/ 1034240 h 1034240"/>
              <a:gd name="connsiteX3" fmla="*/ 1419996 w 1419996"/>
              <a:gd name="connsiteY3" fmla="*/ 1011272 h 1034240"/>
              <a:gd name="connsiteX4" fmla="*/ 961839 w 1419996"/>
              <a:gd name="connsiteY4" fmla="*/ 53328 h 1034240"/>
              <a:gd name="connsiteX5" fmla="*/ 547 w 1419996"/>
              <a:gd name="connsiteY5" fmla="*/ 123667 h 1034240"/>
              <a:gd name="connsiteX0" fmla="*/ 547 w 1419996"/>
              <a:gd name="connsiteY0" fmla="*/ 123667 h 1092856"/>
              <a:gd name="connsiteX1" fmla="*/ 829895 w 1419996"/>
              <a:gd name="connsiteY1" fmla="*/ 130486 h 1092856"/>
              <a:gd name="connsiteX2" fmla="*/ 1225130 w 1419996"/>
              <a:gd name="connsiteY2" fmla="*/ 1092856 h 1092856"/>
              <a:gd name="connsiteX3" fmla="*/ 1419996 w 1419996"/>
              <a:gd name="connsiteY3" fmla="*/ 1011272 h 1092856"/>
              <a:gd name="connsiteX4" fmla="*/ 961839 w 1419996"/>
              <a:gd name="connsiteY4" fmla="*/ 53328 h 1092856"/>
              <a:gd name="connsiteX5" fmla="*/ 547 w 1419996"/>
              <a:gd name="connsiteY5" fmla="*/ 123667 h 1092856"/>
              <a:gd name="connsiteX0" fmla="*/ 101 w 1419550"/>
              <a:gd name="connsiteY0" fmla="*/ 103861 h 1073050"/>
              <a:gd name="connsiteX1" fmla="*/ 829449 w 1419550"/>
              <a:gd name="connsiteY1" fmla="*/ 110680 h 1073050"/>
              <a:gd name="connsiteX2" fmla="*/ 1224684 w 1419550"/>
              <a:gd name="connsiteY2" fmla="*/ 1073050 h 1073050"/>
              <a:gd name="connsiteX3" fmla="*/ 1419550 w 1419550"/>
              <a:gd name="connsiteY3" fmla="*/ 991466 h 1073050"/>
              <a:gd name="connsiteX4" fmla="*/ 885193 w 1419550"/>
              <a:gd name="connsiteY4" fmla="*/ 56969 h 1073050"/>
              <a:gd name="connsiteX5" fmla="*/ 101 w 1419550"/>
              <a:gd name="connsiteY5" fmla="*/ 103861 h 1073050"/>
              <a:gd name="connsiteX0" fmla="*/ 101 w 1724350"/>
              <a:gd name="connsiteY0" fmla="*/ 104713 h 1073902"/>
              <a:gd name="connsiteX1" fmla="*/ 829449 w 1724350"/>
              <a:gd name="connsiteY1" fmla="*/ 111532 h 1073902"/>
              <a:gd name="connsiteX2" fmla="*/ 1224684 w 1724350"/>
              <a:gd name="connsiteY2" fmla="*/ 1073902 h 1073902"/>
              <a:gd name="connsiteX3" fmla="*/ 1724350 w 1724350"/>
              <a:gd name="connsiteY3" fmla="*/ 1004041 h 1073902"/>
              <a:gd name="connsiteX4" fmla="*/ 885193 w 1724350"/>
              <a:gd name="connsiteY4" fmla="*/ 57821 h 1073902"/>
              <a:gd name="connsiteX5" fmla="*/ 101 w 1724350"/>
              <a:gd name="connsiteY5" fmla="*/ 104713 h 1073902"/>
              <a:gd name="connsiteX0" fmla="*/ 110 w 1724359"/>
              <a:gd name="connsiteY0" fmla="*/ 104713 h 1056318"/>
              <a:gd name="connsiteX1" fmla="*/ 829458 w 1724359"/>
              <a:gd name="connsiteY1" fmla="*/ 111532 h 1056318"/>
              <a:gd name="connsiteX2" fmla="*/ 1570524 w 1724359"/>
              <a:gd name="connsiteY2" fmla="*/ 1056318 h 1056318"/>
              <a:gd name="connsiteX3" fmla="*/ 1724359 w 1724359"/>
              <a:gd name="connsiteY3" fmla="*/ 1004041 h 1056318"/>
              <a:gd name="connsiteX4" fmla="*/ 885202 w 1724359"/>
              <a:gd name="connsiteY4" fmla="*/ 57821 h 1056318"/>
              <a:gd name="connsiteX5" fmla="*/ 110 w 1724359"/>
              <a:gd name="connsiteY5" fmla="*/ 104713 h 1056318"/>
              <a:gd name="connsiteX0" fmla="*/ 110 w 1695051"/>
              <a:gd name="connsiteY0" fmla="*/ 107273 h 1058878"/>
              <a:gd name="connsiteX1" fmla="*/ 829458 w 1695051"/>
              <a:gd name="connsiteY1" fmla="*/ 114092 h 1058878"/>
              <a:gd name="connsiteX2" fmla="*/ 1570524 w 1695051"/>
              <a:gd name="connsiteY2" fmla="*/ 1058878 h 1058878"/>
              <a:gd name="connsiteX3" fmla="*/ 1695051 w 1695051"/>
              <a:gd name="connsiteY3" fmla="*/ 1041770 h 1058878"/>
              <a:gd name="connsiteX4" fmla="*/ 885202 w 1695051"/>
              <a:gd name="connsiteY4" fmla="*/ 60381 h 1058878"/>
              <a:gd name="connsiteX5" fmla="*/ 110 w 1695051"/>
              <a:gd name="connsiteY5" fmla="*/ 107273 h 1058878"/>
              <a:gd name="connsiteX0" fmla="*/ 110 w 1695051"/>
              <a:gd name="connsiteY0" fmla="*/ 106847 h 1058452"/>
              <a:gd name="connsiteX1" fmla="*/ 829458 w 1695051"/>
              <a:gd name="connsiteY1" fmla="*/ 113666 h 1058452"/>
              <a:gd name="connsiteX2" fmla="*/ 1570524 w 1695051"/>
              <a:gd name="connsiteY2" fmla="*/ 1058452 h 1058452"/>
              <a:gd name="connsiteX3" fmla="*/ 1695051 w 1695051"/>
              <a:gd name="connsiteY3" fmla="*/ 1035482 h 1058452"/>
              <a:gd name="connsiteX4" fmla="*/ 885202 w 1695051"/>
              <a:gd name="connsiteY4" fmla="*/ 59955 h 1058452"/>
              <a:gd name="connsiteX5" fmla="*/ 110 w 1695051"/>
              <a:gd name="connsiteY5" fmla="*/ 106847 h 1058452"/>
              <a:gd name="connsiteX0" fmla="*/ 110 w 1695051"/>
              <a:gd name="connsiteY0" fmla="*/ 106847 h 1058452"/>
              <a:gd name="connsiteX1" fmla="*/ 829458 w 1695051"/>
              <a:gd name="connsiteY1" fmla="*/ 113666 h 1058452"/>
              <a:gd name="connsiteX2" fmla="*/ 1570524 w 1695051"/>
              <a:gd name="connsiteY2" fmla="*/ 1058452 h 1058452"/>
              <a:gd name="connsiteX3" fmla="*/ 1695051 w 1695051"/>
              <a:gd name="connsiteY3" fmla="*/ 1035482 h 1058452"/>
              <a:gd name="connsiteX4" fmla="*/ 885202 w 1695051"/>
              <a:gd name="connsiteY4" fmla="*/ 59955 h 1058452"/>
              <a:gd name="connsiteX5" fmla="*/ 110 w 1695051"/>
              <a:gd name="connsiteY5" fmla="*/ 106847 h 1058452"/>
              <a:gd name="connsiteX0" fmla="*/ 620 w 1695561"/>
              <a:gd name="connsiteY0" fmla="*/ 108407 h 1060012"/>
              <a:gd name="connsiteX1" fmla="*/ 759629 w 1695561"/>
              <a:gd name="connsiteY1" fmla="*/ 167980 h 1060012"/>
              <a:gd name="connsiteX2" fmla="*/ 1571034 w 1695561"/>
              <a:gd name="connsiteY2" fmla="*/ 1060012 h 1060012"/>
              <a:gd name="connsiteX3" fmla="*/ 1695561 w 1695561"/>
              <a:gd name="connsiteY3" fmla="*/ 1037042 h 1060012"/>
              <a:gd name="connsiteX4" fmla="*/ 885712 w 1695561"/>
              <a:gd name="connsiteY4" fmla="*/ 61515 h 1060012"/>
              <a:gd name="connsiteX5" fmla="*/ 620 w 1695561"/>
              <a:gd name="connsiteY5" fmla="*/ 108407 h 1060012"/>
              <a:gd name="connsiteX0" fmla="*/ 566 w 1695507"/>
              <a:gd name="connsiteY0" fmla="*/ 62191 h 1013796"/>
              <a:gd name="connsiteX1" fmla="*/ 759575 w 1695507"/>
              <a:gd name="connsiteY1" fmla="*/ 121764 h 1013796"/>
              <a:gd name="connsiteX2" fmla="*/ 1570980 w 1695507"/>
              <a:gd name="connsiteY2" fmla="*/ 1013796 h 1013796"/>
              <a:gd name="connsiteX3" fmla="*/ 1695507 w 1695507"/>
              <a:gd name="connsiteY3" fmla="*/ 990826 h 1013796"/>
              <a:gd name="connsiteX4" fmla="*/ 879796 w 1695507"/>
              <a:gd name="connsiteY4" fmla="*/ 73915 h 1013796"/>
              <a:gd name="connsiteX5" fmla="*/ 566 w 1695507"/>
              <a:gd name="connsiteY5" fmla="*/ 62191 h 1013796"/>
              <a:gd name="connsiteX0" fmla="*/ 676 w 1695617"/>
              <a:gd name="connsiteY0" fmla="*/ 33350 h 984955"/>
              <a:gd name="connsiteX1" fmla="*/ 759685 w 1695617"/>
              <a:gd name="connsiteY1" fmla="*/ 92923 h 984955"/>
              <a:gd name="connsiteX2" fmla="*/ 1571090 w 1695617"/>
              <a:gd name="connsiteY2" fmla="*/ 984955 h 984955"/>
              <a:gd name="connsiteX3" fmla="*/ 1695617 w 1695617"/>
              <a:gd name="connsiteY3" fmla="*/ 961985 h 984955"/>
              <a:gd name="connsiteX4" fmla="*/ 891629 w 1695617"/>
              <a:gd name="connsiteY4" fmla="*/ 86105 h 984955"/>
              <a:gd name="connsiteX5" fmla="*/ 676 w 1695617"/>
              <a:gd name="connsiteY5" fmla="*/ 33350 h 984955"/>
              <a:gd name="connsiteX0" fmla="*/ 676 w 1695617"/>
              <a:gd name="connsiteY0" fmla="*/ 30910 h 982515"/>
              <a:gd name="connsiteX1" fmla="*/ 759685 w 1695617"/>
              <a:gd name="connsiteY1" fmla="*/ 90483 h 982515"/>
              <a:gd name="connsiteX2" fmla="*/ 1571090 w 1695617"/>
              <a:gd name="connsiteY2" fmla="*/ 982515 h 982515"/>
              <a:gd name="connsiteX3" fmla="*/ 1695617 w 1695617"/>
              <a:gd name="connsiteY3" fmla="*/ 959545 h 982515"/>
              <a:gd name="connsiteX4" fmla="*/ 891629 w 1695617"/>
              <a:gd name="connsiteY4" fmla="*/ 83665 h 982515"/>
              <a:gd name="connsiteX5" fmla="*/ 676 w 1695617"/>
              <a:gd name="connsiteY5" fmla="*/ 30910 h 982515"/>
              <a:gd name="connsiteX0" fmla="*/ 40 w 1694981"/>
              <a:gd name="connsiteY0" fmla="*/ 34467 h 986072"/>
              <a:gd name="connsiteX1" fmla="*/ 923172 w 1694981"/>
              <a:gd name="connsiteY1" fmla="*/ 158517 h 986072"/>
              <a:gd name="connsiteX2" fmla="*/ 1570454 w 1694981"/>
              <a:gd name="connsiteY2" fmla="*/ 986072 h 986072"/>
              <a:gd name="connsiteX3" fmla="*/ 1694981 w 1694981"/>
              <a:gd name="connsiteY3" fmla="*/ 963102 h 986072"/>
              <a:gd name="connsiteX4" fmla="*/ 890993 w 1694981"/>
              <a:gd name="connsiteY4" fmla="*/ 87222 h 986072"/>
              <a:gd name="connsiteX5" fmla="*/ 40 w 1694981"/>
              <a:gd name="connsiteY5" fmla="*/ 34467 h 986072"/>
              <a:gd name="connsiteX0" fmla="*/ 40 w 1694981"/>
              <a:gd name="connsiteY0" fmla="*/ 34467 h 986072"/>
              <a:gd name="connsiteX1" fmla="*/ 923172 w 1694981"/>
              <a:gd name="connsiteY1" fmla="*/ 158517 h 986072"/>
              <a:gd name="connsiteX2" fmla="*/ 1570454 w 1694981"/>
              <a:gd name="connsiteY2" fmla="*/ 986072 h 986072"/>
              <a:gd name="connsiteX3" fmla="*/ 1694981 w 1694981"/>
              <a:gd name="connsiteY3" fmla="*/ 963102 h 986072"/>
              <a:gd name="connsiteX4" fmla="*/ 890993 w 1694981"/>
              <a:gd name="connsiteY4" fmla="*/ 87222 h 986072"/>
              <a:gd name="connsiteX5" fmla="*/ 40 w 1694981"/>
              <a:gd name="connsiteY5" fmla="*/ 34467 h 986072"/>
              <a:gd name="connsiteX0" fmla="*/ 40 w 1694981"/>
              <a:gd name="connsiteY0" fmla="*/ 10882 h 962487"/>
              <a:gd name="connsiteX1" fmla="*/ 923172 w 1694981"/>
              <a:gd name="connsiteY1" fmla="*/ 134932 h 962487"/>
              <a:gd name="connsiteX2" fmla="*/ 1570454 w 1694981"/>
              <a:gd name="connsiteY2" fmla="*/ 962487 h 962487"/>
              <a:gd name="connsiteX3" fmla="*/ 1694981 w 1694981"/>
              <a:gd name="connsiteY3" fmla="*/ 939517 h 962487"/>
              <a:gd name="connsiteX4" fmla="*/ 890993 w 1694981"/>
              <a:gd name="connsiteY4" fmla="*/ 63637 h 962487"/>
              <a:gd name="connsiteX5" fmla="*/ 40 w 1694981"/>
              <a:gd name="connsiteY5" fmla="*/ 10882 h 962487"/>
              <a:gd name="connsiteX0" fmla="*/ 31 w 1765310"/>
              <a:gd name="connsiteY0" fmla="*/ 131337 h 942265"/>
              <a:gd name="connsiteX1" fmla="*/ 993501 w 1765310"/>
              <a:gd name="connsiteY1" fmla="*/ 114710 h 942265"/>
              <a:gd name="connsiteX2" fmla="*/ 1640783 w 1765310"/>
              <a:gd name="connsiteY2" fmla="*/ 942265 h 942265"/>
              <a:gd name="connsiteX3" fmla="*/ 1765310 w 1765310"/>
              <a:gd name="connsiteY3" fmla="*/ 919295 h 942265"/>
              <a:gd name="connsiteX4" fmla="*/ 961322 w 1765310"/>
              <a:gd name="connsiteY4" fmla="*/ 43415 h 942265"/>
              <a:gd name="connsiteX5" fmla="*/ 31 w 1765310"/>
              <a:gd name="connsiteY5" fmla="*/ 131337 h 942265"/>
              <a:gd name="connsiteX0" fmla="*/ 70 w 1765349"/>
              <a:gd name="connsiteY0" fmla="*/ 178482 h 989410"/>
              <a:gd name="connsiteX1" fmla="*/ 993540 w 1765349"/>
              <a:gd name="connsiteY1" fmla="*/ 161855 h 989410"/>
              <a:gd name="connsiteX2" fmla="*/ 1640822 w 1765349"/>
              <a:gd name="connsiteY2" fmla="*/ 989410 h 989410"/>
              <a:gd name="connsiteX3" fmla="*/ 1765349 w 1765349"/>
              <a:gd name="connsiteY3" fmla="*/ 966440 h 989410"/>
              <a:gd name="connsiteX4" fmla="*/ 1043422 w 1765349"/>
              <a:gd name="connsiteY4" fmla="*/ 37806 h 989410"/>
              <a:gd name="connsiteX5" fmla="*/ 70 w 1765349"/>
              <a:gd name="connsiteY5" fmla="*/ 178482 h 989410"/>
              <a:gd name="connsiteX0" fmla="*/ 41 w 1765320"/>
              <a:gd name="connsiteY0" fmla="*/ 177150 h 988078"/>
              <a:gd name="connsiteX1" fmla="*/ 1005234 w 1765320"/>
              <a:gd name="connsiteY1" fmla="*/ 78461 h 988078"/>
              <a:gd name="connsiteX2" fmla="*/ 1640793 w 1765320"/>
              <a:gd name="connsiteY2" fmla="*/ 988078 h 988078"/>
              <a:gd name="connsiteX3" fmla="*/ 1765320 w 1765320"/>
              <a:gd name="connsiteY3" fmla="*/ 965108 h 988078"/>
              <a:gd name="connsiteX4" fmla="*/ 1043393 w 1765320"/>
              <a:gd name="connsiteY4" fmla="*/ 36474 h 988078"/>
              <a:gd name="connsiteX5" fmla="*/ 41 w 1765320"/>
              <a:gd name="connsiteY5" fmla="*/ 177150 h 988078"/>
              <a:gd name="connsiteX0" fmla="*/ 43 w 1724291"/>
              <a:gd name="connsiteY0" fmla="*/ 94581 h 1011017"/>
              <a:gd name="connsiteX1" fmla="*/ 964205 w 1724291"/>
              <a:gd name="connsiteY1" fmla="*/ 101400 h 1011017"/>
              <a:gd name="connsiteX2" fmla="*/ 1599764 w 1724291"/>
              <a:gd name="connsiteY2" fmla="*/ 1011017 h 1011017"/>
              <a:gd name="connsiteX3" fmla="*/ 1724291 w 1724291"/>
              <a:gd name="connsiteY3" fmla="*/ 988047 h 1011017"/>
              <a:gd name="connsiteX4" fmla="*/ 1002364 w 1724291"/>
              <a:gd name="connsiteY4" fmla="*/ 59413 h 1011017"/>
              <a:gd name="connsiteX5" fmla="*/ 43 w 1724291"/>
              <a:gd name="connsiteY5" fmla="*/ 94581 h 1011017"/>
              <a:gd name="connsiteX0" fmla="*/ 327 w 1724575"/>
              <a:gd name="connsiteY0" fmla="*/ 102256 h 1018692"/>
              <a:gd name="connsiteX1" fmla="*/ 1111027 w 1724575"/>
              <a:gd name="connsiteY1" fmla="*/ 337675 h 1018692"/>
              <a:gd name="connsiteX2" fmla="*/ 1600048 w 1724575"/>
              <a:gd name="connsiteY2" fmla="*/ 1018692 h 1018692"/>
              <a:gd name="connsiteX3" fmla="*/ 1724575 w 1724575"/>
              <a:gd name="connsiteY3" fmla="*/ 995722 h 1018692"/>
              <a:gd name="connsiteX4" fmla="*/ 1002648 w 1724575"/>
              <a:gd name="connsiteY4" fmla="*/ 67088 h 1018692"/>
              <a:gd name="connsiteX5" fmla="*/ 327 w 1724575"/>
              <a:gd name="connsiteY5" fmla="*/ 102256 h 1018692"/>
              <a:gd name="connsiteX0" fmla="*/ 5625 w 1729873"/>
              <a:gd name="connsiteY0" fmla="*/ 102256 h 1018692"/>
              <a:gd name="connsiteX1" fmla="*/ 624555 w 1729873"/>
              <a:gd name="connsiteY1" fmla="*/ 196760 h 1018692"/>
              <a:gd name="connsiteX2" fmla="*/ 1116325 w 1729873"/>
              <a:gd name="connsiteY2" fmla="*/ 337675 h 1018692"/>
              <a:gd name="connsiteX3" fmla="*/ 1605346 w 1729873"/>
              <a:gd name="connsiteY3" fmla="*/ 1018692 h 1018692"/>
              <a:gd name="connsiteX4" fmla="*/ 1729873 w 1729873"/>
              <a:gd name="connsiteY4" fmla="*/ 995722 h 1018692"/>
              <a:gd name="connsiteX5" fmla="*/ 1007946 w 1729873"/>
              <a:gd name="connsiteY5" fmla="*/ 67088 h 1018692"/>
              <a:gd name="connsiteX6" fmla="*/ 5625 w 1729873"/>
              <a:gd name="connsiteY6" fmla="*/ 102256 h 1018692"/>
              <a:gd name="connsiteX0" fmla="*/ 8965 w 1733213"/>
              <a:gd name="connsiteY0" fmla="*/ 93690 h 1010126"/>
              <a:gd name="connsiteX1" fmla="*/ 551695 w 1733213"/>
              <a:gd name="connsiteY1" fmla="*/ 70963 h 1010126"/>
              <a:gd name="connsiteX2" fmla="*/ 1119665 w 1733213"/>
              <a:gd name="connsiteY2" fmla="*/ 329109 h 1010126"/>
              <a:gd name="connsiteX3" fmla="*/ 1608686 w 1733213"/>
              <a:gd name="connsiteY3" fmla="*/ 1010126 h 1010126"/>
              <a:gd name="connsiteX4" fmla="*/ 1733213 w 1733213"/>
              <a:gd name="connsiteY4" fmla="*/ 987156 h 1010126"/>
              <a:gd name="connsiteX5" fmla="*/ 1011286 w 1733213"/>
              <a:gd name="connsiteY5" fmla="*/ 58522 h 1010126"/>
              <a:gd name="connsiteX6" fmla="*/ 8965 w 1733213"/>
              <a:gd name="connsiteY6" fmla="*/ 93690 h 1010126"/>
              <a:gd name="connsiteX0" fmla="*/ 17233 w 1741481"/>
              <a:gd name="connsiteY0" fmla="*/ 40977 h 957413"/>
              <a:gd name="connsiteX1" fmla="*/ 559963 w 1741481"/>
              <a:gd name="connsiteY1" fmla="*/ 18250 h 957413"/>
              <a:gd name="connsiteX2" fmla="*/ 1127933 w 1741481"/>
              <a:gd name="connsiteY2" fmla="*/ 276396 h 957413"/>
              <a:gd name="connsiteX3" fmla="*/ 1616954 w 1741481"/>
              <a:gd name="connsiteY3" fmla="*/ 957413 h 957413"/>
              <a:gd name="connsiteX4" fmla="*/ 1741481 w 1741481"/>
              <a:gd name="connsiteY4" fmla="*/ 934443 h 957413"/>
              <a:gd name="connsiteX5" fmla="*/ 1236431 w 1741481"/>
              <a:gd name="connsiteY5" fmla="*/ 199240 h 957413"/>
              <a:gd name="connsiteX6" fmla="*/ 17233 w 1741481"/>
              <a:gd name="connsiteY6" fmla="*/ 40977 h 957413"/>
              <a:gd name="connsiteX0" fmla="*/ 137 w 1724385"/>
              <a:gd name="connsiteY0" fmla="*/ 159129 h 1075565"/>
              <a:gd name="connsiteX1" fmla="*/ 542867 w 1724385"/>
              <a:gd name="connsiteY1" fmla="*/ 136402 h 1075565"/>
              <a:gd name="connsiteX2" fmla="*/ 1110837 w 1724385"/>
              <a:gd name="connsiteY2" fmla="*/ 394548 h 1075565"/>
              <a:gd name="connsiteX3" fmla="*/ 1599858 w 1724385"/>
              <a:gd name="connsiteY3" fmla="*/ 1075565 h 1075565"/>
              <a:gd name="connsiteX4" fmla="*/ 1724385 w 1724385"/>
              <a:gd name="connsiteY4" fmla="*/ 1052595 h 1075565"/>
              <a:gd name="connsiteX5" fmla="*/ 592150 w 1724385"/>
              <a:gd name="connsiteY5" fmla="*/ 47761 h 1075565"/>
              <a:gd name="connsiteX6" fmla="*/ 137 w 1724385"/>
              <a:gd name="connsiteY6" fmla="*/ 159129 h 1075565"/>
              <a:gd name="connsiteX0" fmla="*/ 137 w 1724385"/>
              <a:gd name="connsiteY0" fmla="*/ 159129 h 1075565"/>
              <a:gd name="connsiteX1" fmla="*/ 542867 w 1724385"/>
              <a:gd name="connsiteY1" fmla="*/ 136402 h 1075565"/>
              <a:gd name="connsiteX2" fmla="*/ 1110837 w 1724385"/>
              <a:gd name="connsiteY2" fmla="*/ 394548 h 1075565"/>
              <a:gd name="connsiteX3" fmla="*/ 1599858 w 1724385"/>
              <a:gd name="connsiteY3" fmla="*/ 1075565 h 1075565"/>
              <a:gd name="connsiteX4" fmla="*/ 1724385 w 1724385"/>
              <a:gd name="connsiteY4" fmla="*/ 1052595 h 1075565"/>
              <a:gd name="connsiteX5" fmla="*/ 718713 w 1724385"/>
              <a:gd name="connsiteY5" fmla="*/ 124679 h 1075565"/>
              <a:gd name="connsiteX6" fmla="*/ 592150 w 1724385"/>
              <a:gd name="connsiteY6" fmla="*/ 47761 h 1075565"/>
              <a:gd name="connsiteX7" fmla="*/ 137 w 1724385"/>
              <a:gd name="connsiteY7" fmla="*/ 159129 h 1075565"/>
              <a:gd name="connsiteX0" fmla="*/ 137 w 1724385"/>
              <a:gd name="connsiteY0" fmla="*/ 117614 h 1034050"/>
              <a:gd name="connsiteX1" fmla="*/ 542867 w 1724385"/>
              <a:gd name="connsiteY1" fmla="*/ 94887 h 1034050"/>
              <a:gd name="connsiteX2" fmla="*/ 1110837 w 1724385"/>
              <a:gd name="connsiteY2" fmla="*/ 353033 h 1034050"/>
              <a:gd name="connsiteX3" fmla="*/ 1599858 w 1724385"/>
              <a:gd name="connsiteY3" fmla="*/ 1034050 h 1034050"/>
              <a:gd name="connsiteX4" fmla="*/ 1724385 w 1724385"/>
              <a:gd name="connsiteY4" fmla="*/ 1011080 h 1034050"/>
              <a:gd name="connsiteX5" fmla="*/ 1281421 w 1724385"/>
              <a:gd name="connsiteY5" fmla="*/ 335210 h 1034050"/>
              <a:gd name="connsiteX6" fmla="*/ 592150 w 1724385"/>
              <a:gd name="connsiteY6" fmla="*/ 6246 h 1034050"/>
              <a:gd name="connsiteX7" fmla="*/ 137 w 1724385"/>
              <a:gd name="connsiteY7" fmla="*/ 117614 h 1034050"/>
              <a:gd name="connsiteX0" fmla="*/ 137 w 1724385"/>
              <a:gd name="connsiteY0" fmla="*/ 116303 h 1032739"/>
              <a:gd name="connsiteX1" fmla="*/ 542867 w 1724385"/>
              <a:gd name="connsiteY1" fmla="*/ 93576 h 1032739"/>
              <a:gd name="connsiteX2" fmla="*/ 1110837 w 1724385"/>
              <a:gd name="connsiteY2" fmla="*/ 351722 h 1032739"/>
              <a:gd name="connsiteX3" fmla="*/ 1599858 w 1724385"/>
              <a:gd name="connsiteY3" fmla="*/ 1032739 h 1032739"/>
              <a:gd name="connsiteX4" fmla="*/ 1724385 w 1724385"/>
              <a:gd name="connsiteY4" fmla="*/ 1009769 h 1032739"/>
              <a:gd name="connsiteX5" fmla="*/ 1246252 w 1724385"/>
              <a:gd name="connsiteY5" fmla="*/ 304592 h 1032739"/>
              <a:gd name="connsiteX6" fmla="*/ 592150 w 1724385"/>
              <a:gd name="connsiteY6" fmla="*/ 4935 h 1032739"/>
              <a:gd name="connsiteX7" fmla="*/ 137 w 1724385"/>
              <a:gd name="connsiteY7" fmla="*/ 116303 h 1032739"/>
              <a:gd name="connsiteX0" fmla="*/ 290 w 1724538"/>
              <a:gd name="connsiteY0" fmla="*/ 43765 h 960201"/>
              <a:gd name="connsiteX1" fmla="*/ 543020 w 1724538"/>
              <a:gd name="connsiteY1" fmla="*/ 21038 h 960201"/>
              <a:gd name="connsiteX2" fmla="*/ 1110990 w 1724538"/>
              <a:gd name="connsiteY2" fmla="*/ 279184 h 960201"/>
              <a:gd name="connsiteX3" fmla="*/ 1600011 w 1724538"/>
              <a:gd name="connsiteY3" fmla="*/ 960201 h 960201"/>
              <a:gd name="connsiteX4" fmla="*/ 1724538 w 1724538"/>
              <a:gd name="connsiteY4" fmla="*/ 937231 h 960201"/>
              <a:gd name="connsiteX5" fmla="*/ 1246405 w 1724538"/>
              <a:gd name="connsiteY5" fmla="*/ 232054 h 960201"/>
              <a:gd name="connsiteX6" fmla="*/ 615749 w 1724538"/>
              <a:gd name="connsiteY6" fmla="*/ 8597 h 960201"/>
              <a:gd name="connsiteX7" fmla="*/ 290 w 1724538"/>
              <a:gd name="connsiteY7" fmla="*/ 43765 h 960201"/>
              <a:gd name="connsiteX0" fmla="*/ 290 w 1724538"/>
              <a:gd name="connsiteY0" fmla="*/ 82338 h 998774"/>
              <a:gd name="connsiteX1" fmla="*/ 543020 w 1724538"/>
              <a:gd name="connsiteY1" fmla="*/ 59611 h 998774"/>
              <a:gd name="connsiteX2" fmla="*/ 1110990 w 1724538"/>
              <a:gd name="connsiteY2" fmla="*/ 317757 h 998774"/>
              <a:gd name="connsiteX3" fmla="*/ 1600011 w 1724538"/>
              <a:gd name="connsiteY3" fmla="*/ 998774 h 998774"/>
              <a:gd name="connsiteX4" fmla="*/ 1724538 w 1724538"/>
              <a:gd name="connsiteY4" fmla="*/ 975804 h 998774"/>
              <a:gd name="connsiteX5" fmla="*/ 1246405 w 1724538"/>
              <a:gd name="connsiteY5" fmla="*/ 270627 h 998774"/>
              <a:gd name="connsiteX6" fmla="*/ 615749 w 1724538"/>
              <a:gd name="connsiteY6" fmla="*/ 6140 h 998774"/>
              <a:gd name="connsiteX7" fmla="*/ 290 w 1724538"/>
              <a:gd name="connsiteY7" fmla="*/ 82338 h 998774"/>
              <a:gd name="connsiteX0" fmla="*/ 290 w 1724538"/>
              <a:gd name="connsiteY0" fmla="*/ 82338 h 998774"/>
              <a:gd name="connsiteX1" fmla="*/ 543020 w 1724538"/>
              <a:gd name="connsiteY1" fmla="*/ 59611 h 998774"/>
              <a:gd name="connsiteX2" fmla="*/ 1122714 w 1724538"/>
              <a:gd name="connsiteY2" fmla="*/ 323619 h 998774"/>
              <a:gd name="connsiteX3" fmla="*/ 1600011 w 1724538"/>
              <a:gd name="connsiteY3" fmla="*/ 998774 h 998774"/>
              <a:gd name="connsiteX4" fmla="*/ 1724538 w 1724538"/>
              <a:gd name="connsiteY4" fmla="*/ 975804 h 998774"/>
              <a:gd name="connsiteX5" fmla="*/ 1246405 w 1724538"/>
              <a:gd name="connsiteY5" fmla="*/ 270627 h 998774"/>
              <a:gd name="connsiteX6" fmla="*/ 615749 w 1724538"/>
              <a:gd name="connsiteY6" fmla="*/ 6140 h 998774"/>
              <a:gd name="connsiteX7" fmla="*/ 290 w 1724538"/>
              <a:gd name="connsiteY7" fmla="*/ 82338 h 998774"/>
              <a:gd name="connsiteX0" fmla="*/ 290 w 1724538"/>
              <a:gd name="connsiteY0" fmla="*/ 82338 h 998774"/>
              <a:gd name="connsiteX1" fmla="*/ 543020 w 1724538"/>
              <a:gd name="connsiteY1" fmla="*/ 59611 h 998774"/>
              <a:gd name="connsiteX2" fmla="*/ 1122714 w 1724538"/>
              <a:gd name="connsiteY2" fmla="*/ 323619 h 998774"/>
              <a:gd name="connsiteX3" fmla="*/ 1600011 w 1724538"/>
              <a:gd name="connsiteY3" fmla="*/ 998774 h 998774"/>
              <a:gd name="connsiteX4" fmla="*/ 1724538 w 1724538"/>
              <a:gd name="connsiteY4" fmla="*/ 975804 h 998774"/>
              <a:gd name="connsiteX5" fmla="*/ 1205374 w 1724538"/>
              <a:gd name="connsiteY5" fmla="*/ 270627 h 998774"/>
              <a:gd name="connsiteX6" fmla="*/ 615749 w 1724538"/>
              <a:gd name="connsiteY6" fmla="*/ 6140 h 998774"/>
              <a:gd name="connsiteX7" fmla="*/ 290 w 1724538"/>
              <a:gd name="connsiteY7" fmla="*/ 82338 h 998774"/>
              <a:gd name="connsiteX0" fmla="*/ 290 w 1724538"/>
              <a:gd name="connsiteY0" fmla="*/ 82338 h 998774"/>
              <a:gd name="connsiteX1" fmla="*/ 543020 w 1724538"/>
              <a:gd name="connsiteY1" fmla="*/ 59611 h 998774"/>
              <a:gd name="connsiteX2" fmla="*/ 1122714 w 1724538"/>
              <a:gd name="connsiteY2" fmla="*/ 323619 h 998774"/>
              <a:gd name="connsiteX3" fmla="*/ 1600011 w 1724538"/>
              <a:gd name="connsiteY3" fmla="*/ 998774 h 998774"/>
              <a:gd name="connsiteX4" fmla="*/ 1724538 w 1724538"/>
              <a:gd name="connsiteY4" fmla="*/ 975804 h 998774"/>
              <a:gd name="connsiteX5" fmla="*/ 1205374 w 1724538"/>
              <a:gd name="connsiteY5" fmla="*/ 270627 h 998774"/>
              <a:gd name="connsiteX6" fmla="*/ 615749 w 1724538"/>
              <a:gd name="connsiteY6" fmla="*/ 6140 h 998774"/>
              <a:gd name="connsiteX7" fmla="*/ 290 w 1724538"/>
              <a:gd name="connsiteY7" fmla="*/ 82338 h 998774"/>
              <a:gd name="connsiteX0" fmla="*/ 290 w 1724538"/>
              <a:gd name="connsiteY0" fmla="*/ 81178 h 997614"/>
              <a:gd name="connsiteX1" fmla="*/ 543020 w 1724538"/>
              <a:gd name="connsiteY1" fmla="*/ 58451 h 997614"/>
              <a:gd name="connsiteX2" fmla="*/ 1122714 w 1724538"/>
              <a:gd name="connsiteY2" fmla="*/ 322459 h 997614"/>
              <a:gd name="connsiteX3" fmla="*/ 1600011 w 1724538"/>
              <a:gd name="connsiteY3" fmla="*/ 997614 h 997614"/>
              <a:gd name="connsiteX4" fmla="*/ 1724538 w 1724538"/>
              <a:gd name="connsiteY4" fmla="*/ 974644 h 997614"/>
              <a:gd name="connsiteX5" fmla="*/ 1140897 w 1724538"/>
              <a:gd name="connsiteY5" fmla="*/ 246021 h 997614"/>
              <a:gd name="connsiteX6" fmla="*/ 615749 w 1724538"/>
              <a:gd name="connsiteY6" fmla="*/ 4980 h 997614"/>
              <a:gd name="connsiteX7" fmla="*/ 290 w 1724538"/>
              <a:gd name="connsiteY7" fmla="*/ 81178 h 997614"/>
              <a:gd name="connsiteX0" fmla="*/ 290 w 1736262"/>
              <a:gd name="connsiteY0" fmla="*/ 81178 h 997614"/>
              <a:gd name="connsiteX1" fmla="*/ 543020 w 1736262"/>
              <a:gd name="connsiteY1" fmla="*/ 58451 h 997614"/>
              <a:gd name="connsiteX2" fmla="*/ 1122714 w 1736262"/>
              <a:gd name="connsiteY2" fmla="*/ 322459 h 997614"/>
              <a:gd name="connsiteX3" fmla="*/ 1600011 w 1736262"/>
              <a:gd name="connsiteY3" fmla="*/ 997614 h 997614"/>
              <a:gd name="connsiteX4" fmla="*/ 1736262 w 1736262"/>
              <a:gd name="connsiteY4" fmla="*/ 957059 h 997614"/>
              <a:gd name="connsiteX5" fmla="*/ 1140897 w 1736262"/>
              <a:gd name="connsiteY5" fmla="*/ 246021 h 997614"/>
              <a:gd name="connsiteX6" fmla="*/ 615749 w 1736262"/>
              <a:gd name="connsiteY6" fmla="*/ 4980 h 997614"/>
              <a:gd name="connsiteX7" fmla="*/ 290 w 1736262"/>
              <a:gd name="connsiteY7" fmla="*/ 81178 h 997614"/>
              <a:gd name="connsiteX0" fmla="*/ 290 w 1736262"/>
              <a:gd name="connsiteY0" fmla="*/ 81178 h 997614"/>
              <a:gd name="connsiteX1" fmla="*/ 543020 w 1736262"/>
              <a:gd name="connsiteY1" fmla="*/ 58451 h 997614"/>
              <a:gd name="connsiteX2" fmla="*/ 1122714 w 1736262"/>
              <a:gd name="connsiteY2" fmla="*/ 322459 h 997614"/>
              <a:gd name="connsiteX3" fmla="*/ 1600011 w 1736262"/>
              <a:gd name="connsiteY3" fmla="*/ 997614 h 997614"/>
              <a:gd name="connsiteX4" fmla="*/ 1736262 w 1736262"/>
              <a:gd name="connsiteY4" fmla="*/ 957059 h 997614"/>
              <a:gd name="connsiteX5" fmla="*/ 1140897 w 1736262"/>
              <a:gd name="connsiteY5" fmla="*/ 246021 h 997614"/>
              <a:gd name="connsiteX6" fmla="*/ 615749 w 1736262"/>
              <a:gd name="connsiteY6" fmla="*/ 4980 h 997614"/>
              <a:gd name="connsiteX7" fmla="*/ 290 w 1736262"/>
              <a:gd name="connsiteY7" fmla="*/ 81178 h 997614"/>
              <a:gd name="connsiteX0" fmla="*/ 290 w 1736262"/>
              <a:gd name="connsiteY0" fmla="*/ 81178 h 997614"/>
              <a:gd name="connsiteX1" fmla="*/ 543020 w 1736262"/>
              <a:gd name="connsiteY1" fmla="*/ 58451 h 997614"/>
              <a:gd name="connsiteX2" fmla="*/ 1122714 w 1736262"/>
              <a:gd name="connsiteY2" fmla="*/ 322459 h 997614"/>
              <a:gd name="connsiteX3" fmla="*/ 1600011 w 1736262"/>
              <a:gd name="connsiteY3" fmla="*/ 997614 h 997614"/>
              <a:gd name="connsiteX4" fmla="*/ 1736262 w 1736262"/>
              <a:gd name="connsiteY4" fmla="*/ 957059 h 997614"/>
              <a:gd name="connsiteX5" fmla="*/ 1140897 w 1736262"/>
              <a:gd name="connsiteY5" fmla="*/ 246021 h 997614"/>
              <a:gd name="connsiteX6" fmla="*/ 615749 w 1736262"/>
              <a:gd name="connsiteY6" fmla="*/ 4980 h 997614"/>
              <a:gd name="connsiteX7" fmla="*/ 290 w 1736262"/>
              <a:gd name="connsiteY7" fmla="*/ 81178 h 997614"/>
              <a:gd name="connsiteX0" fmla="*/ 290 w 1736262"/>
              <a:gd name="connsiteY0" fmla="*/ 81178 h 997614"/>
              <a:gd name="connsiteX1" fmla="*/ 543020 w 1736262"/>
              <a:gd name="connsiteY1" fmla="*/ 58451 h 997614"/>
              <a:gd name="connsiteX2" fmla="*/ 1122714 w 1736262"/>
              <a:gd name="connsiteY2" fmla="*/ 322459 h 997614"/>
              <a:gd name="connsiteX3" fmla="*/ 1600011 w 1736262"/>
              <a:gd name="connsiteY3" fmla="*/ 997614 h 997614"/>
              <a:gd name="connsiteX4" fmla="*/ 1736262 w 1736262"/>
              <a:gd name="connsiteY4" fmla="*/ 957059 h 997614"/>
              <a:gd name="connsiteX5" fmla="*/ 1140897 w 1736262"/>
              <a:gd name="connsiteY5" fmla="*/ 246021 h 997614"/>
              <a:gd name="connsiteX6" fmla="*/ 615749 w 1736262"/>
              <a:gd name="connsiteY6" fmla="*/ 4980 h 997614"/>
              <a:gd name="connsiteX7" fmla="*/ 290 w 1736262"/>
              <a:gd name="connsiteY7" fmla="*/ 81178 h 997614"/>
              <a:gd name="connsiteX0" fmla="*/ 207 w 1736179"/>
              <a:gd name="connsiteY0" fmla="*/ 42304 h 958740"/>
              <a:gd name="connsiteX1" fmla="*/ 542937 w 1736179"/>
              <a:gd name="connsiteY1" fmla="*/ 19577 h 958740"/>
              <a:gd name="connsiteX2" fmla="*/ 1122631 w 1736179"/>
              <a:gd name="connsiteY2" fmla="*/ 283585 h 958740"/>
              <a:gd name="connsiteX3" fmla="*/ 1599928 w 1736179"/>
              <a:gd name="connsiteY3" fmla="*/ 958740 h 958740"/>
              <a:gd name="connsiteX4" fmla="*/ 1736179 w 1736179"/>
              <a:gd name="connsiteY4" fmla="*/ 918185 h 958740"/>
              <a:gd name="connsiteX5" fmla="*/ 1140814 w 1736179"/>
              <a:gd name="connsiteY5" fmla="*/ 207147 h 958740"/>
              <a:gd name="connsiteX6" fmla="*/ 603943 w 1736179"/>
              <a:gd name="connsiteY6" fmla="*/ 7137 h 958740"/>
              <a:gd name="connsiteX7" fmla="*/ 207 w 1736179"/>
              <a:gd name="connsiteY7" fmla="*/ 42304 h 95874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175964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175964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175964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175964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175964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175964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205272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205272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474903 w 1771329"/>
              <a:gd name="connsiteY3" fmla="*/ 674847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504211 w 1771329"/>
              <a:gd name="connsiteY3" fmla="*/ 663124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504211 w 1771329"/>
              <a:gd name="connsiteY3" fmla="*/ 663124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428011 w 1771329"/>
              <a:gd name="connsiteY3" fmla="*/ 540031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428011 w 1771329"/>
              <a:gd name="connsiteY3" fmla="*/ 540031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428011 w 1771329"/>
              <a:gd name="connsiteY3" fmla="*/ 540031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428011 w 1771329"/>
              <a:gd name="connsiteY3" fmla="*/ 540031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428011 w 1771329"/>
              <a:gd name="connsiteY3" fmla="*/ 540031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6 w 1771327"/>
              <a:gd name="connsiteY0" fmla="*/ 23497 h 963380"/>
              <a:gd name="connsiteX1" fmla="*/ 578085 w 1771327"/>
              <a:gd name="connsiteY1" fmla="*/ 24217 h 963380"/>
              <a:gd name="connsiteX2" fmla="*/ 1060412 w 1771327"/>
              <a:gd name="connsiteY2" fmla="*/ 199325 h 963380"/>
              <a:gd name="connsiteX3" fmla="*/ 1428009 w 1771327"/>
              <a:gd name="connsiteY3" fmla="*/ 540031 h 963380"/>
              <a:gd name="connsiteX4" fmla="*/ 1635076 w 1771327"/>
              <a:gd name="connsiteY4" fmla="*/ 963380 h 963380"/>
              <a:gd name="connsiteX5" fmla="*/ 1771327 w 1771327"/>
              <a:gd name="connsiteY5" fmla="*/ 922825 h 963380"/>
              <a:gd name="connsiteX6" fmla="*/ 1205270 w 1771327"/>
              <a:gd name="connsiteY6" fmla="*/ 211787 h 963380"/>
              <a:gd name="connsiteX7" fmla="*/ 639091 w 1771327"/>
              <a:gd name="connsiteY7" fmla="*/ 11777 h 963380"/>
              <a:gd name="connsiteX8" fmla="*/ 186 w 1771327"/>
              <a:gd name="connsiteY8" fmla="*/ 23497 h 963380"/>
              <a:gd name="connsiteX0" fmla="*/ 186 w 1771327"/>
              <a:gd name="connsiteY0" fmla="*/ 23497 h 963380"/>
              <a:gd name="connsiteX1" fmla="*/ 578085 w 1771327"/>
              <a:gd name="connsiteY1" fmla="*/ 24217 h 963380"/>
              <a:gd name="connsiteX2" fmla="*/ 1060412 w 1771327"/>
              <a:gd name="connsiteY2" fmla="*/ 199325 h 963380"/>
              <a:gd name="connsiteX3" fmla="*/ 1428009 w 1771327"/>
              <a:gd name="connsiteY3" fmla="*/ 540031 h 963380"/>
              <a:gd name="connsiteX4" fmla="*/ 1635076 w 1771327"/>
              <a:gd name="connsiteY4" fmla="*/ 963380 h 963380"/>
              <a:gd name="connsiteX5" fmla="*/ 1771327 w 1771327"/>
              <a:gd name="connsiteY5" fmla="*/ 922825 h 963380"/>
              <a:gd name="connsiteX6" fmla="*/ 1205270 w 1771327"/>
              <a:gd name="connsiteY6" fmla="*/ 211787 h 963380"/>
              <a:gd name="connsiteX7" fmla="*/ 639091 w 1771327"/>
              <a:gd name="connsiteY7" fmla="*/ 11777 h 963380"/>
              <a:gd name="connsiteX8" fmla="*/ 186 w 1771327"/>
              <a:gd name="connsiteY8" fmla="*/ 23497 h 963380"/>
              <a:gd name="connsiteX0" fmla="*/ 186 w 1771327"/>
              <a:gd name="connsiteY0" fmla="*/ 23497 h 963380"/>
              <a:gd name="connsiteX1" fmla="*/ 578085 w 1771327"/>
              <a:gd name="connsiteY1" fmla="*/ 24217 h 963380"/>
              <a:gd name="connsiteX2" fmla="*/ 1060412 w 1771327"/>
              <a:gd name="connsiteY2" fmla="*/ 199325 h 963380"/>
              <a:gd name="connsiteX3" fmla="*/ 1428009 w 1771327"/>
              <a:gd name="connsiteY3" fmla="*/ 540031 h 963380"/>
              <a:gd name="connsiteX4" fmla="*/ 1635076 w 1771327"/>
              <a:gd name="connsiteY4" fmla="*/ 963380 h 963380"/>
              <a:gd name="connsiteX5" fmla="*/ 1771327 w 1771327"/>
              <a:gd name="connsiteY5" fmla="*/ 922825 h 963380"/>
              <a:gd name="connsiteX6" fmla="*/ 1205270 w 1771327"/>
              <a:gd name="connsiteY6" fmla="*/ 211787 h 963380"/>
              <a:gd name="connsiteX7" fmla="*/ 639091 w 1771327"/>
              <a:gd name="connsiteY7" fmla="*/ 11777 h 963380"/>
              <a:gd name="connsiteX8" fmla="*/ 186 w 1771327"/>
              <a:gd name="connsiteY8" fmla="*/ 23497 h 963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71327" h="963380">
                <a:moveTo>
                  <a:pt x="186" y="23497"/>
                </a:moveTo>
                <a:cubicBezTo>
                  <a:pt x="-9982" y="25570"/>
                  <a:pt x="401381" y="-5088"/>
                  <a:pt x="578085" y="24217"/>
                </a:cubicBezTo>
                <a:cubicBezTo>
                  <a:pt x="754789" y="53522"/>
                  <a:pt x="906058" y="104888"/>
                  <a:pt x="1060412" y="199325"/>
                </a:cubicBezTo>
                <a:cubicBezTo>
                  <a:pt x="1214766" y="293762"/>
                  <a:pt x="1332232" y="412689"/>
                  <a:pt x="1428009" y="540031"/>
                </a:cubicBezTo>
                <a:cubicBezTo>
                  <a:pt x="1523786" y="667373"/>
                  <a:pt x="1550503" y="675865"/>
                  <a:pt x="1635076" y="963380"/>
                </a:cubicBezTo>
                <a:lnTo>
                  <a:pt x="1771327" y="922825"/>
                </a:lnTo>
                <a:cubicBezTo>
                  <a:pt x="1642054" y="592407"/>
                  <a:pt x="1388114" y="316736"/>
                  <a:pt x="1205270" y="211787"/>
                </a:cubicBezTo>
                <a:cubicBezTo>
                  <a:pt x="1022426" y="106838"/>
                  <a:pt x="839938" y="43159"/>
                  <a:pt x="639091" y="11777"/>
                </a:cubicBezTo>
                <a:cubicBezTo>
                  <a:pt x="438244" y="-19605"/>
                  <a:pt x="10354" y="21424"/>
                  <a:pt x="186" y="23497"/>
                </a:cubicBezTo>
                <a:close/>
              </a:path>
            </a:pathLst>
          </a:custGeom>
          <a:solidFill>
            <a:srgbClr val="7D2A99"/>
          </a:solidFill>
          <a:ln>
            <a:solidFill>
              <a:srgbClr val="7D2A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3FED8AC3-AFBB-01B9-DD1F-57CBAAB6152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3400000">
            <a:off x="1289150" y="6038360"/>
            <a:ext cx="923544" cy="923544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30662261-27F3-C526-8103-22FA3F1254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2520" y="223754"/>
            <a:ext cx="10382038" cy="1325563"/>
          </a:xfrm>
        </p:spPr>
        <p:txBody>
          <a:bodyPr>
            <a:normAutofit/>
          </a:bodyPr>
          <a:lstStyle>
            <a:lvl1pPr>
              <a:defRPr sz="4800" b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 Astro Space" panose="02000503000000000000" pitchFamily="50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4889FB69-623E-9F15-5D24-671A4FB5FF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129" y="1549318"/>
            <a:ext cx="4983480" cy="4432382"/>
          </a:xfrm>
        </p:spPr>
        <p:txBody>
          <a:bodyPr/>
          <a:lstStyle>
            <a:lvl1pPr>
              <a:defRPr sz="3200" b="1">
                <a:latin typeface="+mj-lt"/>
              </a:defRPr>
            </a:lvl1pPr>
            <a:lvl2pPr>
              <a:defRPr sz="2800" b="1">
                <a:latin typeface="+mj-lt"/>
              </a:defRPr>
            </a:lvl2pPr>
            <a:lvl3pPr>
              <a:defRPr sz="2400" b="1">
                <a:latin typeface="+mj-lt"/>
              </a:defRPr>
            </a:lvl3pPr>
            <a:lvl4pPr>
              <a:defRPr sz="2000" b="1">
                <a:latin typeface="+mj-lt"/>
              </a:defRPr>
            </a:lvl4pPr>
            <a:lvl5pPr>
              <a:defRPr sz="2000" b="1">
                <a:latin typeface="+mj-lt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" name="Star: 4 Points 22">
            <a:extLst>
              <a:ext uri="{FF2B5EF4-FFF2-40B4-BE49-F238E27FC236}">
                <a16:creationId xmlns:a16="http://schemas.microsoft.com/office/drawing/2014/main" id="{B8A4B011-6FF5-6777-CEB8-1C11511FDEFD}"/>
              </a:ext>
            </a:extLst>
          </p:cNvPr>
          <p:cNvSpPr/>
          <p:nvPr userDrawn="1"/>
        </p:nvSpPr>
        <p:spPr>
          <a:xfrm>
            <a:off x="351282" y="4693415"/>
            <a:ext cx="216939" cy="216939"/>
          </a:xfrm>
          <a:prstGeom prst="star4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Star: 4 Points 23">
            <a:extLst>
              <a:ext uri="{FF2B5EF4-FFF2-40B4-BE49-F238E27FC236}">
                <a16:creationId xmlns:a16="http://schemas.microsoft.com/office/drawing/2014/main" id="{512D4AC1-A00E-620A-C269-31BCA09B1001}"/>
              </a:ext>
            </a:extLst>
          </p:cNvPr>
          <p:cNvSpPr/>
          <p:nvPr userDrawn="1"/>
        </p:nvSpPr>
        <p:spPr>
          <a:xfrm>
            <a:off x="11558304" y="1323093"/>
            <a:ext cx="216939" cy="216939"/>
          </a:xfrm>
          <a:prstGeom prst="star4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Star: 4 Points 24">
            <a:extLst>
              <a:ext uri="{FF2B5EF4-FFF2-40B4-BE49-F238E27FC236}">
                <a16:creationId xmlns:a16="http://schemas.microsoft.com/office/drawing/2014/main" id="{2EA903D9-3DFE-5221-CD35-67678A7CE44D}"/>
              </a:ext>
            </a:extLst>
          </p:cNvPr>
          <p:cNvSpPr/>
          <p:nvPr userDrawn="1"/>
        </p:nvSpPr>
        <p:spPr>
          <a:xfrm>
            <a:off x="9726154" y="144020"/>
            <a:ext cx="159465" cy="159465"/>
          </a:xfrm>
          <a:prstGeom prst="star4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Star: 4 Points 25">
            <a:extLst>
              <a:ext uri="{FF2B5EF4-FFF2-40B4-BE49-F238E27FC236}">
                <a16:creationId xmlns:a16="http://schemas.microsoft.com/office/drawing/2014/main" id="{F195D9BD-66E2-F9A8-9E2B-BD525E45CBD6}"/>
              </a:ext>
            </a:extLst>
          </p:cNvPr>
          <p:cNvSpPr/>
          <p:nvPr userDrawn="1"/>
        </p:nvSpPr>
        <p:spPr>
          <a:xfrm>
            <a:off x="194243" y="4014195"/>
            <a:ext cx="159465" cy="159465"/>
          </a:xfrm>
          <a:prstGeom prst="star4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Star: 4 Points 26">
            <a:extLst>
              <a:ext uri="{FF2B5EF4-FFF2-40B4-BE49-F238E27FC236}">
                <a16:creationId xmlns:a16="http://schemas.microsoft.com/office/drawing/2014/main" id="{73ACCC42-E896-0711-F313-885B93F37672}"/>
              </a:ext>
            </a:extLst>
          </p:cNvPr>
          <p:cNvSpPr/>
          <p:nvPr userDrawn="1"/>
        </p:nvSpPr>
        <p:spPr>
          <a:xfrm>
            <a:off x="2551570" y="6501581"/>
            <a:ext cx="159465" cy="159465"/>
          </a:xfrm>
          <a:prstGeom prst="star4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tar: 4 Points 28">
            <a:extLst>
              <a:ext uri="{FF2B5EF4-FFF2-40B4-BE49-F238E27FC236}">
                <a16:creationId xmlns:a16="http://schemas.microsoft.com/office/drawing/2014/main" id="{BBD1686E-C795-9EC2-1CB0-760D75AA078A}"/>
              </a:ext>
            </a:extLst>
          </p:cNvPr>
          <p:cNvSpPr/>
          <p:nvPr userDrawn="1"/>
        </p:nvSpPr>
        <p:spPr>
          <a:xfrm>
            <a:off x="11366899" y="5692997"/>
            <a:ext cx="159465" cy="159465"/>
          </a:xfrm>
          <a:prstGeom prst="star4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Star: 4 Points 30">
            <a:extLst>
              <a:ext uri="{FF2B5EF4-FFF2-40B4-BE49-F238E27FC236}">
                <a16:creationId xmlns:a16="http://schemas.microsoft.com/office/drawing/2014/main" id="{19C6FE25-2B23-E7A4-39A1-78CA73C57C9C}"/>
              </a:ext>
            </a:extLst>
          </p:cNvPr>
          <p:cNvSpPr/>
          <p:nvPr userDrawn="1"/>
        </p:nvSpPr>
        <p:spPr>
          <a:xfrm>
            <a:off x="10455497" y="6479240"/>
            <a:ext cx="159465" cy="159465"/>
          </a:xfrm>
          <a:prstGeom prst="star4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Star: 4 Points 31">
            <a:extLst>
              <a:ext uri="{FF2B5EF4-FFF2-40B4-BE49-F238E27FC236}">
                <a16:creationId xmlns:a16="http://schemas.microsoft.com/office/drawing/2014/main" id="{2EC5F993-AF69-581E-0D6E-22269524F4E9}"/>
              </a:ext>
            </a:extLst>
          </p:cNvPr>
          <p:cNvSpPr/>
          <p:nvPr userDrawn="1"/>
        </p:nvSpPr>
        <p:spPr>
          <a:xfrm>
            <a:off x="234973" y="216916"/>
            <a:ext cx="159465" cy="159465"/>
          </a:xfrm>
          <a:prstGeom prst="star4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5621A840-4B95-15F8-C1FC-5737F9DF8FCB}"/>
              </a:ext>
            </a:extLst>
          </p:cNvPr>
          <p:cNvSpPr/>
          <p:nvPr userDrawn="1"/>
        </p:nvSpPr>
        <p:spPr>
          <a:xfrm>
            <a:off x="125359" y="474315"/>
            <a:ext cx="76161" cy="76161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0898BCA3-B05E-CEED-3ACD-65A6CF6A8F81}"/>
              </a:ext>
            </a:extLst>
          </p:cNvPr>
          <p:cNvSpPr/>
          <p:nvPr userDrawn="1"/>
        </p:nvSpPr>
        <p:spPr>
          <a:xfrm>
            <a:off x="2431931" y="6162415"/>
            <a:ext cx="76161" cy="76161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722567FA-E26F-6284-F96D-02D2EDC3B011}"/>
              </a:ext>
            </a:extLst>
          </p:cNvPr>
          <p:cNvSpPr/>
          <p:nvPr userDrawn="1"/>
        </p:nvSpPr>
        <p:spPr>
          <a:xfrm>
            <a:off x="1456277" y="150570"/>
            <a:ext cx="76161" cy="76161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235DF820-1350-3281-F535-C7D1D827249B}"/>
              </a:ext>
            </a:extLst>
          </p:cNvPr>
          <p:cNvSpPr/>
          <p:nvPr userDrawn="1"/>
        </p:nvSpPr>
        <p:spPr>
          <a:xfrm>
            <a:off x="11347291" y="867903"/>
            <a:ext cx="76161" cy="76161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361A2BB3-9214-5322-86AB-DD3C69D2BE47}"/>
              </a:ext>
            </a:extLst>
          </p:cNvPr>
          <p:cNvSpPr/>
          <p:nvPr userDrawn="1"/>
        </p:nvSpPr>
        <p:spPr>
          <a:xfrm>
            <a:off x="11301916" y="6162414"/>
            <a:ext cx="76161" cy="76161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FE795906-CAD0-1050-23E3-8B3C0EBD23FE}"/>
              </a:ext>
            </a:extLst>
          </p:cNvPr>
          <p:cNvSpPr/>
          <p:nvPr userDrawn="1"/>
        </p:nvSpPr>
        <p:spPr>
          <a:xfrm>
            <a:off x="11899208" y="6603603"/>
            <a:ext cx="45720" cy="4572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76FDCF3D-1B89-0BCB-F379-1DD7D524AB4E}"/>
              </a:ext>
            </a:extLst>
          </p:cNvPr>
          <p:cNvSpPr/>
          <p:nvPr userDrawn="1"/>
        </p:nvSpPr>
        <p:spPr>
          <a:xfrm>
            <a:off x="11764529" y="5607199"/>
            <a:ext cx="45720" cy="4572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DDCA3F64-5544-B093-D7D1-0D5F5C51E6A0}"/>
              </a:ext>
            </a:extLst>
          </p:cNvPr>
          <p:cNvSpPr/>
          <p:nvPr userDrawn="1"/>
        </p:nvSpPr>
        <p:spPr>
          <a:xfrm>
            <a:off x="10259339" y="6314519"/>
            <a:ext cx="45720" cy="4572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99C3CFD0-15CB-268A-B790-860BAA146A6B}"/>
              </a:ext>
            </a:extLst>
          </p:cNvPr>
          <p:cNvSpPr/>
          <p:nvPr userDrawn="1"/>
        </p:nvSpPr>
        <p:spPr>
          <a:xfrm>
            <a:off x="2863850" y="6238575"/>
            <a:ext cx="45720" cy="4572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B2025B68-CF3F-1F00-1555-11B1F5508333}"/>
              </a:ext>
            </a:extLst>
          </p:cNvPr>
          <p:cNvSpPr/>
          <p:nvPr userDrawn="1"/>
        </p:nvSpPr>
        <p:spPr>
          <a:xfrm>
            <a:off x="1632534" y="5503196"/>
            <a:ext cx="45720" cy="4572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A001BA99-DF59-C66A-4DC2-5775E82D976A}"/>
              </a:ext>
            </a:extLst>
          </p:cNvPr>
          <p:cNvSpPr/>
          <p:nvPr userDrawn="1"/>
        </p:nvSpPr>
        <p:spPr>
          <a:xfrm>
            <a:off x="573201" y="4496417"/>
            <a:ext cx="45720" cy="4572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98E4B9E5-CC35-A696-18A5-706D4972FBFB}"/>
              </a:ext>
            </a:extLst>
          </p:cNvPr>
          <p:cNvSpPr/>
          <p:nvPr userDrawn="1"/>
        </p:nvSpPr>
        <p:spPr>
          <a:xfrm>
            <a:off x="730074" y="5037218"/>
            <a:ext cx="45720" cy="4572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D9A383AF-0A57-6C90-4FDD-5BDB954F9257}"/>
              </a:ext>
            </a:extLst>
          </p:cNvPr>
          <p:cNvSpPr/>
          <p:nvPr userDrawn="1"/>
        </p:nvSpPr>
        <p:spPr>
          <a:xfrm>
            <a:off x="1138858" y="104850"/>
            <a:ext cx="45720" cy="4572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86B3990B-88CF-13A7-55D2-E7E30EA6371D}"/>
              </a:ext>
            </a:extLst>
          </p:cNvPr>
          <p:cNvSpPr/>
          <p:nvPr userDrawn="1"/>
        </p:nvSpPr>
        <p:spPr>
          <a:xfrm>
            <a:off x="10010038" y="115010"/>
            <a:ext cx="45720" cy="4572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393D0605-22AA-9556-E63F-63121F7FBABE}"/>
              </a:ext>
            </a:extLst>
          </p:cNvPr>
          <p:cNvSpPr/>
          <p:nvPr userDrawn="1"/>
        </p:nvSpPr>
        <p:spPr>
          <a:xfrm>
            <a:off x="11046458" y="1043934"/>
            <a:ext cx="45720" cy="4572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B49F189C-4D47-92E7-FD50-8D2AD76020A8}"/>
              </a:ext>
            </a:extLst>
          </p:cNvPr>
          <p:cNvSpPr/>
          <p:nvPr userDrawn="1"/>
        </p:nvSpPr>
        <p:spPr>
          <a:xfrm>
            <a:off x="11899859" y="2009134"/>
            <a:ext cx="45720" cy="4572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BF067448-3BBC-5730-1643-F0AC66C42F64}"/>
              </a:ext>
            </a:extLst>
          </p:cNvPr>
          <p:cNvSpPr/>
          <p:nvPr userDrawn="1"/>
        </p:nvSpPr>
        <p:spPr>
          <a:xfrm>
            <a:off x="10640064" y="280625"/>
            <a:ext cx="45720" cy="4572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51932032-D897-CF60-2BD4-C52FD9D6D976}"/>
              </a:ext>
            </a:extLst>
          </p:cNvPr>
          <p:cNvSpPr/>
          <p:nvPr userDrawn="1"/>
        </p:nvSpPr>
        <p:spPr>
          <a:xfrm>
            <a:off x="625003" y="183915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B3B00990-3443-C00D-D765-CF2840D313ED}"/>
              </a:ext>
            </a:extLst>
          </p:cNvPr>
          <p:cNvSpPr/>
          <p:nvPr userDrawn="1"/>
        </p:nvSpPr>
        <p:spPr>
          <a:xfrm>
            <a:off x="1935111" y="263647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9BDD7F96-E3F1-2BFF-7E46-D80996F80ACC}"/>
              </a:ext>
            </a:extLst>
          </p:cNvPr>
          <p:cNvSpPr/>
          <p:nvPr userDrawn="1"/>
        </p:nvSpPr>
        <p:spPr>
          <a:xfrm>
            <a:off x="135620" y="3728554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4D8E303F-4239-1059-7649-9DA405908688}"/>
              </a:ext>
            </a:extLst>
          </p:cNvPr>
          <p:cNvSpPr/>
          <p:nvPr userDrawn="1"/>
        </p:nvSpPr>
        <p:spPr>
          <a:xfrm>
            <a:off x="827176" y="4712014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FE59F9C1-B797-3A8B-04C6-FAD2CEC01B7F}"/>
              </a:ext>
            </a:extLst>
          </p:cNvPr>
          <p:cNvSpPr/>
          <p:nvPr userDrawn="1"/>
        </p:nvSpPr>
        <p:spPr>
          <a:xfrm>
            <a:off x="1894740" y="6038073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77039D59-778E-F669-AF72-19B1B9CB3B6B}"/>
              </a:ext>
            </a:extLst>
          </p:cNvPr>
          <p:cNvSpPr/>
          <p:nvPr userDrawn="1"/>
        </p:nvSpPr>
        <p:spPr>
          <a:xfrm>
            <a:off x="1730560" y="5033391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BD5FDE1A-BF10-70E4-DE8C-42468DDCB1B4}"/>
              </a:ext>
            </a:extLst>
          </p:cNvPr>
          <p:cNvSpPr/>
          <p:nvPr userDrawn="1"/>
        </p:nvSpPr>
        <p:spPr>
          <a:xfrm>
            <a:off x="3169534" y="6578172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D6B27B1F-F267-2A66-C424-157350B34008}"/>
              </a:ext>
            </a:extLst>
          </p:cNvPr>
          <p:cNvSpPr/>
          <p:nvPr userDrawn="1"/>
        </p:nvSpPr>
        <p:spPr>
          <a:xfrm>
            <a:off x="10722809" y="6018231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8DB779BD-B3F8-8ED6-1595-49FB4E15DB3D}"/>
              </a:ext>
            </a:extLst>
          </p:cNvPr>
          <p:cNvSpPr/>
          <p:nvPr userDrawn="1"/>
        </p:nvSpPr>
        <p:spPr>
          <a:xfrm>
            <a:off x="11356984" y="6661046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586F3FA0-483D-CFA2-3697-9F317E2C6A8C}"/>
              </a:ext>
            </a:extLst>
          </p:cNvPr>
          <p:cNvSpPr/>
          <p:nvPr userDrawn="1"/>
        </p:nvSpPr>
        <p:spPr>
          <a:xfrm>
            <a:off x="11633772" y="5718961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4EDA2566-4391-3DDF-36D7-17BF083C31DA}"/>
              </a:ext>
            </a:extLst>
          </p:cNvPr>
          <p:cNvSpPr/>
          <p:nvPr userDrawn="1"/>
        </p:nvSpPr>
        <p:spPr>
          <a:xfrm>
            <a:off x="11956633" y="4768883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423D745F-01EA-225D-755A-EEA89A9EBA24}"/>
              </a:ext>
            </a:extLst>
          </p:cNvPr>
          <p:cNvSpPr/>
          <p:nvPr userDrawn="1"/>
        </p:nvSpPr>
        <p:spPr>
          <a:xfrm>
            <a:off x="9535651" y="6661045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DE7E8134-7BE3-2B56-EBE6-72C1588B2AC2}"/>
              </a:ext>
            </a:extLst>
          </p:cNvPr>
          <p:cNvSpPr/>
          <p:nvPr userDrawn="1"/>
        </p:nvSpPr>
        <p:spPr>
          <a:xfrm>
            <a:off x="10735057" y="600016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52B49954-0AC4-3A33-2097-D30021DB8AB1}"/>
              </a:ext>
            </a:extLst>
          </p:cNvPr>
          <p:cNvSpPr/>
          <p:nvPr userDrawn="1"/>
        </p:nvSpPr>
        <p:spPr>
          <a:xfrm>
            <a:off x="9485605" y="469457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23C95552-DA72-C61A-A58F-2A388D840B91}"/>
              </a:ext>
            </a:extLst>
          </p:cNvPr>
          <p:cNvSpPr/>
          <p:nvPr userDrawn="1"/>
        </p:nvSpPr>
        <p:spPr>
          <a:xfrm>
            <a:off x="9348801" y="124752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4CBA6B74-47C0-BAE4-6AE0-7709CBD8F991}"/>
              </a:ext>
            </a:extLst>
          </p:cNvPr>
          <p:cNvSpPr/>
          <p:nvPr userDrawn="1"/>
        </p:nvSpPr>
        <p:spPr>
          <a:xfrm>
            <a:off x="11641850" y="911064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9D98E4B9-6D4C-4E34-2EF8-7E6F2260B19B}"/>
              </a:ext>
            </a:extLst>
          </p:cNvPr>
          <p:cNvSpPr/>
          <p:nvPr userDrawn="1"/>
        </p:nvSpPr>
        <p:spPr>
          <a:xfrm>
            <a:off x="11896241" y="2351880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6B138D14-6921-1D1D-7B88-700E5C676898}"/>
              </a:ext>
            </a:extLst>
          </p:cNvPr>
          <p:cNvSpPr/>
          <p:nvPr userDrawn="1"/>
        </p:nvSpPr>
        <p:spPr>
          <a:xfrm>
            <a:off x="11957347" y="1589531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BD03606E-23D3-3D92-1121-D93D83F0FB12}"/>
              </a:ext>
            </a:extLst>
          </p:cNvPr>
          <p:cNvSpPr/>
          <p:nvPr userDrawn="1"/>
        </p:nvSpPr>
        <p:spPr>
          <a:xfrm>
            <a:off x="11211469" y="1283344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9855F88B-B45D-6BA7-6969-73025BB2D6B6}"/>
              </a:ext>
            </a:extLst>
          </p:cNvPr>
          <p:cNvSpPr/>
          <p:nvPr userDrawn="1"/>
        </p:nvSpPr>
        <p:spPr>
          <a:xfrm>
            <a:off x="10799353" y="857379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BE290C1F-E91E-C1EF-14C1-FCB589BC4608}"/>
              </a:ext>
            </a:extLst>
          </p:cNvPr>
          <p:cNvSpPr/>
          <p:nvPr userDrawn="1"/>
        </p:nvSpPr>
        <p:spPr>
          <a:xfrm>
            <a:off x="10230412" y="672324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3B7CF6F2-AFA3-1442-7F25-06AC573F3C35}"/>
              </a:ext>
            </a:extLst>
          </p:cNvPr>
          <p:cNvSpPr/>
          <p:nvPr userDrawn="1"/>
        </p:nvSpPr>
        <p:spPr>
          <a:xfrm>
            <a:off x="8769096" y="155465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9DBEDF5E-2E25-1EE9-FD3D-0245D106ECC9}"/>
              </a:ext>
            </a:extLst>
          </p:cNvPr>
          <p:cNvSpPr/>
          <p:nvPr userDrawn="1"/>
        </p:nvSpPr>
        <p:spPr>
          <a:xfrm>
            <a:off x="10869469" y="369319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3717907F-F413-F292-8A4D-931C1A5770E7}"/>
              </a:ext>
            </a:extLst>
          </p:cNvPr>
          <p:cNvSpPr/>
          <p:nvPr userDrawn="1"/>
        </p:nvSpPr>
        <p:spPr>
          <a:xfrm>
            <a:off x="11826238" y="4378631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B9495771-CB38-EA99-0836-34CE2FBC1129}"/>
              </a:ext>
            </a:extLst>
          </p:cNvPr>
          <p:cNvSpPr/>
          <p:nvPr userDrawn="1"/>
        </p:nvSpPr>
        <p:spPr>
          <a:xfrm>
            <a:off x="10161598" y="6644173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BA239531-83E1-7B9A-9EFE-70554B5E3C90}"/>
              </a:ext>
            </a:extLst>
          </p:cNvPr>
          <p:cNvSpPr/>
          <p:nvPr userDrawn="1"/>
        </p:nvSpPr>
        <p:spPr>
          <a:xfrm>
            <a:off x="11155417" y="5526056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54FC6295-3416-0E14-4A7A-453DB95814AE}"/>
              </a:ext>
            </a:extLst>
          </p:cNvPr>
          <p:cNvSpPr/>
          <p:nvPr userDrawn="1"/>
        </p:nvSpPr>
        <p:spPr>
          <a:xfrm>
            <a:off x="12003066" y="6139554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6461AA91-BDC3-34A3-A322-C9B6C816A051}"/>
              </a:ext>
            </a:extLst>
          </p:cNvPr>
          <p:cNvSpPr/>
          <p:nvPr userDrawn="1"/>
        </p:nvSpPr>
        <p:spPr>
          <a:xfrm>
            <a:off x="2914320" y="6667032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B74BB552-84D1-1414-853F-6464C7FFFF9C}"/>
              </a:ext>
            </a:extLst>
          </p:cNvPr>
          <p:cNvSpPr/>
          <p:nvPr userDrawn="1"/>
        </p:nvSpPr>
        <p:spPr>
          <a:xfrm>
            <a:off x="1121607" y="5194774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226686D0-AFAC-C825-0FFD-0CEEBDA33FC1}"/>
              </a:ext>
            </a:extLst>
          </p:cNvPr>
          <p:cNvSpPr/>
          <p:nvPr userDrawn="1"/>
        </p:nvSpPr>
        <p:spPr>
          <a:xfrm>
            <a:off x="573202" y="4180809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57B5A651-E48D-C160-3103-48E87DC7D939}"/>
              </a:ext>
            </a:extLst>
          </p:cNvPr>
          <p:cNvSpPr/>
          <p:nvPr userDrawn="1"/>
        </p:nvSpPr>
        <p:spPr>
          <a:xfrm>
            <a:off x="94183" y="3055378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A1264F3E-B505-EC6D-4126-8957CA4F3541}"/>
              </a:ext>
            </a:extLst>
          </p:cNvPr>
          <p:cNvSpPr/>
          <p:nvPr userDrawn="1"/>
        </p:nvSpPr>
        <p:spPr>
          <a:xfrm>
            <a:off x="3817358" y="6671778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F396FBEC-17E1-3330-B26E-0CC9F1DAA7A0}"/>
              </a:ext>
            </a:extLst>
          </p:cNvPr>
          <p:cNvSpPr/>
          <p:nvPr userDrawn="1"/>
        </p:nvSpPr>
        <p:spPr>
          <a:xfrm>
            <a:off x="2453754" y="5752553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C2A81BE3-1529-E548-6236-437771EFA8AE}"/>
              </a:ext>
            </a:extLst>
          </p:cNvPr>
          <p:cNvSpPr/>
          <p:nvPr userDrawn="1"/>
        </p:nvSpPr>
        <p:spPr>
          <a:xfrm>
            <a:off x="562243" y="683492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2991CD74-E55D-62C4-B634-9BAD8E65441A}"/>
              </a:ext>
            </a:extLst>
          </p:cNvPr>
          <p:cNvSpPr/>
          <p:nvPr userDrawn="1"/>
        </p:nvSpPr>
        <p:spPr>
          <a:xfrm>
            <a:off x="268986" y="1283343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B5562261-CD47-9F21-95C4-0540086DD2DA}"/>
              </a:ext>
            </a:extLst>
          </p:cNvPr>
          <p:cNvSpPr/>
          <p:nvPr userDrawn="1"/>
        </p:nvSpPr>
        <p:spPr>
          <a:xfrm>
            <a:off x="2335517" y="92150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AAE9B9F-8088-C50D-D2DA-AE4404389ED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118233" y="1549318"/>
            <a:ext cx="4983480" cy="4432382"/>
          </a:xfrm>
        </p:spPr>
        <p:txBody>
          <a:bodyPr/>
          <a:lstStyle>
            <a:lvl1pPr>
              <a:defRPr sz="3200" b="1">
                <a:latin typeface="+mj-lt"/>
              </a:defRPr>
            </a:lvl1pPr>
            <a:lvl2pPr>
              <a:defRPr sz="2800" b="1">
                <a:latin typeface="+mj-lt"/>
              </a:defRPr>
            </a:lvl2pPr>
            <a:lvl3pPr>
              <a:defRPr sz="2400" b="1">
                <a:latin typeface="+mj-lt"/>
              </a:defRPr>
            </a:lvl3pPr>
            <a:lvl4pPr>
              <a:defRPr sz="2000" b="1">
                <a:latin typeface="+mj-lt"/>
              </a:defRPr>
            </a:lvl4pPr>
            <a:lvl5pPr>
              <a:defRPr sz="2000" b="1">
                <a:latin typeface="+mj-lt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DBC1B1E2-E8E7-CCEC-B3BB-59A1C82DFBAE}"/>
              </a:ext>
            </a:extLst>
          </p:cNvPr>
          <p:cNvSpPr txBox="1">
            <a:spLocks/>
          </p:cNvSpPr>
          <p:nvPr userDrawn="1"/>
        </p:nvSpPr>
        <p:spPr>
          <a:xfrm>
            <a:off x="11340289" y="178841"/>
            <a:ext cx="956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2000" b="1" kern="1200">
                <a:solidFill>
                  <a:srgbClr val="000205"/>
                </a:solidFill>
                <a:latin typeface="a Astro Space" panose="02000503000000000000" pitchFamily="50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B77F2AC-85AD-450A-9D25-BD1CD34E7A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0386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F01E7991-5D57-8E7D-9856-45BA7C6EB8CB}"/>
              </a:ext>
            </a:extLst>
          </p:cNvPr>
          <p:cNvSpPr/>
          <p:nvPr userDrawn="1"/>
        </p:nvSpPr>
        <p:spPr>
          <a:xfrm>
            <a:off x="8027978" y="-882496"/>
            <a:ext cx="5350933" cy="3219551"/>
          </a:xfrm>
          <a:custGeom>
            <a:avLst/>
            <a:gdLst>
              <a:gd name="connsiteX0" fmla="*/ 113677 w 4836491"/>
              <a:gd name="connsiteY0" fmla="*/ 638277 h 3297582"/>
              <a:gd name="connsiteX1" fmla="*/ 1390027 w 4836491"/>
              <a:gd name="connsiteY1" fmla="*/ 1285977 h 3297582"/>
              <a:gd name="connsiteX2" fmla="*/ 2456827 w 4836491"/>
              <a:gd name="connsiteY2" fmla="*/ 1524102 h 3297582"/>
              <a:gd name="connsiteX3" fmla="*/ 2942602 w 4836491"/>
              <a:gd name="connsiteY3" fmla="*/ 1962252 h 3297582"/>
              <a:gd name="connsiteX4" fmla="*/ 3085477 w 4836491"/>
              <a:gd name="connsiteY4" fmla="*/ 3143352 h 3297582"/>
              <a:gd name="connsiteX5" fmla="*/ 3733177 w 4836491"/>
              <a:gd name="connsiteY5" fmla="*/ 3133827 h 3297582"/>
              <a:gd name="connsiteX6" fmla="*/ 4438027 w 4836491"/>
              <a:gd name="connsiteY6" fmla="*/ 1771752 h 3297582"/>
              <a:gd name="connsiteX7" fmla="*/ 4504702 w 4836491"/>
              <a:gd name="connsiteY7" fmla="*/ 38202 h 3297582"/>
              <a:gd name="connsiteX8" fmla="*/ 113677 w 4836491"/>
              <a:gd name="connsiteY8" fmla="*/ 638277 h 3297582"/>
              <a:gd name="connsiteX0" fmla="*/ 114802 w 4837616"/>
              <a:gd name="connsiteY0" fmla="*/ 637362 h 3296667"/>
              <a:gd name="connsiteX1" fmla="*/ 1381627 w 4837616"/>
              <a:gd name="connsiteY1" fmla="*/ 1170762 h 3296667"/>
              <a:gd name="connsiteX2" fmla="*/ 2457952 w 4837616"/>
              <a:gd name="connsiteY2" fmla="*/ 1523187 h 3296667"/>
              <a:gd name="connsiteX3" fmla="*/ 2943727 w 4837616"/>
              <a:gd name="connsiteY3" fmla="*/ 1961337 h 3296667"/>
              <a:gd name="connsiteX4" fmla="*/ 3086602 w 4837616"/>
              <a:gd name="connsiteY4" fmla="*/ 3142437 h 3296667"/>
              <a:gd name="connsiteX5" fmla="*/ 3734302 w 4837616"/>
              <a:gd name="connsiteY5" fmla="*/ 3132912 h 3296667"/>
              <a:gd name="connsiteX6" fmla="*/ 4439152 w 4837616"/>
              <a:gd name="connsiteY6" fmla="*/ 1770837 h 3296667"/>
              <a:gd name="connsiteX7" fmla="*/ 4505827 w 4837616"/>
              <a:gd name="connsiteY7" fmla="*/ 37287 h 3296667"/>
              <a:gd name="connsiteX8" fmla="*/ 114802 w 4837616"/>
              <a:gd name="connsiteY8" fmla="*/ 637362 h 3296667"/>
              <a:gd name="connsiteX0" fmla="*/ 162384 w 4210011"/>
              <a:gd name="connsiteY0" fmla="*/ 543414 h 3307494"/>
              <a:gd name="connsiteX1" fmla="*/ 800559 w 4210011"/>
              <a:gd name="connsiteY1" fmla="*/ 1181589 h 3307494"/>
              <a:gd name="connsiteX2" fmla="*/ 1876884 w 4210011"/>
              <a:gd name="connsiteY2" fmla="*/ 1534014 h 3307494"/>
              <a:gd name="connsiteX3" fmla="*/ 2362659 w 4210011"/>
              <a:gd name="connsiteY3" fmla="*/ 1972164 h 3307494"/>
              <a:gd name="connsiteX4" fmla="*/ 2505534 w 4210011"/>
              <a:gd name="connsiteY4" fmla="*/ 3153264 h 3307494"/>
              <a:gd name="connsiteX5" fmla="*/ 3153234 w 4210011"/>
              <a:gd name="connsiteY5" fmla="*/ 3143739 h 3307494"/>
              <a:gd name="connsiteX6" fmla="*/ 3858084 w 4210011"/>
              <a:gd name="connsiteY6" fmla="*/ 1781664 h 3307494"/>
              <a:gd name="connsiteX7" fmla="*/ 3924759 w 4210011"/>
              <a:gd name="connsiteY7" fmla="*/ 48114 h 3307494"/>
              <a:gd name="connsiteX8" fmla="*/ 162384 w 4210011"/>
              <a:gd name="connsiteY8" fmla="*/ 543414 h 3307494"/>
              <a:gd name="connsiteX0" fmla="*/ 175785 w 4223412"/>
              <a:gd name="connsiteY0" fmla="*/ 542584 h 3306664"/>
              <a:gd name="connsiteX1" fmla="*/ 747285 w 4223412"/>
              <a:gd name="connsiteY1" fmla="*/ 1104559 h 3306664"/>
              <a:gd name="connsiteX2" fmla="*/ 1890285 w 4223412"/>
              <a:gd name="connsiteY2" fmla="*/ 1533184 h 3306664"/>
              <a:gd name="connsiteX3" fmla="*/ 2376060 w 4223412"/>
              <a:gd name="connsiteY3" fmla="*/ 1971334 h 3306664"/>
              <a:gd name="connsiteX4" fmla="*/ 2518935 w 4223412"/>
              <a:gd name="connsiteY4" fmla="*/ 3152434 h 3306664"/>
              <a:gd name="connsiteX5" fmla="*/ 3166635 w 4223412"/>
              <a:gd name="connsiteY5" fmla="*/ 3142909 h 3306664"/>
              <a:gd name="connsiteX6" fmla="*/ 3871485 w 4223412"/>
              <a:gd name="connsiteY6" fmla="*/ 1780834 h 3306664"/>
              <a:gd name="connsiteX7" fmla="*/ 3938160 w 4223412"/>
              <a:gd name="connsiteY7" fmla="*/ 47284 h 3306664"/>
              <a:gd name="connsiteX8" fmla="*/ 175785 w 4223412"/>
              <a:gd name="connsiteY8" fmla="*/ 542584 h 3306664"/>
              <a:gd name="connsiteX0" fmla="*/ 110822 w 5079160"/>
              <a:gd name="connsiteY0" fmla="*/ 542584 h 3306664"/>
              <a:gd name="connsiteX1" fmla="*/ 1539572 w 5079160"/>
              <a:gd name="connsiteY1" fmla="*/ 1104559 h 3306664"/>
              <a:gd name="connsiteX2" fmla="*/ 2682572 w 5079160"/>
              <a:gd name="connsiteY2" fmla="*/ 1533184 h 3306664"/>
              <a:gd name="connsiteX3" fmla="*/ 3168347 w 5079160"/>
              <a:gd name="connsiteY3" fmla="*/ 1971334 h 3306664"/>
              <a:gd name="connsiteX4" fmla="*/ 3311222 w 5079160"/>
              <a:gd name="connsiteY4" fmla="*/ 3152434 h 3306664"/>
              <a:gd name="connsiteX5" fmla="*/ 3958922 w 5079160"/>
              <a:gd name="connsiteY5" fmla="*/ 3142909 h 3306664"/>
              <a:gd name="connsiteX6" fmla="*/ 4663772 w 5079160"/>
              <a:gd name="connsiteY6" fmla="*/ 1780834 h 3306664"/>
              <a:gd name="connsiteX7" fmla="*/ 4730447 w 5079160"/>
              <a:gd name="connsiteY7" fmla="*/ 47284 h 3306664"/>
              <a:gd name="connsiteX8" fmla="*/ 110822 w 5079160"/>
              <a:gd name="connsiteY8" fmla="*/ 542584 h 3306664"/>
              <a:gd name="connsiteX0" fmla="*/ 382595 w 5350933"/>
              <a:gd name="connsiteY0" fmla="*/ 539595 h 3303675"/>
              <a:gd name="connsiteX1" fmla="*/ 430221 w 5350933"/>
              <a:gd name="connsiteY1" fmla="*/ 806295 h 3303675"/>
              <a:gd name="connsiteX2" fmla="*/ 1811345 w 5350933"/>
              <a:gd name="connsiteY2" fmla="*/ 1101570 h 3303675"/>
              <a:gd name="connsiteX3" fmla="*/ 2954345 w 5350933"/>
              <a:gd name="connsiteY3" fmla="*/ 1530195 h 3303675"/>
              <a:gd name="connsiteX4" fmla="*/ 3440120 w 5350933"/>
              <a:gd name="connsiteY4" fmla="*/ 1968345 h 3303675"/>
              <a:gd name="connsiteX5" fmla="*/ 3582995 w 5350933"/>
              <a:gd name="connsiteY5" fmla="*/ 3149445 h 3303675"/>
              <a:gd name="connsiteX6" fmla="*/ 4230695 w 5350933"/>
              <a:gd name="connsiteY6" fmla="*/ 3139920 h 3303675"/>
              <a:gd name="connsiteX7" fmla="*/ 4935545 w 5350933"/>
              <a:gd name="connsiteY7" fmla="*/ 1777845 h 3303675"/>
              <a:gd name="connsiteX8" fmla="*/ 5002220 w 5350933"/>
              <a:gd name="connsiteY8" fmla="*/ 44295 h 3303675"/>
              <a:gd name="connsiteX9" fmla="*/ 382595 w 5350933"/>
              <a:gd name="connsiteY9" fmla="*/ 539595 h 3303675"/>
              <a:gd name="connsiteX0" fmla="*/ 382595 w 5350933"/>
              <a:gd name="connsiteY0" fmla="*/ 539595 h 3303675"/>
              <a:gd name="connsiteX1" fmla="*/ 430221 w 5350933"/>
              <a:gd name="connsiteY1" fmla="*/ 806295 h 3303675"/>
              <a:gd name="connsiteX2" fmla="*/ 1811345 w 5350933"/>
              <a:gd name="connsiteY2" fmla="*/ 1101570 h 3303675"/>
              <a:gd name="connsiteX3" fmla="*/ 2954345 w 5350933"/>
              <a:gd name="connsiteY3" fmla="*/ 1530195 h 3303675"/>
              <a:gd name="connsiteX4" fmla="*/ 3440120 w 5350933"/>
              <a:gd name="connsiteY4" fmla="*/ 1968345 h 3303675"/>
              <a:gd name="connsiteX5" fmla="*/ 3582995 w 5350933"/>
              <a:gd name="connsiteY5" fmla="*/ 3149445 h 3303675"/>
              <a:gd name="connsiteX6" fmla="*/ 4230695 w 5350933"/>
              <a:gd name="connsiteY6" fmla="*/ 3139920 h 3303675"/>
              <a:gd name="connsiteX7" fmla="*/ 4935545 w 5350933"/>
              <a:gd name="connsiteY7" fmla="*/ 1777845 h 3303675"/>
              <a:gd name="connsiteX8" fmla="*/ 5002220 w 5350933"/>
              <a:gd name="connsiteY8" fmla="*/ 44295 h 3303675"/>
              <a:gd name="connsiteX9" fmla="*/ 382595 w 5350933"/>
              <a:gd name="connsiteY9" fmla="*/ 539595 h 3303675"/>
              <a:gd name="connsiteX0" fmla="*/ 382595 w 5350933"/>
              <a:gd name="connsiteY0" fmla="*/ 539595 h 3303675"/>
              <a:gd name="connsiteX1" fmla="*/ 430221 w 5350933"/>
              <a:gd name="connsiteY1" fmla="*/ 806295 h 3303675"/>
              <a:gd name="connsiteX2" fmla="*/ 1811345 w 5350933"/>
              <a:gd name="connsiteY2" fmla="*/ 1101570 h 3303675"/>
              <a:gd name="connsiteX3" fmla="*/ 2954345 w 5350933"/>
              <a:gd name="connsiteY3" fmla="*/ 1396845 h 3303675"/>
              <a:gd name="connsiteX4" fmla="*/ 3440120 w 5350933"/>
              <a:gd name="connsiteY4" fmla="*/ 1968345 h 3303675"/>
              <a:gd name="connsiteX5" fmla="*/ 3582995 w 5350933"/>
              <a:gd name="connsiteY5" fmla="*/ 3149445 h 3303675"/>
              <a:gd name="connsiteX6" fmla="*/ 4230695 w 5350933"/>
              <a:gd name="connsiteY6" fmla="*/ 3139920 h 3303675"/>
              <a:gd name="connsiteX7" fmla="*/ 4935545 w 5350933"/>
              <a:gd name="connsiteY7" fmla="*/ 1777845 h 3303675"/>
              <a:gd name="connsiteX8" fmla="*/ 5002220 w 5350933"/>
              <a:gd name="connsiteY8" fmla="*/ 44295 h 3303675"/>
              <a:gd name="connsiteX9" fmla="*/ 382595 w 5350933"/>
              <a:gd name="connsiteY9" fmla="*/ 539595 h 3303675"/>
              <a:gd name="connsiteX0" fmla="*/ 382595 w 5350933"/>
              <a:gd name="connsiteY0" fmla="*/ 539595 h 3303676"/>
              <a:gd name="connsiteX1" fmla="*/ 430221 w 5350933"/>
              <a:gd name="connsiteY1" fmla="*/ 806295 h 3303676"/>
              <a:gd name="connsiteX2" fmla="*/ 1811345 w 5350933"/>
              <a:gd name="connsiteY2" fmla="*/ 1101570 h 3303676"/>
              <a:gd name="connsiteX3" fmla="*/ 2954345 w 5350933"/>
              <a:gd name="connsiteY3" fmla="*/ 1396845 h 3303676"/>
              <a:gd name="connsiteX4" fmla="*/ 3525845 w 5350933"/>
              <a:gd name="connsiteY4" fmla="*/ 1968345 h 3303676"/>
              <a:gd name="connsiteX5" fmla="*/ 3582995 w 5350933"/>
              <a:gd name="connsiteY5" fmla="*/ 3149445 h 3303676"/>
              <a:gd name="connsiteX6" fmla="*/ 4230695 w 5350933"/>
              <a:gd name="connsiteY6" fmla="*/ 3139920 h 3303676"/>
              <a:gd name="connsiteX7" fmla="*/ 4935545 w 5350933"/>
              <a:gd name="connsiteY7" fmla="*/ 1777845 h 3303676"/>
              <a:gd name="connsiteX8" fmla="*/ 5002220 w 5350933"/>
              <a:gd name="connsiteY8" fmla="*/ 44295 h 3303676"/>
              <a:gd name="connsiteX9" fmla="*/ 382595 w 5350933"/>
              <a:gd name="connsiteY9" fmla="*/ 539595 h 3303676"/>
              <a:gd name="connsiteX0" fmla="*/ 382595 w 5350933"/>
              <a:gd name="connsiteY0" fmla="*/ 539595 h 3257935"/>
              <a:gd name="connsiteX1" fmla="*/ 430221 w 5350933"/>
              <a:gd name="connsiteY1" fmla="*/ 806295 h 3257935"/>
              <a:gd name="connsiteX2" fmla="*/ 1811345 w 5350933"/>
              <a:gd name="connsiteY2" fmla="*/ 1101570 h 3257935"/>
              <a:gd name="connsiteX3" fmla="*/ 2954345 w 5350933"/>
              <a:gd name="connsiteY3" fmla="*/ 1396845 h 3257935"/>
              <a:gd name="connsiteX4" fmla="*/ 3525845 w 5350933"/>
              <a:gd name="connsiteY4" fmla="*/ 1968345 h 3257935"/>
              <a:gd name="connsiteX5" fmla="*/ 3497270 w 5350933"/>
              <a:gd name="connsiteY5" fmla="*/ 3054195 h 3257935"/>
              <a:gd name="connsiteX6" fmla="*/ 4230695 w 5350933"/>
              <a:gd name="connsiteY6" fmla="*/ 3139920 h 3257935"/>
              <a:gd name="connsiteX7" fmla="*/ 4935545 w 5350933"/>
              <a:gd name="connsiteY7" fmla="*/ 1777845 h 3257935"/>
              <a:gd name="connsiteX8" fmla="*/ 5002220 w 5350933"/>
              <a:gd name="connsiteY8" fmla="*/ 44295 h 3257935"/>
              <a:gd name="connsiteX9" fmla="*/ 382595 w 5350933"/>
              <a:gd name="connsiteY9" fmla="*/ 539595 h 3257935"/>
              <a:gd name="connsiteX0" fmla="*/ 382595 w 5350933"/>
              <a:gd name="connsiteY0" fmla="*/ 539595 h 3185862"/>
              <a:gd name="connsiteX1" fmla="*/ 430221 w 5350933"/>
              <a:gd name="connsiteY1" fmla="*/ 806295 h 3185862"/>
              <a:gd name="connsiteX2" fmla="*/ 1811345 w 5350933"/>
              <a:gd name="connsiteY2" fmla="*/ 1101570 h 3185862"/>
              <a:gd name="connsiteX3" fmla="*/ 2954345 w 5350933"/>
              <a:gd name="connsiteY3" fmla="*/ 1396845 h 3185862"/>
              <a:gd name="connsiteX4" fmla="*/ 3525845 w 5350933"/>
              <a:gd name="connsiteY4" fmla="*/ 1968345 h 3185862"/>
              <a:gd name="connsiteX5" fmla="*/ 3497270 w 5350933"/>
              <a:gd name="connsiteY5" fmla="*/ 3054195 h 3185862"/>
              <a:gd name="connsiteX6" fmla="*/ 4325945 w 5350933"/>
              <a:gd name="connsiteY6" fmla="*/ 3025620 h 3185862"/>
              <a:gd name="connsiteX7" fmla="*/ 4935545 w 5350933"/>
              <a:gd name="connsiteY7" fmla="*/ 1777845 h 3185862"/>
              <a:gd name="connsiteX8" fmla="*/ 5002220 w 5350933"/>
              <a:gd name="connsiteY8" fmla="*/ 44295 h 3185862"/>
              <a:gd name="connsiteX9" fmla="*/ 382595 w 5350933"/>
              <a:gd name="connsiteY9" fmla="*/ 539595 h 3185862"/>
              <a:gd name="connsiteX0" fmla="*/ 382595 w 5350933"/>
              <a:gd name="connsiteY0" fmla="*/ 539595 h 3148673"/>
              <a:gd name="connsiteX1" fmla="*/ 430221 w 5350933"/>
              <a:gd name="connsiteY1" fmla="*/ 806295 h 3148673"/>
              <a:gd name="connsiteX2" fmla="*/ 1811345 w 5350933"/>
              <a:gd name="connsiteY2" fmla="*/ 1101570 h 3148673"/>
              <a:gd name="connsiteX3" fmla="*/ 2954345 w 5350933"/>
              <a:gd name="connsiteY3" fmla="*/ 1396845 h 3148673"/>
              <a:gd name="connsiteX4" fmla="*/ 3525845 w 5350933"/>
              <a:gd name="connsiteY4" fmla="*/ 1968345 h 3148673"/>
              <a:gd name="connsiteX5" fmla="*/ 3497270 w 5350933"/>
              <a:gd name="connsiteY5" fmla="*/ 3054195 h 3148673"/>
              <a:gd name="connsiteX6" fmla="*/ 4325945 w 5350933"/>
              <a:gd name="connsiteY6" fmla="*/ 3025620 h 3148673"/>
              <a:gd name="connsiteX7" fmla="*/ 4935545 w 5350933"/>
              <a:gd name="connsiteY7" fmla="*/ 1777845 h 3148673"/>
              <a:gd name="connsiteX8" fmla="*/ 5002220 w 5350933"/>
              <a:gd name="connsiteY8" fmla="*/ 44295 h 3148673"/>
              <a:gd name="connsiteX9" fmla="*/ 382595 w 5350933"/>
              <a:gd name="connsiteY9" fmla="*/ 539595 h 3148673"/>
              <a:gd name="connsiteX0" fmla="*/ 382595 w 5350933"/>
              <a:gd name="connsiteY0" fmla="*/ 539595 h 3219551"/>
              <a:gd name="connsiteX1" fmla="*/ 430221 w 5350933"/>
              <a:gd name="connsiteY1" fmla="*/ 806295 h 3219551"/>
              <a:gd name="connsiteX2" fmla="*/ 1811345 w 5350933"/>
              <a:gd name="connsiteY2" fmla="*/ 1101570 h 3219551"/>
              <a:gd name="connsiteX3" fmla="*/ 2954345 w 5350933"/>
              <a:gd name="connsiteY3" fmla="*/ 1396845 h 3219551"/>
              <a:gd name="connsiteX4" fmla="*/ 3525845 w 5350933"/>
              <a:gd name="connsiteY4" fmla="*/ 1968345 h 3219551"/>
              <a:gd name="connsiteX5" fmla="*/ 3497270 w 5350933"/>
              <a:gd name="connsiteY5" fmla="*/ 3054195 h 3219551"/>
              <a:gd name="connsiteX6" fmla="*/ 4478345 w 5350933"/>
              <a:gd name="connsiteY6" fmla="*/ 3082770 h 3219551"/>
              <a:gd name="connsiteX7" fmla="*/ 4935545 w 5350933"/>
              <a:gd name="connsiteY7" fmla="*/ 1777845 h 3219551"/>
              <a:gd name="connsiteX8" fmla="*/ 5002220 w 5350933"/>
              <a:gd name="connsiteY8" fmla="*/ 44295 h 3219551"/>
              <a:gd name="connsiteX9" fmla="*/ 382595 w 5350933"/>
              <a:gd name="connsiteY9" fmla="*/ 539595 h 3219551"/>
              <a:gd name="connsiteX0" fmla="*/ 382595 w 5350933"/>
              <a:gd name="connsiteY0" fmla="*/ 539595 h 3219551"/>
              <a:gd name="connsiteX1" fmla="*/ 430221 w 5350933"/>
              <a:gd name="connsiteY1" fmla="*/ 806295 h 3219551"/>
              <a:gd name="connsiteX2" fmla="*/ 1801820 w 5350933"/>
              <a:gd name="connsiteY2" fmla="*/ 1206345 h 3219551"/>
              <a:gd name="connsiteX3" fmla="*/ 2954345 w 5350933"/>
              <a:gd name="connsiteY3" fmla="*/ 1396845 h 3219551"/>
              <a:gd name="connsiteX4" fmla="*/ 3525845 w 5350933"/>
              <a:gd name="connsiteY4" fmla="*/ 1968345 h 3219551"/>
              <a:gd name="connsiteX5" fmla="*/ 3497270 w 5350933"/>
              <a:gd name="connsiteY5" fmla="*/ 3054195 h 3219551"/>
              <a:gd name="connsiteX6" fmla="*/ 4478345 w 5350933"/>
              <a:gd name="connsiteY6" fmla="*/ 3082770 h 3219551"/>
              <a:gd name="connsiteX7" fmla="*/ 4935545 w 5350933"/>
              <a:gd name="connsiteY7" fmla="*/ 1777845 h 3219551"/>
              <a:gd name="connsiteX8" fmla="*/ 5002220 w 5350933"/>
              <a:gd name="connsiteY8" fmla="*/ 44295 h 3219551"/>
              <a:gd name="connsiteX9" fmla="*/ 382595 w 5350933"/>
              <a:gd name="connsiteY9" fmla="*/ 539595 h 3219551"/>
              <a:gd name="connsiteX0" fmla="*/ 382595 w 5350933"/>
              <a:gd name="connsiteY0" fmla="*/ 539595 h 3219551"/>
              <a:gd name="connsiteX1" fmla="*/ 430221 w 5350933"/>
              <a:gd name="connsiteY1" fmla="*/ 806295 h 3219551"/>
              <a:gd name="connsiteX2" fmla="*/ 1801820 w 5350933"/>
              <a:gd name="connsiteY2" fmla="*/ 1206345 h 3219551"/>
              <a:gd name="connsiteX3" fmla="*/ 2954345 w 5350933"/>
              <a:gd name="connsiteY3" fmla="*/ 1396845 h 3219551"/>
              <a:gd name="connsiteX4" fmla="*/ 3525845 w 5350933"/>
              <a:gd name="connsiteY4" fmla="*/ 1968345 h 3219551"/>
              <a:gd name="connsiteX5" fmla="*/ 3497270 w 5350933"/>
              <a:gd name="connsiteY5" fmla="*/ 3054195 h 3219551"/>
              <a:gd name="connsiteX6" fmla="*/ 4478345 w 5350933"/>
              <a:gd name="connsiteY6" fmla="*/ 3082770 h 3219551"/>
              <a:gd name="connsiteX7" fmla="*/ 4935545 w 5350933"/>
              <a:gd name="connsiteY7" fmla="*/ 1777845 h 3219551"/>
              <a:gd name="connsiteX8" fmla="*/ 5002220 w 5350933"/>
              <a:gd name="connsiteY8" fmla="*/ 44295 h 3219551"/>
              <a:gd name="connsiteX9" fmla="*/ 382595 w 5350933"/>
              <a:gd name="connsiteY9" fmla="*/ 539595 h 3219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50933" h="3219551">
                <a:moveTo>
                  <a:pt x="382595" y="539595"/>
                </a:moveTo>
                <a:cubicBezTo>
                  <a:pt x="-379405" y="666595"/>
                  <a:pt x="192096" y="712632"/>
                  <a:pt x="430221" y="806295"/>
                </a:cubicBezTo>
                <a:cubicBezTo>
                  <a:pt x="582621" y="957108"/>
                  <a:pt x="1381133" y="1107920"/>
                  <a:pt x="1801820" y="1206345"/>
                </a:cubicBezTo>
                <a:cubicBezTo>
                  <a:pt x="2222507" y="1304770"/>
                  <a:pt x="2667008" y="1269845"/>
                  <a:pt x="2954345" y="1396845"/>
                </a:cubicBezTo>
                <a:cubicBezTo>
                  <a:pt x="3241683" y="1523845"/>
                  <a:pt x="3435358" y="1692120"/>
                  <a:pt x="3525845" y="1968345"/>
                </a:cubicBezTo>
                <a:cubicBezTo>
                  <a:pt x="3616332" y="2244570"/>
                  <a:pt x="3338520" y="2868458"/>
                  <a:pt x="3497270" y="3054195"/>
                </a:cubicBezTo>
                <a:cubicBezTo>
                  <a:pt x="3656020" y="3239932"/>
                  <a:pt x="4238633" y="3295495"/>
                  <a:pt x="4478345" y="3082770"/>
                </a:cubicBezTo>
                <a:cubicBezTo>
                  <a:pt x="4718058" y="2870045"/>
                  <a:pt x="4806957" y="2293783"/>
                  <a:pt x="4935545" y="1777845"/>
                </a:cubicBezTo>
                <a:cubicBezTo>
                  <a:pt x="5064133" y="1261907"/>
                  <a:pt x="5761045" y="250670"/>
                  <a:pt x="5002220" y="44295"/>
                </a:cubicBezTo>
                <a:cubicBezTo>
                  <a:pt x="4243395" y="-162080"/>
                  <a:pt x="1144595" y="412595"/>
                  <a:pt x="382595" y="539595"/>
                </a:cubicBezTo>
                <a:close/>
              </a:path>
            </a:pathLst>
          </a:custGeom>
          <a:solidFill>
            <a:srgbClr val="071B3B">
              <a:alpha val="2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AE4909B-C27D-87C0-A8B0-8F149B68FAD0}"/>
              </a:ext>
            </a:extLst>
          </p:cNvPr>
          <p:cNvSpPr/>
          <p:nvPr userDrawn="1"/>
        </p:nvSpPr>
        <p:spPr>
          <a:xfrm>
            <a:off x="9601652" y="-684040"/>
            <a:ext cx="3590514" cy="2955600"/>
          </a:xfrm>
          <a:custGeom>
            <a:avLst/>
            <a:gdLst>
              <a:gd name="connsiteX0" fmla="*/ 616837 w 3027417"/>
              <a:gd name="connsiteY0" fmla="*/ 0 h 3196453"/>
              <a:gd name="connsiteX1" fmla="*/ 7237 w 3027417"/>
              <a:gd name="connsiteY1" fmla="*/ 695325 h 3196453"/>
              <a:gd name="connsiteX2" fmla="*/ 340612 w 3027417"/>
              <a:gd name="connsiteY2" fmla="*/ 1152525 h 3196453"/>
              <a:gd name="connsiteX3" fmla="*/ 1197862 w 3027417"/>
              <a:gd name="connsiteY3" fmla="*/ 1381125 h 3196453"/>
              <a:gd name="connsiteX4" fmla="*/ 1607437 w 3027417"/>
              <a:gd name="connsiteY4" fmla="*/ 2447925 h 3196453"/>
              <a:gd name="connsiteX5" fmla="*/ 2540887 w 3027417"/>
              <a:gd name="connsiteY5" fmla="*/ 3105150 h 3196453"/>
              <a:gd name="connsiteX6" fmla="*/ 2921887 w 3027417"/>
              <a:gd name="connsiteY6" fmla="*/ 390525 h 3196453"/>
              <a:gd name="connsiteX7" fmla="*/ 635887 w 3027417"/>
              <a:gd name="connsiteY7" fmla="*/ 57150 h 3196453"/>
              <a:gd name="connsiteX8" fmla="*/ 616837 w 3027417"/>
              <a:gd name="connsiteY8" fmla="*/ 0 h 3196453"/>
              <a:gd name="connsiteX0" fmla="*/ 616837 w 3027417"/>
              <a:gd name="connsiteY0" fmla="*/ 36340 h 3232793"/>
              <a:gd name="connsiteX1" fmla="*/ 7237 w 3027417"/>
              <a:gd name="connsiteY1" fmla="*/ 731665 h 3232793"/>
              <a:gd name="connsiteX2" fmla="*/ 340612 w 3027417"/>
              <a:gd name="connsiteY2" fmla="*/ 1188865 h 3232793"/>
              <a:gd name="connsiteX3" fmla="*/ 1197862 w 3027417"/>
              <a:gd name="connsiteY3" fmla="*/ 1417465 h 3232793"/>
              <a:gd name="connsiteX4" fmla="*/ 1607437 w 3027417"/>
              <a:gd name="connsiteY4" fmla="*/ 2484265 h 3232793"/>
              <a:gd name="connsiteX5" fmla="*/ 2540887 w 3027417"/>
              <a:gd name="connsiteY5" fmla="*/ 3141490 h 3232793"/>
              <a:gd name="connsiteX6" fmla="*/ 2921887 w 3027417"/>
              <a:gd name="connsiteY6" fmla="*/ 426865 h 3232793"/>
              <a:gd name="connsiteX7" fmla="*/ 616837 w 3027417"/>
              <a:gd name="connsiteY7" fmla="*/ 36340 h 3232793"/>
              <a:gd name="connsiteX0" fmla="*/ 616837 w 3080264"/>
              <a:gd name="connsiteY0" fmla="*/ 36340 h 2918913"/>
              <a:gd name="connsiteX1" fmla="*/ 7237 w 3080264"/>
              <a:gd name="connsiteY1" fmla="*/ 731665 h 2918913"/>
              <a:gd name="connsiteX2" fmla="*/ 340612 w 3080264"/>
              <a:gd name="connsiteY2" fmla="*/ 1188865 h 2918913"/>
              <a:gd name="connsiteX3" fmla="*/ 1197862 w 3080264"/>
              <a:gd name="connsiteY3" fmla="*/ 1417465 h 2918913"/>
              <a:gd name="connsiteX4" fmla="*/ 1607437 w 3080264"/>
              <a:gd name="connsiteY4" fmla="*/ 2484265 h 2918913"/>
              <a:gd name="connsiteX5" fmla="*/ 2798062 w 3080264"/>
              <a:gd name="connsiteY5" fmla="*/ 2789065 h 2918913"/>
              <a:gd name="connsiteX6" fmla="*/ 2921887 w 3080264"/>
              <a:gd name="connsiteY6" fmla="*/ 426865 h 2918913"/>
              <a:gd name="connsiteX7" fmla="*/ 616837 w 3080264"/>
              <a:gd name="connsiteY7" fmla="*/ 36340 h 2918913"/>
              <a:gd name="connsiteX0" fmla="*/ 1116924 w 3580351"/>
              <a:gd name="connsiteY0" fmla="*/ 36340 h 2918913"/>
              <a:gd name="connsiteX1" fmla="*/ 2499 w 3580351"/>
              <a:gd name="connsiteY1" fmla="*/ 655465 h 2918913"/>
              <a:gd name="connsiteX2" fmla="*/ 840699 w 3580351"/>
              <a:gd name="connsiteY2" fmla="*/ 1188865 h 2918913"/>
              <a:gd name="connsiteX3" fmla="*/ 1697949 w 3580351"/>
              <a:gd name="connsiteY3" fmla="*/ 1417465 h 2918913"/>
              <a:gd name="connsiteX4" fmla="*/ 2107524 w 3580351"/>
              <a:gd name="connsiteY4" fmla="*/ 2484265 h 2918913"/>
              <a:gd name="connsiteX5" fmla="*/ 3298149 w 3580351"/>
              <a:gd name="connsiteY5" fmla="*/ 2789065 h 2918913"/>
              <a:gd name="connsiteX6" fmla="*/ 3421974 w 3580351"/>
              <a:gd name="connsiteY6" fmla="*/ 426865 h 2918913"/>
              <a:gd name="connsiteX7" fmla="*/ 1116924 w 3580351"/>
              <a:gd name="connsiteY7" fmla="*/ 36340 h 2918913"/>
              <a:gd name="connsiteX0" fmla="*/ 1116831 w 3580258"/>
              <a:gd name="connsiteY0" fmla="*/ 36340 h 2915178"/>
              <a:gd name="connsiteX1" fmla="*/ 2406 w 3580258"/>
              <a:gd name="connsiteY1" fmla="*/ 655465 h 2915178"/>
              <a:gd name="connsiteX2" fmla="*/ 840606 w 3580258"/>
              <a:gd name="connsiteY2" fmla="*/ 1188865 h 2915178"/>
              <a:gd name="connsiteX3" fmla="*/ 1545456 w 3580258"/>
              <a:gd name="connsiteY3" fmla="*/ 1560340 h 2915178"/>
              <a:gd name="connsiteX4" fmla="*/ 2107431 w 3580258"/>
              <a:gd name="connsiteY4" fmla="*/ 2484265 h 2915178"/>
              <a:gd name="connsiteX5" fmla="*/ 3298056 w 3580258"/>
              <a:gd name="connsiteY5" fmla="*/ 2789065 h 2915178"/>
              <a:gd name="connsiteX6" fmla="*/ 3421881 w 3580258"/>
              <a:gd name="connsiteY6" fmla="*/ 426865 h 2915178"/>
              <a:gd name="connsiteX7" fmla="*/ 1116831 w 3580258"/>
              <a:gd name="connsiteY7" fmla="*/ 36340 h 2915178"/>
              <a:gd name="connsiteX0" fmla="*/ 1123499 w 3586926"/>
              <a:gd name="connsiteY0" fmla="*/ 36340 h 2915178"/>
              <a:gd name="connsiteX1" fmla="*/ 9074 w 3586926"/>
              <a:gd name="connsiteY1" fmla="*/ 655465 h 2915178"/>
              <a:gd name="connsiteX2" fmla="*/ 647249 w 3586926"/>
              <a:gd name="connsiteY2" fmla="*/ 1188865 h 2915178"/>
              <a:gd name="connsiteX3" fmla="*/ 1552124 w 3586926"/>
              <a:gd name="connsiteY3" fmla="*/ 1560340 h 2915178"/>
              <a:gd name="connsiteX4" fmla="*/ 2114099 w 3586926"/>
              <a:gd name="connsiteY4" fmla="*/ 2484265 h 2915178"/>
              <a:gd name="connsiteX5" fmla="*/ 3304724 w 3586926"/>
              <a:gd name="connsiteY5" fmla="*/ 2789065 h 2915178"/>
              <a:gd name="connsiteX6" fmla="*/ 3428549 w 3586926"/>
              <a:gd name="connsiteY6" fmla="*/ 426865 h 2915178"/>
              <a:gd name="connsiteX7" fmla="*/ 1123499 w 3586926"/>
              <a:gd name="connsiteY7" fmla="*/ 36340 h 2915178"/>
              <a:gd name="connsiteX0" fmla="*/ 1123499 w 3590514"/>
              <a:gd name="connsiteY0" fmla="*/ 36340 h 2955600"/>
              <a:gd name="connsiteX1" fmla="*/ 9074 w 3590514"/>
              <a:gd name="connsiteY1" fmla="*/ 655465 h 2955600"/>
              <a:gd name="connsiteX2" fmla="*/ 647249 w 3590514"/>
              <a:gd name="connsiteY2" fmla="*/ 1188865 h 2955600"/>
              <a:gd name="connsiteX3" fmla="*/ 1552124 w 3590514"/>
              <a:gd name="connsiteY3" fmla="*/ 1560340 h 2955600"/>
              <a:gd name="connsiteX4" fmla="*/ 2028374 w 3590514"/>
              <a:gd name="connsiteY4" fmla="*/ 2627140 h 2955600"/>
              <a:gd name="connsiteX5" fmla="*/ 3304724 w 3590514"/>
              <a:gd name="connsiteY5" fmla="*/ 2789065 h 2955600"/>
              <a:gd name="connsiteX6" fmla="*/ 3428549 w 3590514"/>
              <a:gd name="connsiteY6" fmla="*/ 426865 h 2955600"/>
              <a:gd name="connsiteX7" fmla="*/ 1123499 w 3590514"/>
              <a:gd name="connsiteY7" fmla="*/ 36340 h 295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90514" h="2955600">
                <a:moveTo>
                  <a:pt x="1123499" y="36340"/>
                </a:moveTo>
                <a:cubicBezTo>
                  <a:pt x="637724" y="87140"/>
                  <a:pt x="88449" y="463378"/>
                  <a:pt x="9074" y="655465"/>
                </a:cubicBezTo>
                <a:cubicBezTo>
                  <a:pt x="-70301" y="847552"/>
                  <a:pt x="390074" y="1038053"/>
                  <a:pt x="647249" y="1188865"/>
                </a:cubicBezTo>
                <a:cubicBezTo>
                  <a:pt x="904424" y="1339677"/>
                  <a:pt x="1321937" y="1320628"/>
                  <a:pt x="1552124" y="1560340"/>
                </a:cubicBezTo>
                <a:cubicBezTo>
                  <a:pt x="1782311" y="1800052"/>
                  <a:pt x="1736274" y="2422353"/>
                  <a:pt x="2028374" y="2627140"/>
                </a:cubicBezTo>
                <a:cubicBezTo>
                  <a:pt x="2320474" y="2831927"/>
                  <a:pt x="3071362" y="3155777"/>
                  <a:pt x="3304724" y="2789065"/>
                </a:cubicBezTo>
                <a:cubicBezTo>
                  <a:pt x="3538086" y="2422353"/>
                  <a:pt x="3746049" y="934865"/>
                  <a:pt x="3428549" y="426865"/>
                </a:cubicBezTo>
                <a:cubicBezTo>
                  <a:pt x="3107874" y="-90660"/>
                  <a:pt x="1609274" y="-14460"/>
                  <a:pt x="1123499" y="36340"/>
                </a:cubicBezTo>
                <a:close/>
              </a:path>
            </a:pathLst>
          </a:custGeom>
          <a:solidFill>
            <a:srgbClr val="250167">
              <a:alpha val="3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7284647E-3599-DE8B-2337-EB3A2E7F2BF0}"/>
              </a:ext>
            </a:extLst>
          </p:cNvPr>
          <p:cNvSpPr/>
          <p:nvPr userDrawn="1"/>
        </p:nvSpPr>
        <p:spPr>
          <a:xfrm>
            <a:off x="9896868" y="-180446"/>
            <a:ext cx="3380662" cy="2563740"/>
          </a:xfrm>
          <a:custGeom>
            <a:avLst/>
            <a:gdLst>
              <a:gd name="connsiteX0" fmla="*/ 459781 w 3187933"/>
              <a:gd name="connsiteY0" fmla="*/ 24757 h 1631370"/>
              <a:gd name="connsiteX1" fmla="*/ 31156 w 3187933"/>
              <a:gd name="connsiteY1" fmla="*/ 272407 h 1631370"/>
              <a:gd name="connsiteX2" fmla="*/ 840781 w 3187933"/>
              <a:gd name="connsiteY2" fmla="*/ 701032 h 1631370"/>
              <a:gd name="connsiteX3" fmla="*/ 1136056 w 3187933"/>
              <a:gd name="connsiteY3" fmla="*/ 1101082 h 1631370"/>
              <a:gd name="connsiteX4" fmla="*/ 1402756 w 3187933"/>
              <a:gd name="connsiteY4" fmla="*/ 1377307 h 1631370"/>
              <a:gd name="connsiteX5" fmla="*/ 2002831 w 3187933"/>
              <a:gd name="connsiteY5" fmla="*/ 1291582 h 1631370"/>
              <a:gd name="connsiteX6" fmla="*/ 2707681 w 3187933"/>
              <a:gd name="connsiteY6" fmla="*/ 1586857 h 1631370"/>
              <a:gd name="connsiteX7" fmla="*/ 3060106 w 3187933"/>
              <a:gd name="connsiteY7" fmla="*/ 186682 h 1631370"/>
              <a:gd name="connsiteX8" fmla="*/ 459781 w 3187933"/>
              <a:gd name="connsiteY8" fmla="*/ 24757 h 1631370"/>
              <a:gd name="connsiteX0" fmla="*/ 517865 w 3246017"/>
              <a:gd name="connsiteY0" fmla="*/ 16767 h 1623380"/>
              <a:gd name="connsiteX1" fmla="*/ 22565 w 3246017"/>
              <a:gd name="connsiteY1" fmla="*/ 150117 h 1623380"/>
              <a:gd name="connsiteX2" fmla="*/ 898865 w 3246017"/>
              <a:gd name="connsiteY2" fmla="*/ 693042 h 1623380"/>
              <a:gd name="connsiteX3" fmla="*/ 1194140 w 3246017"/>
              <a:gd name="connsiteY3" fmla="*/ 1093092 h 1623380"/>
              <a:gd name="connsiteX4" fmla="*/ 1460840 w 3246017"/>
              <a:gd name="connsiteY4" fmla="*/ 1369317 h 1623380"/>
              <a:gd name="connsiteX5" fmla="*/ 2060915 w 3246017"/>
              <a:gd name="connsiteY5" fmla="*/ 1283592 h 1623380"/>
              <a:gd name="connsiteX6" fmla="*/ 2765765 w 3246017"/>
              <a:gd name="connsiteY6" fmla="*/ 1578867 h 1623380"/>
              <a:gd name="connsiteX7" fmla="*/ 3118190 w 3246017"/>
              <a:gd name="connsiteY7" fmla="*/ 178692 h 1623380"/>
              <a:gd name="connsiteX8" fmla="*/ 517865 w 3246017"/>
              <a:gd name="connsiteY8" fmla="*/ 16767 h 1623380"/>
              <a:gd name="connsiteX0" fmla="*/ 536720 w 3264872"/>
              <a:gd name="connsiteY0" fmla="*/ 16767 h 1623380"/>
              <a:gd name="connsiteX1" fmla="*/ 41420 w 3264872"/>
              <a:gd name="connsiteY1" fmla="*/ 150117 h 1623380"/>
              <a:gd name="connsiteX2" fmla="*/ 1193945 w 3264872"/>
              <a:gd name="connsiteY2" fmla="*/ 559692 h 1623380"/>
              <a:gd name="connsiteX3" fmla="*/ 1212995 w 3264872"/>
              <a:gd name="connsiteY3" fmla="*/ 1093092 h 1623380"/>
              <a:gd name="connsiteX4" fmla="*/ 1479695 w 3264872"/>
              <a:gd name="connsiteY4" fmla="*/ 1369317 h 1623380"/>
              <a:gd name="connsiteX5" fmla="*/ 2079770 w 3264872"/>
              <a:gd name="connsiteY5" fmla="*/ 1283592 h 1623380"/>
              <a:gd name="connsiteX6" fmla="*/ 2784620 w 3264872"/>
              <a:gd name="connsiteY6" fmla="*/ 1578867 h 1623380"/>
              <a:gd name="connsiteX7" fmla="*/ 3137045 w 3264872"/>
              <a:gd name="connsiteY7" fmla="*/ 178692 h 1623380"/>
              <a:gd name="connsiteX8" fmla="*/ 536720 w 3264872"/>
              <a:gd name="connsiteY8" fmla="*/ 16767 h 1623380"/>
              <a:gd name="connsiteX0" fmla="*/ 536720 w 3264872"/>
              <a:gd name="connsiteY0" fmla="*/ 16767 h 1623380"/>
              <a:gd name="connsiteX1" fmla="*/ 41420 w 3264872"/>
              <a:gd name="connsiteY1" fmla="*/ 150117 h 1623380"/>
              <a:gd name="connsiteX2" fmla="*/ 1193945 w 3264872"/>
              <a:gd name="connsiteY2" fmla="*/ 559692 h 1623380"/>
              <a:gd name="connsiteX3" fmla="*/ 1212995 w 3264872"/>
              <a:gd name="connsiteY3" fmla="*/ 1169292 h 1623380"/>
              <a:gd name="connsiteX4" fmla="*/ 1479695 w 3264872"/>
              <a:gd name="connsiteY4" fmla="*/ 1369317 h 1623380"/>
              <a:gd name="connsiteX5" fmla="*/ 2079770 w 3264872"/>
              <a:gd name="connsiteY5" fmla="*/ 1283592 h 1623380"/>
              <a:gd name="connsiteX6" fmla="*/ 2784620 w 3264872"/>
              <a:gd name="connsiteY6" fmla="*/ 1578867 h 1623380"/>
              <a:gd name="connsiteX7" fmla="*/ 3137045 w 3264872"/>
              <a:gd name="connsiteY7" fmla="*/ 178692 h 1623380"/>
              <a:gd name="connsiteX8" fmla="*/ 536720 w 3264872"/>
              <a:gd name="connsiteY8" fmla="*/ 16767 h 1623380"/>
              <a:gd name="connsiteX0" fmla="*/ 536720 w 3264872"/>
              <a:gd name="connsiteY0" fmla="*/ 16767 h 1623380"/>
              <a:gd name="connsiteX1" fmla="*/ 41420 w 3264872"/>
              <a:gd name="connsiteY1" fmla="*/ 150117 h 1623380"/>
              <a:gd name="connsiteX2" fmla="*/ 1193945 w 3264872"/>
              <a:gd name="connsiteY2" fmla="*/ 559692 h 1623380"/>
              <a:gd name="connsiteX3" fmla="*/ 1212995 w 3264872"/>
              <a:gd name="connsiteY3" fmla="*/ 1169292 h 1623380"/>
              <a:gd name="connsiteX4" fmla="*/ 1479695 w 3264872"/>
              <a:gd name="connsiteY4" fmla="*/ 1369317 h 1623380"/>
              <a:gd name="connsiteX5" fmla="*/ 2079770 w 3264872"/>
              <a:gd name="connsiteY5" fmla="*/ 1283592 h 1623380"/>
              <a:gd name="connsiteX6" fmla="*/ 2784620 w 3264872"/>
              <a:gd name="connsiteY6" fmla="*/ 1578867 h 1623380"/>
              <a:gd name="connsiteX7" fmla="*/ 3137045 w 3264872"/>
              <a:gd name="connsiteY7" fmla="*/ 178692 h 1623380"/>
              <a:gd name="connsiteX8" fmla="*/ 536720 w 3264872"/>
              <a:gd name="connsiteY8" fmla="*/ 16767 h 1623380"/>
              <a:gd name="connsiteX0" fmla="*/ 536720 w 3269131"/>
              <a:gd name="connsiteY0" fmla="*/ 31616 h 1892436"/>
              <a:gd name="connsiteX1" fmla="*/ 41420 w 3269131"/>
              <a:gd name="connsiteY1" fmla="*/ 164966 h 1892436"/>
              <a:gd name="connsiteX2" fmla="*/ 1193945 w 3269131"/>
              <a:gd name="connsiteY2" fmla="*/ 574541 h 1892436"/>
              <a:gd name="connsiteX3" fmla="*/ 1212995 w 3269131"/>
              <a:gd name="connsiteY3" fmla="*/ 1184141 h 1892436"/>
              <a:gd name="connsiteX4" fmla="*/ 1479695 w 3269131"/>
              <a:gd name="connsiteY4" fmla="*/ 1384166 h 1892436"/>
              <a:gd name="connsiteX5" fmla="*/ 2079770 w 3269131"/>
              <a:gd name="connsiteY5" fmla="*/ 1298441 h 1892436"/>
              <a:gd name="connsiteX6" fmla="*/ 2803670 w 3269131"/>
              <a:gd name="connsiteY6" fmla="*/ 1860416 h 1892436"/>
              <a:gd name="connsiteX7" fmla="*/ 3137045 w 3269131"/>
              <a:gd name="connsiteY7" fmla="*/ 193541 h 1892436"/>
              <a:gd name="connsiteX8" fmla="*/ 536720 w 3269131"/>
              <a:gd name="connsiteY8" fmla="*/ 31616 h 1892436"/>
              <a:gd name="connsiteX0" fmla="*/ 536720 w 3275805"/>
              <a:gd name="connsiteY0" fmla="*/ 32781 h 1912023"/>
              <a:gd name="connsiteX1" fmla="*/ 41420 w 3275805"/>
              <a:gd name="connsiteY1" fmla="*/ 166131 h 1912023"/>
              <a:gd name="connsiteX2" fmla="*/ 1193945 w 3275805"/>
              <a:gd name="connsiteY2" fmla="*/ 575706 h 1912023"/>
              <a:gd name="connsiteX3" fmla="*/ 1212995 w 3275805"/>
              <a:gd name="connsiteY3" fmla="*/ 1185306 h 1912023"/>
              <a:gd name="connsiteX4" fmla="*/ 1479695 w 3275805"/>
              <a:gd name="connsiteY4" fmla="*/ 1385331 h 1912023"/>
              <a:gd name="connsiteX5" fmla="*/ 2079770 w 3275805"/>
              <a:gd name="connsiteY5" fmla="*/ 1299606 h 1912023"/>
              <a:gd name="connsiteX6" fmla="*/ 2832245 w 3275805"/>
              <a:gd name="connsiteY6" fmla="*/ 1880631 h 1912023"/>
              <a:gd name="connsiteX7" fmla="*/ 3137045 w 3275805"/>
              <a:gd name="connsiteY7" fmla="*/ 194706 h 1912023"/>
              <a:gd name="connsiteX8" fmla="*/ 536720 w 3275805"/>
              <a:gd name="connsiteY8" fmla="*/ 32781 h 1912023"/>
              <a:gd name="connsiteX0" fmla="*/ 536720 w 3252945"/>
              <a:gd name="connsiteY0" fmla="*/ 36315 h 1970961"/>
              <a:gd name="connsiteX1" fmla="*/ 41420 w 3252945"/>
              <a:gd name="connsiteY1" fmla="*/ 169665 h 1970961"/>
              <a:gd name="connsiteX2" fmla="*/ 1193945 w 3252945"/>
              <a:gd name="connsiteY2" fmla="*/ 579240 h 1970961"/>
              <a:gd name="connsiteX3" fmla="*/ 1212995 w 3252945"/>
              <a:gd name="connsiteY3" fmla="*/ 1188840 h 1970961"/>
              <a:gd name="connsiteX4" fmla="*/ 1479695 w 3252945"/>
              <a:gd name="connsiteY4" fmla="*/ 1388865 h 1970961"/>
              <a:gd name="connsiteX5" fmla="*/ 2079770 w 3252945"/>
              <a:gd name="connsiteY5" fmla="*/ 1303140 h 1970961"/>
              <a:gd name="connsiteX6" fmla="*/ 2727470 w 3252945"/>
              <a:gd name="connsiteY6" fmla="*/ 1941315 h 1970961"/>
              <a:gd name="connsiteX7" fmla="*/ 3137045 w 3252945"/>
              <a:gd name="connsiteY7" fmla="*/ 198240 h 1970961"/>
              <a:gd name="connsiteX8" fmla="*/ 536720 w 3252945"/>
              <a:gd name="connsiteY8" fmla="*/ 36315 h 1970961"/>
              <a:gd name="connsiteX0" fmla="*/ 536720 w 3246306"/>
              <a:gd name="connsiteY0" fmla="*/ 36315 h 2041484"/>
              <a:gd name="connsiteX1" fmla="*/ 41420 w 3246306"/>
              <a:gd name="connsiteY1" fmla="*/ 169665 h 2041484"/>
              <a:gd name="connsiteX2" fmla="*/ 1193945 w 3246306"/>
              <a:gd name="connsiteY2" fmla="*/ 579240 h 2041484"/>
              <a:gd name="connsiteX3" fmla="*/ 1212995 w 3246306"/>
              <a:gd name="connsiteY3" fmla="*/ 1188840 h 2041484"/>
              <a:gd name="connsiteX4" fmla="*/ 1479695 w 3246306"/>
              <a:gd name="connsiteY4" fmla="*/ 1388865 h 2041484"/>
              <a:gd name="connsiteX5" fmla="*/ 2079770 w 3246306"/>
              <a:gd name="connsiteY5" fmla="*/ 1303140 h 2041484"/>
              <a:gd name="connsiteX6" fmla="*/ 2375045 w 3246306"/>
              <a:gd name="connsiteY6" fmla="*/ 1788916 h 2041484"/>
              <a:gd name="connsiteX7" fmla="*/ 2727470 w 3246306"/>
              <a:gd name="connsiteY7" fmla="*/ 1941315 h 2041484"/>
              <a:gd name="connsiteX8" fmla="*/ 3137045 w 3246306"/>
              <a:gd name="connsiteY8" fmla="*/ 198240 h 2041484"/>
              <a:gd name="connsiteX9" fmla="*/ 536720 w 3246306"/>
              <a:gd name="connsiteY9" fmla="*/ 36315 h 2041484"/>
              <a:gd name="connsiteX0" fmla="*/ 536720 w 3276094"/>
              <a:gd name="connsiteY0" fmla="*/ 27601 h 1927424"/>
              <a:gd name="connsiteX1" fmla="*/ 41420 w 3276094"/>
              <a:gd name="connsiteY1" fmla="*/ 160951 h 1927424"/>
              <a:gd name="connsiteX2" fmla="*/ 1193945 w 3276094"/>
              <a:gd name="connsiteY2" fmla="*/ 570526 h 1927424"/>
              <a:gd name="connsiteX3" fmla="*/ 1212995 w 3276094"/>
              <a:gd name="connsiteY3" fmla="*/ 1180126 h 1927424"/>
              <a:gd name="connsiteX4" fmla="*/ 1479695 w 3276094"/>
              <a:gd name="connsiteY4" fmla="*/ 1380151 h 1927424"/>
              <a:gd name="connsiteX5" fmla="*/ 2079770 w 3276094"/>
              <a:gd name="connsiteY5" fmla="*/ 1294426 h 1927424"/>
              <a:gd name="connsiteX6" fmla="*/ 2375045 w 3276094"/>
              <a:gd name="connsiteY6" fmla="*/ 1780202 h 1927424"/>
              <a:gd name="connsiteX7" fmla="*/ 2870345 w 3276094"/>
              <a:gd name="connsiteY7" fmla="*/ 1789726 h 1927424"/>
              <a:gd name="connsiteX8" fmla="*/ 3137045 w 3276094"/>
              <a:gd name="connsiteY8" fmla="*/ 189526 h 1927424"/>
              <a:gd name="connsiteX9" fmla="*/ 536720 w 3276094"/>
              <a:gd name="connsiteY9" fmla="*/ 27601 h 1927424"/>
              <a:gd name="connsiteX0" fmla="*/ 536720 w 3275859"/>
              <a:gd name="connsiteY0" fmla="*/ 27601 h 1922920"/>
              <a:gd name="connsiteX1" fmla="*/ 41420 w 3275859"/>
              <a:gd name="connsiteY1" fmla="*/ 160951 h 1922920"/>
              <a:gd name="connsiteX2" fmla="*/ 1193945 w 3275859"/>
              <a:gd name="connsiteY2" fmla="*/ 570526 h 1922920"/>
              <a:gd name="connsiteX3" fmla="*/ 1212995 w 3275859"/>
              <a:gd name="connsiteY3" fmla="*/ 1180126 h 1922920"/>
              <a:gd name="connsiteX4" fmla="*/ 1479695 w 3275859"/>
              <a:gd name="connsiteY4" fmla="*/ 1380151 h 1922920"/>
              <a:gd name="connsiteX5" fmla="*/ 2079770 w 3275859"/>
              <a:gd name="connsiteY5" fmla="*/ 1294426 h 1922920"/>
              <a:gd name="connsiteX6" fmla="*/ 2375045 w 3275859"/>
              <a:gd name="connsiteY6" fmla="*/ 1780202 h 1922920"/>
              <a:gd name="connsiteX7" fmla="*/ 2394095 w 3275859"/>
              <a:gd name="connsiteY7" fmla="*/ 1827826 h 1922920"/>
              <a:gd name="connsiteX8" fmla="*/ 2870345 w 3275859"/>
              <a:gd name="connsiteY8" fmla="*/ 1789726 h 1922920"/>
              <a:gd name="connsiteX9" fmla="*/ 3137045 w 3275859"/>
              <a:gd name="connsiteY9" fmla="*/ 189526 h 1922920"/>
              <a:gd name="connsiteX10" fmla="*/ 536720 w 3275859"/>
              <a:gd name="connsiteY10" fmla="*/ 27601 h 1922920"/>
              <a:gd name="connsiteX0" fmla="*/ 536720 w 3275859"/>
              <a:gd name="connsiteY0" fmla="*/ 27601 h 1922920"/>
              <a:gd name="connsiteX1" fmla="*/ 41420 w 3275859"/>
              <a:gd name="connsiteY1" fmla="*/ 160951 h 1922920"/>
              <a:gd name="connsiteX2" fmla="*/ 1193945 w 3275859"/>
              <a:gd name="connsiteY2" fmla="*/ 570526 h 1922920"/>
              <a:gd name="connsiteX3" fmla="*/ 1212995 w 3275859"/>
              <a:gd name="connsiteY3" fmla="*/ 1180126 h 1922920"/>
              <a:gd name="connsiteX4" fmla="*/ 1479695 w 3275859"/>
              <a:gd name="connsiteY4" fmla="*/ 1380151 h 1922920"/>
              <a:gd name="connsiteX5" fmla="*/ 2098820 w 3275859"/>
              <a:gd name="connsiteY5" fmla="*/ 1370626 h 1922920"/>
              <a:gd name="connsiteX6" fmla="*/ 2375045 w 3275859"/>
              <a:gd name="connsiteY6" fmla="*/ 1780202 h 1922920"/>
              <a:gd name="connsiteX7" fmla="*/ 2394095 w 3275859"/>
              <a:gd name="connsiteY7" fmla="*/ 1827826 h 1922920"/>
              <a:gd name="connsiteX8" fmla="*/ 2870345 w 3275859"/>
              <a:gd name="connsiteY8" fmla="*/ 1789726 h 1922920"/>
              <a:gd name="connsiteX9" fmla="*/ 3137045 w 3275859"/>
              <a:gd name="connsiteY9" fmla="*/ 189526 h 1922920"/>
              <a:gd name="connsiteX10" fmla="*/ 536720 w 3275859"/>
              <a:gd name="connsiteY10" fmla="*/ 27601 h 1922920"/>
              <a:gd name="connsiteX0" fmla="*/ 536720 w 3275859"/>
              <a:gd name="connsiteY0" fmla="*/ 27601 h 1922920"/>
              <a:gd name="connsiteX1" fmla="*/ 41420 w 3275859"/>
              <a:gd name="connsiteY1" fmla="*/ 160951 h 1922920"/>
              <a:gd name="connsiteX2" fmla="*/ 1193945 w 3275859"/>
              <a:gd name="connsiteY2" fmla="*/ 570526 h 1922920"/>
              <a:gd name="connsiteX3" fmla="*/ 1041545 w 3275859"/>
              <a:gd name="connsiteY3" fmla="*/ 1323001 h 1922920"/>
              <a:gd name="connsiteX4" fmla="*/ 1479695 w 3275859"/>
              <a:gd name="connsiteY4" fmla="*/ 1380151 h 1922920"/>
              <a:gd name="connsiteX5" fmla="*/ 2098820 w 3275859"/>
              <a:gd name="connsiteY5" fmla="*/ 1370626 h 1922920"/>
              <a:gd name="connsiteX6" fmla="*/ 2375045 w 3275859"/>
              <a:gd name="connsiteY6" fmla="*/ 1780202 h 1922920"/>
              <a:gd name="connsiteX7" fmla="*/ 2394095 w 3275859"/>
              <a:gd name="connsiteY7" fmla="*/ 1827826 h 1922920"/>
              <a:gd name="connsiteX8" fmla="*/ 2870345 w 3275859"/>
              <a:gd name="connsiteY8" fmla="*/ 1789726 h 1922920"/>
              <a:gd name="connsiteX9" fmla="*/ 3137045 w 3275859"/>
              <a:gd name="connsiteY9" fmla="*/ 189526 h 1922920"/>
              <a:gd name="connsiteX10" fmla="*/ 536720 w 3275859"/>
              <a:gd name="connsiteY10" fmla="*/ 27601 h 1922920"/>
              <a:gd name="connsiteX0" fmla="*/ 504432 w 3243571"/>
              <a:gd name="connsiteY0" fmla="*/ 27601 h 1922920"/>
              <a:gd name="connsiteX1" fmla="*/ 9132 w 3243571"/>
              <a:gd name="connsiteY1" fmla="*/ 160951 h 1922920"/>
              <a:gd name="connsiteX2" fmla="*/ 675882 w 3243571"/>
              <a:gd name="connsiteY2" fmla="*/ 541951 h 1922920"/>
              <a:gd name="connsiteX3" fmla="*/ 1009257 w 3243571"/>
              <a:gd name="connsiteY3" fmla="*/ 1323001 h 1922920"/>
              <a:gd name="connsiteX4" fmla="*/ 1447407 w 3243571"/>
              <a:gd name="connsiteY4" fmla="*/ 1380151 h 1922920"/>
              <a:gd name="connsiteX5" fmla="*/ 2066532 w 3243571"/>
              <a:gd name="connsiteY5" fmla="*/ 1370626 h 1922920"/>
              <a:gd name="connsiteX6" fmla="*/ 2342757 w 3243571"/>
              <a:gd name="connsiteY6" fmla="*/ 1780202 h 1922920"/>
              <a:gd name="connsiteX7" fmla="*/ 2361807 w 3243571"/>
              <a:gd name="connsiteY7" fmla="*/ 1827826 h 1922920"/>
              <a:gd name="connsiteX8" fmla="*/ 2838057 w 3243571"/>
              <a:gd name="connsiteY8" fmla="*/ 1789726 h 1922920"/>
              <a:gd name="connsiteX9" fmla="*/ 3104757 w 3243571"/>
              <a:gd name="connsiteY9" fmla="*/ 189526 h 1922920"/>
              <a:gd name="connsiteX10" fmla="*/ 504432 w 3243571"/>
              <a:gd name="connsiteY10" fmla="*/ 27601 h 1922920"/>
              <a:gd name="connsiteX0" fmla="*/ 504432 w 3243571"/>
              <a:gd name="connsiteY0" fmla="*/ 27601 h 1922920"/>
              <a:gd name="connsiteX1" fmla="*/ 9132 w 3243571"/>
              <a:gd name="connsiteY1" fmla="*/ 160951 h 1922920"/>
              <a:gd name="connsiteX2" fmla="*/ 675882 w 3243571"/>
              <a:gd name="connsiteY2" fmla="*/ 541951 h 1922920"/>
              <a:gd name="connsiteX3" fmla="*/ 1009257 w 3243571"/>
              <a:gd name="connsiteY3" fmla="*/ 1323001 h 1922920"/>
              <a:gd name="connsiteX4" fmla="*/ 1447407 w 3243571"/>
              <a:gd name="connsiteY4" fmla="*/ 1380151 h 1922920"/>
              <a:gd name="connsiteX5" fmla="*/ 2018907 w 3243571"/>
              <a:gd name="connsiteY5" fmla="*/ 1580176 h 1922920"/>
              <a:gd name="connsiteX6" fmla="*/ 2342757 w 3243571"/>
              <a:gd name="connsiteY6" fmla="*/ 1780202 h 1922920"/>
              <a:gd name="connsiteX7" fmla="*/ 2361807 w 3243571"/>
              <a:gd name="connsiteY7" fmla="*/ 1827826 h 1922920"/>
              <a:gd name="connsiteX8" fmla="*/ 2838057 w 3243571"/>
              <a:gd name="connsiteY8" fmla="*/ 1789726 h 1922920"/>
              <a:gd name="connsiteX9" fmla="*/ 3104757 w 3243571"/>
              <a:gd name="connsiteY9" fmla="*/ 189526 h 1922920"/>
              <a:gd name="connsiteX10" fmla="*/ 504432 w 3243571"/>
              <a:gd name="connsiteY10" fmla="*/ 27601 h 1922920"/>
              <a:gd name="connsiteX0" fmla="*/ 504432 w 3243571"/>
              <a:gd name="connsiteY0" fmla="*/ 27601 h 1922920"/>
              <a:gd name="connsiteX1" fmla="*/ 9132 w 3243571"/>
              <a:gd name="connsiteY1" fmla="*/ 160951 h 1922920"/>
              <a:gd name="connsiteX2" fmla="*/ 675882 w 3243571"/>
              <a:gd name="connsiteY2" fmla="*/ 541951 h 1922920"/>
              <a:gd name="connsiteX3" fmla="*/ 1009257 w 3243571"/>
              <a:gd name="connsiteY3" fmla="*/ 1323001 h 1922920"/>
              <a:gd name="connsiteX4" fmla="*/ 2018907 w 3243571"/>
              <a:gd name="connsiteY4" fmla="*/ 1580176 h 1922920"/>
              <a:gd name="connsiteX5" fmla="*/ 2342757 w 3243571"/>
              <a:gd name="connsiteY5" fmla="*/ 1780202 h 1922920"/>
              <a:gd name="connsiteX6" fmla="*/ 2361807 w 3243571"/>
              <a:gd name="connsiteY6" fmla="*/ 1827826 h 1922920"/>
              <a:gd name="connsiteX7" fmla="*/ 2838057 w 3243571"/>
              <a:gd name="connsiteY7" fmla="*/ 1789726 h 1922920"/>
              <a:gd name="connsiteX8" fmla="*/ 3104757 w 3243571"/>
              <a:gd name="connsiteY8" fmla="*/ 189526 h 1922920"/>
              <a:gd name="connsiteX9" fmla="*/ 504432 w 3243571"/>
              <a:gd name="connsiteY9" fmla="*/ 27601 h 1922920"/>
              <a:gd name="connsiteX0" fmla="*/ 504432 w 3243571"/>
              <a:gd name="connsiteY0" fmla="*/ 27601 h 1922920"/>
              <a:gd name="connsiteX1" fmla="*/ 9132 w 3243571"/>
              <a:gd name="connsiteY1" fmla="*/ 160951 h 1922920"/>
              <a:gd name="connsiteX2" fmla="*/ 675882 w 3243571"/>
              <a:gd name="connsiteY2" fmla="*/ 541951 h 1922920"/>
              <a:gd name="connsiteX3" fmla="*/ 1009257 w 3243571"/>
              <a:gd name="connsiteY3" fmla="*/ 1323001 h 1922920"/>
              <a:gd name="connsiteX4" fmla="*/ 1961757 w 3243571"/>
              <a:gd name="connsiteY4" fmla="*/ 1532551 h 1922920"/>
              <a:gd name="connsiteX5" fmla="*/ 2342757 w 3243571"/>
              <a:gd name="connsiteY5" fmla="*/ 1780202 h 1922920"/>
              <a:gd name="connsiteX6" fmla="*/ 2361807 w 3243571"/>
              <a:gd name="connsiteY6" fmla="*/ 1827826 h 1922920"/>
              <a:gd name="connsiteX7" fmla="*/ 2838057 w 3243571"/>
              <a:gd name="connsiteY7" fmla="*/ 1789726 h 1922920"/>
              <a:gd name="connsiteX8" fmla="*/ 3104757 w 3243571"/>
              <a:gd name="connsiteY8" fmla="*/ 189526 h 1922920"/>
              <a:gd name="connsiteX9" fmla="*/ 504432 w 3243571"/>
              <a:gd name="connsiteY9" fmla="*/ 27601 h 1922920"/>
              <a:gd name="connsiteX0" fmla="*/ 504432 w 3243571"/>
              <a:gd name="connsiteY0" fmla="*/ 27601 h 2380281"/>
              <a:gd name="connsiteX1" fmla="*/ 9132 w 3243571"/>
              <a:gd name="connsiteY1" fmla="*/ 160951 h 2380281"/>
              <a:gd name="connsiteX2" fmla="*/ 675882 w 3243571"/>
              <a:gd name="connsiteY2" fmla="*/ 541951 h 2380281"/>
              <a:gd name="connsiteX3" fmla="*/ 1009257 w 3243571"/>
              <a:gd name="connsiteY3" fmla="*/ 1323001 h 2380281"/>
              <a:gd name="connsiteX4" fmla="*/ 1961757 w 3243571"/>
              <a:gd name="connsiteY4" fmla="*/ 1532551 h 2380281"/>
              <a:gd name="connsiteX5" fmla="*/ 2342757 w 3243571"/>
              <a:gd name="connsiteY5" fmla="*/ 1780202 h 2380281"/>
              <a:gd name="connsiteX6" fmla="*/ 2723757 w 3243571"/>
              <a:gd name="connsiteY6" fmla="*/ 2380276 h 2380281"/>
              <a:gd name="connsiteX7" fmla="*/ 2838057 w 3243571"/>
              <a:gd name="connsiteY7" fmla="*/ 1789726 h 2380281"/>
              <a:gd name="connsiteX8" fmla="*/ 3104757 w 3243571"/>
              <a:gd name="connsiteY8" fmla="*/ 189526 h 2380281"/>
              <a:gd name="connsiteX9" fmla="*/ 504432 w 3243571"/>
              <a:gd name="connsiteY9" fmla="*/ 27601 h 2380281"/>
              <a:gd name="connsiteX0" fmla="*/ 504432 w 3245231"/>
              <a:gd name="connsiteY0" fmla="*/ 27601 h 1914896"/>
              <a:gd name="connsiteX1" fmla="*/ 9132 w 3245231"/>
              <a:gd name="connsiteY1" fmla="*/ 160951 h 1914896"/>
              <a:gd name="connsiteX2" fmla="*/ 675882 w 3245231"/>
              <a:gd name="connsiteY2" fmla="*/ 541951 h 1914896"/>
              <a:gd name="connsiteX3" fmla="*/ 1009257 w 3245231"/>
              <a:gd name="connsiteY3" fmla="*/ 1323001 h 1914896"/>
              <a:gd name="connsiteX4" fmla="*/ 1961757 w 3245231"/>
              <a:gd name="connsiteY4" fmla="*/ 1532551 h 1914896"/>
              <a:gd name="connsiteX5" fmla="*/ 2342757 w 3245231"/>
              <a:gd name="connsiteY5" fmla="*/ 1780202 h 1914896"/>
              <a:gd name="connsiteX6" fmla="*/ 2838057 w 3245231"/>
              <a:gd name="connsiteY6" fmla="*/ 1789726 h 1914896"/>
              <a:gd name="connsiteX7" fmla="*/ 3104757 w 3245231"/>
              <a:gd name="connsiteY7" fmla="*/ 189526 h 1914896"/>
              <a:gd name="connsiteX8" fmla="*/ 504432 w 3245231"/>
              <a:gd name="connsiteY8" fmla="*/ 27601 h 1914896"/>
              <a:gd name="connsiteX0" fmla="*/ 504432 w 3245231"/>
              <a:gd name="connsiteY0" fmla="*/ 27601 h 2298889"/>
              <a:gd name="connsiteX1" fmla="*/ 9132 w 3245231"/>
              <a:gd name="connsiteY1" fmla="*/ 160951 h 2298889"/>
              <a:gd name="connsiteX2" fmla="*/ 675882 w 3245231"/>
              <a:gd name="connsiteY2" fmla="*/ 541951 h 2298889"/>
              <a:gd name="connsiteX3" fmla="*/ 1009257 w 3245231"/>
              <a:gd name="connsiteY3" fmla="*/ 1323001 h 2298889"/>
              <a:gd name="connsiteX4" fmla="*/ 1961757 w 3245231"/>
              <a:gd name="connsiteY4" fmla="*/ 1532551 h 2298889"/>
              <a:gd name="connsiteX5" fmla="*/ 2323707 w 3245231"/>
              <a:gd name="connsiteY5" fmla="*/ 2294552 h 2298889"/>
              <a:gd name="connsiteX6" fmla="*/ 2838057 w 3245231"/>
              <a:gd name="connsiteY6" fmla="*/ 1789726 h 2298889"/>
              <a:gd name="connsiteX7" fmla="*/ 3104757 w 3245231"/>
              <a:gd name="connsiteY7" fmla="*/ 189526 h 2298889"/>
              <a:gd name="connsiteX8" fmla="*/ 504432 w 3245231"/>
              <a:gd name="connsiteY8" fmla="*/ 27601 h 2298889"/>
              <a:gd name="connsiteX0" fmla="*/ 504432 w 3245231"/>
              <a:gd name="connsiteY0" fmla="*/ 27601 h 2298889"/>
              <a:gd name="connsiteX1" fmla="*/ 9132 w 3245231"/>
              <a:gd name="connsiteY1" fmla="*/ 160951 h 2298889"/>
              <a:gd name="connsiteX2" fmla="*/ 675882 w 3245231"/>
              <a:gd name="connsiteY2" fmla="*/ 541951 h 2298889"/>
              <a:gd name="connsiteX3" fmla="*/ 1009257 w 3245231"/>
              <a:gd name="connsiteY3" fmla="*/ 1323001 h 2298889"/>
              <a:gd name="connsiteX4" fmla="*/ 1809357 w 3245231"/>
              <a:gd name="connsiteY4" fmla="*/ 1532551 h 2298889"/>
              <a:gd name="connsiteX5" fmla="*/ 2323707 w 3245231"/>
              <a:gd name="connsiteY5" fmla="*/ 2294552 h 2298889"/>
              <a:gd name="connsiteX6" fmla="*/ 2838057 w 3245231"/>
              <a:gd name="connsiteY6" fmla="*/ 1789726 h 2298889"/>
              <a:gd name="connsiteX7" fmla="*/ 3104757 w 3245231"/>
              <a:gd name="connsiteY7" fmla="*/ 189526 h 2298889"/>
              <a:gd name="connsiteX8" fmla="*/ 504432 w 3245231"/>
              <a:gd name="connsiteY8" fmla="*/ 27601 h 2298889"/>
              <a:gd name="connsiteX0" fmla="*/ 504432 w 3380662"/>
              <a:gd name="connsiteY0" fmla="*/ 66147 h 2532910"/>
              <a:gd name="connsiteX1" fmla="*/ 9132 w 3380662"/>
              <a:gd name="connsiteY1" fmla="*/ 199497 h 2532910"/>
              <a:gd name="connsiteX2" fmla="*/ 675882 w 3380662"/>
              <a:gd name="connsiteY2" fmla="*/ 580497 h 2532910"/>
              <a:gd name="connsiteX3" fmla="*/ 1009257 w 3380662"/>
              <a:gd name="connsiteY3" fmla="*/ 1361547 h 2532910"/>
              <a:gd name="connsiteX4" fmla="*/ 1809357 w 3380662"/>
              <a:gd name="connsiteY4" fmla="*/ 1571097 h 2532910"/>
              <a:gd name="connsiteX5" fmla="*/ 2323707 w 3380662"/>
              <a:gd name="connsiteY5" fmla="*/ 2333098 h 2532910"/>
              <a:gd name="connsiteX6" fmla="*/ 3219057 w 3380662"/>
              <a:gd name="connsiteY6" fmla="*/ 2428347 h 2532910"/>
              <a:gd name="connsiteX7" fmla="*/ 3104757 w 3380662"/>
              <a:gd name="connsiteY7" fmla="*/ 228072 h 2532910"/>
              <a:gd name="connsiteX8" fmla="*/ 504432 w 3380662"/>
              <a:gd name="connsiteY8" fmla="*/ 66147 h 2532910"/>
              <a:gd name="connsiteX0" fmla="*/ 504432 w 3380662"/>
              <a:gd name="connsiteY0" fmla="*/ 66147 h 2532910"/>
              <a:gd name="connsiteX1" fmla="*/ 9132 w 3380662"/>
              <a:gd name="connsiteY1" fmla="*/ 199497 h 2532910"/>
              <a:gd name="connsiteX2" fmla="*/ 675882 w 3380662"/>
              <a:gd name="connsiteY2" fmla="*/ 580497 h 2532910"/>
              <a:gd name="connsiteX3" fmla="*/ 1009257 w 3380662"/>
              <a:gd name="connsiteY3" fmla="*/ 1361547 h 2532910"/>
              <a:gd name="connsiteX4" fmla="*/ 1809357 w 3380662"/>
              <a:gd name="connsiteY4" fmla="*/ 1571097 h 2532910"/>
              <a:gd name="connsiteX5" fmla="*/ 2323707 w 3380662"/>
              <a:gd name="connsiteY5" fmla="*/ 2333098 h 2532910"/>
              <a:gd name="connsiteX6" fmla="*/ 3219057 w 3380662"/>
              <a:gd name="connsiteY6" fmla="*/ 2428347 h 2532910"/>
              <a:gd name="connsiteX7" fmla="*/ 3104757 w 3380662"/>
              <a:gd name="connsiteY7" fmla="*/ 228072 h 2532910"/>
              <a:gd name="connsiteX8" fmla="*/ 504432 w 3380662"/>
              <a:gd name="connsiteY8" fmla="*/ 66147 h 2532910"/>
              <a:gd name="connsiteX0" fmla="*/ 504432 w 3380662"/>
              <a:gd name="connsiteY0" fmla="*/ 66147 h 2532910"/>
              <a:gd name="connsiteX1" fmla="*/ 9132 w 3380662"/>
              <a:gd name="connsiteY1" fmla="*/ 199497 h 2532910"/>
              <a:gd name="connsiteX2" fmla="*/ 675882 w 3380662"/>
              <a:gd name="connsiteY2" fmla="*/ 580497 h 2532910"/>
              <a:gd name="connsiteX3" fmla="*/ 1009257 w 3380662"/>
              <a:gd name="connsiteY3" fmla="*/ 1361547 h 2532910"/>
              <a:gd name="connsiteX4" fmla="*/ 1809357 w 3380662"/>
              <a:gd name="connsiteY4" fmla="*/ 1571097 h 2532910"/>
              <a:gd name="connsiteX5" fmla="*/ 2323707 w 3380662"/>
              <a:gd name="connsiteY5" fmla="*/ 2333098 h 2532910"/>
              <a:gd name="connsiteX6" fmla="*/ 3219057 w 3380662"/>
              <a:gd name="connsiteY6" fmla="*/ 2428347 h 2532910"/>
              <a:gd name="connsiteX7" fmla="*/ 3104757 w 3380662"/>
              <a:gd name="connsiteY7" fmla="*/ 228072 h 2532910"/>
              <a:gd name="connsiteX8" fmla="*/ 504432 w 3380662"/>
              <a:gd name="connsiteY8" fmla="*/ 66147 h 2532910"/>
              <a:gd name="connsiteX0" fmla="*/ 504432 w 3380662"/>
              <a:gd name="connsiteY0" fmla="*/ 66147 h 2563740"/>
              <a:gd name="connsiteX1" fmla="*/ 9132 w 3380662"/>
              <a:gd name="connsiteY1" fmla="*/ 199497 h 2563740"/>
              <a:gd name="connsiteX2" fmla="*/ 675882 w 3380662"/>
              <a:gd name="connsiteY2" fmla="*/ 580497 h 2563740"/>
              <a:gd name="connsiteX3" fmla="*/ 1009257 w 3380662"/>
              <a:gd name="connsiteY3" fmla="*/ 1361547 h 2563740"/>
              <a:gd name="connsiteX4" fmla="*/ 1809357 w 3380662"/>
              <a:gd name="connsiteY4" fmla="*/ 1571097 h 2563740"/>
              <a:gd name="connsiteX5" fmla="*/ 2323707 w 3380662"/>
              <a:gd name="connsiteY5" fmla="*/ 2333098 h 2563740"/>
              <a:gd name="connsiteX6" fmla="*/ 3219057 w 3380662"/>
              <a:gd name="connsiteY6" fmla="*/ 2428347 h 2563740"/>
              <a:gd name="connsiteX7" fmla="*/ 3104757 w 3380662"/>
              <a:gd name="connsiteY7" fmla="*/ 228072 h 2563740"/>
              <a:gd name="connsiteX8" fmla="*/ 504432 w 3380662"/>
              <a:gd name="connsiteY8" fmla="*/ 66147 h 2563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80662" h="2563740">
                <a:moveTo>
                  <a:pt x="504432" y="66147"/>
                </a:moveTo>
                <a:cubicBezTo>
                  <a:pt x="-11505" y="61385"/>
                  <a:pt x="-19443" y="113772"/>
                  <a:pt x="9132" y="199497"/>
                </a:cubicBezTo>
                <a:cubicBezTo>
                  <a:pt x="37707" y="285222"/>
                  <a:pt x="509195" y="386822"/>
                  <a:pt x="675882" y="580497"/>
                </a:cubicBezTo>
                <a:cubicBezTo>
                  <a:pt x="842570" y="774172"/>
                  <a:pt x="820345" y="1196447"/>
                  <a:pt x="1009257" y="1361547"/>
                </a:cubicBezTo>
                <a:cubicBezTo>
                  <a:pt x="1198169" y="1526647"/>
                  <a:pt x="1590282" y="1409172"/>
                  <a:pt x="1809357" y="1571097"/>
                </a:cubicBezTo>
                <a:cubicBezTo>
                  <a:pt x="2028432" y="1733022"/>
                  <a:pt x="1977632" y="2147361"/>
                  <a:pt x="2323707" y="2333098"/>
                </a:cubicBezTo>
                <a:cubicBezTo>
                  <a:pt x="2669782" y="2518835"/>
                  <a:pt x="3092057" y="2693460"/>
                  <a:pt x="3219057" y="2428347"/>
                </a:cubicBezTo>
                <a:cubicBezTo>
                  <a:pt x="3346057" y="2163234"/>
                  <a:pt x="3557195" y="621772"/>
                  <a:pt x="3104757" y="228072"/>
                </a:cubicBezTo>
                <a:cubicBezTo>
                  <a:pt x="2652319" y="-165628"/>
                  <a:pt x="1020369" y="70909"/>
                  <a:pt x="504432" y="66147"/>
                </a:cubicBezTo>
                <a:close/>
              </a:path>
            </a:pathLst>
          </a:custGeom>
          <a:solidFill>
            <a:srgbClr val="3C1373">
              <a:alpha val="3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ACF4440-C68D-58D0-FEB7-110BF56DF1BA}"/>
              </a:ext>
            </a:extLst>
          </p:cNvPr>
          <p:cNvSpPr/>
          <p:nvPr userDrawn="1"/>
        </p:nvSpPr>
        <p:spPr>
          <a:xfrm>
            <a:off x="-1938407" y="3426134"/>
            <a:ext cx="4847977" cy="4717657"/>
          </a:xfrm>
          <a:custGeom>
            <a:avLst/>
            <a:gdLst>
              <a:gd name="connsiteX0" fmla="*/ 684223 w 4642557"/>
              <a:gd name="connsiteY0" fmla="*/ 338479 h 5159444"/>
              <a:gd name="connsiteX1" fmla="*/ 1846273 w 4642557"/>
              <a:gd name="connsiteY1" fmla="*/ 433729 h 5159444"/>
              <a:gd name="connsiteX2" fmla="*/ 2246323 w 4642557"/>
              <a:gd name="connsiteY2" fmla="*/ 1795804 h 5159444"/>
              <a:gd name="connsiteX3" fmla="*/ 3284548 w 4642557"/>
              <a:gd name="connsiteY3" fmla="*/ 2348254 h 5159444"/>
              <a:gd name="connsiteX4" fmla="*/ 4189423 w 4642557"/>
              <a:gd name="connsiteY4" fmla="*/ 3243604 h 5159444"/>
              <a:gd name="connsiteX5" fmla="*/ 4351348 w 4642557"/>
              <a:gd name="connsiteY5" fmla="*/ 4977154 h 5159444"/>
              <a:gd name="connsiteX6" fmla="*/ 227023 w 4642557"/>
              <a:gd name="connsiteY6" fmla="*/ 4586629 h 5159444"/>
              <a:gd name="connsiteX7" fmla="*/ 684223 w 4642557"/>
              <a:gd name="connsiteY7" fmla="*/ 338479 h 5159444"/>
              <a:gd name="connsiteX0" fmla="*/ 298717 w 4857126"/>
              <a:gd name="connsiteY0" fmla="*/ 755940 h 4718256"/>
              <a:gd name="connsiteX1" fmla="*/ 2060842 w 4857126"/>
              <a:gd name="connsiteY1" fmla="*/ 32040 h 4718256"/>
              <a:gd name="connsiteX2" fmla="*/ 2460892 w 4857126"/>
              <a:gd name="connsiteY2" fmla="*/ 1394115 h 4718256"/>
              <a:gd name="connsiteX3" fmla="*/ 3499117 w 4857126"/>
              <a:gd name="connsiteY3" fmla="*/ 1946565 h 4718256"/>
              <a:gd name="connsiteX4" fmla="*/ 4403992 w 4857126"/>
              <a:gd name="connsiteY4" fmla="*/ 2841915 h 4718256"/>
              <a:gd name="connsiteX5" fmla="*/ 4565917 w 4857126"/>
              <a:gd name="connsiteY5" fmla="*/ 4575465 h 4718256"/>
              <a:gd name="connsiteX6" fmla="*/ 441592 w 4857126"/>
              <a:gd name="connsiteY6" fmla="*/ 4184940 h 4718256"/>
              <a:gd name="connsiteX7" fmla="*/ 298717 w 4857126"/>
              <a:gd name="connsiteY7" fmla="*/ 755940 h 4718256"/>
              <a:gd name="connsiteX0" fmla="*/ 290582 w 4848991"/>
              <a:gd name="connsiteY0" fmla="*/ 755940 h 4718256"/>
              <a:gd name="connsiteX1" fmla="*/ 1909832 w 4848991"/>
              <a:gd name="connsiteY1" fmla="*/ 32040 h 4718256"/>
              <a:gd name="connsiteX2" fmla="*/ 2452757 w 4848991"/>
              <a:gd name="connsiteY2" fmla="*/ 1394115 h 4718256"/>
              <a:gd name="connsiteX3" fmla="*/ 3490982 w 4848991"/>
              <a:gd name="connsiteY3" fmla="*/ 1946565 h 4718256"/>
              <a:gd name="connsiteX4" fmla="*/ 4395857 w 4848991"/>
              <a:gd name="connsiteY4" fmla="*/ 2841915 h 4718256"/>
              <a:gd name="connsiteX5" fmla="*/ 4557782 w 4848991"/>
              <a:gd name="connsiteY5" fmla="*/ 4575465 h 4718256"/>
              <a:gd name="connsiteX6" fmla="*/ 433457 w 4848991"/>
              <a:gd name="connsiteY6" fmla="*/ 4184940 h 4718256"/>
              <a:gd name="connsiteX7" fmla="*/ 290582 w 4848991"/>
              <a:gd name="connsiteY7" fmla="*/ 755940 h 4718256"/>
              <a:gd name="connsiteX0" fmla="*/ 290582 w 4848991"/>
              <a:gd name="connsiteY0" fmla="*/ 755341 h 4717657"/>
              <a:gd name="connsiteX1" fmla="*/ 1909832 w 4848991"/>
              <a:gd name="connsiteY1" fmla="*/ 31441 h 4717657"/>
              <a:gd name="connsiteX2" fmla="*/ 2548007 w 4848991"/>
              <a:gd name="connsiteY2" fmla="*/ 1383991 h 4717657"/>
              <a:gd name="connsiteX3" fmla="*/ 3490982 w 4848991"/>
              <a:gd name="connsiteY3" fmla="*/ 1945966 h 4717657"/>
              <a:gd name="connsiteX4" fmla="*/ 4395857 w 4848991"/>
              <a:gd name="connsiteY4" fmla="*/ 2841316 h 4717657"/>
              <a:gd name="connsiteX5" fmla="*/ 4557782 w 4848991"/>
              <a:gd name="connsiteY5" fmla="*/ 4574866 h 4717657"/>
              <a:gd name="connsiteX6" fmla="*/ 433457 w 4848991"/>
              <a:gd name="connsiteY6" fmla="*/ 4184341 h 4717657"/>
              <a:gd name="connsiteX7" fmla="*/ 290582 w 4848991"/>
              <a:gd name="connsiteY7" fmla="*/ 755341 h 4717657"/>
              <a:gd name="connsiteX0" fmla="*/ 290582 w 4847977"/>
              <a:gd name="connsiteY0" fmla="*/ 755341 h 4717657"/>
              <a:gd name="connsiteX1" fmla="*/ 1909832 w 4847977"/>
              <a:gd name="connsiteY1" fmla="*/ 31441 h 4717657"/>
              <a:gd name="connsiteX2" fmla="*/ 2548007 w 4847977"/>
              <a:gd name="connsiteY2" fmla="*/ 1383991 h 4717657"/>
              <a:gd name="connsiteX3" fmla="*/ 3519557 w 4847977"/>
              <a:gd name="connsiteY3" fmla="*/ 1888816 h 4717657"/>
              <a:gd name="connsiteX4" fmla="*/ 4395857 w 4847977"/>
              <a:gd name="connsiteY4" fmla="*/ 2841316 h 4717657"/>
              <a:gd name="connsiteX5" fmla="*/ 4557782 w 4847977"/>
              <a:gd name="connsiteY5" fmla="*/ 4574866 h 4717657"/>
              <a:gd name="connsiteX6" fmla="*/ 433457 w 4847977"/>
              <a:gd name="connsiteY6" fmla="*/ 4184341 h 4717657"/>
              <a:gd name="connsiteX7" fmla="*/ 290582 w 4847977"/>
              <a:gd name="connsiteY7" fmla="*/ 755341 h 4717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47977" h="4717657">
                <a:moveTo>
                  <a:pt x="290582" y="755341"/>
                </a:moveTo>
                <a:cubicBezTo>
                  <a:pt x="536644" y="63191"/>
                  <a:pt x="1533595" y="-73334"/>
                  <a:pt x="1909832" y="31441"/>
                </a:cubicBezTo>
                <a:cubicBezTo>
                  <a:pt x="2286069" y="136216"/>
                  <a:pt x="2279720" y="1074429"/>
                  <a:pt x="2548007" y="1383991"/>
                </a:cubicBezTo>
                <a:cubicBezTo>
                  <a:pt x="2816294" y="1693553"/>
                  <a:pt x="3211582" y="1645929"/>
                  <a:pt x="3519557" y="1888816"/>
                </a:cubicBezTo>
                <a:cubicBezTo>
                  <a:pt x="3827532" y="2131703"/>
                  <a:pt x="4222820" y="2393641"/>
                  <a:pt x="4395857" y="2841316"/>
                </a:cubicBezTo>
                <a:cubicBezTo>
                  <a:pt x="4568895" y="3288991"/>
                  <a:pt x="5218182" y="4351029"/>
                  <a:pt x="4557782" y="4574866"/>
                </a:cubicBezTo>
                <a:cubicBezTo>
                  <a:pt x="3897382" y="4798704"/>
                  <a:pt x="1144657" y="4820929"/>
                  <a:pt x="433457" y="4184341"/>
                </a:cubicBezTo>
                <a:cubicBezTo>
                  <a:pt x="-277743" y="3547754"/>
                  <a:pt x="44520" y="1447491"/>
                  <a:pt x="290582" y="755341"/>
                </a:cubicBezTo>
                <a:close/>
              </a:path>
            </a:pathLst>
          </a:custGeom>
          <a:solidFill>
            <a:srgbClr val="071B3B">
              <a:alpha val="2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B108C1D3-0DD7-FEC8-B3DC-BCC5A5306885}"/>
              </a:ext>
            </a:extLst>
          </p:cNvPr>
          <p:cNvSpPr/>
          <p:nvPr userDrawn="1"/>
        </p:nvSpPr>
        <p:spPr>
          <a:xfrm rot="12774904" flipH="1" flipV="1">
            <a:off x="-1785594" y="4215622"/>
            <a:ext cx="5296077" cy="2853500"/>
          </a:xfrm>
          <a:custGeom>
            <a:avLst/>
            <a:gdLst>
              <a:gd name="connsiteX0" fmla="*/ 313193 w 7504706"/>
              <a:gd name="connsiteY0" fmla="*/ 426162 h 4016588"/>
              <a:gd name="connsiteX1" fmla="*/ 1303793 w 7504706"/>
              <a:gd name="connsiteY1" fmla="*/ 35637 h 4016588"/>
              <a:gd name="connsiteX2" fmla="*/ 2484893 w 7504706"/>
              <a:gd name="connsiteY2" fmla="*/ 511887 h 4016588"/>
              <a:gd name="connsiteX3" fmla="*/ 2999243 w 7504706"/>
              <a:gd name="connsiteY3" fmla="*/ 1512012 h 4016588"/>
              <a:gd name="connsiteX4" fmla="*/ 4304168 w 7504706"/>
              <a:gd name="connsiteY4" fmla="*/ 1788237 h 4016588"/>
              <a:gd name="connsiteX5" fmla="*/ 5123318 w 7504706"/>
              <a:gd name="connsiteY5" fmla="*/ 2902662 h 4016588"/>
              <a:gd name="connsiteX6" fmla="*/ 6599693 w 7504706"/>
              <a:gd name="connsiteY6" fmla="*/ 3036012 h 4016588"/>
              <a:gd name="connsiteX7" fmla="*/ 7114043 w 7504706"/>
              <a:gd name="connsiteY7" fmla="*/ 3969462 h 4016588"/>
              <a:gd name="connsiteX8" fmla="*/ 637043 w 7504706"/>
              <a:gd name="connsiteY8" fmla="*/ 3512262 h 4016588"/>
              <a:gd name="connsiteX9" fmla="*/ 313193 w 7504706"/>
              <a:gd name="connsiteY9" fmla="*/ 426162 h 4016588"/>
              <a:gd name="connsiteX0" fmla="*/ 313193 w 7504706"/>
              <a:gd name="connsiteY0" fmla="*/ 426162 h 4016588"/>
              <a:gd name="connsiteX1" fmla="*/ 1303793 w 7504706"/>
              <a:gd name="connsiteY1" fmla="*/ 35637 h 4016588"/>
              <a:gd name="connsiteX2" fmla="*/ 2484893 w 7504706"/>
              <a:gd name="connsiteY2" fmla="*/ 511887 h 4016588"/>
              <a:gd name="connsiteX3" fmla="*/ 3200570 w 7504706"/>
              <a:gd name="connsiteY3" fmla="*/ 1472463 h 4016588"/>
              <a:gd name="connsiteX4" fmla="*/ 4304168 w 7504706"/>
              <a:gd name="connsiteY4" fmla="*/ 1788237 h 4016588"/>
              <a:gd name="connsiteX5" fmla="*/ 5123318 w 7504706"/>
              <a:gd name="connsiteY5" fmla="*/ 2902662 h 4016588"/>
              <a:gd name="connsiteX6" fmla="*/ 6599693 w 7504706"/>
              <a:gd name="connsiteY6" fmla="*/ 3036012 h 4016588"/>
              <a:gd name="connsiteX7" fmla="*/ 7114043 w 7504706"/>
              <a:gd name="connsiteY7" fmla="*/ 3969462 h 4016588"/>
              <a:gd name="connsiteX8" fmla="*/ 637043 w 7504706"/>
              <a:gd name="connsiteY8" fmla="*/ 3512262 h 4016588"/>
              <a:gd name="connsiteX9" fmla="*/ 313193 w 7504706"/>
              <a:gd name="connsiteY9" fmla="*/ 426162 h 4016588"/>
              <a:gd name="connsiteX0" fmla="*/ 313193 w 7514362"/>
              <a:gd name="connsiteY0" fmla="*/ 426162 h 4016588"/>
              <a:gd name="connsiteX1" fmla="*/ 1303793 w 7514362"/>
              <a:gd name="connsiteY1" fmla="*/ 35637 h 4016588"/>
              <a:gd name="connsiteX2" fmla="*/ 2484893 w 7514362"/>
              <a:gd name="connsiteY2" fmla="*/ 511887 h 4016588"/>
              <a:gd name="connsiteX3" fmla="*/ 3200570 w 7514362"/>
              <a:gd name="connsiteY3" fmla="*/ 1472463 h 4016588"/>
              <a:gd name="connsiteX4" fmla="*/ 4304168 w 7514362"/>
              <a:gd name="connsiteY4" fmla="*/ 1788237 h 4016588"/>
              <a:gd name="connsiteX5" fmla="*/ 4798202 w 7514362"/>
              <a:gd name="connsiteY5" fmla="*/ 2523100 h 4016588"/>
              <a:gd name="connsiteX6" fmla="*/ 6599693 w 7514362"/>
              <a:gd name="connsiteY6" fmla="*/ 3036012 h 4016588"/>
              <a:gd name="connsiteX7" fmla="*/ 7114043 w 7514362"/>
              <a:gd name="connsiteY7" fmla="*/ 3969462 h 4016588"/>
              <a:gd name="connsiteX8" fmla="*/ 637043 w 7514362"/>
              <a:gd name="connsiteY8" fmla="*/ 3512262 h 4016588"/>
              <a:gd name="connsiteX9" fmla="*/ 313193 w 7514362"/>
              <a:gd name="connsiteY9" fmla="*/ 426162 h 4016588"/>
              <a:gd name="connsiteX0" fmla="*/ 313193 w 7487028"/>
              <a:gd name="connsiteY0" fmla="*/ 426162 h 4016588"/>
              <a:gd name="connsiteX1" fmla="*/ 1303793 w 7487028"/>
              <a:gd name="connsiteY1" fmla="*/ 35637 h 4016588"/>
              <a:gd name="connsiteX2" fmla="*/ 2484893 w 7487028"/>
              <a:gd name="connsiteY2" fmla="*/ 511887 h 4016588"/>
              <a:gd name="connsiteX3" fmla="*/ 3200570 w 7487028"/>
              <a:gd name="connsiteY3" fmla="*/ 1472463 h 4016588"/>
              <a:gd name="connsiteX4" fmla="*/ 4304168 w 7487028"/>
              <a:gd name="connsiteY4" fmla="*/ 1788237 h 4016588"/>
              <a:gd name="connsiteX5" fmla="*/ 4798202 w 7487028"/>
              <a:gd name="connsiteY5" fmla="*/ 2523100 h 4016588"/>
              <a:gd name="connsiteX6" fmla="*/ 5752501 w 7487028"/>
              <a:gd name="connsiteY6" fmla="*/ 2460287 h 4016588"/>
              <a:gd name="connsiteX7" fmla="*/ 6599693 w 7487028"/>
              <a:gd name="connsiteY7" fmla="*/ 3036012 h 4016588"/>
              <a:gd name="connsiteX8" fmla="*/ 7114043 w 7487028"/>
              <a:gd name="connsiteY8" fmla="*/ 3969462 h 4016588"/>
              <a:gd name="connsiteX9" fmla="*/ 637043 w 7487028"/>
              <a:gd name="connsiteY9" fmla="*/ 3512262 h 4016588"/>
              <a:gd name="connsiteX10" fmla="*/ 313193 w 7487028"/>
              <a:gd name="connsiteY10" fmla="*/ 426162 h 4016588"/>
              <a:gd name="connsiteX0" fmla="*/ 313193 w 7496643"/>
              <a:gd name="connsiteY0" fmla="*/ 426162 h 4016588"/>
              <a:gd name="connsiteX1" fmla="*/ 1303793 w 7496643"/>
              <a:gd name="connsiteY1" fmla="*/ 35637 h 4016588"/>
              <a:gd name="connsiteX2" fmla="*/ 2484893 w 7496643"/>
              <a:gd name="connsiteY2" fmla="*/ 511887 h 4016588"/>
              <a:gd name="connsiteX3" fmla="*/ 3200570 w 7496643"/>
              <a:gd name="connsiteY3" fmla="*/ 1472463 h 4016588"/>
              <a:gd name="connsiteX4" fmla="*/ 4304168 w 7496643"/>
              <a:gd name="connsiteY4" fmla="*/ 1788237 h 4016588"/>
              <a:gd name="connsiteX5" fmla="*/ 4798202 w 7496643"/>
              <a:gd name="connsiteY5" fmla="*/ 2523100 h 4016588"/>
              <a:gd name="connsiteX6" fmla="*/ 5752501 w 7496643"/>
              <a:gd name="connsiteY6" fmla="*/ 2460287 h 4016588"/>
              <a:gd name="connsiteX7" fmla="*/ 6651020 w 7496643"/>
              <a:gd name="connsiteY7" fmla="*/ 3343179 h 4016588"/>
              <a:gd name="connsiteX8" fmla="*/ 7114043 w 7496643"/>
              <a:gd name="connsiteY8" fmla="*/ 3969462 h 4016588"/>
              <a:gd name="connsiteX9" fmla="*/ 637043 w 7496643"/>
              <a:gd name="connsiteY9" fmla="*/ 3512262 h 4016588"/>
              <a:gd name="connsiteX10" fmla="*/ 313193 w 7496643"/>
              <a:gd name="connsiteY10" fmla="*/ 426162 h 4016588"/>
              <a:gd name="connsiteX0" fmla="*/ 193348 w 6536516"/>
              <a:gd name="connsiteY0" fmla="*/ 426162 h 4251613"/>
              <a:gd name="connsiteX1" fmla="*/ 1183948 w 6536516"/>
              <a:gd name="connsiteY1" fmla="*/ 35637 h 4251613"/>
              <a:gd name="connsiteX2" fmla="*/ 2365048 w 6536516"/>
              <a:gd name="connsiteY2" fmla="*/ 511887 h 4251613"/>
              <a:gd name="connsiteX3" fmla="*/ 3080725 w 6536516"/>
              <a:gd name="connsiteY3" fmla="*/ 1472463 h 4251613"/>
              <a:gd name="connsiteX4" fmla="*/ 4184323 w 6536516"/>
              <a:gd name="connsiteY4" fmla="*/ 1788237 h 4251613"/>
              <a:gd name="connsiteX5" fmla="*/ 4678357 w 6536516"/>
              <a:gd name="connsiteY5" fmla="*/ 2523100 h 4251613"/>
              <a:gd name="connsiteX6" fmla="*/ 5632656 w 6536516"/>
              <a:gd name="connsiteY6" fmla="*/ 2460287 h 4251613"/>
              <a:gd name="connsiteX7" fmla="*/ 6531175 w 6536516"/>
              <a:gd name="connsiteY7" fmla="*/ 3343179 h 4251613"/>
              <a:gd name="connsiteX8" fmla="*/ 5201994 w 6536516"/>
              <a:gd name="connsiteY8" fmla="*/ 4233197 h 4251613"/>
              <a:gd name="connsiteX9" fmla="*/ 517198 w 6536516"/>
              <a:gd name="connsiteY9" fmla="*/ 3512262 h 4251613"/>
              <a:gd name="connsiteX10" fmla="*/ 193348 w 6536516"/>
              <a:gd name="connsiteY10" fmla="*/ 426162 h 4251613"/>
              <a:gd name="connsiteX0" fmla="*/ 193348 w 6536516"/>
              <a:gd name="connsiteY0" fmla="*/ 426162 h 4251613"/>
              <a:gd name="connsiteX1" fmla="*/ 1183948 w 6536516"/>
              <a:gd name="connsiteY1" fmla="*/ 35637 h 4251613"/>
              <a:gd name="connsiteX2" fmla="*/ 2365048 w 6536516"/>
              <a:gd name="connsiteY2" fmla="*/ 511887 h 4251613"/>
              <a:gd name="connsiteX3" fmla="*/ 3080725 w 6536516"/>
              <a:gd name="connsiteY3" fmla="*/ 1472463 h 4251613"/>
              <a:gd name="connsiteX4" fmla="*/ 4184323 w 6536516"/>
              <a:gd name="connsiteY4" fmla="*/ 1788237 h 4251613"/>
              <a:gd name="connsiteX5" fmla="*/ 5100753 w 6536516"/>
              <a:gd name="connsiteY5" fmla="*/ 2351800 h 4251613"/>
              <a:gd name="connsiteX6" fmla="*/ 5632656 w 6536516"/>
              <a:gd name="connsiteY6" fmla="*/ 2460287 h 4251613"/>
              <a:gd name="connsiteX7" fmla="*/ 6531175 w 6536516"/>
              <a:gd name="connsiteY7" fmla="*/ 3343179 h 4251613"/>
              <a:gd name="connsiteX8" fmla="*/ 5201994 w 6536516"/>
              <a:gd name="connsiteY8" fmla="*/ 4233197 h 4251613"/>
              <a:gd name="connsiteX9" fmla="*/ 517198 w 6536516"/>
              <a:gd name="connsiteY9" fmla="*/ 3512262 h 4251613"/>
              <a:gd name="connsiteX10" fmla="*/ 193348 w 6536516"/>
              <a:gd name="connsiteY10" fmla="*/ 426162 h 4251613"/>
              <a:gd name="connsiteX0" fmla="*/ 193348 w 6550634"/>
              <a:gd name="connsiteY0" fmla="*/ 426162 h 4251613"/>
              <a:gd name="connsiteX1" fmla="*/ 1183948 w 6550634"/>
              <a:gd name="connsiteY1" fmla="*/ 35637 h 4251613"/>
              <a:gd name="connsiteX2" fmla="*/ 2365048 w 6550634"/>
              <a:gd name="connsiteY2" fmla="*/ 511887 h 4251613"/>
              <a:gd name="connsiteX3" fmla="*/ 3080725 w 6550634"/>
              <a:gd name="connsiteY3" fmla="*/ 1472463 h 4251613"/>
              <a:gd name="connsiteX4" fmla="*/ 4184323 w 6550634"/>
              <a:gd name="connsiteY4" fmla="*/ 1788237 h 4251613"/>
              <a:gd name="connsiteX5" fmla="*/ 5100753 w 6550634"/>
              <a:gd name="connsiteY5" fmla="*/ 2351800 h 4251613"/>
              <a:gd name="connsiteX6" fmla="*/ 5907341 w 6550634"/>
              <a:gd name="connsiteY6" fmla="*/ 2271137 h 4251613"/>
              <a:gd name="connsiteX7" fmla="*/ 6531175 w 6550634"/>
              <a:gd name="connsiteY7" fmla="*/ 3343179 h 4251613"/>
              <a:gd name="connsiteX8" fmla="*/ 5201994 w 6550634"/>
              <a:gd name="connsiteY8" fmla="*/ 4233197 h 4251613"/>
              <a:gd name="connsiteX9" fmla="*/ 517198 w 6550634"/>
              <a:gd name="connsiteY9" fmla="*/ 3512262 h 4251613"/>
              <a:gd name="connsiteX10" fmla="*/ 193348 w 6550634"/>
              <a:gd name="connsiteY10" fmla="*/ 426162 h 4251613"/>
              <a:gd name="connsiteX0" fmla="*/ 193348 w 6220360"/>
              <a:gd name="connsiteY0" fmla="*/ 426162 h 4251613"/>
              <a:gd name="connsiteX1" fmla="*/ 1183948 w 6220360"/>
              <a:gd name="connsiteY1" fmla="*/ 35637 h 4251613"/>
              <a:gd name="connsiteX2" fmla="*/ 2365048 w 6220360"/>
              <a:gd name="connsiteY2" fmla="*/ 511887 h 4251613"/>
              <a:gd name="connsiteX3" fmla="*/ 3080725 w 6220360"/>
              <a:gd name="connsiteY3" fmla="*/ 1472463 h 4251613"/>
              <a:gd name="connsiteX4" fmla="*/ 4184323 w 6220360"/>
              <a:gd name="connsiteY4" fmla="*/ 1788237 h 4251613"/>
              <a:gd name="connsiteX5" fmla="*/ 5100753 w 6220360"/>
              <a:gd name="connsiteY5" fmla="*/ 2351800 h 4251613"/>
              <a:gd name="connsiteX6" fmla="*/ 5907341 w 6220360"/>
              <a:gd name="connsiteY6" fmla="*/ 2271137 h 4251613"/>
              <a:gd name="connsiteX7" fmla="*/ 6168070 w 6220360"/>
              <a:gd name="connsiteY7" fmla="*/ 3623604 h 4251613"/>
              <a:gd name="connsiteX8" fmla="*/ 5201994 w 6220360"/>
              <a:gd name="connsiteY8" fmla="*/ 4233197 h 4251613"/>
              <a:gd name="connsiteX9" fmla="*/ 517198 w 6220360"/>
              <a:gd name="connsiteY9" fmla="*/ 3512262 h 4251613"/>
              <a:gd name="connsiteX10" fmla="*/ 193348 w 6220360"/>
              <a:gd name="connsiteY10" fmla="*/ 426162 h 4251613"/>
              <a:gd name="connsiteX0" fmla="*/ 193348 w 6220360"/>
              <a:gd name="connsiteY0" fmla="*/ 426162 h 4251613"/>
              <a:gd name="connsiteX1" fmla="*/ 1183948 w 6220360"/>
              <a:gd name="connsiteY1" fmla="*/ 35637 h 4251613"/>
              <a:gd name="connsiteX2" fmla="*/ 2365048 w 6220360"/>
              <a:gd name="connsiteY2" fmla="*/ 511887 h 4251613"/>
              <a:gd name="connsiteX3" fmla="*/ 3080725 w 6220360"/>
              <a:gd name="connsiteY3" fmla="*/ 1472463 h 4251613"/>
              <a:gd name="connsiteX4" fmla="*/ 4184323 w 6220360"/>
              <a:gd name="connsiteY4" fmla="*/ 1788237 h 4251613"/>
              <a:gd name="connsiteX5" fmla="*/ 5260242 w 6220360"/>
              <a:gd name="connsiteY5" fmla="*/ 2475489 h 4251613"/>
              <a:gd name="connsiteX6" fmla="*/ 5907341 w 6220360"/>
              <a:gd name="connsiteY6" fmla="*/ 2271137 h 4251613"/>
              <a:gd name="connsiteX7" fmla="*/ 6168070 w 6220360"/>
              <a:gd name="connsiteY7" fmla="*/ 3623604 h 4251613"/>
              <a:gd name="connsiteX8" fmla="*/ 5201994 w 6220360"/>
              <a:gd name="connsiteY8" fmla="*/ 4233197 h 4251613"/>
              <a:gd name="connsiteX9" fmla="*/ 517198 w 6220360"/>
              <a:gd name="connsiteY9" fmla="*/ 3512262 h 4251613"/>
              <a:gd name="connsiteX10" fmla="*/ 193348 w 6220360"/>
              <a:gd name="connsiteY10" fmla="*/ 426162 h 4251613"/>
              <a:gd name="connsiteX0" fmla="*/ 193348 w 6345357"/>
              <a:gd name="connsiteY0" fmla="*/ 426162 h 4251613"/>
              <a:gd name="connsiteX1" fmla="*/ 1183948 w 6345357"/>
              <a:gd name="connsiteY1" fmla="*/ 35637 h 4251613"/>
              <a:gd name="connsiteX2" fmla="*/ 2365048 w 6345357"/>
              <a:gd name="connsiteY2" fmla="*/ 511887 h 4251613"/>
              <a:gd name="connsiteX3" fmla="*/ 3080725 w 6345357"/>
              <a:gd name="connsiteY3" fmla="*/ 1472463 h 4251613"/>
              <a:gd name="connsiteX4" fmla="*/ 4184323 w 6345357"/>
              <a:gd name="connsiteY4" fmla="*/ 1788237 h 4251613"/>
              <a:gd name="connsiteX5" fmla="*/ 5260242 w 6345357"/>
              <a:gd name="connsiteY5" fmla="*/ 2475489 h 4251613"/>
              <a:gd name="connsiteX6" fmla="*/ 6168887 w 6345357"/>
              <a:gd name="connsiteY6" fmla="*/ 2272033 h 4251613"/>
              <a:gd name="connsiteX7" fmla="*/ 6168070 w 6345357"/>
              <a:gd name="connsiteY7" fmla="*/ 3623604 h 4251613"/>
              <a:gd name="connsiteX8" fmla="*/ 5201994 w 6345357"/>
              <a:gd name="connsiteY8" fmla="*/ 4233197 h 4251613"/>
              <a:gd name="connsiteX9" fmla="*/ 517198 w 6345357"/>
              <a:gd name="connsiteY9" fmla="*/ 3512262 h 4251613"/>
              <a:gd name="connsiteX10" fmla="*/ 193348 w 6345357"/>
              <a:gd name="connsiteY10" fmla="*/ 426162 h 4251613"/>
              <a:gd name="connsiteX0" fmla="*/ 193348 w 6345357"/>
              <a:gd name="connsiteY0" fmla="*/ 426162 h 4251613"/>
              <a:gd name="connsiteX1" fmla="*/ 1183948 w 6345357"/>
              <a:gd name="connsiteY1" fmla="*/ 35637 h 4251613"/>
              <a:gd name="connsiteX2" fmla="*/ 2365048 w 6345357"/>
              <a:gd name="connsiteY2" fmla="*/ 511887 h 4251613"/>
              <a:gd name="connsiteX3" fmla="*/ 3080725 w 6345357"/>
              <a:gd name="connsiteY3" fmla="*/ 1472463 h 4251613"/>
              <a:gd name="connsiteX4" fmla="*/ 4489134 w 6345357"/>
              <a:gd name="connsiteY4" fmla="*/ 1715743 h 4251613"/>
              <a:gd name="connsiteX5" fmla="*/ 5260242 w 6345357"/>
              <a:gd name="connsiteY5" fmla="*/ 2475489 h 4251613"/>
              <a:gd name="connsiteX6" fmla="*/ 6168887 w 6345357"/>
              <a:gd name="connsiteY6" fmla="*/ 2272033 h 4251613"/>
              <a:gd name="connsiteX7" fmla="*/ 6168070 w 6345357"/>
              <a:gd name="connsiteY7" fmla="*/ 3623604 h 4251613"/>
              <a:gd name="connsiteX8" fmla="*/ 5201994 w 6345357"/>
              <a:gd name="connsiteY8" fmla="*/ 4233197 h 4251613"/>
              <a:gd name="connsiteX9" fmla="*/ 517198 w 6345357"/>
              <a:gd name="connsiteY9" fmla="*/ 3512262 h 4251613"/>
              <a:gd name="connsiteX10" fmla="*/ 193348 w 6345357"/>
              <a:gd name="connsiteY10" fmla="*/ 426162 h 4251613"/>
              <a:gd name="connsiteX0" fmla="*/ 193348 w 6345357"/>
              <a:gd name="connsiteY0" fmla="*/ 426162 h 4251613"/>
              <a:gd name="connsiteX1" fmla="*/ 1183948 w 6345357"/>
              <a:gd name="connsiteY1" fmla="*/ 35637 h 4251613"/>
              <a:gd name="connsiteX2" fmla="*/ 2365048 w 6345357"/>
              <a:gd name="connsiteY2" fmla="*/ 511887 h 4251613"/>
              <a:gd name="connsiteX3" fmla="*/ 3365462 w 6345357"/>
              <a:gd name="connsiteY3" fmla="*/ 2297977 h 4251613"/>
              <a:gd name="connsiteX4" fmla="*/ 4489134 w 6345357"/>
              <a:gd name="connsiteY4" fmla="*/ 1715743 h 4251613"/>
              <a:gd name="connsiteX5" fmla="*/ 5260242 w 6345357"/>
              <a:gd name="connsiteY5" fmla="*/ 2475489 h 4251613"/>
              <a:gd name="connsiteX6" fmla="*/ 6168887 w 6345357"/>
              <a:gd name="connsiteY6" fmla="*/ 2272033 h 4251613"/>
              <a:gd name="connsiteX7" fmla="*/ 6168070 w 6345357"/>
              <a:gd name="connsiteY7" fmla="*/ 3623604 h 4251613"/>
              <a:gd name="connsiteX8" fmla="*/ 5201994 w 6345357"/>
              <a:gd name="connsiteY8" fmla="*/ 4233197 h 4251613"/>
              <a:gd name="connsiteX9" fmla="*/ 517198 w 6345357"/>
              <a:gd name="connsiteY9" fmla="*/ 3512262 h 4251613"/>
              <a:gd name="connsiteX10" fmla="*/ 193348 w 6345357"/>
              <a:gd name="connsiteY10" fmla="*/ 426162 h 4251613"/>
              <a:gd name="connsiteX0" fmla="*/ 195703 w 6347712"/>
              <a:gd name="connsiteY0" fmla="*/ 98239 h 3923690"/>
              <a:gd name="connsiteX1" fmla="*/ 1225519 w 6347712"/>
              <a:gd name="connsiteY1" fmla="*/ 714847 h 3923690"/>
              <a:gd name="connsiteX2" fmla="*/ 2367403 w 6347712"/>
              <a:gd name="connsiteY2" fmla="*/ 183964 h 3923690"/>
              <a:gd name="connsiteX3" fmla="*/ 3367817 w 6347712"/>
              <a:gd name="connsiteY3" fmla="*/ 1970054 h 3923690"/>
              <a:gd name="connsiteX4" fmla="*/ 4491489 w 6347712"/>
              <a:gd name="connsiteY4" fmla="*/ 1387820 h 3923690"/>
              <a:gd name="connsiteX5" fmla="*/ 5262597 w 6347712"/>
              <a:gd name="connsiteY5" fmla="*/ 2147566 h 3923690"/>
              <a:gd name="connsiteX6" fmla="*/ 6171242 w 6347712"/>
              <a:gd name="connsiteY6" fmla="*/ 1944110 h 3923690"/>
              <a:gd name="connsiteX7" fmla="*/ 6170425 w 6347712"/>
              <a:gd name="connsiteY7" fmla="*/ 3295681 h 3923690"/>
              <a:gd name="connsiteX8" fmla="*/ 5204349 w 6347712"/>
              <a:gd name="connsiteY8" fmla="*/ 3905274 h 3923690"/>
              <a:gd name="connsiteX9" fmla="*/ 519553 w 6347712"/>
              <a:gd name="connsiteY9" fmla="*/ 3184339 h 3923690"/>
              <a:gd name="connsiteX10" fmla="*/ 195703 w 6347712"/>
              <a:gd name="connsiteY10" fmla="*/ 98239 h 3923690"/>
              <a:gd name="connsiteX0" fmla="*/ 195703 w 6347712"/>
              <a:gd name="connsiteY0" fmla="*/ 109715 h 3935166"/>
              <a:gd name="connsiteX1" fmla="*/ 1225519 w 6347712"/>
              <a:gd name="connsiteY1" fmla="*/ 726323 h 3935166"/>
              <a:gd name="connsiteX2" fmla="*/ 2709539 w 6347712"/>
              <a:gd name="connsiteY2" fmla="*/ 1074571 h 3935166"/>
              <a:gd name="connsiteX3" fmla="*/ 3367817 w 6347712"/>
              <a:gd name="connsiteY3" fmla="*/ 1981530 h 3935166"/>
              <a:gd name="connsiteX4" fmla="*/ 4491489 w 6347712"/>
              <a:gd name="connsiteY4" fmla="*/ 1399296 h 3935166"/>
              <a:gd name="connsiteX5" fmla="*/ 5262597 w 6347712"/>
              <a:gd name="connsiteY5" fmla="*/ 2159042 h 3935166"/>
              <a:gd name="connsiteX6" fmla="*/ 6171242 w 6347712"/>
              <a:gd name="connsiteY6" fmla="*/ 1955586 h 3935166"/>
              <a:gd name="connsiteX7" fmla="*/ 6170425 w 6347712"/>
              <a:gd name="connsiteY7" fmla="*/ 3307157 h 3935166"/>
              <a:gd name="connsiteX8" fmla="*/ 5204349 w 6347712"/>
              <a:gd name="connsiteY8" fmla="*/ 3916750 h 3935166"/>
              <a:gd name="connsiteX9" fmla="*/ 519553 w 6347712"/>
              <a:gd name="connsiteY9" fmla="*/ 3195815 h 3935166"/>
              <a:gd name="connsiteX10" fmla="*/ 195703 w 6347712"/>
              <a:gd name="connsiteY10" fmla="*/ 109715 h 3935166"/>
              <a:gd name="connsiteX0" fmla="*/ 216520 w 6368529"/>
              <a:gd name="connsiteY0" fmla="*/ 23390 h 3848841"/>
              <a:gd name="connsiteX1" fmla="*/ 1586614 w 6368529"/>
              <a:gd name="connsiteY1" fmla="*/ 1656487 h 3848841"/>
              <a:gd name="connsiteX2" fmla="*/ 2730356 w 6368529"/>
              <a:gd name="connsiteY2" fmla="*/ 988246 h 3848841"/>
              <a:gd name="connsiteX3" fmla="*/ 3388634 w 6368529"/>
              <a:gd name="connsiteY3" fmla="*/ 1895205 h 3848841"/>
              <a:gd name="connsiteX4" fmla="*/ 4512306 w 6368529"/>
              <a:gd name="connsiteY4" fmla="*/ 1312971 h 3848841"/>
              <a:gd name="connsiteX5" fmla="*/ 5283414 w 6368529"/>
              <a:gd name="connsiteY5" fmla="*/ 2072717 h 3848841"/>
              <a:gd name="connsiteX6" fmla="*/ 6192059 w 6368529"/>
              <a:gd name="connsiteY6" fmla="*/ 1869261 h 3848841"/>
              <a:gd name="connsiteX7" fmla="*/ 6191242 w 6368529"/>
              <a:gd name="connsiteY7" fmla="*/ 3220832 h 3848841"/>
              <a:gd name="connsiteX8" fmla="*/ 5225166 w 6368529"/>
              <a:gd name="connsiteY8" fmla="*/ 3830425 h 3848841"/>
              <a:gd name="connsiteX9" fmla="*/ 540370 w 6368529"/>
              <a:gd name="connsiteY9" fmla="*/ 3109490 h 3848841"/>
              <a:gd name="connsiteX10" fmla="*/ 216520 w 6368529"/>
              <a:gd name="connsiteY10" fmla="*/ 23390 h 3848841"/>
              <a:gd name="connsiteX0" fmla="*/ 159927 w 5988086"/>
              <a:gd name="connsiteY0" fmla="*/ 2124308 h 2854663"/>
              <a:gd name="connsiteX1" fmla="*/ 1206171 w 5988086"/>
              <a:gd name="connsiteY1" fmla="*/ 671305 h 2854663"/>
              <a:gd name="connsiteX2" fmla="*/ 2349913 w 5988086"/>
              <a:gd name="connsiteY2" fmla="*/ 3064 h 2854663"/>
              <a:gd name="connsiteX3" fmla="*/ 3008191 w 5988086"/>
              <a:gd name="connsiteY3" fmla="*/ 910023 h 2854663"/>
              <a:gd name="connsiteX4" fmla="*/ 4131863 w 5988086"/>
              <a:gd name="connsiteY4" fmla="*/ 327789 h 2854663"/>
              <a:gd name="connsiteX5" fmla="*/ 4902971 w 5988086"/>
              <a:gd name="connsiteY5" fmla="*/ 1087535 h 2854663"/>
              <a:gd name="connsiteX6" fmla="*/ 5811616 w 5988086"/>
              <a:gd name="connsiteY6" fmla="*/ 884079 h 2854663"/>
              <a:gd name="connsiteX7" fmla="*/ 5810799 w 5988086"/>
              <a:gd name="connsiteY7" fmla="*/ 2235650 h 2854663"/>
              <a:gd name="connsiteX8" fmla="*/ 4844723 w 5988086"/>
              <a:gd name="connsiteY8" fmla="*/ 2845243 h 2854663"/>
              <a:gd name="connsiteX9" fmla="*/ 159927 w 5988086"/>
              <a:gd name="connsiteY9" fmla="*/ 2124308 h 2854663"/>
              <a:gd name="connsiteX0" fmla="*/ 881855 w 4786027"/>
              <a:gd name="connsiteY0" fmla="*/ 2274712 h 2858711"/>
              <a:gd name="connsiteX1" fmla="*/ 4112 w 4786027"/>
              <a:gd name="connsiteY1" fmla="*/ 671508 h 2858711"/>
              <a:gd name="connsiteX2" fmla="*/ 1147854 w 4786027"/>
              <a:gd name="connsiteY2" fmla="*/ 3267 h 2858711"/>
              <a:gd name="connsiteX3" fmla="*/ 1806132 w 4786027"/>
              <a:gd name="connsiteY3" fmla="*/ 910226 h 2858711"/>
              <a:gd name="connsiteX4" fmla="*/ 2929804 w 4786027"/>
              <a:gd name="connsiteY4" fmla="*/ 327992 h 2858711"/>
              <a:gd name="connsiteX5" fmla="*/ 3700912 w 4786027"/>
              <a:gd name="connsiteY5" fmla="*/ 1087738 h 2858711"/>
              <a:gd name="connsiteX6" fmla="*/ 4609557 w 4786027"/>
              <a:gd name="connsiteY6" fmla="*/ 884282 h 2858711"/>
              <a:gd name="connsiteX7" fmla="*/ 4608740 w 4786027"/>
              <a:gd name="connsiteY7" fmla="*/ 2235853 h 2858711"/>
              <a:gd name="connsiteX8" fmla="*/ 3642664 w 4786027"/>
              <a:gd name="connsiteY8" fmla="*/ 2845446 h 2858711"/>
              <a:gd name="connsiteX9" fmla="*/ 881855 w 4786027"/>
              <a:gd name="connsiteY9" fmla="*/ 2274712 h 2858711"/>
              <a:gd name="connsiteX0" fmla="*/ 807796 w 4711968"/>
              <a:gd name="connsiteY0" fmla="*/ 2273201 h 2854754"/>
              <a:gd name="connsiteX1" fmla="*/ 4936 w 4711968"/>
              <a:gd name="connsiteY1" fmla="*/ 1188844 h 2854754"/>
              <a:gd name="connsiteX2" fmla="*/ 1073795 w 4711968"/>
              <a:gd name="connsiteY2" fmla="*/ 1756 h 2854754"/>
              <a:gd name="connsiteX3" fmla="*/ 1732073 w 4711968"/>
              <a:gd name="connsiteY3" fmla="*/ 908715 h 2854754"/>
              <a:gd name="connsiteX4" fmla="*/ 2855745 w 4711968"/>
              <a:gd name="connsiteY4" fmla="*/ 326481 h 2854754"/>
              <a:gd name="connsiteX5" fmla="*/ 3626853 w 4711968"/>
              <a:gd name="connsiteY5" fmla="*/ 1086227 h 2854754"/>
              <a:gd name="connsiteX6" fmla="*/ 4535498 w 4711968"/>
              <a:gd name="connsiteY6" fmla="*/ 882771 h 2854754"/>
              <a:gd name="connsiteX7" fmla="*/ 4534681 w 4711968"/>
              <a:gd name="connsiteY7" fmla="*/ 2234342 h 2854754"/>
              <a:gd name="connsiteX8" fmla="*/ 3568605 w 4711968"/>
              <a:gd name="connsiteY8" fmla="*/ 2843935 h 2854754"/>
              <a:gd name="connsiteX9" fmla="*/ 807796 w 4711968"/>
              <a:gd name="connsiteY9" fmla="*/ 2273201 h 2854754"/>
              <a:gd name="connsiteX0" fmla="*/ 807796 w 4711968"/>
              <a:gd name="connsiteY0" fmla="*/ 2272460 h 2854013"/>
              <a:gd name="connsiteX1" fmla="*/ 4936 w 4711968"/>
              <a:gd name="connsiteY1" fmla="*/ 1188103 h 2854013"/>
              <a:gd name="connsiteX2" fmla="*/ 1073795 w 4711968"/>
              <a:gd name="connsiteY2" fmla="*/ 1015 h 2854013"/>
              <a:gd name="connsiteX3" fmla="*/ 1636121 w 4711968"/>
              <a:gd name="connsiteY3" fmla="*/ 970085 h 2854013"/>
              <a:gd name="connsiteX4" fmla="*/ 2855745 w 4711968"/>
              <a:gd name="connsiteY4" fmla="*/ 325740 h 2854013"/>
              <a:gd name="connsiteX5" fmla="*/ 3626853 w 4711968"/>
              <a:gd name="connsiteY5" fmla="*/ 1085486 h 2854013"/>
              <a:gd name="connsiteX6" fmla="*/ 4535498 w 4711968"/>
              <a:gd name="connsiteY6" fmla="*/ 882030 h 2854013"/>
              <a:gd name="connsiteX7" fmla="*/ 4534681 w 4711968"/>
              <a:gd name="connsiteY7" fmla="*/ 2233601 h 2854013"/>
              <a:gd name="connsiteX8" fmla="*/ 3568605 w 4711968"/>
              <a:gd name="connsiteY8" fmla="*/ 2843194 h 2854013"/>
              <a:gd name="connsiteX9" fmla="*/ 807796 w 4711968"/>
              <a:gd name="connsiteY9" fmla="*/ 2272460 h 2854013"/>
              <a:gd name="connsiteX0" fmla="*/ 807796 w 4711968"/>
              <a:gd name="connsiteY0" fmla="*/ 2271917 h 2853470"/>
              <a:gd name="connsiteX1" fmla="*/ 4936 w 4711968"/>
              <a:gd name="connsiteY1" fmla="*/ 1187560 h 2853470"/>
              <a:gd name="connsiteX2" fmla="*/ 1073795 w 4711968"/>
              <a:gd name="connsiteY2" fmla="*/ 472 h 2853470"/>
              <a:gd name="connsiteX3" fmla="*/ 1622020 w 4711968"/>
              <a:gd name="connsiteY3" fmla="*/ 1035401 h 2853470"/>
              <a:gd name="connsiteX4" fmla="*/ 2855745 w 4711968"/>
              <a:gd name="connsiteY4" fmla="*/ 325197 h 2853470"/>
              <a:gd name="connsiteX5" fmla="*/ 3626853 w 4711968"/>
              <a:gd name="connsiteY5" fmla="*/ 1084943 h 2853470"/>
              <a:gd name="connsiteX6" fmla="*/ 4535498 w 4711968"/>
              <a:gd name="connsiteY6" fmla="*/ 881487 h 2853470"/>
              <a:gd name="connsiteX7" fmla="*/ 4534681 w 4711968"/>
              <a:gd name="connsiteY7" fmla="*/ 2233058 h 2853470"/>
              <a:gd name="connsiteX8" fmla="*/ 3568605 w 4711968"/>
              <a:gd name="connsiteY8" fmla="*/ 2842651 h 2853470"/>
              <a:gd name="connsiteX9" fmla="*/ 807796 w 4711968"/>
              <a:gd name="connsiteY9" fmla="*/ 2271917 h 2853470"/>
              <a:gd name="connsiteX0" fmla="*/ 807796 w 4711968"/>
              <a:gd name="connsiteY0" fmla="*/ 2271917 h 2853470"/>
              <a:gd name="connsiteX1" fmla="*/ 4936 w 4711968"/>
              <a:gd name="connsiteY1" fmla="*/ 1187560 h 2853470"/>
              <a:gd name="connsiteX2" fmla="*/ 1073795 w 4711968"/>
              <a:gd name="connsiteY2" fmla="*/ 472 h 2853470"/>
              <a:gd name="connsiteX3" fmla="*/ 1622020 w 4711968"/>
              <a:gd name="connsiteY3" fmla="*/ 1035401 h 2853470"/>
              <a:gd name="connsiteX4" fmla="*/ 2855745 w 4711968"/>
              <a:gd name="connsiteY4" fmla="*/ 325197 h 2853470"/>
              <a:gd name="connsiteX5" fmla="*/ 3855021 w 4711968"/>
              <a:gd name="connsiteY5" fmla="*/ 1209561 h 2853470"/>
              <a:gd name="connsiteX6" fmla="*/ 4535498 w 4711968"/>
              <a:gd name="connsiteY6" fmla="*/ 881487 h 2853470"/>
              <a:gd name="connsiteX7" fmla="*/ 4534681 w 4711968"/>
              <a:gd name="connsiteY7" fmla="*/ 2233058 h 2853470"/>
              <a:gd name="connsiteX8" fmla="*/ 3568605 w 4711968"/>
              <a:gd name="connsiteY8" fmla="*/ 2842651 h 2853470"/>
              <a:gd name="connsiteX9" fmla="*/ 807796 w 4711968"/>
              <a:gd name="connsiteY9" fmla="*/ 2271917 h 2853470"/>
              <a:gd name="connsiteX0" fmla="*/ 807796 w 4711968"/>
              <a:gd name="connsiteY0" fmla="*/ 2271947 h 2853500"/>
              <a:gd name="connsiteX1" fmla="*/ 4936 w 4711968"/>
              <a:gd name="connsiteY1" fmla="*/ 1187590 h 2853500"/>
              <a:gd name="connsiteX2" fmla="*/ 1073795 w 4711968"/>
              <a:gd name="connsiteY2" fmla="*/ 502 h 2853500"/>
              <a:gd name="connsiteX3" fmla="*/ 1622020 w 4711968"/>
              <a:gd name="connsiteY3" fmla="*/ 1035431 h 2853500"/>
              <a:gd name="connsiteX4" fmla="*/ 3077842 w 4711968"/>
              <a:gd name="connsiteY4" fmla="*/ 703397 h 2853500"/>
              <a:gd name="connsiteX5" fmla="*/ 3855021 w 4711968"/>
              <a:gd name="connsiteY5" fmla="*/ 1209591 h 2853500"/>
              <a:gd name="connsiteX6" fmla="*/ 4535498 w 4711968"/>
              <a:gd name="connsiteY6" fmla="*/ 881517 h 2853500"/>
              <a:gd name="connsiteX7" fmla="*/ 4534681 w 4711968"/>
              <a:gd name="connsiteY7" fmla="*/ 2233088 h 2853500"/>
              <a:gd name="connsiteX8" fmla="*/ 3568605 w 4711968"/>
              <a:gd name="connsiteY8" fmla="*/ 2842681 h 2853500"/>
              <a:gd name="connsiteX9" fmla="*/ 807796 w 4711968"/>
              <a:gd name="connsiteY9" fmla="*/ 2271947 h 2853500"/>
              <a:gd name="connsiteX0" fmla="*/ 807796 w 4836689"/>
              <a:gd name="connsiteY0" fmla="*/ 2271947 h 2853500"/>
              <a:gd name="connsiteX1" fmla="*/ 4936 w 4836689"/>
              <a:gd name="connsiteY1" fmla="*/ 1187590 h 2853500"/>
              <a:gd name="connsiteX2" fmla="*/ 1073795 w 4836689"/>
              <a:gd name="connsiteY2" fmla="*/ 502 h 2853500"/>
              <a:gd name="connsiteX3" fmla="*/ 1622020 w 4836689"/>
              <a:gd name="connsiteY3" fmla="*/ 1035431 h 2853500"/>
              <a:gd name="connsiteX4" fmla="*/ 3077842 w 4836689"/>
              <a:gd name="connsiteY4" fmla="*/ 703397 h 2853500"/>
              <a:gd name="connsiteX5" fmla="*/ 3855021 w 4836689"/>
              <a:gd name="connsiteY5" fmla="*/ 1209591 h 2853500"/>
              <a:gd name="connsiteX6" fmla="*/ 4535498 w 4836689"/>
              <a:gd name="connsiteY6" fmla="*/ 881517 h 2853500"/>
              <a:gd name="connsiteX7" fmla="*/ 4755318 w 4836689"/>
              <a:gd name="connsiteY7" fmla="*/ 2328543 h 2853500"/>
              <a:gd name="connsiteX8" fmla="*/ 3568605 w 4836689"/>
              <a:gd name="connsiteY8" fmla="*/ 2842681 h 2853500"/>
              <a:gd name="connsiteX9" fmla="*/ 807796 w 4836689"/>
              <a:gd name="connsiteY9" fmla="*/ 2271947 h 2853500"/>
              <a:gd name="connsiteX0" fmla="*/ 807796 w 4956019"/>
              <a:gd name="connsiteY0" fmla="*/ 2271947 h 2853500"/>
              <a:gd name="connsiteX1" fmla="*/ 4936 w 4956019"/>
              <a:gd name="connsiteY1" fmla="*/ 1187590 h 2853500"/>
              <a:gd name="connsiteX2" fmla="*/ 1073795 w 4956019"/>
              <a:gd name="connsiteY2" fmla="*/ 502 h 2853500"/>
              <a:gd name="connsiteX3" fmla="*/ 1622020 w 4956019"/>
              <a:gd name="connsiteY3" fmla="*/ 1035431 h 2853500"/>
              <a:gd name="connsiteX4" fmla="*/ 3077842 w 4956019"/>
              <a:gd name="connsiteY4" fmla="*/ 703397 h 2853500"/>
              <a:gd name="connsiteX5" fmla="*/ 3855021 w 4956019"/>
              <a:gd name="connsiteY5" fmla="*/ 1209591 h 2853500"/>
              <a:gd name="connsiteX6" fmla="*/ 4774051 w 4956019"/>
              <a:gd name="connsiteY6" fmla="*/ 1214995 h 2853500"/>
              <a:gd name="connsiteX7" fmla="*/ 4755318 w 4956019"/>
              <a:gd name="connsiteY7" fmla="*/ 2328543 h 2853500"/>
              <a:gd name="connsiteX8" fmla="*/ 3568605 w 4956019"/>
              <a:gd name="connsiteY8" fmla="*/ 2842681 h 2853500"/>
              <a:gd name="connsiteX9" fmla="*/ 807796 w 4956019"/>
              <a:gd name="connsiteY9" fmla="*/ 2271947 h 2853500"/>
              <a:gd name="connsiteX0" fmla="*/ 807796 w 5296077"/>
              <a:gd name="connsiteY0" fmla="*/ 2271947 h 2853500"/>
              <a:gd name="connsiteX1" fmla="*/ 4936 w 5296077"/>
              <a:gd name="connsiteY1" fmla="*/ 1187590 h 2853500"/>
              <a:gd name="connsiteX2" fmla="*/ 1073795 w 5296077"/>
              <a:gd name="connsiteY2" fmla="*/ 502 h 2853500"/>
              <a:gd name="connsiteX3" fmla="*/ 1622020 w 5296077"/>
              <a:gd name="connsiteY3" fmla="*/ 1035431 h 2853500"/>
              <a:gd name="connsiteX4" fmla="*/ 3077842 w 5296077"/>
              <a:gd name="connsiteY4" fmla="*/ 703397 h 2853500"/>
              <a:gd name="connsiteX5" fmla="*/ 3855021 w 5296077"/>
              <a:gd name="connsiteY5" fmla="*/ 1209591 h 2853500"/>
              <a:gd name="connsiteX6" fmla="*/ 4774051 w 5296077"/>
              <a:gd name="connsiteY6" fmla="*/ 1214995 h 2853500"/>
              <a:gd name="connsiteX7" fmla="*/ 5238397 w 5296077"/>
              <a:gd name="connsiteY7" fmla="*/ 2163347 h 2853500"/>
              <a:gd name="connsiteX8" fmla="*/ 3568605 w 5296077"/>
              <a:gd name="connsiteY8" fmla="*/ 2842681 h 2853500"/>
              <a:gd name="connsiteX9" fmla="*/ 807796 w 5296077"/>
              <a:gd name="connsiteY9" fmla="*/ 2271947 h 285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296077" h="2853500">
                <a:moveTo>
                  <a:pt x="807796" y="2271947"/>
                </a:moveTo>
                <a:cubicBezTo>
                  <a:pt x="213851" y="1996099"/>
                  <a:pt x="-39397" y="1566164"/>
                  <a:pt x="4936" y="1187590"/>
                </a:cubicBezTo>
                <a:cubicBezTo>
                  <a:pt x="49269" y="809016"/>
                  <a:pt x="804281" y="25862"/>
                  <a:pt x="1073795" y="502"/>
                </a:cubicBezTo>
                <a:cubicBezTo>
                  <a:pt x="1343309" y="-24858"/>
                  <a:pt x="1288012" y="918282"/>
                  <a:pt x="1622020" y="1035431"/>
                </a:cubicBezTo>
                <a:cubicBezTo>
                  <a:pt x="1956028" y="1152580"/>
                  <a:pt x="2705675" y="674370"/>
                  <a:pt x="3077842" y="703397"/>
                </a:cubicBezTo>
                <a:cubicBezTo>
                  <a:pt x="3450009" y="732424"/>
                  <a:pt x="3572320" y="1124325"/>
                  <a:pt x="3855021" y="1209591"/>
                </a:cubicBezTo>
                <a:cubicBezTo>
                  <a:pt x="4137722" y="1294857"/>
                  <a:pt x="4473803" y="1129510"/>
                  <a:pt x="4774051" y="1214995"/>
                </a:cubicBezTo>
                <a:cubicBezTo>
                  <a:pt x="5074299" y="1300480"/>
                  <a:pt x="5439305" y="1892066"/>
                  <a:pt x="5238397" y="2163347"/>
                </a:cubicBezTo>
                <a:cubicBezTo>
                  <a:pt x="5037489" y="2434628"/>
                  <a:pt x="4562380" y="2763306"/>
                  <a:pt x="3568605" y="2842681"/>
                </a:cubicBezTo>
                <a:cubicBezTo>
                  <a:pt x="2574830" y="2922056"/>
                  <a:pt x="1401741" y="2547795"/>
                  <a:pt x="807796" y="2271947"/>
                </a:cubicBezTo>
                <a:close/>
              </a:path>
            </a:pathLst>
          </a:custGeom>
          <a:solidFill>
            <a:srgbClr val="250167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F27784B-3BBE-6892-306D-00DA5A1C6C38}"/>
              </a:ext>
            </a:extLst>
          </p:cNvPr>
          <p:cNvSpPr/>
          <p:nvPr userDrawn="1"/>
        </p:nvSpPr>
        <p:spPr>
          <a:xfrm rot="6014054" flipH="1">
            <a:off x="-1535195" y="3586949"/>
            <a:ext cx="4077397" cy="4667460"/>
          </a:xfrm>
          <a:custGeom>
            <a:avLst/>
            <a:gdLst>
              <a:gd name="connsiteX0" fmla="*/ 757034 w 5546566"/>
              <a:gd name="connsiteY0" fmla="*/ 361794 h 4082756"/>
              <a:gd name="connsiteX1" fmla="*/ 1861934 w 5546566"/>
              <a:gd name="connsiteY1" fmla="*/ 209394 h 4082756"/>
              <a:gd name="connsiteX2" fmla="*/ 2519159 w 5546566"/>
              <a:gd name="connsiteY2" fmla="*/ 1304769 h 4082756"/>
              <a:gd name="connsiteX3" fmla="*/ 3662159 w 5546566"/>
              <a:gd name="connsiteY3" fmla="*/ 1580994 h 4082756"/>
              <a:gd name="connsiteX4" fmla="*/ 3890759 w 5546566"/>
              <a:gd name="connsiteY4" fmla="*/ 2647794 h 4082756"/>
              <a:gd name="connsiteX5" fmla="*/ 4852784 w 5546566"/>
              <a:gd name="connsiteY5" fmla="*/ 3343119 h 4082756"/>
              <a:gd name="connsiteX6" fmla="*/ 5252834 w 5546566"/>
              <a:gd name="connsiteY6" fmla="*/ 3828894 h 4082756"/>
              <a:gd name="connsiteX7" fmla="*/ 280784 w 5546566"/>
              <a:gd name="connsiteY7" fmla="*/ 3800319 h 4082756"/>
              <a:gd name="connsiteX8" fmla="*/ 757034 w 5546566"/>
              <a:gd name="connsiteY8" fmla="*/ 361794 h 4082756"/>
              <a:gd name="connsiteX0" fmla="*/ 757034 w 5516929"/>
              <a:gd name="connsiteY0" fmla="*/ 361794 h 4082756"/>
              <a:gd name="connsiteX1" fmla="*/ 1861934 w 5516929"/>
              <a:gd name="connsiteY1" fmla="*/ 209394 h 4082756"/>
              <a:gd name="connsiteX2" fmla="*/ 2519159 w 5516929"/>
              <a:gd name="connsiteY2" fmla="*/ 1304769 h 4082756"/>
              <a:gd name="connsiteX3" fmla="*/ 3662159 w 5516929"/>
              <a:gd name="connsiteY3" fmla="*/ 1580994 h 4082756"/>
              <a:gd name="connsiteX4" fmla="*/ 3890759 w 5516929"/>
              <a:gd name="connsiteY4" fmla="*/ 2647794 h 4082756"/>
              <a:gd name="connsiteX5" fmla="*/ 4681334 w 5516929"/>
              <a:gd name="connsiteY5" fmla="*/ 3343119 h 4082756"/>
              <a:gd name="connsiteX6" fmla="*/ 5252834 w 5516929"/>
              <a:gd name="connsiteY6" fmla="*/ 3828894 h 4082756"/>
              <a:gd name="connsiteX7" fmla="*/ 280784 w 5516929"/>
              <a:gd name="connsiteY7" fmla="*/ 3800319 h 4082756"/>
              <a:gd name="connsiteX8" fmla="*/ 757034 w 5516929"/>
              <a:gd name="connsiteY8" fmla="*/ 361794 h 4082756"/>
              <a:gd name="connsiteX0" fmla="*/ 757034 w 5770181"/>
              <a:gd name="connsiteY0" fmla="*/ 361794 h 4073182"/>
              <a:gd name="connsiteX1" fmla="*/ 1861934 w 5770181"/>
              <a:gd name="connsiteY1" fmla="*/ 209394 h 4073182"/>
              <a:gd name="connsiteX2" fmla="*/ 2519159 w 5770181"/>
              <a:gd name="connsiteY2" fmla="*/ 1304769 h 4073182"/>
              <a:gd name="connsiteX3" fmla="*/ 3662159 w 5770181"/>
              <a:gd name="connsiteY3" fmla="*/ 1580994 h 4073182"/>
              <a:gd name="connsiteX4" fmla="*/ 3890759 w 5770181"/>
              <a:gd name="connsiteY4" fmla="*/ 2647794 h 4073182"/>
              <a:gd name="connsiteX5" fmla="*/ 4681334 w 5770181"/>
              <a:gd name="connsiteY5" fmla="*/ 3343119 h 4073182"/>
              <a:gd name="connsiteX6" fmla="*/ 5605260 w 5770181"/>
              <a:gd name="connsiteY6" fmla="*/ 3181194 h 4073182"/>
              <a:gd name="connsiteX7" fmla="*/ 5252834 w 5770181"/>
              <a:gd name="connsiteY7" fmla="*/ 3828894 h 4073182"/>
              <a:gd name="connsiteX8" fmla="*/ 280784 w 5770181"/>
              <a:gd name="connsiteY8" fmla="*/ 3800319 h 4073182"/>
              <a:gd name="connsiteX9" fmla="*/ 757034 w 5770181"/>
              <a:gd name="connsiteY9" fmla="*/ 361794 h 4073182"/>
              <a:gd name="connsiteX0" fmla="*/ 757034 w 5770181"/>
              <a:gd name="connsiteY0" fmla="*/ 361794 h 4073182"/>
              <a:gd name="connsiteX1" fmla="*/ 1861934 w 5770181"/>
              <a:gd name="connsiteY1" fmla="*/ 209394 h 4073182"/>
              <a:gd name="connsiteX2" fmla="*/ 2519159 w 5770181"/>
              <a:gd name="connsiteY2" fmla="*/ 1304769 h 4073182"/>
              <a:gd name="connsiteX3" fmla="*/ 3662159 w 5770181"/>
              <a:gd name="connsiteY3" fmla="*/ 1580994 h 4073182"/>
              <a:gd name="connsiteX4" fmla="*/ 3890759 w 5770181"/>
              <a:gd name="connsiteY4" fmla="*/ 2647794 h 4073182"/>
              <a:gd name="connsiteX5" fmla="*/ 4509884 w 5770181"/>
              <a:gd name="connsiteY5" fmla="*/ 3190719 h 4073182"/>
              <a:gd name="connsiteX6" fmla="*/ 5605260 w 5770181"/>
              <a:gd name="connsiteY6" fmla="*/ 3181194 h 4073182"/>
              <a:gd name="connsiteX7" fmla="*/ 5252834 w 5770181"/>
              <a:gd name="connsiteY7" fmla="*/ 3828894 h 4073182"/>
              <a:gd name="connsiteX8" fmla="*/ 280784 w 5770181"/>
              <a:gd name="connsiteY8" fmla="*/ 3800319 h 4073182"/>
              <a:gd name="connsiteX9" fmla="*/ 757034 w 5770181"/>
              <a:gd name="connsiteY9" fmla="*/ 361794 h 4073182"/>
              <a:gd name="connsiteX0" fmla="*/ 790702 w 6114235"/>
              <a:gd name="connsiteY0" fmla="*/ 361794 h 4141290"/>
              <a:gd name="connsiteX1" fmla="*/ 1895602 w 6114235"/>
              <a:gd name="connsiteY1" fmla="*/ 209394 h 4141290"/>
              <a:gd name="connsiteX2" fmla="*/ 2552827 w 6114235"/>
              <a:gd name="connsiteY2" fmla="*/ 1304769 h 4141290"/>
              <a:gd name="connsiteX3" fmla="*/ 3695827 w 6114235"/>
              <a:gd name="connsiteY3" fmla="*/ 1580994 h 4141290"/>
              <a:gd name="connsiteX4" fmla="*/ 3924427 w 6114235"/>
              <a:gd name="connsiteY4" fmla="*/ 2647794 h 4141290"/>
              <a:gd name="connsiteX5" fmla="*/ 4543552 w 6114235"/>
              <a:gd name="connsiteY5" fmla="*/ 3190719 h 4141290"/>
              <a:gd name="connsiteX6" fmla="*/ 5638928 w 6114235"/>
              <a:gd name="connsiteY6" fmla="*/ 3181194 h 4141290"/>
              <a:gd name="connsiteX7" fmla="*/ 5762752 w 6114235"/>
              <a:gd name="connsiteY7" fmla="*/ 3990819 h 4141290"/>
              <a:gd name="connsiteX8" fmla="*/ 314452 w 6114235"/>
              <a:gd name="connsiteY8" fmla="*/ 3800319 h 4141290"/>
              <a:gd name="connsiteX9" fmla="*/ 790702 w 6114235"/>
              <a:gd name="connsiteY9" fmla="*/ 361794 h 4141290"/>
              <a:gd name="connsiteX0" fmla="*/ 790702 w 6114235"/>
              <a:gd name="connsiteY0" fmla="*/ 361794 h 4141290"/>
              <a:gd name="connsiteX1" fmla="*/ 1895602 w 6114235"/>
              <a:gd name="connsiteY1" fmla="*/ 209394 h 4141290"/>
              <a:gd name="connsiteX2" fmla="*/ 2552827 w 6114235"/>
              <a:gd name="connsiteY2" fmla="*/ 1304769 h 4141290"/>
              <a:gd name="connsiteX3" fmla="*/ 3695827 w 6114235"/>
              <a:gd name="connsiteY3" fmla="*/ 1580994 h 4141290"/>
              <a:gd name="connsiteX4" fmla="*/ 3924427 w 6114235"/>
              <a:gd name="connsiteY4" fmla="*/ 2647794 h 4141290"/>
              <a:gd name="connsiteX5" fmla="*/ 4886452 w 6114235"/>
              <a:gd name="connsiteY5" fmla="*/ 3085944 h 4141290"/>
              <a:gd name="connsiteX6" fmla="*/ 5638928 w 6114235"/>
              <a:gd name="connsiteY6" fmla="*/ 3181194 h 4141290"/>
              <a:gd name="connsiteX7" fmla="*/ 5762752 w 6114235"/>
              <a:gd name="connsiteY7" fmla="*/ 3990819 h 4141290"/>
              <a:gd name="connsiteX8" fmla="*/ 314452 w 6114235"/>
              <a:gd name="connsiteY8" fmla="*/ 3800319 h 4141290"/>
              <a:gd name="connsiteX9" fmla="*/ 790702 w 6114235"/>
              <a:gd name="connsiteY9" fmla="*/ 361794 h 4141290"/>
              <a:gd name="connsiteX0" fmla="*/ 790702 w 6220884"/>
              <a:gd name="connsiteY0" fmla="*/ 361794 h 4141290"/>
              <a:gd name="connsiteX1" fmla="*/ 1895602 w 6220884"/>
              <a:gd name="connsiteY1" fmla="*/ 209394 h 4141290"/>
              <a:gd name="connsiteX2" fmla="*/ 2552827 w 6220884"/>
              <a:gd name="connsiteY2" fmla="*/ 1304769 h 4141290"/>
              <a:gd name="connsiteX3" fmla="*/ 3695827 w 6220884"/>
              <a:gd name="connsiteY3" fmla="*/ 1580994 h 4141290"/>
              <a:gd name="connsiteX4" fmla="*/ 3924427 w 6220884"/>
              <a:gd name="connsiteY4" fmla="*/ 2647794 h 4141290"/>
              <a:gd name="connsiteX5" fmla="*/ 4886452 w 6220884"/>
              <a:gd name="connsiteY5" fmla="*/ 3085944 h 4141290"/>
              <a:gd name="connsiteX6" fmla="*/ 5981828 w 6220884"/>
              <a:gd name="connsiteY6" fmla="*/ 3057369 h 4141290"/>
              <a:gd name="connsiteX7" fmla="*/ 5762752 w 6220884"/>
              <a:gd name="connsiteY7" fmla="*/ 3990819 h 4141290"/>
              <a:gd name="connsiteX8" fmla="*/ 314452 w 6220884"/>
              <a:gd name="connsiteY8" fmla="*/ 3800319 h 4141290"/>
              <a:gd name="connsiteX9" fmla="*/ 790702 w 6220884"/>
              <a:gd name="connsiteY9" fmla="*/ 361794 h 4141290"/>
              <a:gd name="connsiteX0" fmla="*/ 790702 w 6220884"/>
              <a:gd name="connsiteY0" fmla="*/ 361794 h 4141290"/>
              <a:gd name="connsiteX1" fmla="*/ 1895602 w 6220884"/>
              <a:gd name="connsiteY1" fmla="*/ 209394 h 4141290"/>
              <a:gd name="connsiteX2" fmla="*/ 2552827 w 6220884"/>
              <a:gd name="connsiteY2" fmla="*/ 1304769 h 4141290"/>
              <a:gd name="connsiteX3" fmla="*/ 3695827 w 6220884"/>
              <a:gd name="connsiteY3" fmla="*/ 1580994 h 4141290"/>
              <a:gd name="connsiteX4" fmla="*/ 3924427 w 6220884"/>
              <a:gd name="connsiteY4" fmla="*/ 2647794 h 4141290"/>
              <a:gd name="connsiteX5" fmla="*/ 4886452 w 6220884"/>
              <a:gd name="connsiteY5" fmla="*/ 3085944 h 4141290"/>
              <a:gd name="connsiteX6" fmla="*/ 5981828 w 6220884"/>
              <a:gd name="connsiteY6" fmla="*/ 3057369 h 4141290"/>
              <a:gd name="connsiteX7" fmla="*/ 5762752 w 6220884"/>
              <a:gd name="connsiteY7" fmla="*/ 3990819 h 4141290"/>
              <a:gd name="connsiteX8" fmla="*/ 314452 w 6220884"/>
              <a:gd name="connsiteY8" fmla="*/ 3800319 h 4141290"/>
              <a:gd name="connsiteX9" fmla="*/ 790702 w 6220884"/>
              <a:gd name="connsiteY9" fmla="*/ 361794 h 4141290"/>
              <a:gd name="connsiteX0" fmla="*/ 790702 w 6327747"/>
              <a:gd name="connsiteY0" fmla="*/ 361794 h 4141290"/>
              <a:gd name="connsiteX1" fmla="*/ 1895602 w 6327747"/>
              <a:gd name="connsiteY1" fmla="*/ 209394 h 4141290"/>
              <a:gd name="connsiteX2" fmla="*/ 2552827 w 6327747"/>
              <a:gd name="connsiteY2" fmla="*/ 1304769 h 4141290"/>
              <a:gd name="connsiteX3" fmla="*/ 3695827 w 6327747"/>
              <a:gd name="connsiteY3" fmla="*/ 1580994 h 4141290"/>
              <a:gd name="connsiteX4" fmla="*/ 3924427 w 6327747"/>
              <a:gd name="connsiteY4" fmla="*/ 2647794 h 4141290"/>
              <a:gd name="connsiteX5" fmla="*/ 4886452 w 6327747"/>
              <a:gd name="connsiteY5" fmla="*/ 3085944 h 4141290"/>
              <a:gd name="connsiteX6" fmla="*/ 5981828 w 6327747"/>
              <a:gd name="connsiteY6" fmla="*/ 3057369 h 4141290"/>
              <a:gd name="connsiteX7" fmla="*/ 5762752 w 6327747"/>
              <a:gd name="connsiteY7" fmla="*/ 3990819 h 4141290"/>
              <a:gd name="connsiteX8" fmla="*/ 314452 w 6327747"/>
              <a:gd name="connsiteY8" fmla="*/ 3800319 h 4141290"/>
              <a:gd name="connsiteX9" fmla="*/ 790702 w 6327747"/>
              <a:gd name="connsiteY9" fmla="*/ 361794 h 4141290"/>
              <a:gd name="connsiteX0" fmla="*/ 790702 w 6231224"/>
              <a:gd name="connsiteY0" fmla="*/ 361794 h 4141290"/>
              <a:gd name="connsiteX1" fmla="*/ 1895602 w 6231224"/>
              <a:gd name="connsiteY1" fmla="*/ 209394 h 4141290"/>
              <a:gd name="connsiteX2" fmla="*/ 2552827 w 6231224"/>
              <a:gd name="connsiteY2" fmla="*/ 1304769 h 4141290"/>
              <a:gd name="connsiteX3" fmla="*/ 3695827 w 6231224"/>
              <a:gd name="connsiteY3" fmla="*/ 1580994 h 4141290"/>
              <a:gd name="connsiteX4" fmla="*/ 3924427 w 6231224"/>
              <a:gd name="connsiteY4" fmla="*/ 2647794 h 4141290"/>
              <a:gd name="connsiteX5" fmla="*/ 4886452 w 6231224"/>
              <a:gd name="connsiteY5" fmla="*/ 3085944 h 4141290"/>
              <a:gd name="connsiteX6" fmla="*/ 5764035 w 6231224"/>
              <a:gd name="connsiteY6" fmla="*/ 3995626 h 4141290"/>
              <a:gd name="connsiteX7" fmla="*/ 5762752 w 6231224"/>
              <a:gd name="connsiteY7" fmla="*/ 3990819 h 4141290"/>
              <a:gd name="connsiteX8" fmla="*/ 314452 w 6231224"/>
              <a:gd name="connsiteY8" fmla="*/ 3800319 h 4141290"/>
              <a:gd name="connsiteX9" fmla="*/ 790702 w 6231224"/>
              <a:gd name="connsiteY9" fmla="*/ 361794 h 4141290"/>
              <a:gd name="connsiteX0" fmla="*/ 790702 w 6231224"/>
              <a:gd name="connsiteY0" fmla="*/ 361794 h 4141290"/>
              <a:gd name="connsiteX1" fmla="*/ 1895602 w 6231224"/>
              <a:gd name="connsiteY1" fmla="*/ 209394 h 4141290"/>
              <a:gd name="connsiteX2" fmla="*/ 2552827 w 6231224"/>
              <a:gd name="connsiteY2" fmla="*/ 1304769 h 4141290"/>
              <a:gd name="connsiteX3" fmla="*/ 3695827 w 6231224"/>
              <a:gd name="connsiteY3" fmla="*/ 1580994 h 4141290"/>
              <a:gd name="connsiteX4" fmla="*/ 3924427 w 6231224"/>
              <a:gd name="connsiteY4" fmla="*/ 2647794 h 4141290"/>
              <a:gd name="connsiteX5" fmla="*/ 4580513 w 6231224"/>
              <a:gd name="connsiteY5" fmla="*/ 3011350 h 4141290"/>
              <a:gd name="connsiteX6" fmla="*/ 5764035 w 6231224"/>
              <a:gd name="connsiteY6" fmla="*/ 3995626 h 4141290"/>
              <a:gd name="connsiteX7" fmla="*/ 5762752 w 6231224"/>
              <a:gd name="connsiteY7" fmla="*/ 3990819 h 4141290"/>
              <a:gd name="connsiteX8" fmla="*/ 314452 w 6231224"/>
              <a:gd name="connsiteY8" fmla="*/ 3800319 h 4141290"/>
              <a:gd name="connsiteX9" fmla="*/ 790702 w 6231224"/>
              <a:gd name="connsiteY9" fmla="*/ 361794 h 4141290"/>
              <a:gd name="connsiteX0" fmla="*/ 790702 w 6231224"/>
              <a:gd name="connsiteY0" fmla="*/ 361794 h 4141290"/>
              <a:gd name="connsiteX1" fmla="*/ 1895602 w 6231224"/>
              <a:gd name="connsiteY1" fmla="*/ 209394 h 4141290"/>
              <a:gd name="connsiteX2" fmla="*/ 2552827 w 6231224"/>
              <a:gd name="connsiteY2" fmla="*/ 1304769 h 4141290"/>
              <a:gd name="connsiteX3" fmla="*/ 3559784 w 6231224"/>
              <a:gd name="connsiteY3" fmla="*/ 1798407 h 4141290"/>
              <a:gd name="connsiteX4" fmla="*/ 3924427 w 6231224"/>
              <a:gd name="connsiteY4" fmla="*/ 2647794 h 4141290"/>
              <a:gd name="connsiteX5" fmla="*/ 4580513 w 6231224"/>
              <a:gd name="connsiteY5" fmla="*/ 3011350 h 4141290"/>
              <a:gd name="connsiteX6" fmla="*/ 5764035 w 6231224"/>
              <a:gd name="connsiteY6" fmla="*/ 3995626 h 4141290"/>
              <a:gd name="connsiteX7" fmla="*/ 5762752 w 6231224"/>
              <a:gd name="connsiteY7" fmla="*/ 3990819 h 4141290"/>
              <a:gd name="connsiteX8" fmla="*/ 314452 w 6231224"/>
              <a:gd name="connsiteY8" fmla="*/ 3800319 h 4141290"/>
              <a:gd name="connsiteX9" fmla="*/ 790702 w 6231224"/>
              <a:gd name="connsiteY9" fmla="*/ 361794 h 4141290"/>
              <a:gd name="connsiteX0" fmla="*/ 790702 w 6231224"/>
              <a:gd name="connsiteY0" fmla="*/ 361794 h 4141290"/>
              <a:gd name="connsiteX1" fmla="*/ 1895602 w 6231224"/>
              <a:gd name="connsiteY1" fmla="*/ 209394 h 4141290"/>
              <a:gd name="connsiteX2" fmla="*/ 2552827 w 6231224"/>
              <a:gd name="connsiteY2" fmla="*/ 1304769 h 4141290"/>
              <a:gd name="connsiteX3" fmla="*/ 3559784 w 6231224"/>
              <a:gd name="connsiteY3" fmla="*/ 1798407 h 4141290"/>
              <a:gd name="connsiteX4" fmla="*/ 3621223 w 6231224"/>
              <a:gd name="connsiteY4" fmla="*/ 2718879 h 4141290"/>
              <a:gd name="connsiteX5" fmla="*/ 4580513 w 6231224"/>
              <a:gd name="connsiteY5" fmla="*/ 3011350 h 4141290"/>
              <a:gd name="connsiteX6" fmla="*/ 5764035 w 6231224"/>
              <a:gd name="connsiteY6" fmla="*/ 3995626 h 4141290"/>
              <a:gd name="connsiteX7" fmla="*/ 5762752 w 6231224"/>
              <a:gd name="connsiteY7" fmla="*/ 3990819 h 4141290"/>
              <a:gd name="connsiteX8" fmla="*/ 314452 w 6231224"/>
              <a:gd name="connsiteY8" fmla="*/ 3800319 h 4141290"/>
              <a:gd name="connsiteX9" fmla="*/ 790702 w 6231224"/>
              <a:gd name="connsiteY9" fmla="*/ 361794 h 4141290"/>
              <a:gd name="connsiteX0" fmla="*/ 682402 w 5740733"/>
              <a:gd name="connsiteY0" fmla="*/ 361794 h 4642757"/>
              <a:gd name="connsiteX1" fmla="*/ 1787302 w 5740733"/>
              <a:gd name="connsiteY1" fmla="*/ 209394 h 4642757"/>
              <a:gd name="connsiteX2" fmla="*/ 2444527 w 5740733"/>
              <a:gd name="connsiteY2" fmla="*/ 1304769 h 4642757"/>
              <a:gd name="connsiteX3" fmla="*/ 3451484 w 5740733"/>
              <a:gd name="connsiteY3" fmla="*/ 1798407 h 4642757"/>
              <a:gd name="connsiteX4" fmla="*/ 3512923 w 5740733"/>
              <a:gd name="connsiteY4" fmla="*/ 2718879 h 4642757"/>
              <a:gd name="connsiteX5" fmla="*/ 4472213 w 5740733"/>
              <a:gd name="connsiteY5" fmla="*/ 3011350 h 4642757"/>
              <a:gd name="connsiteX6" fmla="*/ 5655735 w 5740733"/>
              <a:gd name="connsiteY6" fmla="*/ 3995626 h 4642757"/>
              <a:gd name="connsiteX7" fmla="*/ 4143903 w 5740733"/>
              <a:gd name="connsiteY7" fmla="*/ 4637603 h 4642757"/>
              <a:gd name="connsiteX8" fmla="*/ 206152 w 5740733"/>
              <a:gd name="connsiteY8" fmla="*/ 3800319 h 4642757"/>
              <a:gd name="connsiteX9" fmla="*/ 682402 w 5740733"/>
              <a:gd name="connsiteY9" fmla="*/ 361794 h 4642757"/>
              <a:gd name="connsiteX0" fmla="*/ 682402 w 4618626"/>
              <a:gd name="connsiteY0" fmla="*/ 361794 h 4642757"/>
              <a:gd name="connsiteX1" fmla="*/ 1787302 w 4618626"/>
              <a:gd name="connsiteY1" fmla="*/ 209394 h 4642757"/>
              <a:gd name="connsiteX2" fmla="*/ 2444527 w 4618626"/>
              <a:gd name="connsiteY2" fmla="*/ 1304769 h 4642757"/>
              <a:gd name="connsiteX3" fmla="*/ 3451484 w 4618626"/>
              <a:gd name="connsiteY3" fmla="*/ 1798407 h 4642757"/>
              <a:gd name="connsiteX4" fmla="*/ 3512923 w 4618626"/>
              <a:gd name="connsiteY4" fmla="*/ 2718879 h 4642757"/>
              <a:gd name="connsiteX5" fmla="*/ 4472213 w 4618626"/>
              <a:gd name="connsiteY5" fmla="*/ 3011350 h 4642757"/>
              <a:gd name="connsiteX6" fmla="*/ 4161322 w 4618626"/>
              <a:gd name="connsiteY6" fmla="*/ 3909718 h 4642757"/>
              <a:gd name="connsiteX7" fmla="*/ 4143903 w 4618626"/>
              <a:gd name="connsiteY7" fmla="*/ 4637603 h 4642757"/>
              <a:gd name="connsiteX8" fmla="*/ 206152 w 4618626"/>
              <a:gd name="connsiteY8" fmla="*/ 3800319 h 4642757"/>
              <a:gd name="connsiteX9" fmla="*/ 682402 w 4618626"/>
              <a:gd name="connsiteY9" fmla="*/ 361794 h 4642757"/>
              <a:gd name="connsiteX0" fmla="*/ 503713 w 4303341"/>
              <a:gd name="connsiteY0" fmla="*/ 361794 h 4639333"/>
              <a:gd name="connsiteX1" fmla="*/ 1608613 w 4303341"/>
              <a:gd name="connsiteY1" fmla="*/ 209394 h 4639333"/>
              <a:gd name="connsiteX2" fmla="*/ 2265838 w 4303341"/>
              <a:gd name="connsiteY2" fmla="*/ 1304769 h 4639333"/>
              <a:gd name="connsiteX3" fmla="*/ 3272795 w 4303341"/>
              <a:gd name="connsiteY3" fmla="*/ 1798407 h 4639333"/>
              <a:gd name="connsiteX4" fmla="*/ 3334234 w 4303341"/>
              <a:gd name="connsiteY4" fmla="*/ 2718879 h 4639333"/>
              <a:gd name="connsiteX5" fmla="*/ 4293524 w 4303341"/>
              <a:gd name="connsiteY5" fmla="*/ 3011350 h 4639333"/>
              <a:gd name="connsiteX6" fmla="*/ 3982633 w 4303341"/>
              <a:gd name="connsiteY6" fmla="*/ 3909718 h 4639333"/>
              <a:gd name="connsiteX7" fmla="*/ 1265404 w 4303341"/>
              <a:gd name="connsiteY7" fmla="*/ 4634114 h 4639333"/>
              <a:gd name="connsiteX8" fmla="*/ 27463 w 4303341"/>
              <a:gd name="connsiteY8" fmla="*/ 3800319 h 4639333"/>
              <a:gd name="connsiteX9" fmla="*/ 503713 w 4303341"/>
              <a:gd name="connsiteY9" fmla="*/ 361794 h 4639333"/>
              <a:gd name="connsiteX0" fmla="*/ 503713 w 4358391"/>
              <a:gd name="connsiteY0" fmla="*/ 361794 h 4667460"/>
              <a:gd name="connsiteX1" fmla="*/ 1608613 w 4358391"/>
              <a:gd name="connsiteY1" fmla="*/ 209394 h 4667460"/>
              <a:gd name="connsiteX2" fmla="*/ 2265838 w 4358391"/>
              <a:gd name="connsiteY2" fmla="*/ 1304769 h 4667460"/>
              <a:gd name="connsiteX3" fmla="*/ 3272795 w 4358391"/>
              <a:gd name="connsiteY3" fmla="*/ 1798407 h 4667460"/>
              <a:gd name="connsiteX4" fmla="*/ 3334234 w 4358391"/>
              <a:gd name="connsiteY4" fmla="*/ 2718879 h 4667460"/>
              <a:gd name="connsiteX5" fmla="*/ 4293524 w 4358391"/>
              <a:gd name="connsiteY5" fmla="*/ 3011350 h 4667460"/>
              <a:gd name="connsiteX6" fmla="*/ 1265404 w 4358391"/>
              <a:gd name="connsiteY6" fmla="*/ 4634114 h 4667460"/>
              <a:gd name="connsiteX7" fmla="*/ 27463 w 4358391"/>
              <a:gd name="connsiteY7" fmla="*/ 3800319 h 4667460"/>
              <a:gd name="connsiteX8" fmla="*/ 503713 w 4358391"/>
              <a:gd name="connsiteY8" fmla="*/ 361794 h 4667460"/>
              <a:gd name="connsiteX0" fmla="*/ 503713 w 4142701"/>
              <a:gd name="connsiteY0" fmla="*/ 361794 h 4667460"/>
              <a:gd name="connsiteX1" fmla="*/ 1608613 w 4142701"/>
              <a:gd name="connsiteY1" fmla="*/ 209394 h 4667460"/>
              <a:gd name="connsiteX2" fmla="*/ 2265838 w 4142701"/>
              <a:gd name="connsiteY2" fmla="*/ 1304769 h 4667460"/>
              <a:gd name="connsiteX3" fmla="*/ 3272795 w 4142701"/>
              <a:gd name="connsiteY3" fmla="*/ 1798407 h 4667460"/>
              <a:gd name="connsiteX4" fmla="*/ 3334234 w 4142701"/>
              <a:gd name="connsiteY4" fmla="*/ 2718879 h 4667460"/>
              <a:gd name="connsiteX5" fmla="*/ 4067525 w 4142701"/>
              <a:gd name="connsiteY5" fmla="*/ 3512571 h 4667460"/>
              <a:gd name="connsiteX6" fmla="*/ 1265404 w 4142701"/>
              <a:gd name="connsiteY6" fmla="*/ 4634114 h 4667460"/>
              <a:gd name="connsiteX7" fmla="*/ 27463 w 4142701"/>
              <a:gd name="connsiteY7" fmla="*/ 3800319 h 4667460"/>
              <a:gd name="connsiteX8" fmla="*/ 503713 w 4142701"/>
              <a:gd name="connsiteY8" fmla="*/ 361794 h 4667460"/>
              <a:gd name="connsiteX0" fmla="*/ 503713 w 4077557"/>
              <a:gd name="connsiteY0" fmla="*/ 361794 h 4667460"/>
              <a:gd name="connsiteX1" fmla="*/ 1608613 w 4077557"/>
              <a:gd name="connsiteY1" fmla="*/ 209394 h 4667460"/>
              <a:gd name="connsiteX2" fmla="*/ 2265838 w 4077557"/>
              <a:gd name="connsiteY2" fmla="*/ 1304769 h 4667460"/>
              <a:gd name="connsiteX3" fmla="*/ 3272795 w 4077557"/>
              <a:gd name="connsiteY3" fmla="*/ 1798407 h 4667460"/>
              <a:gd name="connsiteX4" fmla="*/ 3334234 w 4077557"/>
              <a:gd name="connsiteY4" fmla="*/ 2718879 h 4667460"/>
              <a:gd name="connsiteX5" fmla="*/ 4067525 w 4077557"/>
              <a:gd name="connsiteY5" fmla="*/ 3512571 h 4667460"/>
              <a:gd name="connsiteX6" fmla="*/ 1265404 w 4077557"/>
              <a:gd name="connsiteY6" fmla="*/ 4634114 h 4667460"/>
              <a:gd name="connsiteX7" fmla="*/ 27463 w 4077557"/>
              <a:gd name="connsiteY7" fmla="*/ 3800319 h 4667460"/>
              <a:gd name="connsiteX8" fmla="*/ 503713 w 4077557"/>
              <a:gd name="connsiteY8" fmla="*/ 361794 h 4667460"/>
              <a:gd name="connsiteX0" fmla="*/ 503713 w 4077397"/>
              <a:gd name="connsiteY0" fmla="*/ 361794 h 4667460"/>
              <a:gd name="connsiteX1" fmla="*/ 1608613 w 4077397"/>
              <a:gd name="connsiteY1" fmla="*/ 209394 h 4667460"/>
              <a:gd name="connsiteX2" fmla="*/ 2265838 w 4077397"/>
              <a:gd name="connsiteY2" fmla="*/ 1304769 h 4667460"/>
              <a:gd name="connsiteX3" fmla="*/ 3272795 w 4077397"/>
              <a:gd name="connsiteY3" fmla="*/ 1798407 h 4667460"/>
              <a:gd name="connsiteX4" fmla="*/ 3334234 w 4077397"/>
              <a:gd name="connsiteY4" fmla="*/ 2718879 h 4667460"/>
              <a:gd name="connsiteX5" fmla="*/ 4067525 w 4077397"/>
              <a:gd name="connsiteY5" fmla="*/ 3512571 h 4667460"/>
              <a:gd name="connsiteX6" fmla="*/ 1265404 w 4077397"/>
              <a:gd name="connsiteY6" fmla="*/ 4634114 h 4667460"/>
              <a:gd name="connsiteX7" fmla="*/ 27463 w 4077397"/>
              <a:gd name="connsiteY7" fmla="*/ 3800319 h 4667460"/>
              <a:gd name="connsiteX8" fmla="*/ 503713 w 4077397"/>
              <a:gd name="connsiteY8" fmla="*/ 361794 h 4667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77397" h="4667460">
                <a:moveTo>
                  <a:pt x="503713" y="361794"/>
                </a:moveTo>
                <a:cubicBezTo>
                  <a:pt x="767238" y="-236693"/>
                  <a:pt x="1314926" y="52232"/>
                  <a:pt x="1608613" y="209394"/>
                </a:cubicBezTo>
                <a:cubicBezTo>
                  <a:pt x="1902300" y="366556"/>
                  <a:pt x="1988474" y="1039934"/>
                  <a:pt x="2265838" y="1304769"/>
                </a:cubicBezTo>
                <a:cubicBezTo>
                  <a:pt x="2543202" y="1569604"/>
                  <a:pt x="3094729" y="1562722"/>
                  <a:pt x="3272795" y="1798407"/>
                </a:cubicBezTo>
                <a:cubicBezTo>
                  <a:pt x="3450861" y="2034092"/>
                  <a:pt x="3214669" y="2522623"/>
                  <a:pt x="3334234" y="2718879"/>
                </a:cubicBezTo>
                <a:cubicBezTo>
                  <a:pt x="3453799" y="2915135"/>
                  <a:pt x="4169270" y="2984938"/>
                  <a:pt x="4067525" y="3512571"/>
                </a:cubicBezTo>
                <a:cubicBezTo>
                  <a:pt x="3965780" y="4040204"/>
                  <a:pt x="1976414" y="4502619"/>
                  <a:pt x="1265404" y="4634114"/>
                </a:cubicBezTo>
                <a:cubicBezTo>
                  <a:pt x="554394" y="4765609"/>
                  <a:pt x="154411" y="4512372"/>
                  <a:pt x="27463" y="3800319"/>
                </a:cubicBezTo>
                <a:cubicBezTo>
                  <a:pt x="-99485" y="3088266"/>
                  <a:pt x="240188" y="960281"/>
                  <a:pt x="503713" y="361794"/>
                </a:cubicBezTo>
                <a:close/>
              </a:path>
            </a:pathLst>
          </a:custGeom>
          <a:solidFill>
            <a:srgbClr val="3C1373">
              <a:alpha val="3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18C1A800-CDC9-6810-3F64-F5BC79B523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50924" y="5172455"/>
            <a:ext cx="3501847" cy="3501847"/>
          </a:xfrm>
          <a:prstGeom prst="rect">
            <a:avLst/>
          </a:prstGeom>
        </p:spPr>
      </p:pic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661E51B8-89AC-8E95-2916-5875DC2E3DC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599154">
            <a:off x="10805395" y="-190377"/>
            <a:ext cx="527846" cy="527846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7F51CF8-9DCD-9713-37D3-0D9C0F47FE67}"/>
              </a:ext>
            </a:extLst>
          </p:cNvPr>
          <p:cNvSpPr/>
          <p:nvPr userDrawn="1"/>
        </p:nvSpPr>
        <p:spPr>
          <a:xfrm>
            <a:off x="-73993" y="5157384"/>
            <a:ext cx="1771327" cy="963380"/>
          </a:xfrm>
          <a:custGeom>
            <a:avLst/>
            <a:gdLst>
              <a:gd name="connsiteX0" fmla="*/ 367 w 1673185"/>
              <a:gd name="connsiteY0" fmla="*/ 472482 h 1304354"/>
              <a:gd name="connsiteX1" fmla="*/ 812131 w 1673185"/>
              <a:gd name="connsiteY1" fmla="*/ 285870 h 1304354"/>
              <a:gd name="connsiteX2" fmla="*/ 1465274 w 1673185"/>
              <a:gd name="connsiteY2" fmla="*/ 1218931 h 1304354"/>
              <a:gd name="connsiteX3" fmla="*/ 1642555 w 1673185"/>
              <a:gd name="connsiteY3" fmla="*/ 1125625 h 1304354"/>
              <a:gd name="connsiteX4" fmla="*/ 914767 w 1673185"/>
              <a:gd name="connsiteY4" fmla="*/ 15282 h 1304354"/>
              <a:gd name="connsiteX5" fmla="*/ 367 w 1673185"/>
              <a:gd name="connsiteY5" fmla="*/ 472482 h 1304354"/>
              <a:gd name="connsiteX0" fmla="*/ 367 w 1673185"/>
              <a:gd name="connsiteY0" fmla="*/ 472482 h 1304354"/>
              <a:gd name="connsiteX1" fmla="*/ 812131 w 1673185"/>
              <a:gd name="connsiteY1" fmla="*/ 285870 h 1304354"/>
              <a:gd name="connsiteX2" fmla="*/ 1465274 w 1673185"/>
              <a:gd name="connsiteY2" fmla="*/ 1218931 h 1304354"/>
              <a:gd name="connsiteX3" fmla="*/ 1642555 w 1673185"/>
              <a:gd name="connsiteY3" fmla="*/ 1125625 h 1304354"/>
              <a:gd name="connsiteX4" fmla="*/ 914767 w 1673185"/>
              <a:gd name="connsiteY4" fmla="*/ 15282 h 1304354"/>
              <a:gd name="connsiteX5" fmla="*/ 367 w 1673185"/>
              <a:gd name="connsiteY5" fmla="*/ 472482 h 1304354"/>
              <a:gd name="connsiteX0" fmla="*/ 367 w 1673185"/>
              <a:gd name="connsiteY0" fmla="*/ 472121 h 1303993"/>
              <a:gd name="connsiteX1" fmla="*/ 812131 w 1673185"/>
              <a:gd name="connsiteY1" fmla="*/ 285509 h 1303993"/>
              <a:gd name="connsiteX2" fmla="*/ 1465274 w 1673185"/>
              <a:gd name="connsiteY2" fmla="*/ 1218570 h 1303993"/>
              <a:gd name="connsiteX3" fmla="*/ 1642555 w 1673185"/>
              <a:gd name="connsiteY3" fmla="*/ 1125264 h 1303993"/>
              <a:gd name="connsiteX4" fmla="*/ 914767 w 1673185"/>
              <a:gd name="connsiteY4" fmla="*/ 14921 h 1303993"/>
              <a:gd name="connsiteX5" fmla="*/ 367 w 1673185"/>
              <a:gd name="connsiteY5" fmla="*/ 472121 h 1303993"/>
              <a:gd name="connsiteX0" fmla="*/ 367 w 1673185"/>
              <a:gd name="connsiteY0" fmla="*/ 472121 h 1303993"/>
              <a:gd name="connsiteX1" fmla="*/ 812131 w 1673185"/>
              <a:gd name="connsiteY1" fmla="*/ 285509 h 1303993"/>
              <a:gd name="connsiteX2" fmla="*/ 1465274 w 1673185"/>
              <a:gd name="connsiteY2" fmla="*/ 1218570 h 1303993"/>
              <a:gd name="connsiteX3" fmla="*/ 1642555 w 1673185"/>
              <a:gd name="connsiteY3" fmla="*/ 1125264 h 1303993"/>
              <a:gd name="connsiteX4" fmla="*/ 914767 w 1673185"/>
              <a:gd name="connsiteY4" fmla="*/ 14921 h 1303993"/>
              <a:gd name="connsiteX5" fmla="*/ 367 w 1673185"/>
              <a:gd name="connsiteY5" fmla="*/ 472121 h 1303993"/>
              <a:gd name="connsiteX0" fmla="*/ 367 w 1642555"/>
              <a:gd name="connsiteY0" fmla="*/ 472121 h 1218570"/>
              <a:gd name="connsiteX1" fmla="*/ 812131 w 1642555"/>
              <a:gd name="connsiteY1" fmla="*/ 285509 h 1218570"/>
              <a:gd name="connsiteX2" fmla="*/ 1465274 w 1642555"/>
              <a:gd name="connsiteY2" fmla="*/ 1218570 h 1218570"/>
              <a:gd name="connsiteX3" fmla="*/ 1642555 w 1642555"/>
              <a:gd name="connsiteY3" fmla="*/ 1125264 h 1218570"/>
              <a:gd name="connsiteX4" fmla="*/ 914767 w 1642555"/>
              <a:gd name="connsiteY4" fmla="*/ 14921 h 1218570"/>
              <a:gd name="connsiteX5" fmla="*/ 367 w 1642555"/>
              <a:gd name="connsiteY5" fmla="*/ 472121 h 1218570"/>
              <a:gd name="connsiteX0" fmla="*/ 367 w 1671862"/>
              <a:gd name="connsiteY0" fmla="*/ 473267 h 1219716"/>
              <a:gd name="connsiteX1" fmla="*/ 812131 w 1671862"/>
              <a:gd name="connsiteY1" fmla="*/ 286655 h 1219716"/>
              <a:gd name="connsiteX2" fmla="*/ 1465274 w 1671862"/>
              <a:gd name="connsiteY2" fmla="*/ 1219716 h 1219716"/>
              <a:gd name="connsiteX3" fmla="*/ 1671862 w 1671862"/>
              <a:gd name="connsiteY3" fmla="*/ 1155718 h 1219716"/>
              <a:gd name="connsiteX4" fmla="*/ 914767 w 1671862"/>
              <a:gd name="connsiteY4" fmla="*/ 16067 h 1219716"/>
              <a:gd name="connsiteX5" fmla="*/ 367 w 1671862"/>
              <a:gd name="connsiteY5" fmla="*/ 473267 h 1219716"/>
              <a:gd name="connsiteX0" fmla="*/ 369 w 1671864"/>
              <a:gd name="connsiteY0" fmla="*/ 473267 h 1254886"/>
              <a:gd name="connsiteX1" fmla="*/ 812133 w 1671864"/>
              <a:gd name="connsiteY1" fmla="*/ 286655 h 1254886"/>
              <a:gd name="connsiteX2" fmla="*/ 1488722 w 1671864"/>
              <a:gd name="connsiteY2" fmla="*/ 1254886 h 1254886"/>
              <a:gd name="connsiteX3" fmla="*/ 1671864 w 1671864"/>
              <a:gd name="connsiteY3" fmla="*/ 1155718 h 1254886"/>
              <a:gd name="connsiteX4" fmla="*/ 914769 w 1671864"/>
              <a:gd name="connsiteY4" fmla="*/ 16067 h 1254886"/>
              <a:gd name="connsiteX5" fmla="*/ 369 w 1671864"/>
              <a:gd name="connsiteY5" fmla="*/ 473267 h 1254886"/>
              <a:gd name="connsiteX0" fmla="*/ 369 w 1671864"/>
              <a:gd name="connsiteY0" fmla="*/ 474919 h 1256538"/>
              <a:gd name="connsiteX1" fmla="*/ 812133 w 1671864"/>
              <a:gd name="connsiteY1" fmla="*/ 288307 h 1256538"/>
              <a:gd name="connsiteX2" fmla="*/ 1488722 w 1671864"/>
              <a:gd name="connsiteY2" fmla="*/ 1256538 h 1256538"/>
              <a:gd name="connsiteX3" fmla="*/ 1671864 w 1671864"/>
              <a:gd name="connsiteY3" fmla="*/ 1198401 h 1256538"/>
              <a:gd name="connsiteX4" fmla="*/ 914769 w 1671864"/>
              <a:gd name="connsiteY4" fmla="*/ 17719 h 1256538"/>
              <a:gd name="connsiteX5" fmla="*/ 369 w 1671864"/>
              <a:gd name="connsiteY5" fmla="*/ 474919 h 1256538"/>
              <a:gd name="connsiteX0" fmla="*/ 249 w 1671744"/>
              <a:gd name="connsiteY0" fmla="*/ 475855 h 1257474"/>
              <a:gd name="connsiteX1" fmla="*/ 829597 w 1671744"/>
              <a:gd name="connsiteY1" fmla="*/ 482674 h 1257474"/>
              <a:gd name="connsiteX2" fmla="*/ 1488602 w 1671744"/>
              <a:gd name="connsiteY2" fmla="*/ 1257474 h 1257474"/>
              <a:gd name="connsiteX3" fmla="*/ 1671744 w 1671744"/>
              <a:gd name="connsiteY3" fmla="*/ 1199337 h 1257474"/>
              <a:gd name="connsiteX4" fmla="*/ 914649 w 1671744"/>
              <a:gd name="connsiteY4" fmla="*/ 18655 h 1257474"/>
              <a:gd name="connsiteX5" fmla="*/ 249 w 1671744"/>
              <a:gd name="connsiteY5" fmla="*/ 475855 h 1257474"/>
              <a:gd name="connsiteX0" fmla="*/ 585 w 1672080"/>
              <a:gd name="connsiteY0" fmla="*/ 112027 h 893646"/>
              <a:gd name="connsiteX1" fmla="*/ 829933 w 1672080"/>
              <a:gd name="connsiteY1" fmla="*/ 118846 h 893646"/>
              <a:gd name="connsiteX2" fmla="*/ 1488938 w 1672080"/>
              <a:gd name="connsiteY2" fmla="*/ 893646 h 893646"/>
              <a:gd name="connsiteX3" fmla="*/ 1672080 w 1672080"/>
              <a:gd name="connsiteY3" fmla="*/ 835509 h 893646"/>
              <a:gd name="connsiteX4" fmla="*/ 961877 w 1672080"/>
              <a:gd name="connsiteY4" fmla="*/ 41688 h 893646"/>
              <a:gd name="connsiteX5" fmla="*/ 585 w 1672080"/>
              <a:gd name="connsiteY5" fmla="*/ 112027 h 893646"/>
              <a:gd name="connsiteX0" fmla="*/ 585 w 1672080"/>
              <a:gd name="connsiteY0" fmla="*/ 112027 h 893646"/>
              <a:gd name="connsiteX1" fmla="*/ 829933 w 1672080"/>
              <a:gd name="connsiteY1" fmla="*/ 118846 h 893646"/>
              <a:gd name="connsiteX2" fmla="*/ 1488938 w 1672080"/>
              <a:gd name="connsiteY2" fmla="*/ 893646 h 893646"/>
              <a:gd name="connsiteX3" fmla="*/ 1672080 w 1672080"/>
              <a:gd name="connsiteY3" fmla="*/ 835509 h 893646"/>
              <a:gd name="connsiteX4" fmla="*/ 961877 w 1672080"/>
              <a:gd name="connsiteY4" fmla="*/ 41688 h 893646"/>
              <a:gd name="connsiteX5" fmla="*/ 585 w 1672080"/>
              <a:gd name="connsiteY5" fmla="*/ 112027 h 893646"/>
              <a:gd name="connsiteX0" fmla="*/ 557 w 1672052"/>
              <a:gd name="connsiteY0" fmla="*/ 112027 h 846753"/>
              <a:gd name="connsiteX1" fmla="*/ 829905 w 1672052"/>
              <a:gd name="connsiteY1" fmla="*/ 118846 h 846753"/>
              <a:gd name="connsiteX2" fmla="*/ 1295479 w 1672052"/>
              <a:gd name="connsiteY2" fmla="*/ 846753 h 846753"/>
              <a:gd name="connsiteX3" fmla="*/ 1672052 w 1672052"/>
              <a:gd name="connsiteY3" fmla="*/ 835509 h 846753"/>
              <a:gd name="connsiteX4" fmla="*/ 961849 w 1672052"/>
              <a:gd name="connsiteY4" fmla="*/ 41688 h 846753"/>
              <a:gd name="connsiteX5" fmla="*/ 557 w 1672052"/>
              <a:gd name="connsiteY5" fmla="*/ 112027 h 846753"/>
              <a:gd name="connsiteX0" fmla="*/ 557 w 1367252"/>
              <a:gd name="connsiteY0" fmla="*/ 110791 h 845517"/>
              <a:gd name="connsiteX1" fmla="*/ 829905 w 1367252"/>
              <a:gd name="connsiteY1" fmla="*/ 117610 h 845517"/>
              <a:gd name="connsiteX2" fmla="*/ 1295479 w 1367252"/>
              <a:gd name="connsiteY2" fmla="*/ 845517 h 845517"/>
              <a:gd name="connsiteX3" fmla="*/ 1367252 w 1367252"/>
              <a:gd name="connsiteY3" fmla="*/ 816689 h 845517"/>
              <a:gd name="connsiteX4" fmla="*/ 961849 w 1367252"/>
              <a:gd name="connsiteY4" fmla="*/ 40452 h 845517"/>
              <a:gd name="connsiteX5" fmla="*/ 557 w 1367252"/>
              <a:gd name="connsiteY5" fmla="*/ 110791 h 845517"/>
              <a:gd name="connsiteX0" fmla="*/ 557 w 1490344"/>
              <a:gd name="connsiteY0" fmla="*/ 109558 h 844284"/>
              <a:gd name="connsiteX1" fmla="*/ 829905 w 1490344"/>
              <a:gd name="connsiteY1" fmla="*/ 116377 h 844284"/>
              <a:gd name="connsiteX2" fmla="*/ 1295479 w 1490344"/>
              <a:gd name="connsiteY2" fmla="*/ 844284 h 844284"/>
              <a:gd name="connsiteX3" fmla="*/ 1490344 w 1490344"/>
              <a:gd name="connsiteY3" fmla="*/ 797871 h 844284"/>
              <a:gd name="connsiteX4" fmla="*/ 961849 w 1490344"/>
              <a:gd name="connsiteY4" fmla="*/ 39219 h 844284"/>
              <a:gd name="connsiteX5" fmla="*/ 557 w 1490344"/>
              <a:gd name="connsiteY5" fmla="*/ 109558 h 844284"/>
              <a:gd name="connsiteX0" fmla="*/ 557 w 1490344"/>
              <a:gd name="connsiteY0" fmla="*/ 109558 h 844284"/>
              <a:gd name="connsiteX1" fmla="*/ 829905 w 1490344"/>
              <a:gd name="connsiteY1" fmla="*/ 116377 h 844284"/>
              <a:gd name="connsiteX2" fmla="*/ 1295479 w 1490344"/>
              <a:gd name="connsiteY2" fmla="*/ 844284 h 844284"/>
              <a:gd name="connsiteX3" fmla="*/ 1490344 w 1490344"/>
              <a:gd name="connsiteY3" fmla="*/ 797871 h 844284"/>
              <a:gd name="connsiteX4" fmla="*/ 961849 w 1490344"/>
              <a:gd name="connsiteY4" fmla="*/ 39219 h 844284"/>
              <a:gd name="connsiteX5" fmla="*/ 557 w 1490344"/>
              <a:gd name="connsiteY5" fmla="*/ 109558 h 844284"/>
              <a:gd name="connsiteX0" fmla="*/ 557 w 1490344"/>
              <a:gd name="connsiteY0" fmla="*/ 109558 h 844284"/>
              <a:gd name="connsiteX1" fmla="*/ 829905 w 1490344"/>
              <a:gd name="connsiteY1" fmla="*/ 116377 h 844284"/>
              <a:gd name="connsiteX2" fmla="*/ 1295479 w 1490344"/>
              <a:gd name="connsiteY2" fmla="*/ 844284 h 844284"/>
              <a:gd name="connsiteX3" fmla="*/ 1490344 w 1490344"/>
              <a:gd name="connsiteY3" fmla="*/ 797871 h 844284"/>
              <a:gd name="connsiteX4" fmla="*/ 961849 w 1490344"/>
              <a:gd name="connsiteY4" fmla="*/ 39219 h 844284"/>
              <a:gd name="connsiteX5" fmla="*/ 557 w 1490344"/>
              <a:gd name="connsiteY5" fmla="*/ 109558 h 844284"/>
              <a:gd name="connsiteX0" fmla="*/ 547 w 1490334"/>
              <a:gd name="connsiteY0" fmla="*/ 109558 h 1020131"/>
              <a:gd name="connsiteX1" fmla="*/ 829895 w 1490334"/>
              <a:gd name="connsiteY1" fmla="*/ 116377 h 1020131"/>
              <a:gd name="connsiteX2" fmla="*/ 1219269 w 1490334"/>
              <a:gd name="connsiteY2" fmla="*/ 1020131 h 1020131"/>
              <a:gd name="connsiteX3" fmla="*/ 1490334 w 1490334"/>
              <a:gd name="connsiteY3" fmla="*/ 797871 h 1020131"/>
              <a:gd name="connsiteX4" fmla="*/ 961839 w 1490334"/>
              <a:gd name="connsiteY4" fmla="*/ 39219 h 1020131"/>
              <a:gd name="connsiteX5" fmla="*/ 547 w 1490334"/>
              <a:gd name="connsiteY5" fmla="*/ 109558 h 1020131"/>
              <a:gd name="connsiteX0" fmla="*/ 547 w 1419996"/>
              <a:gd name="connsiteY0" fmla="*/ 123667 h 1034240"/>
              <a:gd name="connsiteX1" fmla="*/ 829895 w 1419996"/>
              <a:gd name="connsiteY1" fmla="*/ 130486 h 1034240"/>
              <a:gd name="connsiteX2" fmla="*/ 1219269 w 1419996"/>
              <a:gd name="connsiteY2" fmla="*/ 1034240 h 1034240"/>
              <a:gd name="connsiteX3" fmla="*/ 1419996 w 1419996"/>
              <a:gd name="connsiteY3" fmla="*/ 1011272 h 1034240"/>
              <a:gd name="connsiteX4" fmla="*/ 961839 w 1419996"/>
              <a:gd name="connsiteY4" fmla="*/ 53328 h 1034240"/>
              <a:gd name="connsiteX5" fmla="*/ 547 w 1419996"/>
              <a:gd name="connsiteY5" fmla="*/ 123667 h 1034240"/>
              <a:gd name="connsiteX0" fmla="*/ 547 w 1419996"/>
              <a:gd name="connsiteY0" fmla="*/ 123667 h 1092856"/>
              <a:gd name="connsiteX1" fmla="*/ 829895 w 1419996"/>
              <a:gd name="connsiteY1" fmla="*/ 130486 h 1092856"/>
              <a:gd name="connsiteX2" fmla="*/ 1225130 w 1419996"/>
              <a:gd name="connsiteY2" fmla="*/ 1092856 h 1092856"/>
              <a:gd name="connsiteX3" fmla="*/ 1419996 w 1419996"/>
              <a:gd name="connsiteY3" fmla="*/ 1011272 h 1092856"/>
              <a:gd name="connsiteX4" fmla="*/ 961839 w 1419996"/>
              <a:gd name="connsiteY4" fmla="*/ 53328 h 1092856"/>
              <a:gd name="connsiteX5" fmla="*/ 547 w 1419996"/>
              <a:gd name="connsiteY5" fmla="*/ 123667 h 1092856"/>
              <a:gd name="connsiteX0" fmla="*/ 101 w 1419550"/>
              <a:gd name="connsiteY0" fmla="*/ 103861 h 1073050"/>
              <a:gd name="connsiteX1" fmla="*/ 829449 w 1419550"/>
              <a:gd name="connsiteY1" fmla="*/ 110680 h 1073050"/>
              <a:gd name="connsiteX2" fmla="*/ 1224684 w 1419550"/>
              <a:gd name="connsiteY2" fmla="*/ 1073050 h 1073050"/>
              <a:gd name="connsiteX3" fmla="*/ 1419550 w 1419550"/>
              <a:gd name="connsiteY3" fmla="*/ 991466 h 1073050"/>
              <a:gd name="connsiteX4" fmla="*/ 885193 w 1419550"/>
              <a:gd name="connsiteY4" fmla="*/ 56969 h 1073050"/>
              <a:gd name="connsiteX5" fmla="*/ 101 w 1419550"/>
              <a:gd name="connsiteY5" fmla="*/ 103861 h 1073050"/>
              <a:gd name="connsiteX0" fmla="*/ 101 w 1724350"/>
              <a:gd name="connsiteY0" fmla="*/ 104713 h 1073902"/>
              <a:gd name="connsiteX1" fmla="*/ 829449 w 1724350"/>
              <a:gd name="connsiteY1" fmla="*/ 111532 h 1073902"/>
              <a:gd name="connsiteX2" fmla="*/ 1224684 w 1724350"/>
              <a:gd name="connsiteY2" fmla="*/ 1073902 h 1073902"/>
              <a:gd name="connsiteX3" fmla="*/ 1724350 w 1724350"/>
              <a:gd name="connsiteY3" fmla="*/ 1004041 h 1073902"/>
              <a:gd name="connsiteX4" fmla="*/ 885193 w 1724350"/>
              <a:gd name="connsiteY4" fmla="*/ 57821 h 1073902"/>
              <a:gd name="connsiteX5" fmla="*/ 101 w 1724350"/>
              <a:gd name="connsiteY5" fmla="*/ 104713 h 1073902"/>
              <a:gd name="connsiteX0" fmla="*/ 110 w 1724359"/>
              <a:gd name="connsiteY0" fmla="*/ 104713 h 1056318"/>
              <a:gd name="connsiteX1" fmla="*/ 829458 w 1724359"/>
              <a:gd name="connsiteY1" fmla="*/ 111532 h 1056318"/>
              <a:gd name="connsiteX2" fmla="*/ 1570524 w 1724359"/>
              <a:gd name="connsiteY2" fmla="*/ 1056318 h 1056318"/>
              <a:gd name="connsiteX3" fmla="*/ 1724359 w 1724359"/>
              <a:gd name="connsiteY3" fmla="*/ 1004041 h 1056318"/>
              <a:gd name="connsiteX4" fmla="*/ 885202 w 1724359"/>
              <a:gd name="connsiteY4" fmla="*/ 57821 h 1056318"/>
              <a:gd name="connsiteX5" fmla="*/ 110 w 1724359"/>
              <a:gd name="connsiteY5" fmla="*/ 104713 h 1056318"/>
              <a:gd name="connsiteX0" fmla="*/ 110 w 1695051"/>
              <a:gd name="connsiteY0" fmla="*/ 107273 h 1058878"/>
              <a:gd name="connsiteX1" fmla="*/ 829458 w 1695051"/>
              <a:gd name="connsiteY1" fmla="*/ 114092 h 1058878"/>
              <a:gd name="connsiteX2" fmla="*/ 1570524 w 1695051"/>
              <a:gd name="connsiteY2" fmla="*/ 1058878 h 1058878"/>
              <a:gd name="connsiteX3" fmla="*/ 1695051 w 1695051"/>
              <a:gd name="connsiteY3" fmla="*/ 1041770 h 1058878"/>
              <a:gd name="connsiteX4" fmla="*/ 885202 w 1695051"/>
              <a:gd name="connsiteY4" fmla="*/ 60381 h 1058878"/>
              <a:gd name="connsiteX5" fmla="*/ 110 w 1695051"/>
              <a:gd name="connsiteY5" fmla="*/ 107273 h 1058878"/>
              <a:gd name="connsiteX0" fmla="*/ 110 w 1695051"/>
              <a:gd name="connsiteY0" fmla="*/ 106847 h 1058452"/>
              <a:gd name="connsiteX1" fmla="*/ 829458 w 1695051"/>
              <a:gd name="connsiteY1" fmla="*/ 113666 h 1058452"/>
              <a:gd name="connsiteX2" fmla="*/ 1570524 w 1695051"/>
              <a:gd name="connsiteY2" fmla="*/ 1058452 h 1058452"/>
              <a:gd name="connsiteX3" fmla="*/ 1695051 w 1695051"/>
              <a:gd name="connsiteY3" fmla="*/ 1035482 h 1058452"/>
              <a:gd name="connsiteX4" fmla="*/ 885202 w 1695051"/>
              <a:gd name="connsiteY4" fmla="*/ 59955 h 1058452"/>
              <a:gd name="connsiteX5" fmla="*/ 110 w 1695051"/>
              <a:gd name="connsiteY5" fmla="*/ 106847 h 1058452"/>
              <a:gd name="connsiteX0" fmla="*/ 110 w 1695051"/>
              <a:gd name="connsiteY0" fmla="*/ 106847 h 1058452"/>
              <a:gd name="connsiteX1" fmla="*/ 829458 w 1695051"/>
              <a:gd name="connsiteY1" fmla="*/ 113666 h 1058452"/>
              <a:gd name="connsiteX2" fmla="*/ 1570524 w 1695051"/>
              <a:gd name="connsiteY2" fmla="*/ 1058452 h 1058452"/>
              <a:gd name="connsiteX3" fmla="*/ 1695051 w 1695051"/>
              <a:gd name="connsiteY3" fmla="*/ 1035482 h 1058452"/>
              <a:gd name="connsiteX4" fmla="*/ 885202 w 1695051"/>
              <a:gd name="connsiteY4" fmla="*/ 59955 h 1058452"/>
              <a:gd name="connsiteX5" fmla="*/ 110 w 1695051"/>
              <a:gd name="connsiteY5" fmla="*/ 106847 h 1058452"/>
              <a:gd name="connsiteX0" fmla="*/ 620 w 1695561"/>
              <a:gd name="connsiteY0" fmla="*/ 108407 h 1060012"/>
              <a:gd name="connsiteX1" fmla="*/ 759629 w 1695561"/>
              <a:gd name="connsiteY1" fmla="*/ 167980 h 1060012"/>
              <a:gd name="connsiteX2" fmla="*/ 1571034 w 1695561"/>
              <a:gd name="connsiteY2" fmla="*/ 1060012 h 1060012"/>
              <a:gd name="connsiteX3" fmla="*/ 1695561 w 1695561"/>
              <a:gd name="connsiteY3" fmla="*/ 1037042 h 1060012"/>
              <a:gd name="connsiteX4" fmla="*/ 885712 w 1695561"/>
              <a:gd name="connsiteY4" fmla="*/ 61515 h 1060012"/>
              <a:gd name="connsiteX5" fmla="*/ 620 w 1695561"/>
              <a:gd name="connsiteY5" fmla="*/ 108407 h 1060012"/>
              <a:gd name="connsiteX0" fmla="*/ 566 w 1695507"/>
              <a:gd name="connsiteY0" fmla="*/ 62191 h 1013796"/>
              <a:gd name="connsiteX1" fmla="*/ 759575 w 1695507"/>
              <a:gd name="connsiteY1" fmla="*/ 121764 h 1013796"/>
              <a:gd name="connsiteX2" fmla="*/ 1570980 w 1695507"/>
              <a:gd name="connsiteY2" fmla="*/ 1013796 h 1013796"/>
              <a:gd name="connsiteX3" fmla="*/ 1695507 w 1695507"/>
              <a:gd name="connsiteY3" fmla="*/ 990826 h 1013796"/>
              <a:gd name="connsiteX4" fmla="*/ 879796 w 1695507"/>
              <a:gd name="connsiteY4" fmla="*/ 73915 h 1013796"/>
              <a:gd name="connsiteX5" fmla="*/ 566 w 1695507"/>
              <a:gd name="connsiteY5" fmla="*/ 62191 h 1013796"/>
              <a:gd name="connsiteX0" fmla="*/ 676 w 1695617"/>
              <a:gd name="connsiteY0" fmla="*/ 33350 h 984955"/>
              <a:gd name="connsiteX1" fmla="*/ 759685 w 1695617"/>
              <a:gd name="connsiteY1" fmla="*/ 92923 h 984955"/>
              <a:gd name="connsiteX2" fmla="*/ 1571090 w 1695617"/>
              <a:gd name="connsiteY2" fmla="*/ 984955 h 984955"/>
              <a:gd name="connsiteX3" fmla="*/ 1695617 w 1695617"/>
              <a:gd name="connsiteY3" fmla="*/ 961985 h 984955"/>
              <a:gd name="connsiteX4" fmla="*/ 891629 w 1695617"/>
              <a:gd name="connsiteY4" fmla="*/ 86105 h 984955"/>
              <a:gd name="connsiteX5" fmla="*/ 676 w 1695617"/>
              <a:gd name="connsiteY5" fmla="*/ 33350 h 984955"/>
              <a:gd name="connsiteX0" fmla="*/ 676 w 1695617"/>
              <a:gd name="connsiteY0" fmla="*/ 30910 h 982515"/>
              <a:gd name="connsiteX1" fmla="*/ 759685 w 1695617"/>
              <a:gd name="connsiteY1" fmla="*/ 90483 h 982515"/>
              <a:gd name="connsiteX2" fmla="*/ 1571090 w 1695617"/>
              <a:gd name="connsiteY2" fmla="*/ 982515 h 982515"/>
              <a:gd name="connsiteX3" fmla="*/ 1695617 w 1695617"/>
              <a:gd name="connsiteY3" fmla="*/ 959545 h 982515"/>
              <a:gd name="connsiteX4" fmla="*/ 891629 w 1695617"/>
              <a:gd name="connsiteY4" fmla="*/ 83665 h 982515"/>
              <a:gd name="connsiteX5" fmla="*/ 676 w 1695617"/>
              <a:gd name="connsiteY5" fmla="*/ 30910 h 982515"/>
              <a:gd name="connsiteX0" fmla="*/ 40 w 1694981"/>
              <a:gd name="connsiteY0" fmla="*/ 34467 h 986072"/>
              <a:gd name="connsiteX1" fmla="*/ 923172 w 1694981"/>
              <a:gd name="connsiteY1" fmla="*/ 158517 h 986072"/>
              <a:gd name="connsiteX2" fmla="*/ 1570454 w 1694981"/>
              <a:gd name="connsiteY2" fmla="*/ 986072 h 986072"/>
              <a:gd name="connsiteX3" fmla="*/ 1694981 w 1694981"/>
              <a:gd name="connsiteY3" fmla="*/ 963102 h 986072"/>
              <a:gd name="connsiteX4" fmla="*/ 890993 w 1694981"/>
              <a:gd name="connsiteY4" fmla="*/ 87222 h 986072"/>
              <a:gd name="connsiteX5" fmla="*/ 40 w 1694981"/>
              <a:gd name="connsiteY5" fmla="*/ 34467 h 986072"/>
              <a:gd name="connsiteX0" fmla="*/ 40 w 1694981"/>
              <a:gd name="connsiteY0" fmla="*/ 34467 h 986072"/>
              <a:gd name="connsiteX1" fmla="*/ 923172 w 1694981"/>
              <a:gd name="connsiteY1" fmla="*/ 158517 h 986072"/>
              <a:gd name="connsiteX2" fmla="*/ 1570454 w 1694981"/>
              <a:gd name="connsiteY2" fmla="*/ 986072 h 986072"/>
              <a:gd name="connsiteX3" fmla="*/ 1694981 w 1694981"/>
              <a:gd name="connsiteY3" fmla="*/ 963102 h 986072"/>
              <a:gd name="connsiteX4" fmla="*/ 890993 w 1694981"/>
              <a:gd name="connsiteY4" fmla="*/ 87222 h 986072"/>
              <a:gd name="connsiteX5" fmla="*/ 40 w 1694981"/>
              <a:gd name="connsiteY5" fmla="*/ 34467 h 986072"/>
              <a:gd name="connsiteX0" fmla="*/ 40 w 1694981"/>
              <a:gd name="connsiteY0" fmla="*/ 10882 h 962487"/>
              <a:gd name="connsiteX1" fmla="*/ 923172 w 1694981"/>
              <a:gd name="connsiteY1" fmla="*/ 134932 h 962487"/>
              <a:gd name="connsiteX2" fmla="*/ 1570454 w 1694981"/>
              <a:gd name="connsiteY2" fmla="*/ 962487 h 962487"/>
              <a:gd name="connsiteX3" fmla="*/ 1694981 w 1694981"/>
              <a:gd name="connsiteY3" fmla="*/ 939517 h 962487"/>
              <a:gd name="connsiteX4" fmla="*/ 890993 w 1694981"/>
              <a:gd name="connsiteY4" fmla="*/ 63637 h 962487"/>
              <a:gd name="connsiteX5" fmla="*/ 40 w 1694981"/>
              <a:gd name="connsiteY5" fmla="*/ 10882 h 962487"/>
              <a:gd name="connsiteX0" fmla="*/ 31 w 1765310"/>
              <a:gd name="connsiteY0" fmla="*/ 131337 h 942265"/>
              <a:gd name="connsiteX1" fmla="*/ 993501 w 1765310"/>
              <a:gd name="connsiteY1" fmla="*/ 114710 h 942265"/>
              <a:gd name="connsiteX2" fmla="*/ 1640783 w 1765310"/>
              <a:gd name="connsiteY2" fmla="*/ 942265 h 942265"/>
              <a:gd name="connsiteX3" fmla="*/ 1765310 w 1765310"/>
              <a:gd name="connsiteY3" fmla="*/ 919295 h 942265"/>
              <a:gd name="connsiteX4" fmla="*/ 961322 w 1765310"/>
              <a:gd name="connsiteY4" fmla="*/ 43415 h 942265"/>
              <a:gd name="connsiteX5" fmla="*/ 31 w 1765310"/>
              <a:gd name="connsiteY5" fmla="*/ 131337 h 942265"/>
              <a:gd name="connsiteX0" fmla="*/ 70 w 1765349"/>
              <a:gd name="connsiteY0" fmla="*/ 178482 h 989410"/>
              <a:gd name="connsiteX1" fmla="*/ 993540 w 1765349"/>
              <a:gd name="connsiteY1" fmla="*/ 161855 h 989410"/>
              <a:gd name="connsiteX2" fmla="*/ 1640822 w 1765349"/>
              <a:gd name="connsiteY2" fmla="*/ 989410 h 989410"/>
              <a:gd name="connsiteX3" fmla="*/ 1765349 w 1765349"/>
              <a:gd name="connsiteY3" fmla="*/ 966440 h 989410"/>
              <a:gd name="connsiteX4" fmla="*/ 1043422 w 1765349"/>
              <a:gd name="connsiteY4" fmla="*/ 37806 h 989410"/>
              <a:gd name="connsiteX5" fmla="*/ 70 w 1765349"/>
              <a:gd name="connsiteY5" fmla="*/ 178482 h 989410"/>
              <a:gd name="connsiteX0" fmla="*/ 41 w 1765320"/>
              <a:gd name="connsiteY0" fmla="*/ 177150 h 988078"/>
              <a:gd name="connsiteX1" fmla="*/ 1005234 w 1765320"/>
              <a:gd name="connsiteY1" fmla="*/ 78461 h 988078"/>
              <a:gd name="connsiteX2" fmla="*/ 1640793 w 1765320"/>
              <a:gd name="connsiteY2" fmla="*/ 988078 h 988078"/>
              <a:gd name="connsiteX3" fmla="*/ 1765320 w 1765320"/>
              <a:gd name="connsiteY3" fmla="*/ 965108 h 988078"/>
              <a:gd name="connsiteX4" fmla="*/ 1043393 w 1765320"/>
              <a:gd name="connsiteY4" fmla="*/ 36474 h 988078"/>
              <a:gd name="connsiteX5" fmla="*/ 41 w 1765320"/>
              <a:gd name="connsiteY5" fmla="*/ 177150 h 988078"/>
              <a:gd name="connsiteX0" fmla="*/ 43 w 1724291"/>
              <a:gd name="connsiteY0" fmla="*/ 94581 h 1011017"/>
              <a:gd name="connsiteX1" fmla="*/ 964205 w 1724291"/>
              <a:gd name="connsiteY1" fmla="*/ 101400 h 1011017"/>
              <a:gd name="connsiteX2" fmla="*/ 1599764 w 1724291"/>
              <a:gd name="connsiteY2" fmla="*/ 1011017 h 1011017"/>
              <a:gd name="connsiteX3" fmla="*/ 1724291 w 1724291"/>
              <a:gd name="connsiteY3" fmla="*/ 988047 h 1011017"/>
              <a:gd name="connsiteX4" fmla="*/ 1002364 w 1724291"/>
              <a:gd name="connsiteY4" fmla="*/ 59413 h 1011017"/>
              <a:gd name="connsiteX5" fmla="*/ 43 w 1724291"/>
              <a:gd name="connsiteY5" fmla="*/ 94581 h 1011017"/>
              <a:gd name="connsiteX0" fmla="*/ 327 w 1724575"/>
              <a:gd name="connsiteY0" fmla="*/ 102256 h 1018692"/>
              <a:gd name="connsiteX1" fmla="*/ 1111027 w 1724575"/>
              <a:gd name="connsiteY1" fmla="*/ 337675 h 1018692"/>
              <a:gd name="connsiteX2" fmla="*/ 1600048 w 1724575"/>
              <a:gd name="connsiteY2" fmla="*/ 1018692 h 1018692"/>
              <a:gd name="connsiteX3" fmla="*/ 1724575 w 1724575"/>
              <a:gd name="connsiteY3" fmla="*/ 995722 h 1018692"/>
              <a:gd name="connsiteX4" fmla="*/ 1002648 w 1724575"/>
              <a:gd name="connsiteY4" fmla="*/ 67088 h 1018692"/>
              <a:gd name="connsiteX5" fmla="*/ 327 w 1724575"/>
              <a:gd name="connsiteY5" fmla="*/ 102256 h 1018692"/>
              <a:gd name="connsiteX0" fmla="*/ 5625 w 1729873"/>
              <a:gd name="connsiteY0" fmla="*/ 102256 h 1018692"/>
              <a:gd name="connsiteX1" fmla="*/ 624555 w 1729873"/>
              <a:gd name="connsiteY1" fmla="*/ 196760 h 1018692"/>
              <a:gd name="connsiteX2" fmla="*/ 1116325 w 1729873"/>
              <a:gd name="connsiteY2" fmla="*/ 337675 h 1018692"/>
              <a:gd name="connsiteX3" fmla="*/ 1605346 w 1729873"/>
              <a:gd name="connsiteY3" fmla="*/ 1018692 h 1018692"/>
              <a:gd name="connsiteX4" fmla="*/ 1729873 w 1729873"/>
              <a:gd name="connsiteY4" fmla="*/ 995722 h 1018692"/>
              <a:gd name="connsiteX5" fmla="*/ 1007946 w 1729873"/>
              <a:gd name="connsiteY5" fmla="*/ 67088 h 1018692"/>
              <a:gd name="connsiteX6" fmla="*/ 5625 w 1729873"/>
              <a:gd name="connsiteY6" fmla="*/ 102256 h 1018692"/>
              <a:gd name="connsiteX0" fmla="*/ 8965 w 1733213"/>
              <a:gd name="connsiteY0" fmla="*/ 93690 h 1010126"/>
              <a:gd name="connsiteX1" fmla="*/ 551695 w 1733213"/>
              <a:gd name="connsiteY1" fmla="*/ 70963 h 1010126"/>
              <a:gd name="connsiteX2" fmla="*/ 1119665 w 1733213"/>
              <a:gd name="connsiteY2" fmla="*/ 329109 h 1010126"/>
              <a:gd name="connsiteX3" fmla="*/ 1608686 w 1733213"/>
              <a:gd name="connsiteY3" fmla="*/ 1010126 h 1010126"/>
              <a:gd name="connsiteX4" fmla="*/ 1733213 w 1733213"/>
              <a:gd name="connsiteY4" fmla="*/ 987156 h 1010126"/>
              <a:gd name="connsiteX5" fmla="*/ 1011286 w 1733213"/>
              <a:gd name="connsiteY5" fmla="*/ 58522 h 1010126"/>
              <a:gd name="connsiteX6" fmla="*/ 8965 w 1733213"/>
              <a:gd name="connsiteY6" fmla="*/ 93690 h 1010126"/>
              <a:gd name="connsiteX0" fmla="*/ 17233 w 1741481"/>
              <a:gd name="connsiteY0" fmla="*/ 40977 h 957413"/>
              <a:gd name="connsiteX1" fmla="*/ 559963 w 1741481"/>
              <a:gd name="connsiteY1" fmla="*/ 18250 h 957413"/>
              <a:gd name="connsiteX2" fmla="*/ 1127933 w 1741481"/>
              <a:gd name="connsiteY2" fmla="*/ 276396 h 957413"/>
              <a:gd name="connsiteX3" fmla="*/ 1616954 w 1741481"/>
              <a:gd name="connsiteY3" fmla="*/ 957413 h 957413"/>
              <a:gd name="connsiteX4" fmla="*/ 1741481 w 1741481"/>
              <a:gd name="connsiteY4" fmla="*/ 934443 h 957413"/>
              <a:gd name="connsiteX5" fmla="*/ 1236431 w 1741481"/>
              <a:gd name="connsiteY5" fmla="*/ 199240 h 957413"/>
              <a:gd name="connsiteX6" fmla="*/ 17233 w 1741481"/>
              <a:gd name="connsiteY6" fmla="*/ 40977 h 957413"/>
              <a:gd name="connsiteX0" fmla="*/ 137 w 1724385"/>
              <a:gd name="connsiteY0" fmla="*/ 159129 h 1075565"/>
              <a:gd name="connsiteX1" fmla="*/ 542867 w 1724385"/>
              <a:gd name="connsiteY1" fmla="*/ 136402 h 1075565"/>
              <a:gd name="connsiteX2" fmla="*/ 1110837 w 1724385"/>
              <a:gd name="connsiteY2" fmla="*/ 394548 h 1075565"/>
              <a:gd name="connsiteX3" fmla="*/ 1599858 w 1724385"/>
              <a:gd name="connsiteY3" fmla="*/ 1075565 h 1075565"/>
              <a:gd name="connsiteX4" fmla="*/ 1724385 w 1724385"/>
              <a:gd name="connsiteY4" fmla="*/ 1052595 h 1075565"/>
              <a:gd name="connsiteX5" fmla="*/ 592150 w 1724385"/>
              <a:gd name="connsiteY5" fmla="*/ 47761 h 1075565"/>
              <a:gd name="connsiteX6" fmla="*/ 137 w 1724385"/>
              <a:gd name="connsiteY6" fmla="*/ 159129 h 1075565"/>
              <a:gd name="connsiteX0" fmla="*/ 137 w 1724385"/>
              <a:gd name="connsiteY0" fmla="*/ 159129 h 1075565"/>
              <a:gd name="connsiteX1" fmla="*/ 542867 w 1724385"/>
              <a:gd name="connsiteY1" fmla="*/ 136402 h 1075565"/>
              <a:gd name="connsiteX2" fmla="*/ 1110837 w 1724385"/>
              <a:gd name="connsiteY2" fmla="*/ 394548 h 1075565"/>
              <a:gd name="connsiteX3" fmla="*/ 1599858 w 1724385"/>
              <a:gd name="connsiteY3" fmla="*/ 1075565 h 1075565"/>
              <a:gd name="connsiteX4" fmla="*/ 1724385 w 1724385"/>
              <a:gd name="connsiteY4" fmla="*/ 1052595 h 1075565"/>
              <a:gd name="connsiteX5" fmla="*/ 718713 w 1724385"/>
              <a:gd name="connsiteY5" fmla="*/ 124679 h 1075565"/>
              <a:gd name="connsiteX6" fmla="*/ 592150 w 1724385"/>
              <a:gd name="connsiteY6" fmla="*/ 47761 h 1075565"/>
              <a:gd name="connsiteX7" fmla="*/ 137 w 1724385"/>
              <a:gd name="connsiteY7" fmla="*/ 159129 h 1075565"/>
              <a:gd name="connsiteX0" fmla="*/ 137 w 1724385"/>
              <a:gd name="connsiteY0" fmla="*/ 117614 h 1034050"/>
              <a:gd name="connsiteX1" fmla="*/ 542867 w 1724385"/>
              <a:gd name="connsiteY1" fmla="*/ 94887 h 1034050"/>
              <a:gd name="connsiteX2" fmla="*/ 1110837 w 1724385"/>
              <a:gd name="connsiteY2" fmla="*/ 353033 h 1034050"/>
              <a:gd name="connsiteX3" fmla="*/ 1599858 w 1724385"/>
              <a:gd name="connsiteY3" fmla="*/ 1034050 h 1034050"/>
              <a:gd name="connsiteX4" fmla="*/ 1724385 w 1724385"/>
              <a:gd name="connsiteY4" fmla="*/ 1011080 h 1034050"/>
              <a:gd name="connsiteX5" fmla="*/ 1281421 w 1724385"/>
              <a:gd name="connsiteY5" fmla="*/ 335210 h 1034050"/>
              <a:gd name="connsiteX6" fmla="*/ 592150 w 1724385"/>
              <a:gd name="connsiteY6" fmla="*/ 6246 h 1034050"/>
              <a:gd name="connsiteX7" fmla="*/ 137 w 1724385"/>
              <a:gd name="connsiteY7" fmla="*/ 117614 h 1034050"/>
              <a:gd name="connsiteX0" fmla="*/ 137 w 1724385"/>
              <a:gd name="connsiteY0" fmla="*/ 116303 h 1032739"/>
              <a:gd name="connsiteX1" fmla="*/ 542867 w 1724385"/>
              <a:gd name="connsiteY1" fmla="*/ 93576 h 1032739"/>
              <a:gd name="connsiteX2" fmla="*/ 1110837 w 1724385"/>
              <a:gd name="connsiteY2" fmla="*/ 351722 h 1032739"/>
              <a:gd name="connsiteX3" fmla="*/ 1599858 w 1724385"/>
              <a:gd name="connsiteY3" fmla="*/ 1032739 h 1032739"/>
              <a:gd name="connsiteX4" fmla="*/ 1724385 w 1724385"/>
              <a:gd name="connsiteY4" fmla="*/ 1009769 h 1032739"/>
              <a:gd name="connsiteX5" fmla="*/ 1246252 w 1724385"/>
              <a:gd name="connsiteY5" fmla="*/ 304592 h 1032739"/>
              <a:gd name="connsiteX6" fmla="*/ 592150 w 1724385"/>
              <a:gd name="connsiteY6" fmla="*/ 4935 h 1032739"/>
              <a:gd name="connsiteX7" fmla="*/ 137 w 1724385"/>
              <a:gd name="connsiteY7" fmla="*/ 116303 h 1032739"/>
              <a:gd name="connsiteX0" fmla="*/ 290 w 1724538"/>
              <a:gd name="connsiteY0" fmla="*/ 43765 h 960201"/>
              <a:gd name="connsiteX1" fmla="*/ 543020 w 1724538"/>
              <a:gd name="connsiteY1" fmla="*/ 21038 h 960201"/>
              <a:gd name="connsiteX2" fmla="*/ 1110990 w 1724538"/>
              <a:gd name="connsiteY2" fmla="*/ 279184 h 960201"/>
              <a:gd name="connsiteX3" fmla="*/ 1600011 w 1724538"/>
              <a:gd name="connsiteY3" fmla="*/ 960201 h 960201"/>
              <a:gd name="connsiteX4" fmla="*/ 1724538 w 1724538"/>
              <a:gd name="connsiteY4" fmla="*/ 937231 h 960201"/>
              <a:gd name="connsiteX5" fmla="*/ 1246405 w 1724538"/>
              <a:gd name="connsiteY5" fmla="*/ 232054 h 960201"/>
              <a:gd name="connsiteX6" fmla="*/ 615749 w 1724538"/>
              <a:gd name="connsiteY6" fmla="*/ 8597 h 960201"/>
              <a:gd name="connsiteX7" fmla="*/ 290 w 1724538"/>
              <a:gd name="connsiteY7" fmla="*/ 43765 h 960201"/>
              <a:gd name="connsiteX0" fmla="*/ 290 w 1724538"/>
              <a:gd name="connsiteY0" fmla="*/ 82338 h 998774"/>
              <a:gd name="connsiteX1" fmla="*/ 543020 w 1724538"/>
              <a:gd name="connsiteY1" fmla="*/ 59611 h 998774"/>
              <a:gd name="connsiteX2" fmla="*/ 1110990 w 1724538"/>
              <a:gd name="connsiteY2" fmla="*/ 317757 h 998774"/>
              <a:gd name="connsiteX3" fmla="*/ 1600011 w 1724538"/>
              <a:gd name="connsiteY3" fmla="*/ 998774 h 998774"/>
              <a:gd name="connsiteX4" fmla="*/ 1724538 w 1724538"/>
              <a:gd name="connsiteY4" fmla="*/ 975804 h 998774"/>
              <a:gd name="connsiteX5" fmla="*/ 1246405 w 1724538"/>
              <a:gd name="connsiteY5" fmla="*/ 270627 h 998774"/>
              <a:gd name="connsiteX6" fmla="*/ 615749 w 1724538"/>
              <a:gd name="connsiteY6" fmla="*/ 6140 h 998774"/>
              <a:gd name="connsiteX7" fmla="*/ 290 w 1724538"/>
              <a:gd name="connsiteY7" fmla="*/ 82338 h 998774"/>
              <a:gd name="connsiteX0" fmla="*/ 290 w 1724538"/>
              <a:gd name="connsiteY0" fmla="*/ 82338 h 998774"/>
              <a:gd name="connsiteX1" fmla="*/ 543020 w 1724538"/>
              <a:gd name="connsiteY1" fmla="*/ 59611 h 998774"/>
              <a:gd name="connsiteX2" fmla="*/ 1122714 w 1724538"/>
              <a:gd name="connsiteY2" fmla="*/ 323619 h 998774"/>
              <a:gd name="connsiteX3" fmla="*/ 1600011 w 1724538"/>
              <a:gd name="connsiteY3" fmla="*/ 998774 h 998774"/>
              <a:gd name="connsiteX4" fmla="*/ 1724538 w 1724538"/>
              <a:gd name="connsiteY4" fmla="*/ 975804 h 998774"/>
              <a:gd name="connsiteX5" fmla="*/ 1246405 w 1724538"/>
              <a:gd name="connsiteY5" fmla="*/ 270627 h 998774"/>
              <a:gd name="connsiteX6" fmla="*/ 615749 w 1724538"/>
              <a:gd name="connsiteY6" fmla="*/ 6140 h 998774"/>
              <a:gd name="connsiteX7" fmla="*/ 290 w 1724538"/>
              <a:gd name="connsiteY7" fmla="*/ 82338 h 998774"/>
              <a:gd name="connsiteX0" fmla="*/ 290 w 1724538"/>
              <a:gd name="connsiteY0" fmla="*/ 82338 h 998774"/>
              <a:gd name="connsiteX1" fmla="*/ 543020 w 1724538"/>
              <a:gd name="connsiteY1" fmla="*/ 59611 h 998774"/>
              <a:gd name="connsiteX2" fmla="*/ 1122714 w 1724538"/>
              <a:gd name="connsiteY2" fmla="*/ 323619 h 998774"/>
              <a:gd name="connsiteX3" fmla="*/ 1600011 w 1724538"/>
              <a:gd name="connsiteY3" fmla="*/ 998774 h 998774"/>
              <a:gd name="connsiteX4" fmla="*/ 1724538 w 1724538"/>
              <a:gd name="connsiteY4" fmla="*/ 975804 h 998774"/>
              <a:gd name="connsiteX5" fmla="*/ 1205374 w 1724538"/>
              <a:gd name="connsiteY5" fmla="*/ 270627 h 998774"/>
              <a:gd name="connsiteX6" fmla="*/ 615749 w 1724538"/>
              <a:gd name="connsiteY6" fmla="*/ 6140 h 998774"/>
              <a:gd name="connsiteX7" fmla="*/ 290 w 1724538"/>
              <a:gd name="connsiteY7" fmla="*/ 82338 h 998774"/>
              <a:gd name="connsiteX0" fmla="*/ 290 w 1724538"/>
              <a:gd name="connsiteY0" fmla="*/ 82338 h 998774"/>
              <a:gd name="connsiteX1" fmla="*/ 543020 w 1724538"/>
              <a:gd name="connsiteY1" fmla="*/ 59611 h 998774"/>
              <a:gd name="connsiteX2" fmla="*/ 1122714 w 1724538"/>
              <a:gd name="connsiteY2" fmla="*/ 323619 h 998774"/>
              <a:gd name="connsiteX3" fmla="*/ 1600011 w 1724538"/>
              <a:gd name="connsiteY3" fmla="*/ 998774 h 998774"/>
              <a:gd name="connsiteX4" fmla="*/ 1724538 w 1724538"/>
              <a:gd name="connsiteY4" fmla="*/ 975804 h 998774"/>
              <a:gd name="connsiteX5" fmla="*/ 1205374 w 1724538"/>
              <a:gd name="connsiteY5" fmla="*/ 270627 h 998774"/>
              <a:gd name="connsiteX6" fmla="*/ 615749 w 1724538"/>
              <a:gd name="connsiteY6" fmla="*/ 6140 h 998774"/>
              <a:gd name="connsiteX7" fmla="*/ 290 w 1724538"/>
              <a:gd name="connsiteY7" fmla="*/ 82338 h 998774"/>
              <a:gd name="connsiteX0" fmla="*/ 290 w 1724538"/>
              <a:gd name="connsiteY0" fmla="*/ 81178 h 997614"/>
              <a:gd name="connsiteX1" fmla="*/ 543020 w 1724538"/>
              <a:gd name="connsiteY1" fmla="*/ 58451 h 997614"/>
              <a:gd name="connsiteX2" fmla="*/ 1122714 w 1724538"/>
              <a:gd name="connsiteY2" fmla="*/ 322459 h 997614"/>
              <a:gd name="connsiteX3" fmla="*/ 1600011 w 1724538"/>
              <a:gd name="connsiteY3" fmla="*/ 997614 h 997614"/>
              <a:gd name="connsiteX4" fmla="*/ 1724538 w 1724538"/>
              <a:gd name="connsiteY4" fmla="*/ 974644 h 997614"/>
              <a:gd name="connsiteX5" fmla="*/ 1140897 w 1724538"/>
              <a:gd name="connsiteY5" fmla="*/ 246021 h 997614"/>
              <a:gd name="connsiteX6" fmla="*/ 615749 w 1724538"/>
              <a:gd name="connsiteY6" fmla="*/ 4980 h 997614"/>
              <a:gd name="connsiteX7" fmla="*/ 290 w 1724538"/>
              <a:gd name="connsiteY7" fmla="*/ 81178 h 997614"/>
              <a:gd name="connsiteX0" fmla="*/ 290 w 1736262"/>
              <a:gd name="connsiteY0" fmla="*/ 81178 h 997614"/>
              <a:gd name="connsiteX1" fmla="*/ 543020 w 1736262"/>
              <a:gd name="connsiteY1" fmla="*/ 58451 h 997614"/>
              <a:gd name="connsiteX2" fmla="*/ 1122714 w 1736262"/>
              <a:gd name="connsiteY2" fmla="*/ 322459 h 997614"/>
              <a:gd name="connsiteX3" fmla="*/ 1600011 w 1736262"/>
              <a:gd name="connsiteY3" fmla="*/ 997614 h 997614"/>
              <a:gd name="connsiteX4" fmla="*/ 1736262 w 1736262"/>
              <a:gd name="connsiteY4" fmla="*/ 957059 h 997614"/>
              <a:gd name="connsiteX5" fmla="*/ 1140897 w 1736262"/>
              <a:gd name="connsiteY5" fmla="*/ 246021 h 997614"/>
              <a:gd name="connsiteX6" fmla="*/ 615749 w 1736262"/>
              <a:gd name="connsiteY6" fmla="*/ 4980 h 997614"/>
              <a:gd name="connsiteX7" fmla="*/ 290 w 1736262"/>
              <a:gd name="connsiteY7" fmla="*/ 81178 h 997614"/>
              <a:gd name="connsiteX0" fmla="*/ 290 w 1736262"/>
              <a:gd name="connsiteY0" fmla="*/ 81178 h 997614"/>
              <a:gd name="connsiteX1" fmla="*/ 543020 w 1736262"/>
              <a:gd name="connsiteY1" fmla="*/ 58451 h 997614"/>
              <a:gd name="connsiteX2" fmla="*/ 1122714 w 1736262"/>
              <a:gd name="connsiteY2" fmla="*/ 322459 h 997614"/>
              <a:gd name="connsiteX3" fmla="*/ 1600011 w 1736262"/>
              <a:gd name="connsiteY3" fmla="*/ 997614 h 997614"/>
              <a:gd name="connsiteX4" fmla="*/ 1736262 w 1736262"/>
              <a:gd name="connsiteY4" fmla="*/ 957059 h 997614"/>
              <a:gd name="connsiteX5" fmla="*/ 1140897 w 1736262"/>
              <a:gd name="connsiteY5" fmla="*/ 246021 h 997614"/>
              <a:gd name="connsiteX6" fmla="*/ 615749 w 1736262"/>
              <a:gd name="connsiteY6" fmla="*/ 4980 h 997614"/>
              <a:gd name="connsiteX7" fmla="*/ 290 w 1736262"/>
              <a:gd name="connsiteY7" fmla="*/ 81178 h 997614"/>
              <a:gd name="connsiteX0" fmla="*/ 290 w 1736262"/>
              <a:gd name="connsiteY0" fmla="*/ 81178 h 997614"/>
              <a:gd name="connsiteX1" fmla="*/ 543020 w 1736262"/>
              <a:gd name="connsiteY1" fmla="*/ 58451 h 997614"/>
              <a:gd name="connsiteX2" fmla="*/ 1122714 w 1736262"/>
              <a:gd name="connsiteY2" fmla="*/ 322459 h 997614"/>
              <a:gd name="connsiteX3" fmla="*/ 1600011 w 1736262"/>
              <a:gd name="connsiteY3" fmla="*/ 997614 h 997614"/>
              <a:gd name="connsiteX4" fmla="*/ 1736262 w 1736262"/>
              <a:gd name="connsiteY4" fmla="*/ 957059 h 997614"/>
              <a:gd name="connsiteX5" fmla="*/ 1140897 w 1736262"/>
              <a:gd name="connsiteY5" fmla="*/ 246021 h 997614"/>
              <a:gd name="connsiteX6" fmla="*/ 615749 w 1736262"/>
              <a:gd name="connsiteY6" fmla="*/ 4980 h 997614"/>
              <a:gd name="connsiteX7" fmla="*/ 290 w 1736262"/>
              <a:gd name="connsiteY7" fmla="*/ 81178 h 997614"/>
              <a:gd name="connsiteX0" fmla="*/ 290 w 1736262"/>
              <a:gd name="connsiteY0" fmla="*/ 81178 h 997614"/>
              <a:gd name="connsiteX1" fmla="*/ 543020 w 1736262"/>
              <a:gd name="connsiteY1" fmla="*/ 58451 h 997614"/>
              <a:gd name="connsiteX2" fmla="*/ 1122714 w 1736262"/>
              <a:gd name="connsiteY2" fmla="*/ 322459 h 997614"/>
              <a:gd name="connsiteX3" fmla="*/ 1600011 w 1736262"/>
              <a:gd name="connsiteY3" fmla="*/ 997614 h 997614"/>
              <a:gd name="connsiteX4" fmla="*/ 1736262 w 1736262"/>
              <a:gd name="connsiteY4" fmla="*/ 957059 h 997614"/>
              <a:gd name="connsiteX5" fmla="*/ 1140897 w 1736262"/>
              <a:gd name="connsiteY5" fmla="*/ 246021 h 997614"/>
              <a:gd name="connsiteX6" fmla="*/ 615749 w 1736262"/>
              <a:gd name="connsiteY6" fmla="*/ 4980 h 997614"/>
              <a:gd name="connsiteX7" fmla="*/ 290 w 1736262"/>
              <a:gd name="connsiteY7" fmla="*/ 81178 h 997614"/>
              <a:gd name="connsiteX0" fmla="*/ 207 w 1736179"/>
              <a:gd name="connsiteY0" fmla="*/ 42304 h 958740"/>
              <a:gd name="connsiteX1" fmla="*/ 542937 w 1736179"/>
              <a:gd name="connsiteY1" fmla="*/ 19577 h 958740"/>
              <a:gd name="connsiteX2" fmla="*/ 1122631 w 1736179"/>
              <a:gd name="connsiteY2" fmla="*/ 283585 h 958740"/>
              <a:gd name="connsiteX3" fmla="*/ 1599928 w 1736179"/>
              <a:gd name="connsiteY3" fmla="*/ 958740 h 958740"/>
              <a:gd name="connsiteX4" fmla="*/ 1736179 w 1736179"/>
              <a:gd name="connsiteY4" fmla="*/ 918185 h 958740"/>
              <a:gd name="connsiteX5" fmla="*/ 1140814 w 1736179"/>
              <a:gd name="connsiteY5" fmla="*/ 207147 h 958740"/>
              <a:gd name="connsiteX6" fmla="*/ 603943 w 1736179"/>
              <a:gd name="connsiteY6" fmla="*/ 7137 h 958740"/>
              <a:gd name="connsiteX7" fmla="*/ 207 w 1736179"/>
              <a:gd name="connsiteY7" fmla="*/ 42304 h 95874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175964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175964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175964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175964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175964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175964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205272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205272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474903 w 1771329"/>
              <a:gd name="connsiteY3" fmla="*/ 674847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504211 w 1771329"/>
              <a:gd name="connsiteY3" fmla="*/ 663124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504211 w 1771329"/>
              <a:gd name="connsiteY3" fmla="*/ 663124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428011 w 1771329"/>
              <a:gd name="connsiteY3" fmla="*/ 540031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428011 w 1771329"/>
              <a:gd name="connsiteY3" fmla="*/ 540031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428011 w 1771329"/>
              <a:gd name="connsiteY3" fmla="*/ 540031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428011 w 1771329"/>
              <a:gd name="connsiteY3" fmla="*/ 540031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428011 w 1771329"/>
              <a:gd name="connsiteY3" fmla="*/ 540031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6 w 1771327"/>
              <a:gd name="connsiteY0" fmla="*/ 23497 h 963380"/>
              <a:gd name="connsiteX1" fmla="*/ 578085 w 1771327"/>
              <a:gd name="connsiteY1" fmla="*/ 24217 h 963380"/>
              <a:gd name="connsiteX2" fmla="*/ 1060412 w 1771327"/>
              <a:gd name="connsiteY2" fmla="*/ 199325 h 963380"/>
              <a:gd name="connsiteX3" fmla="*/ 1428009 w 1771327"/>
              <a:gd name="connsiteY3" fmla="*/ 540031 h 963380"/>
              <a:gd name="connsiteX4" fmla="*/ 1635076 w 1771327"/>
              <a:gd name="connsiteY4" fmla="*/ 963380 h 963380"/>
              <a:gd name="connsiteX5" fmla="*/ 1771327 w 1771327"/>
              <a:gd name="connsiteY5" fmla="*/ 922825 h 963380"/>
              <a:gd name="connsiteX6" fmla="*/ 1205270 w 1771327"/>
              <a:gd name="connsiteY6" fmla="*/ 211787 h 963380"/>
              <a:gd name="connsiteX7" fmla="*/ 639091 w 1771327"/>
              <a:gd name="connsiteY7" fmla="*/ 11777 h 963380"/>
              <a:gd name="connsiteX8" fmla="*/ 186 w 1771327"/>
              <a:gd name="connsiteY8" fmla="*/ 23497 h 963380"/>
              <a:gd name="connsiteX0" fmla="*/ 186 w 1771327"/>
              <a:gd name="connsiteY0" fmla="*/ 23497 h 963380"/>
              <a:gd name="connsiteX1" fmla="*/ 578085 w 1771327"/>
              <a:gd name="connsiteY1" fmla="*/ 24217 h 963380"/>
              <a:gd name="connsiteX2" fmla="*/ 1060412 w 1771327"/>
              <a:gd name="connsiteY2" fmla="*/ 199325 h 963380"/>
              <a:gd name="connsiteX3" fmla="*/ 1428009 w 1771327"/>
              <a:gd name="connsiteY3" fmla="*/ 540031 h 963380"/>
              <a:gd name="connsiteX4" fmla="*/ 1635076 w 1771327"/>
              <a:gd name="connsiteY4" fmla="*/ 963380 h 963380"/>
              <a:gd name="connsiteX5" fmla="*/ 1771327 w 1771327"/>
              <a:gd name="connsiteY5" fmla="*/ 922825 h 963380"/>
              <a:gd name="connsiteX6" fmla="*/ 1205270 w 1771327"/>
              <a:gd name="connsiteY6" fmla="*/ 211787 h 963380"/>
              <a:gd name="connsiteX7" fmla="*/ 639091 w 1771327"/>
              <a:gd name="connsiteY7" fmla="*/ 11777 h 963380"/>
              <a:gd name="connsiteX8" fmla="*/ 186 w 1771327"/>
              <a:gd name="connsiteY8" fmla="*/ 23497 h 963380"/>
              <a:gd name="connsiteX0" fmla="*/ 186 w 1771327"/>
              <a:gd name="connsiteY0" fmla="*/ 23497 h 963380"/>
              <a:gd name="connsiteX1" fmla="*/ 578085 w 1771327"/>
              <a:gd name="connsiteY1" fmla="*/ 24217 h 963380"/>
              <a:gd name="connsiteX2" fmla="*/ 1060412 w 1771327"/>
              <a:gd name="connsiteY2" fmla="*/ 199325 h 963380"/>
              <a:gd name="connsiteX3" fmla="*/ 1428009 w 1771327"/>
              <a:gd name="connsiteY3" fmla="*/ 540031 h 963380"/>
              <a:gd name="connsiteX4" fmla="*/ 1635076 w 1771327"/>
              <a:gd name="connsiteY4" fmla="*/ 963380 h 963380"/>
              <a:gd name="connsiteX5" fmla="*/ 1771327 w 1771327"/>
              <a:gd name="connsiteY5" fmla="*/ 922825 h 963380"/>
              <a:gd name="connsiteX6" fmla="*/ 1205270 w 1771327"/>
              <a:gd name="connsiteY6" fmla="*/ 211787 h 963380"/>
              <a:gd name="connsiteX7" fmla="*/ 639091 w 1771327"/>
              <a:gd name="connsiteY7" fmla="*/ 11777 h 963380"/>
              <a:gd name="connsiteX8" fmla="*/ 186 w 1771327"/>
              <a:gd name="connsiteY8" fmla="*/ 23497 h 963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71327" h="963380">
                <a:moveTo>
                  <a:pt x="186" y="23497"/>
                </a:moveTo>
                <a:cubicBezTo>
                  <a:pt x="-9982" y="25570"/>
                  <a:pt x="401381" y="-5088"/>
                  <a:pt x="578085" y="24217"/>
                </a:cubicBezTo>
                <a:cubicBezTo>
                  <a:pt x="754789" y="53522"/>
                  <a:pt x="906058" y="104888"/>
                  <a:pt x="1060412" y="199325"/>
                </a:cubicBezTo>
                <a:cubicBezTo>
                  <a:pt x="1214766" y="293762"/>
                  <a:pt x="1332232" y="412689"/>
                  <a:pt x="1428009" y="540031"/>
                </a:cubicBezTo>
                <a:cubicBezTo>
                  <a:pt x="1523786" y="667373"/>
                  <a:pt x="1550503" y="675865"/>
                  <a:pt x="1635076" y="963380"/>
                </a:cubicBezTo>
                <a:lnTo>
                  <a:pt x="1771327" y="922825"/>
                </a:lnTo>
                <a:cubicBezTo>
                  <a:pt x="1642054" y="592407"/>
                  <a:pt x="1388114" y="316736"/>
                  <a:pt x="1205270" y="211787"/>
                </a:cubicBezTo>
                <a:cubicBezTo>
                  <a:pt x="1022426" y="106838"/>
                  <a:pt x="839938" y="43159"/>
                  <a:pt x="639091" y="11777"/>
                </a:cubicBezTo>
                <a:cubicBezTo>
                  <a:pt x="438244" y="-19605"/>
                  <a:pt x="10354" y="21424"/>
                  <a:pt x="186" y="23497"/>
                </a:cubicBezTo>
                <a:close/>
              </a:path>
            </a:pathLst>
          </a:custGeom>
          <a:solidFill>
            <a:srgbClr val="7D2A99"/>
          </a:solidFill>
          <a:ln>
            <a:solidFill>
              <a:srgbClr val="7D2A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8BDA9080-09E1-8099-CF8A-73FF5309BEC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11299647" y="-892353"/>
            <a:ext cx="1784705" cy="1784705"/>
          </a:xfrm>
          <a:prstGeom prst="rect">
            <a:avLst/>
          </a:prstGeom>
        </p:spPr>
      </p:pic>
      <p:sp>
        <p:nvSpPr>
          <p:cNvPr id="2" name="Freeform: Shape 1">
            <a:extLst>
              <a:ext uri="{FF2B5EF4-FFF2-40B4-BE49-F238E27FC236}">
                <a16:creationId xmlns:a16="http://schemas.microsoft.com/office/drawing/2014/main" id="{951EBF67-9CCC-811E-7ABE-F547622A493F}"/>
              </a:ext>
            </a:extLst>
          </p:cNvPr>
          <p:cNvSpPr/>
          <p:nvPr userDrawn="1"/>
        </p:nvSpPr>
        <p:spPr>
          <a:xfrm rot="10800000">
            <a:off x="11084558" y="288512"/>
            <a:ext cx="1164433" cy="519993"/>
          </a:xfrm>
          <a:custGeom>
            <a:avLst/>
            <a:gdLst>
              <a:gd name="connsiteX0" fmla="*/ 367 w 1673185"/>
              <a:gd name="connsiteY0" fmla="*/ 472482 h 1304354"/>
              <a:gd name="connsiteX1" fmla="*/ 812131 w 1673185"/>
              <a:gd name="connsiteY1" fmla="*/ 285870 h 1304354"/>
              <a:gd name="connsiteX2" fmla="*/ 1465274 w 1673185"/>
              <a:gd name="connsiteY2" fmla="*/ 1218931 h 1304354"/>
              <a:gd name="connsiteX3" fmla="*/ 1642555 w 1673185"/>
              <a:gd name="connsiteY3" fmla="*/ 1125625 h 1304354"/>
              <a:gd name="connsiteX4" fmla="*/ 914767 w 1673185"/>
              <a:gd name="connsiteY4" fmla="*/ 15282 h 1304354"/>
              <a:gd name="connsiteX5" fmla="*/ 367 w 1673185"/>
              <a:gd name="connsiteY5" fmla="*/ 472482 h 1304354"/>
              <a:gd name="connsiteX0" fmla="*/ 367 w 1673185"/>
              <a:gd name="connsiteY0" fmla="*/ 472482 h 1304354"/>
              <a:gd name="connsiteX1" fmla="*/ 812131 w 1673185"/>
              <a:gd name="connsiteY1" fmla="*/ 285870 h 1304354"/>
              <a:gd name="connsiteX2" fmla="*/ 1465274 w 1673185"/>
              <a:gd name="connsiteY2" fmla="*/ 1218931 h 1304354"/>
              <a:gd name="connsiteX3" fmla="*/ 1642555 w 1673185"/>
              <a:gd name="connsiteY3" fmla="*/ 1125625 h 1304354"/>
              <a:gd name="connsiteX4" fmla="*/ 914767 w 1673185"/>
              <a:gd name="connsiteY4" fmla="*/ 15282 h 1304354"/>
              <a:gd name="connsiteX5" fmla="*/ 367 w 1673185"/>
              <a:gd name="connsiteY5" fmla="*/ 472482 h 1304354"/>
              <a:gd name="connsiteX0" fmla="*/ 367 w 1673185"/>
              <a:gd name="connsiteY0" fmla="*/ 472121 h 1303993"/>
              <a:gd name="connsiteX1" fmla="*/ 812131 w 1673185"/>
              <a:gd name="connsiteY1" fmla="*/ 285509 h 1303993"/>
              <a:gd name="connsiteX2" fmla="*/ 1465274 w 1673185"/>
              <a:gd name="connsiteY2" fmla="*/ 1218570 h 1303993"/>
              <a:gd name="connsiteX3" fmla="*/ 1642555 w 1673185"/>
              <a:gd name="connsiteY3" fmla="*/ 1125264 h 1303993"/>
              <a:gd name="connsiteX4" fmla="*/ 914767 w 1673185"/>
              <a:gd name="connsiteY4" fmla="*/ 14921 h 1303993"/>
              <a:gd name="connsiteX5" fmla="*/ 367 w 1673185"/>
              <a:gd name="connsiteY5" fmla="*/ 472121 h 1303993"/>
              <a:gd name="connsiteX0" fmla="*/ 367 w 1673185"/>
              <a:gd name="connsiteY0" fmla="*/ 472121 h 1303993"/>
              <a:gd name="connsiteX1" fmla="*/ 812131 w 1673185"/>
              <a:gd name="connsiteY1" fmla="*/ 285509 h 1303993"/>
              <a:gd name="connsiteX2" fmla="*/ 1465274 w 1673185"/>
              <a:gd name="connsiteY2" fmla="*/ 1218570 h 1303993"/>
              <a:gd name="connsiteX3" fmla="*/ 1642555 w 1673185"/>
              <a:gd name="connsiteY3" fmla="*/ 1125264 h 1303993"/>
              <a:gd name="connsiteX4" fmla="*/ 914767 w 1673185"/>
              <a:gd name="connsiteY4" fmla="*/ 14921 h 1303993"/>
              <a:gd name="connsiteX5" fmla="*/ 367 w 1673185"/>
              <a:gd name="connsiteY5" fmla="*/ 472121 h 1303993"/>
              <a:gd name="connsiteX0" fmla="*/ 367 w 1642555"/>
              <a:gd name="connsiteY0" fmla="*/ 472121 h 1218570"/>
              <a:gd name="connsiteX1" fmla="*/ 812131 w 1642555"/>
              <a:gd name="connsiteY1" fmla="*/ 285509 h 1218570"/>
              <a:gd name="connsiteX2" fmla="*/ 1465274 w 1642555"/>
              <a:gd name="connsiteY2" fmla="*/ 1218570 h 1218570"/>
              <a:gd name="connsiteX3" fmla="*/ 1642555 w 1642555"/>
              <a:gd name="connsiteY3" fmla="*/ 1125264 h 1218570"/>
              <a:gd name="connsiteX4" fmla="*/ 914767 w 1642555"/>
              <a:gd name="connsiteY4" fmla="*/ 14921 h 1218570"/>
              <a:gd name="connsiteX5" fmla="*/ 367 w 1642555"/>
              <a:gd name="connsiteY5" fmla="*/ 472121 h 1218570"/>
              <a:gd name="connsiteX0" fmla="*/ 367 w 1671862"/>
              <a:gd name="connsiteY0" fmla="*/ 473267 h 1219716"/>
              <a:gd name="connsiteX1" fmla="*/ 812131 w 1671862"/>
              <a:gd name="connsiteY1" fmla="*/ 286655 h 1219716"/>
              <a:gd name="connsiteX2" fmla="*/ 1465274 w 1671862"/>
              <a:gd name="connsiteY2" fmla="*/ 1219716 h 1219716"/>
              <a:gd name="connsiteX3" fmla="*/ 1671862 w 1671862"/>
              <a:gd name="connsiteY3" fmla="*/ 1155718 h 1219716"/>
              <a:gd name="connsiteX4" fmla="*/ 914767 w 1671862"/>
              <a:gd name="connsiteY4" fmla="*/ 16067 h 1219716"/>
              <a:gd name="connsiteX5" fmla="*/ 367 w 1671862"/>
              <a:gd name="connsiteY5" fmla="*/ 473267 h 1219716"/>
              <a:gd name="connsiteX0" fmla="*/ 369 w 1671864"/>
              <a:gd name="connsiteY0" fmla="*/ 473267 h 1254886"/>
              <a:gd name="connsiteX1" fmla="*/ 812133 w 1671864"/>
              <a:gd name="connsiteY1" fmla="*/ 286655 h 1254886"/>
              <a:gd name="connsiteX2" fmla="*/ 1488722 w 1671864"/>
              <a:gd name="connsiteY2" fmla="*/ 1254886 h 1254886"/>
              <a:gd name="connsiteX3" fmla="*/ 1671864 w 1671864"/>
              <a:gd name="connsiteY3" fmla="*/ 1155718 h 1254886"/>
              <a:gd name="connsiteX4" fmla="*/ 914769 w 1671864"/>
              <a:gd name="connsiteY4" fmla="*/ 16067 h 1254886"/>
              <a:gd name="connsiteX5" fmla="*/ 369 w 1671864"/>
              <a:gd name="connsiteY5" fmla="*/ 473267 h 1254886"/>
              <a:gd name="connsiteX0" fmla="*/ 369 w 1671864"/>
              <a:gd name="connsiteY0" fmla="*/ 474919 h 1256538"/>
              <a:gd name="connsiteX1" fmla="*/ 812133 w 1671864"/>
              <a:gd name="connsiteY1" fmla="*/ 288307 h 1256538"/>
              <a:gd name="connsiteX2" fmla="*/ 1488722 w 1671864"/>
              <a:gd name="connsiteY2" fmla="*/ 1256538 h 1256538"/>
              <a:gd name="connsiteX3" fmla="*/ 1671864 w 1671864"/>
              <a:gd name="connsiteY3" fmla="*/ 1198401 h 1256538"/>
              <a:gd name="connsiteX4" fmla="*/ 914769 w 1671864"/>
              <a:gd name="connsiteY4" fmla="*/ 17719 h 1256538"/>
              <a:gd name="connsiteX5" fmla="*/ 369 w 1671864"/>
              <a:gd name="connsiteY5" fmla="*/ 474919 h 1256538"/>
              <a:gd name="connsiteX0" fmla="*/ 249 w 1671744"/>
              <a:gd name="connsiteY0" fmla="*/ 475855 h 1257474"/>
              <a:gd name="connsiteX1" fmla="*/ 829597 w 1671744"/>
              <a:gd name="connsiteY1" fmla="*/ 482674 h 1257474"/>
              <a:gd name="connsiteX2" fmla="*/ 1488602 w 1671744"/>
              <a:gd name="connsiteY2" fmla="*/ 1257474 h 1257474"/>
              <a:gd name="connsiteX3" fmla="*/ 1671744 w 1671744"/>
              <a:gd name="connsiteY3" fmla="*/ 1199337 h 1257474"/>
              <a:gd name="connsiteX4" fmla="*/ 914649 w 1671744"/>
              <a:gd name="connsiteY4" fmla="*/ 18655 h 1257474"/>
              <a:gd name="connsiteX5" fmla="*/ 249 w 1671744"/>
              <a:gd name="connsiteY5" fmla="*/ 475855 h 1257474"/>
              <a:gd name="connsiteX0" fmla="*/ 585 w 1672080"/>
              <a:gd name="connsiteY0" fmla="*/ 112027 h 893646"/>
              <a:gd name="connsiteX1" fmla="*/ 829933 w 1672080"/>
              <a:gd name="connsiteY1" fmla="*/ 118846 h 893646"/>
              <a:gd name="connsiteX2" fmla="*/ 1488938 w 1672080"/>
              <a:gd name="connsiteY2" fmla="*/ 893646 h 893646"/>
              <a:gd name="connsiteX3" fmla="*/ 1672080 w 1672080"/>
              <a:gd name="connsiteY3" fmla="*/ 835509 h 893646"/>
              <a:gd name="connsiteX4" fmla="*/ 961877 w 1672080"/>
              <a:gd name="connsiteY4" fmla="*/ 41688 h 893646"/>
              <a:gd name="connsiteX5" fmla="*/ 585 w 1672080"/>
              <a:gd name="connsiteY5" fmla="*/ 112027 h 893646"/>
              <a:gd name="connsiteX0" fmla="*/ 585 w 1672080"/>
              <a:gd name="connsiteY0" fmla="*/ 112027 h 893646"/>
              <a:gd name="connsiteX1" fmla="*/ 829933 w 1672080"/>
              <a:gd name="connsiteY1" fmla="*/ 118846 h 893646"/>
              <a:gd name="connsiteX2" fmla="*/ 1488938 w 1672080"/>
              <a:gd name="connsiteY2" fmla="*/ 893646 h 893646"/>
              <a:gd name="connsiteX3" fmla="*/ 1672080 w 1672080"/>
              <a:gd name="connsiteY3" fmla="*/ 835509 h 893646"/>
              <a:gd name="connsiteX4" fmla="*/ 961877 w 1672080"/>
              <a:gd name="connsiteY4" fmla="*/ 41688 h 893646"/>
              <a:gd name="connsiteX5" fmla="*/ 585 w 1672080"/>
              <a:gd name="connsiteY5" fmla="*/ 112027 h 893646"/>
              <a:gd name="connsiteX0" fmla="*/ 557 w 1672052"/>
              <a:gd name="connsiteY0" fmla="*/ 112027 h 846753"/>
              <a:gd name="connsiteX1" fmla="*/ 829905 w 1672052"/>
              <a:gd name="connsiteY1" fmla="*/ 118846 h 846753"/>
              <a:gd name="connsiteX2" fmla="*/ 1295479 w 1672052"/>
              <a:gd name="connsiteY2" fmla="*/ 846753 h 846753"/>
              <a:gd name="connsiteX3" fmla="*/ 1672052 w 1672052"/>
              <a:gd name="connsiteY3" fmla="*/ 835509 h 846753"/>
              <a:gd name="connsiteX4" fmla="*/ 961849 w 1672052"/>
              <a:gd name="connsiteY4" fmla="*/ 41688 h 846753"/>
              <a:gd name="connsiteX5" fmla="*/ 557 w 1672052"/>
              <a:gd name="connsiteY5" fmla="*/ 112027 h 846753"/>
              <a:gd name="connsiteX0" fmla="*/ 557 w 1367252"/>
              <a:gd name="connsiteY0" fmla="*/ 110791 h 845517"/>
              <a:gd name="connsiteX1" fmla="*/ 829905 w 1367252"/>
              <a:gd name="connsiteY1" fmla="*/ 117610 h 845517"/>
              <a:gd name="connsiteX2" fmla="*/ 1295479 w 1367252"/>
              <a:gd name="connsiteY2" fmla="*/ 845517 h 845517"/>
              <a:gd name="connsiteX3" fmla="*/ 1367252 w 1367252"/>
              <a:gd name="connsiteY3" fmla="*/ 816689 h 845517"/>
              <a:gd name="connsiteX4" fmla="*/ 961849 w 1367252"/>
              <a:gd name="connsiteY4" fmla="*/ 40452 h 845517"/>
              <a:gd name="connsiteX5" fmla="*/ 557 w 1367252"/>
              <a:gd name="connsiteY5" fmla="*/ 110791 h 845517"/>
              <a:gd name="connsiteX0" fmla="*/ 557 w 1490344"/>
              <a:gd name="connsiteY0" fmla="*/ 109558 h 844284"/>
              <a:gd name="connsiteX1" fmla="*/ 829905 w 1490344"/>
              <a:gd name="connsiteY1" fmla="*/ 116377 h 844284"/>
              <a:gd name="connsiteX2" fmla="*/ 1295479 w 1490344"/>
              <a:gd name="connsiteY2" fmla="*/ 844284 h 844284"/>
              <a:gd name="connsiteX3" fmla="*/ 1490344 w 1490344"/>
              <a:gd name="connsiteY3" fmla="*/ 797871 h 844284"/>
              <a:gd name="connsiteX4" fmla="*/ 961849 w 1490344"/>
              <a:gd name="connsiteY4" fmla="*/ 39219 h 844284"/>
              <a:gd name="connsiteX5" fmla="*/ 557 w 1490344"/>
              <a:gd name="connsiteY5" fmla="*/ 109558 h 844284"/>
              <a:gd name="connsiteX0" fmla="*/ 557 w 1490344"/>
              <a:gd name="connsiteY0" fmla="*/ 109558 h 844284"/>
              <a:gd name="connsiteX1" fmla="*/ 829905 w 1490344"/>
              <a:gd name="connsiteY1" fmla="*/ 116377 h 844284"/>
              <a:gd name="connsiteX2" fmla="*/ 1295479 w 1490344"/>
              <a:gd name="connsiteY2" fmla="*/ 844284 h 844284"/>
              <a:gd name="connsiteX3" fmla="*/ 1490344 w 1490344"/>
              <a:gd name="connsiteY3" fmla="*/ 797871 h 844284"/>
              <a:gd name="connsiteX4" fmla="*/ 961849 w 1490344"/>
              <a:gd name="connsiteY4" fmla="*/ 39219 h 844284"/>
              <a:gd name="connsiteX5" fmla="*/ 557 w 1490344"/>
              <a:gd name="connsiteY5" fmla="*/ 109558 h 844284"/>
              <a:gd name="connsiteX0" fmla="*/ 557 w 1490344"/>
              <a:gd name="connsiteY0" fmla="*/ 109558 h 844284"/>
              <a:gd name="connsiteX1" fmla="*/ 829905 w 1490344"/>
              <a:gd name="connsiteY1" fmla="*/ 116377 h 844284"/>
              <a:gd name="connsiteX2" fmla="*/ 1295479 w 1490344"/>
              <a:gd name="connsiteY2" fmla="*/ 844284 h 844284"/>
              <a:gd name="connsiteX3" fmla="*/ 1490344 w 1490344"/>
              <a:gd name="connsiteY3" fmla="*/ 797871 h 844284"/>
              <a:gd name="connsiteX4" fmla="*/ 961849 w 1490344"/>
              <a:gd name="connsiteY4" fmla="*/ 39219 h 844284"/>
              <a:gd name="connsiteX5" fmla="*/ 557 w 1490344"/>
              <a:gd name="connsiteY5" fmla="*/ 109558 h 844284"/>
              <a:gd name="connsiteX0" fmla="*/ 547 w 1490334"/>
              <a:gd name="connsiteY0" fmla="*/ 109558 h 1020131"/>
              <a:gd name="connsiteX1" fmla="*/ 829895 w 1490334"/>
              <a:gd name="connsiteY1" fmla="*/ 116377 h 1020131"/>
              <a:gd name="connsiteX2" fmla="*/ 1219269 w 1490334"/>
              <a:gd name="connsiteY2" fmla="*/ 1020131 h 1020131"/>
              <a:gd name="connsiteX3" fmla="*/ 1490334 w 1490334"/>
              <a:gd name="connsiteY3" fmla="*/ 797871 h 1020131"/>
              <a:gd name="connsiteX4" fmla="*/ 961839 w 1490334"/>
              <a:gd name="connsiteY4" fmla="*/ 39219 h 1020131"/>
              <a:gd name="connsiteX5" fmla="*/ 547 w 1490334"/>
              <a:gd name="connsiteY5" fmla="*/ 109558 h 1020131"/>
              <a:gd name="connsiteX0" fmla="*/ 547 w 1419996"/>
              <a:gd name="connsiteY0" fmla="*/ 123667 h 1034240"/>
              <a:gd name="connsiteX1" fmla="*/ 829895 w 1419996"/>
              <a:gd name="connsiteY1" fmla="*/ 130486 h 1034240"/>
              <a:gd name="connsiteX2" fmla="*/ 1219269 w 1419996"/>
              <a:gd name="connsiteY2" fmla="*/ 1034240 h 1034240"/>
              <a:gd name="connsiteX3" fmla="*/ 1419996 w 1419996"/>
              <a:gd name="connsiteY3" fmla="*/ 1011272 h 1034240"/>
              <a:gd name="connsiteX4" fmla="*/ 961839 w 1419996"/>
              <a:gd name="connsiteY4" fmla="*/ 53328 h 1034240"/>
              <a:gd name="connsiteX5" fmla="*/ 547 w 1419996"/>
              <a:gd name="connsiteY5" fmla="*/ 123667 h 1034240"/>
              <a:gd name="connsiteX0" fmla="*/ 547 w 1419996"/>
              <a:gd name="connsiteY0" fmla="*/ 123667 h 1092856"/>
              <a:gd name="connsiteX1" fmla="*/ 829895 w 1419996"/>
              <a:gd name="connsiteY1" fmla="*/ 130486 h 1092856"/>
              <a:gd name="connsiteX2" fmla="*/ 1225130 w 1419996"/>
              <a:gd name="connsiteY2" fmla="*/ 1092856 h 1092856"/>
              <a:gd name="connsiteX3" fmla="*/ 1419996 w 1419996"/>
              <a:gd name="connsiteY3" fmla="*/ 1011272 h 1092856"/>
              <a:gd name="connsiteX4" fmla="*/ 961839 w 1419996"/>
              <a:gd name="connsiteY4" fmla="*/ 53328 h 1092856"/>
              <a:gd name="connsiteX5" fmla="*/ 547 w 1419996"/>
              <a:gd name="connsiteY5" fmla="*/ 123667 h 1092856"/>
              <a:gd name="connsiteX0" fmla="*/ 101 w 1419550"/>
              <a:gd name="connsiteY0" fmla="*/ 103861 h 1073050"/>
              <a:gd name="connsiteX1" fmla="*/ 829449 w 1419550"/>
              <a:gd name="connsiteY1" fmla="*/ 110680 h 1073050"/>
              <a:gd name="connsiteX2" fmla="*/ 1224684 w 1419550"/>
              <a:gd name="connsiteY2" fmla="*/ 1073050 h 1073050"/>
              <a:gd name="connsiteX3" fmla="*/ 1419550 w 1419550"/>
              <a:gd name="connsiteY3" fmla="*/ 991466 h 1073050"/>
              <a:gd name="connsiteX4" fmla="*/ 885193 w 1419550"/>
              <a:gd name="connsiteY4" fmla="*/ 56969 h 1073050"/>
              <a:gd name="connsiteX5" fmla="*/ 101 w 1419550"/>
              <a:gd name="connsiteY5" fmla="*/ 103861 h 1073050"/>
              <a:gd name="connsiteX0" fmla="*/ 101 w 1724350"/>
              <a:gd name="connsiteY0" fmla="*/ 104713 h 1073902"/>
              <a:gd name="connsiteX1" fmla="*/ 829449 w 1724350"/>
              <a:gd name="connsiteY1" fmla="*/ 111532 h 1073902"/>
              <a:gd name="connsiteX2" fmla="*/ 1224684 w 1724350"/>
              <a:gd name="connsiteY2" fmla="*/ 1073902 h 1073902"/>
              <a:gd name="connsiteX3" fmla="*/ 1724350 w 1724350"/>
              <a:gd name="connsiteY3" fmla="*/ 1004041 h 1073902"/>
              <a:gd name="connsiteX4" fmla="*/ 885193 w 1724350"/>
              <a:gd name="connsiteY4" fmla="*/ 57821 h 1073902"/>
              <a:gd name="connsiteX5" fmla="*/ 101 w 1724350"/>
              <a:gd name="connsiteY5" fmla="*/ 104713 h 1073902"/>
              <a:gd name="connsiteX0" fmla="*/ 110 w 1724359"/>
              <a:gd name="connsiteY0" fmla="*/ 104713 h 1056318"/>
              <a:gd name="connsiteX1" fmla="*/ 829458 w 1724359"/>
              <a:gd name="connsiteY1" fmla="*/ 111532 h 1056318"/>
              <a:gd name="connsiteX2" fmla="*/ 1570524 w 1724359"/>
              <a:gd name="connsiteY2" fmla="*/ 1056318 h 1056318"/>
              <a:gd name="connsiteX3" fmla="*/ 1724359 w 1724359"/>
              <a:gd name="connsiteY3" fmla="*/ 1004041 h 1056318"/>
              <a:gd name="connsiteX4" fmla="*/ 885202 w 1724359"/>
              <a:gd name="connsiteY4" fmla="*/ 57821 h 1056318"/>
              <a:gd name="connsiteX5" fmla="*/ 110 w 1724359"/>
              <a:gd name="connsiteY5" fmla="*/ 104713 h 1056318"/>
              <a:gd name="connsiteX0" fmla="*/ 110 w 1695051"/>
              <a:gd name="connsiteY0" fmla="*/ 107273 h 1058878"/>
              <a:gd name="connsiteX1" fmla="*/ 829458 w 1695051"/>
              <a:gd name="connsiteY1" fmla="*/ 114092 h 1058878"/>
              <a:gd name="connsiteX2" fmla="*/ 1570524 w 1695051"/>
              <a:gd name="connsiteY2" fmla="*/ 1058878 h 1058878"/>
              <a:gd name="connsiteX3" fmla="*/ 1695051 w 1695051"/>
              <a:gd name="connsiteY3" fmla="*/ 1041770 h 1058878"/>
              <a:gd name="connsiteX4" fmla="*/ 885202 w 1695051"/>
              <a:gd name="connsiteY4" fmla="*/ 60381 h 1058878"/>
              <a:gd name="connsiteX5" fmla="*/ 110 w 1695051"/>
              <a:gd name="connsiteY5" fmla="*/ 107273 h 1058878"/>
              <a:gd name="connsiteX0" fmla="*/ 110 w 1695051"/>
              <a:gd name="connsiteY0" fmla="*/ 106847 h 1058452"/>
              <a:gd name="connsiteX1" fmla="*/ 829458 w 1695051"/>
              <a:gd name="connsiteY1" fmla="*/ 113666 h 1058452"/>
              <a:gd name="connsiteX2" fmla="*/ 1570524 w 1695051"/>
              <a:gd name="connsiteY2" fmla="*/ 1058452 h 1058452"/>
              <a:gd name="connsiteX3" fmla="*/ 1695051 w 1695051"/>
              <a:gd name="connsiteY3" fmla="*/ 1035482 h 1058452"/>
              <a:gd name="connsiteX4" fmla="*/ 885202 w 1695051"/>
              <a:gd name="connsiteY4" fmla="*/ 59955 h 1058452"/>
              <a:gd name="connsiteX5" fmla="*/ 110 w 1695051"/>
              <a:gd name="connsiteY5" fmla="*/ 106847 h 1058452"/>
              <a:gd name="connsiteX0" fmla="*/ 110 w 1695051"/>
              <a:gd name="connsiteY0" fmla="*/ 106847 h 1058452"/>
              <a:gd name="connsiteX1" fmla="*/ 829458 w 1695051"/>
              <a:gd name="connsiteY1" fmla="*/ 113666 h 1058452"/>
              <a:gd name="connsiteX2" fmla="*/ 1570524 w 1695051"/>
              <a:gd name="connsiteY2" fmla="*/ 1058452 h 1058452"/>
              <a:gd name="connsiteX3" fmla="*/ 1695051 w 1695051"/>
              <a:gd name="connsiteY3" fmla="*/ 1035482 h 1058452"/>
              <a:gd name="connsiteX4" fmla="*/ 885202 w 1695051"/>
              <a:gd name="connsiteY4" fmla="*/ 59955 h 1058452"/>
              <a:gd name="connsiteX5" fmla="*/ 110 w 1695051"/>
              <a:gd name="connsiteY5" fmla="*/ 106847 h 1058452"/>
              <a:gd name="connsiteX0" fmla="*/ 620 w 1695561"/>
              <a:gd name="connsiteY0" fmla="*/ 108407 h 1060012"/>
              <a:gd name="connsiteX1" fmla="*/ 759629 w 1695561"/>
              <a:gd name="connsiteY1" fmla="*/ 167980 h 1060012"/>
              <a:gd name="connsiteX2" fmla="*/ 1571034 w 1695561"/>
              <a:gd name="connsiteY2" fmla="*/ 1060012 h 1060012"/>
              <a:gd name="connsiteX3" fmla="*/ 1695561 w 1695561"/>
              <a:gd name="connsiteY3" fmla="*/ 1037042 h 1060012"/>
              <a:gd name="connsiteX4" fmla="*/ 885712 w 1695561"/>
              <a:gd name="connsiteY4" fmla="*/ 61515 h 1060012"/>
              <a:gd name="connsiteX5" fmla="*/ 620 w 1695561"/>
              <a:gd name="connsiteY5" fmla="*/ 108407 h 1060012"/>
              <a:gd name="connsiteX0" fmla="*/ 566 w 1695507"/>
              <a:gd name="connsiteY0" fmla="*/ 62191 h 1013796"/>
              <a:gd name="connsiteX1" fmla="*/ 759575 w 1695507"/>
              <a:gd name="connsiteY1" fmla="*/ 121764 h 1013796"/>
              <a:gd name="connsiteX2" fmla="*/ 1570980 w 1695507"/>
              <a:gd name="connsiteY2" fmla="*/ 1013796 h 1013796"/>
              <a:gd name="connsiteX3" fmla="*/ 1695507 w 1695507"/>
              <a:gd name="connsiteY3" fmla="*/ 990826 h 1013796"/>
              <a:gd name="connsiteX4" fmla="*/ 879796 w 1695507"/>
              <a:gd name="connsiteY4" fmla="*/ 73915 h 1013796"/>
              <a:gd name="connsiteX5" fmla="*/ 566 w 1695507"/>
              <a:gd name="connsiteY5" fmla="*/ 62191 h 1013796"/>
              <a:gd name="connsiteX0" fmla="*/ 676 w 1695617"/>
              <a:gd name="connsiteY0" fmla="*/ 33350 h 984955"/>
              <a:gd name="connsiteX1" fmla="*/ 759685 w 1695617"/>
              <a:gd name="connsiteY1" fmla="*/ 92923 h 984955"/>
              <a:gd name="connsiteX2" fmla="*/ 1571090 w 1695617"/>
              <a:gd name="connsiteY2" fmla="*/ 984955 h 984955"/>
              <a:gd name="connsiteX3" fmla="*/ 1695617 w 1695617"/>
              <a:gd name="connsiteY3" fmla="*/ 961985 h 984955"/>
              <a:gd name="connsiteX4" fmla="*/ 891629 w 1695617"/>
              <a:gd name="connsiteY4" fmla="*/ 86105 h 984955"/>
              <a:gd name="connsiteX5" fmla="*/ 676 w 1695617"/>
              <a:gd name="connsiteY5" fmla="*/ 33350 h 984955"/>
              <a:gd name="connsiteX0" fmla="*/ 676 w 1695617"/>
              <a:gd name="connsiteY0" fmla="*/ 30910 h 982515"/>
              <a:gd name="connsiteX1" fmla="*/ 759685 w 1695617"/>
              <a:gd name="connsiteY1" fmla="*/ 90483 h 982515"/>
              <a:gd name="connsiteX2" fmla="*/ 1571090 w 1695617"/>
              <a:gd name="connsiteY2" fmla="*/ 982515 h 982515"/>
              <a:gd name="connsiteX3" fmla="*/ 1695617 w 1695617"/>
              <a:gd name="connsiteY3" fmla="*/ 959545 h 982515"/>
              <a:gd name="connsiteX4" fmla="*/ 891629 w 1695617"/>
              <a:gd name="connsiteY4" fmla="*/ 83665 h 982515"/>
              <a:gd name="connsiteX5" fmla="*/ 676 w 1695617"/>
              <a:gd name="connsiteY5" fmla="*/ 30910 h 982515"/>
              <a:gd name="connsiteX0" fmla="*/ 40 w 1694981"/>
              <a:gd name="connsiteY0" fmla="*/ 34467 h 986072"/>
              <a:gd name="connsiteX1" fmla="*/ 923172 w 1694981"/>
              <a:gd name="connsiteY1" fmla="*/ 158517 h 986072"/>
              <a:gd name="connsiteX2" fmla="*/ 1570454 w 1694981"/>
              <a:gd name="connsiteY2" fmla="*/ 986072 h 986072"/>
              <a:gd name="connsiteX3" fmla="*/ 1694981 w 1694981"/>
              <a:gd name="connsiteY3" fmla="*/ 963102 h 986072"/>
              <a:gd name="connsiteX4" fmla="*/ 890993 w 1694981"/>
              <a:gd name="connsiteY4" fmla="*/ 87222 h 986072"/>
              <a:gd name="connsiteX5" fmla="*/ 40 w 1694981"/>
              <a:gd name="connsiteY5" fmla="*/ 34467 h 986072"/>
              <a:gd name="connsiteX0" fmla="*/ 40 w 1694981"/>
              <a:gd name="connsiteY0" fmla="*/ 34467 h 986072"/>
              <a:gd name="connsiteX1" fmla="*/ 923172 w 1694981"/>
              <a:gd name="connsiteY1" fmla="*/ 158517 h 986072"/>
              <a:gd name="connsiteX2" fmla="*/ 1570454 w 1694981"/>
              <a:gd name="connsiteY2" fmla="*/ 986072 h 986072"/>
              <a:gd name="connsiteX3" fmla="*/ 1694981 w 1694981"/>
              <a:gd name="connsiteY3" fmla="*/ 963102 h 986072"/>
              <a:gd name="connsiteX4" fmla="*/ 890993 w 1694981"/>
              <a:gd name="connsiteY4" fmla="*/ 87222 h 986072"/>
              <a:gd name="connsiteX5" fmla="*/ 40 w 1694981"/>
              <a:gd name="connsiteY5" fmla="*/ 34467 h 986072"/>
              <a:gd name="connsiteX0" fmla="*/ 40 w 1694981"/>
              <a:gd name="connsiteY0" fmla="*/ 10882 h 962487"/>
              <a:gd name="connsiteX1" fmla="*/ 923172 w 1694981"/>
              <a:gd name="connsiteY1" fmla="*/ 134932 h 962487"/>
              <a:gd name="connsiteX2" fmla="*/ 1570454 w 1694981"/>
              <a:gd name="connsiteY2" fmla="*/ 962487 h 962487"/>
              <a:gd name="connsiteX3" fmla="*/ 1694981 w 1694981"/>
              <a:gd name="connsiteY3" fmla="*/ 939517 h 962487"/>
              <a:gd name="connsiteX4" fmla="*/ 890993 w 1694981"/>
              <a:gd name="connsiteY4" fmla="*/ 63637 h 962487"/>
              <a:gd name="connsiteX5" fmla="*/ 40 w 1694981"/>
              <a:gd name="connsiteY5" fmla="*/ 10882 h 962487"/>
              <a:gd name="connsiteX0" fmla="*/ 31 w 1765310"/>
              <a:gd name="connsiteY0" fmla="*/ 131337 h 942265"/>
              <a:gd name="connsiteX1" fmla="*/ 993501 w 1765310"/>
              <a:gd name="connsiteY1" fmla="*/ 114710 h 942265"/>
              <a:gd name="connsiteX2" fmla="*/ 1640783 w 1765310"/>
              <a:gd name="connsiteY2" fmla="*/ 942265 h 942265"/>
              <a:gd name="connsiteX3" fmla="*/ 1765310 w 1765310"/>
              <a:gd name="connsiteY3" fmla="*/ 919295 h 942265"/>
              <a:gd name="connsiteX4" fmla="*/ 961322 w 1765310"/>
              <a:gd name="connsiteY4" fmla="*/ 43415 h 942265"/>
              <a:gd name="connsiteX5" fmla="*/ 31 w 1765310"/>
              <a:gd name="connsiteY5" fmla="*/ 131337 h 942265"/>
              <a:gd name="connsiteX0" fmla="*/ 70 w 1765349"/>
              <a:gd name="connsiteY0" fmla="*/ 178482 h 989410"/>
              <a:gd name="connsiteX1" fmla="*/ 993540 w 1765349"/>
              <a:gd name="connsiteY1" fmla="*/ 161855 h 989410"/>
              <a:gd name="connsiteX2" fmla="*/ 1640822 w 1765349"/>
              <a:gd name="connsiteY2" fmla="*/ 989410 h 989410"/>
              <a:gd name="connsiteX3" fmla="*/ 1765349 w 1765349"/>
              <a:gd name="connsiteY3" fmla="*/ 966440 h 989410"/>
              <a:gd name="connsiteX4" fmla="*/ 1043422 w 1765349"/>
              <a:gd name="connsiteY4" fmla="*/ 37806 h 989410"/>
              <a:gd name="connsiteX5" fmla="*/ 70 w 1765349"/>
              <a:gd name="connsiteY5" fmla="*/ 178482 h 989410"/>
              <a:gd name="connsiteX0" fmla="*/ 41 w 1765320"/>
              <a:gd name="connsiteY0" fmla="*/ 177150 h 988078"/>
              <a:gd name="connsiteX1" fmla="*/ 1005234 w 1765320"/>
              <a:gd name="connsiteY1" fmla="*/ 78461 h 988078"/>
              <a:gd name="connsiteX2" fmla="*/ 1640793 w 1765320"/>
              <a:gd name="connsiteY2" fmla="*/ 988078 h 988078"/>
              <a:gd name="connsiteX3" fmla="*/ 1765320 w 1765320"/>
              <a:gd name="connsiteY3" fmla="*/ 965108 h 988078"/>
              <a:gd name="connsiteX4" fmla="*/ 1043393 w 1765320"/>
              <a:gd name="connsiteY4" fmla="*/ 36474 h 988078"/>
              <a:gd name="connsiteX5" fmla="*/ 41 w 1765320"/>
              <a:gd name="connsiteY5" fmla="*/ 177150 h 988078"/>
              <a:gd name="connsiteX0" fmla="*/ 43 w 1724291"/>
              <a:gd name="connsiteY0" fmla="*/ 94581 h 1011017"/>
              <a:gd name="connsiteX1" fmla="*/ 964205 w 1724291"/>
              <a:gd name="connsiteY1" fmla="*/ 101400 h 1011017"/>
              <a:gd name="connsiteX2" fmla="*/ 1599764 w 1724291"/>
              <a:gd name="connsiteY2" fmla="*/ 1011017 h 1011017"/>
              <a:gd name="connsiteX3" fmla="*/ 1724291 w 1724291"/>
              <a:gd name="connsiteY3" fmla="*/ 988047 h 1011017"/>
              <a:gd name="connsiteX4" fmla="*/ 1002364 w 1724291"/>
              <a:gd name="connsiteY4" fmla="*/ 59413 h 1011017"/>
              <a:gd name="connsiteX5" fmla="*/ 43 w 1724291"/>
              <a:gd name="connsiteY5" fmla="*/ 94581 h 1011017"/>
              <a:gd name="connsiteX0" fmla="*/ 327 w 1724575"/>
              <a:gd name="connsiteY0" fmla="*/ 102256 h 1018692"/>
              <a:gd name="connsiteX1" fmla="*/ 1111027 w 1724575"/>
              <a:gd name="connsiteY1" fmla="*/ 337675 h 1018692"/>
              <a:gd name="connsiteX2" fmla="*/ 1600048 w 1724575"/>
              <a:gd name="connsiteY2" fmla="*/ 1018692 h 1018692"/>
              <a:gd name="connsiteX3" fmla="*/ 1724575 w 1724575"/>
              <a:gd name="connsiteY3" fmla="*/ 995722 h 1018692"/>
              <a:gd name="connsiteX4" fmla="*/ 1002648 w 1724575"/>
              <a:gd name="connsiteY4" fmla="*/ 67088 h 1018692"/>
              <a:gd name="connsiteX5" fmla="*/ 327 w 1724575"/>
              <a:gd name="connsiteY5" fmla="*/ 102256 h 1018692"/>
              <a:gd name="connsiteX0" fmla="*/ 5625 w 1729873"/>
              <a:gd name="connsiteY0" fmla="*/ 102256 h 1018692"/>
              <a:gd name="connsiteX1" fmla="*/ 624555 w 1729873"/>
              <a:gd name="connsiteY1" fmla="*/ 196760 h 1018692"/>
              <a:gd name="connsiteX2" fmla="*/ 1116325 w 1729873"/>
              <a:gd name="connsiteY2" fmla="*/ 337675 h 1018692"/>
              <a:gd name="connsiteX3" fmla="*/ 1605346 w 1729873"/>
              <a:gd name="connsiteY3" fmla="*/ 1018692 h 1018692"/>
              <a:gd name="connsiteX4" fmla="*/ 1729873 w 1729873"/>
              <a:gd name="connsiteY4" fmla="*/ 995722 h 1018692"/>
              <a:gd name="connsiteX5" fmla="*/ 1007946 w 1729873"/>
              <a:gd name="connsiteY5" fmla="*/ 67088 h 1018692"/>
              <a:gd name="connsiteX6" fmla="*/ 5625 w 1729873"/>
              <a:gd name="connsiteY6" fmla="*/ 102256 h 1018692"/>
              <a:gd name="connsiteX0" fmla="*/ 8965 w 1733213"/>
              <a:gd name="connsiteY0" fmla="*/ 93690 h 1010126"/>
              <a:gd name="connsiteX1" fmla="*/ 551695 w 1733213"/>
              <a:gd name="connsiteY1" fmla="*/ 70963 h 1010126"/>
              <a:gd name="connsiteX2" fmla="*/ 1119665 w 1733213"/>
              <a:gd name="connsiteY2" fmla="*/ 329109 h 1010126"/>
              <a:gd name="connsiteX3" fmla="*/ 1608686 w 1733213"/>
              <a:gd name="connsiteY3" fmla="*/ 1010126 h 1010126"/>
              <a:gd name="connsiteX4" fmla="*/ 1733213 w 1733213"/>
              <a:gd name="connsiteY4" fmla="*/ 987156 h 1010126"/>
              <a:gd name="connsiteX5" fmla="*/ 1011286 w 1733213"/>
              <a:gd name="connsiteY5" fmla="*/ 58522 h 1010126"/>
              <a:gd name="connsiteX6" fmla="*/ 8965 w 1733213"/>
              <a:gd name="connsiteY6" fmla="*/ 93690 h 1010126"/>
              <a:gd name="connsiteX0" fmla="*/ 17233 w 1741481"/>
              <a:gd name="connsiteY0" fmla="*/ 40977 h 957413"/>
              <a:gd name="connsiteX1" fmla="*/ 559963 w 1741481"/>
              <a:gd name="connsiteY1" fmla="*/ 18250 h 957413"/>
              <a:gd name="connsiteX2" fmla="*/ 1127933 w 1741481"/>
              <a:gd name="connsiteY2" fmla="*/ 276396 h 957413"/>
              <a:gd name="connsiteX3" fmla="*/ 1616954 w 1741481"/>
              <a:gd name="connsiteY3" fmla="*/ 957413 h 957413"/>
              <a:gd name="connsiteX4" fmla="*/ 1741481 w 1741481"/>
              <a:gd name="connsiteY4" fmla="*/ 934443 h 957413"/>
              <a:gd name="connsiteX5" fmla="*/ 1236431 w 1741481"/>
              <a:gd name="connsiteY5" fmla="*/ 199240 h 957413"/>
              <a:gd name="connsiteX6" fmla="*/ 17233 w 1741481"/>
              <a:gd name="connsiteY6" fmla="*/ 40977 h 957413"/>
              <a:gd name="connsiteX0" fmla="*/ 137 w 1724385"/>
              <a:gd name="connsiteY0" fmla="*/ 159129 h 1075565"/>
              <a:gd name="connsiteX1" fmla="*/ 542867 w 1724385"/>
              <a:gd name="connsiteY1" fmla="*/ 136402 h 1075565"/>
              <a:gd name="connsiteX2" fmla="*/ 1110837 w 1724385"/>
              <a:gd name="connsiteY2" fmla="*/ 394548 h 1075565"/>
              <a:gd name="connsiteX3" fmla="*/ 1599858 w 1724385"/>
              <a:gd name="connsiteY3" fmla="*/ 1075565 h 1075565"/>
              <a:gd name="connsiteX4" fmla="*/ 1724385 w 1724385"/>
              <a:gd name="connsiteY4" fmla="*/ 1052595 h 1075565"/>
              <a:gd name="connsiteX5" fmla="*/ 592150 w 1724385"/>
              <a:gd name="connsiteY5" fmla="*/ 47761 h 1075565"/>
              <a:gd name="connsiteX6" fmla="*/ 137 w 1724385"/>
              <a:gd name="connsiteY6" fmla="*/ 159129 h 1075565"/>
              <a:gd name="connsiteX0" fmla="*/ 137 w 1724385"/>
              <a:gd name="connsiteY0" fmla="*/ 159129 h 1075565"/>
              <a:gd name="connsiteX1" fmla="*/ 542867 w 1724385"/>
              <a:gd name="connsiteY1" fmla="*/ 136402 h 1075565"/>
              <a:gd name="connsiteX2" fmla="*/ 1110837 w 1724385"/>
              <a:gd name="connsiteY2" fmla="*/ 394548 h 1075565"/>
              <a:gd name="connsiteX3" fmla="*/ 1599858 w 1724385"/>
              <a:gd name="connsiteY3" fmla="*/ 1075565 h 1075565"/>
              <a:gd name="connsiteX4" fmla="*/ 1724385 w 1724385"/>
              <a:gd name="connsiteY4" fmla="*/ 1052595 h 1075565"/>
              <a:gd name="connsiteX5" fmla="*/ 718713 w 1724385"/>
              <a:gd name="connsiteY5" fmla="*/ 124679 h 1075565"/>
              <a:gd name="connsiteX6" fmla="*/ 592150 w 1724385"/>
              <a:gd name="connsiteY6" fmla="*/ 47761 h 1075565"/>
              <a:gd name="connsiteX7" fmla="*/ 137 w 1724385"/>
              <a:gd name="connsiteY7" fmla="*/ 159129 h 1075565"/>
              <a:gd name="connsiteX0" fmla="*/ 137 w 1724385"/>
              <a:gd name="connsiteY0" fmla="*/ 117614 h 1034050"/>
              <a:gd name="connsiteX1" fmla="*/ 542867 w 1724385"/>
              <a:gd name="connsiteY1" fmla="*/ 94887 h 1034050"/>
              <a:gd name="connsiteX2" fmla="*/ 1110837 w 1724385"/>
              <a:gd name="connsiteY2" fmla="*/ 353033 h 1034050"/>
              <a:gd name="connsiteX3" fmla="*/ 1599858 w 1724385"/>
              <a:gd name="connsiteY3" fmla="*/ 1034050 h 1034050"/>
              <a:gd name="connsiteX4" fmla="*/ 1724385 w 1724385"/>
              <a:gd name="connsiteY4" fmla="*/ 1011080 h 1034050"/>
              <a:gd name="connsiteX5" fmla="*/ 1281421 w 1724385"/>
              <a:gd name="connsiteY5" fmla="*/ 335210 h 1034050"/>
              <a:gd name="connsiteX6" fmla="*/ 592150 w 1724385"/>
              <a:gd name="connsiteY6" fmla="*/ 6246 h 1034050"/>
              <a:gd name="connsiteX7" fmla="*/ 137 w 1724385"/>
              <a:gd name="connsiteY7" fmla="*/ 117614 h 1034050"/>
              <a:gd name="connsiteX0" fmla="*/ 137 w 1724385"/>
              <a:gd name="connsiteY0" fmla="*/ 116303 h 1032739"/>
              <a:gd name="connsiteX1" fmla="*/ 542867 w 1724385"/>
              <a:gd name="connsiteY1" fmla="*/ 93576 h 1032739"/>
              <a:gd name="connsiteX2" fmla="*/ 1110837 w 1724385"/>
              <a:gd name="connsiteY2" fmla="*/ 351722 h 1032739"/>
              <a:gd name="connsiteX3" fmla="*/ 1599858 w 1724385"/>
              <a:gd name="connsiteY3" fmla="*/ 1032739 h 1032739"/>
              <a:gd name="connsiteX4" fmla="*/ 1724385 w 1724385"/>
              <a:gd name="connsiteY4" fmla="*/ 1009769 h 1032739"/>
              <a:gd name="connsiteX5" fmla="*/ 1246252 w 1724385"/>
              <a:gd name="connsiteY5" fmla="*/ 304592 h 1032739"/>
              <a:gd name="connsiteX6" fmla="*/ 592150 w 1724385"/>
              <a:gd name="connsiteY6" fmla="*/ 4935 h 1032739"/>
              <a:gd name="connsiteX7" fmla="*/ 137 w 1724385"/>
              <a:gd name="connsiteY7" fmla="*/ 116303 h 1032739"/>
              <a:gd name="connsiteX0" fmla="*/ 290 w 1724538"/>
              <a:gd name="connsiteY0" fmla="*/ 43765 h 960201"/>
              <a:gd name="connsiteX1" fmla="*/ 543020 w 1724538"/>
              <a:gd name="connsiteY1" fmla="*/ 21038 h 960201"/>
              <a:gd name="connsiteX2" fmla="*/ 1110990 w 1724538"/>
              <a:gd name="connsiteY2" fmla="*/ 279184 h 960201"/>
              <a:gd name="connsiteX3" fmla="*/ 1600011 w 1724538"/>
              <a:gd name="connsiteY3" fmla="*/ 960201 h 960201"/>
              <a:gd name="connsiteX4" fmla="*/ 1724538 w 1724538"/>
              <a:gd name="connsiteY4" fmla="*/ 937231 h 960201"/>
              <a:gd name="connsiteX5" fmla="*/ 1246405 w 1724538"/>
              <a:gd name="connsiteY5" fmla="*/ 232054 h 960201"/>
              <a:gd name="connsiteX6" fmla="*/ 615749 w 1724538"/>
              <a:gd name="connsiteY6" fmla="*/ 8597 h 960201"/>
              <a:gd name="connsiteX7" fmla="*/ 290 w 1724538"/>
              <a:gd name="connsiteY7" fmla="*/ 43765 h 960201"/>
              <a:gd name="connsiteX0" fmla="*/ 290 w 1724538"/>
              <a:gd name="connsiteY0" fmla="*/ 82338 h 998774"/>
              <a:gd name="connsiteX1" fmla="*/ 543020 w 1724538"/>
              <a:gd name="connsiteY1" fmla="*/ 59611 h 998774"/>
              <a:gd name="connsiteX2" fmla="*/ 1110990 w 1724538"/>
              <a:gd name="connsiteY2" fmla="*/ 317757 h 998774"/>
              <a:gd name="connsiteX3" fmla="*/ 1600011 w 1724538"/>
              <a:gd name="connsiteY3" fmla="*/ 998774 h 998774"/>
              <a:gd name="connsiteX4" fmla="*/ 1724538 w 1724538"/>
              <a:gd name="connsiteY4" fmla="*/ 975804 h 998774"/>
              <a:gd name="connsiteX5" fmla="*/ 1246405 w 1724538"/>
              <a:gd name="connsiteY5" fmla="*/ 270627 h 998774"/>
              <a:gd name="connsiteX6" fmla="*/ 615749 w 1724538"/>
              <a:gd name="connsiteY6" fmla="*/ 6140 h 998774"/>
              <a:gd name="connsiteX7" fmla="*/ 290 w 1724538"/>
              <a:gd name="connsiteY7" fmla="*/ 82338 h 998774"/>
              <a:gd name="connsiteX0" fmla="*/ 290 w 1724538"/>
              <a:gd name="connsiteY0" fmla="*/ 82338 h 998774"/>
              <a:gd name="connsiteX1" fmla="*/ 543020 w 1724538"/>
              <a:gd name="connsiteY1" fmla="*/ 59611 h 998774"/>
              <a:gd name="connsiteX2" fmla="*/ 1122714 w 1724538"/>
              <a:gd name="connsiteY2" fmla="*/ 323619 h 998774"/>
              <a:gd name="connsiteX3" fmla="*/ 1600011 w 1724538"/>
              <a:gd name="connsiteY3" fmla="*/ 998774 h 998774"/>
              <a:gd name="connsiteX4" fmla="*/ 1724538 w 1724538"/>
              <a:gd name="connsiteY4" fmla="*/ 975804 h 998774"/>
              <a:gd name="connsiteX5" fmla="*/ 1246405 w 1724538"/>
              <a:gd name="connsiteY5" fmla="*/ 270627 h 998774"/>
              <a:gd name="connsiteX6" fmla="*/ 615749 w 1724538"/>
              <a:gd name="connsiteY6" fmla="*/ 6140 h 998774"/>
              <a:gd name="connsiteX7" fmla="*/ 290 w 1724538"/>
              <a:gd name="connsiteY7" fmla="*/ 82338 h 998774"/>
              <a:gd name="connsiteX0" fmla="*/ 290 w 1724538"/>
              <a:gd name="connsiteY0" fmla="*/ 82338 h 998774"/>
              <a:gd name="connsiteX1" fmla="*/ 543020 w 1724538"/>
              <a:gd name="connsiteY1" fmla="*/ 59611 h 998774"/>
              <a:gd name="connsiteX2" fmla="*/ 1122714 w 1724538"/>
              <a:gd name="connsiteY2" fmla="*/ 323619 h 998774"/>
              <a:gd name="connsiteX3" fmla="*/ 1600011 w 1724538"/>
              <a:gd name="connsiteY3" fmla="*/ 998774 h 998774"/>
              <a:gd name="connsiteX4" fmla="*/ 1724538 w 1724538"/>
              <a:gd name="connsiteY4" fmla="*/ 975804 h 998774"/>
              <a:gd name="connsiteX5" fmla="*/ 1205374 w 1724538"/>
              <a:gd name="connsiteY5" fmla="*/ 270627 h 998774"/>
              <a:gd name="connsiteX6" fmla="*/ 615749 w 1724538"/>
              <a:gd name="connsiteY6" fmla="*/ 6140 h 998774"/>
              <a:gd name="connsiteX7" fmla="*/ 290 w 1724538"/>
              <a:gd name="connsiteY7" fmla="*/ 82338 h 998774"/>
              <a:gd name="connsiteX0" fmla="*/ 290 w 1724538"/>
              <a:gd name="connsiteY0" fmla="*/ 82338 h 998774"/>
              <a:gd name="connsiteX1" fmla="*/ 543020 w 1724538"/>
              <a:gd name="connsiteY1" fmla="*/ 59611 h 998774"/>
              <a:gd name="connsiteX2" fmla="*/ 1122714 w 1724538"/>
              <a:gd name="connsiteY2" fmla="*/ 323619 h 998774"/>
              <a:gd name="connsiteX3" fmla="*/ 1600011 w 1724538"/>
              <a:gd name="connsiteY3" fmla="*/ 998774 h 998774"/>
              <a:gd name="connsiteX4" fmla="*/ 1724538 w 1724538"/>
              <a:gd name="connsiteY4" fmla="*/ 975804 h 998774"/>
              <a:gd name="connsiteX5" fmla="*/ 1205374 w 1724538"/>
              <a:gd name="connsiteY5" fmla="*/ 270627 h 998774"/>
              <a:gd name="connsiteX6" fmla="*/ 615749 w 1724538"/>
              <a:gd name="connsiteY6" fmla="*/ 6140 h 998774"/>
              <a:gd name="connsiteX7" fmla="*/ 290 w 1724538"/>
              <a:gd name="connsiteY7" fmla="*/ 82338 h 998774"/>
              <a:gd name="connsiteX0" fmla="*/ 290 w 1724538"/>
              <a:gd name="connsiteY0" fmla="*/ 81178 h 997614"/>
              <a:gd name="connsiteX1" fmla="*/ 543020 w 1724538"/>
              <a:gd name="connsiteY1" fmla="*/ 58451 h 997614"/>
              <a:gd name="connsiteX2" fmla="*/ 1122714 w 1724538"/>
              <a:gd name="connsiteY2" fmla="*/ 322459 h 997614"/>
              <a:gd name="connsiteX3" fmla="*/ 1600011 w 1724538"/>
              <a:gd name="connsiteY3" fmla="*/ 997614 h 997614"/>
              <a:gd name="connsiteX4" fmla="*/ 1724538 w 1724538"/>
              <a:gd name="connsiteY4" fmla="*/ 974644 h 997614"/>
              <a:gd name="connsiteX5" fmla="*/ 1140897 w 1724538"/>
              <a:gd name="connsiteY5" fmla="*/ 246021 h 997614"/>
              <a:gd name="connsiteX6" fmla="*/ 615749 w 1724538"/>
              <a:gd name="connsiteY6" fmla="*/ 4980 h 997614"/>
              <a:gd name="connsiteX7" fmla="*/ 290 w 1724538"/>
              <a:gd name="connsiteY7" fmla="*/ 81178 h 997614"/>
              <a:gd name="connsiteX0" fmla="*/ 290 w 1736262"/>
              <a:gd name="connsiteY0" fmla="*/ 81178 h 997614"/>
              <a:gd name="connsiteX1" fmla="*/ 543020 w 1736262"/>
              <a:gd name="connsiteY1" fmla="*/ 58451 h 997614"/>
              <a:gd name="connsiteX2" fmla="*/ 1122714 w 1736262"/>
              <a:gd name="connsiteY2" fmla="*/ 322459 h 997614"/>
              <a:gd name="connsiteX3" fmla="*/ 1600011 w 1736262"/>
              <a:gd name="connsiteY3" fmla="*/ 997614 h 997614"/>
              <a:gd name="connsiteX4" fmla="*/ 1736262 w 1736262"/>
              <a:gd name="connsiteY4" fmla="*/ 957059 h 997614"/>
              <a:gd name="connsiteX5" fmla="*/ 1140897 w 1736262"/>
              <a:gd name="connsiteY5" fmla="*/ 246021 h 997614"/>
              <a:gd name="connsiteX6" fmla="*/ 615749 w 1736262"/>
              <a:gd name="connsiteY6" fmla="*/ 4980 h 997614"/>
              <a:gd name="connsiteX7" fmla="*/ 290 w 1736262"/>
              <a:gd name="connsiteY7" fmla="*/ 81178 h 997614"/>
              <a:gd name="connsiteX0" fmla="*/ 290 w 1736262"/>
              <a:gd name="connsiteY0" fmla="*/ 81178 h 997614"/>
              <a:gd name="connsiteX1" fmla="*/ 543020 w 1736262"/>
              <a:gd name="connsiteY1" fmla="*/ 58451 h 997614"/>
              <a:gd name="connsiteX2" fmla="*/ 1122714 w 1736262"/>
              <a:gd name="connsiteY2" fmla="*/ 322459 h 997614"/>
              <a:gd name="connsiteX3" fmla="*/ 1600011 w 1736262"/>
              <a:gd name="connsiteY3" fmla="*/ 997614 h 997614"/>
              <a:gd name="connsiteX4" fmla="*/ 1736262 w 1736262"/>
              <a:gd name="connsiteY4" fmla="*/ 957059 h 997614"/>
              <a:gd name="connsiteX5" fmla="*/ 1140897 w 1736262"/>
              <a:gd name="connsiteY5" fmla="*/ 246021 h 997614"/>
              <a:gd name="connsiteX6" fmla="*/ 615749 w 1736262"/>
              <a:gd name="connsiteY6" fmla="*/ 4980 h 997614"/>
              <a:gd name="connsiteX7" fmla="*/ 290 w 1736262"/>
              <a:gd name="connsiteY7" fmla="*/ 81178 h 997614"/>
              <a:gd name="connsiteX0" fmla="*/ 290 w 1736262"/>
              <a:gd name="connsiteY0" fmla="*/ 81178 h 997614"/>
              <a:gd name="connsiteX1" fmla="*/ 543020 w 1736262"/>
              <a:gd name="connsiteY1" fmla="*/ 58451 h 997614"/>
              <a:gd name="connsiteX2" fmla="*/ 1122714 w 1736262"/>
              <a:gd name="connsiteY2" fmla="*/ 322459 h 997614"/>
              <a:gd name="connsiteX3" fmla="*/ 1600011 w 1736262"/>
              <a:gd name="connsiteY3" fmla="*/ 997614 h 997614"/>
              <a:gd name="connsiteX4" fmla="*/ 1736262 w 1736262"/>
              <a:gd name="connsiteY4" fmla="*/ 957059 h 997614"/>
              <a:gd name="connsiteX5" fmla="*/ 1140897 w 1736262"/>
              <a:gd name="connsiteY5" fmla="*/ 246021 h 997614"/>
              <a:gd name="connsiteX6" fmla="*/ 615749 w 1736262"/>
              <a:gd name="connsiteY6" fmla="*/ 4980 h 997614"/>
              <a:gd name="connsiteX7" fmla="*/ 290 w 1736262"/>
              <a:gd name="connsiteY7" fmla="*/ 81178 h 997614"/>
              <a:gd name="connsiteX0" fmla="*/ 290 w 1736262"/>
              <a:gd name="connsiteY0" fmla="*/ 81178 h 997614"/>
              <a:gd name="connsiteX1" fmla="*/ 543020 w 1736262"/>
              <a:gd name="connsiteY1" fmla="*/ 58451 h 997614"/>
              <a:gd name="connsiteX2" fmla="*/ 1122714 w 1736262"/>
              <a:gd name="connsiteY2" fmla="*/ 322459 h 997614"/>
              <a:gd name="connsiteX3" fmla="*/ 1600011 w 1736262"/>
              <a:gd name="connsiteY3" fmla="*/ 997614 h 997614"/>
              <a:gd name="connsiteX4" fmla="*/ 1736262 w 1736262"/>
              <a:gd name="connsiteY4" fmla="*/ 957059 h 997614"/>
              <a:gd name="connsiteX5" fmla="*/ 1140897 w 1736262"/>
              <a:gd name="connsiteY5" fmla="*/ 246021 h 997614"/>
              <a:gd name="connsiteX6" fmla="*/ 615749 w 1736262"/>
              <a:gd name="connsiteY6" fmla="*/ 4980 h 997614"/>
              <a:gd name="connsiteX7" fmla="*/ 290 w 1736262"/>
              <a:gd name="connsiteY7" fmla="*/ 81178 h 997614"/>
              <a:gd name="connsiteX0" fmla="*/ 207 w 1736179"/>
              <a:gd name="connsiteY0" fmla="*/ 42304 h 958740"/>
              <a:gd name="connsiteX1" fmla="*/ 542937 w 1736179"/>
              <a:gd name="connsiteY1" fmla="*/ 19577 h 958740"/>
              <a:gd name="connsiteX2" fmla="*/ 1122631 w 1736179"/>
              <a:gd name="connsiteY2" fmla="*/ 283585 h 958740"/>
              <a:gd name="connsiteX3" fmla="*/ 1599928 w 1736179"/>
              <a:gd name="connsiteY3" fmla="*/ 958740 h 958740"/>
              <a:gd name="connsiteX4" fmla="*/ 1736179 w 1736179"/>
              <a:gd name="connsiteY4" fmla="*/ 918185 h 958740"/>
              <a:gd name="connsiteX5" fmla="*/ 1140814 w 1736179"/>
              <a:gd name="connsiteY5" fmla="*/ 207147 h 958740"/>
              <a:gd name="connsiteX6" fmla="*/ 603943 w 1736179"/>
              <a:gd name="connsiteY6" fmla="*/ 7137 h 958740"/>
              <a:gd name="connsiteX7" fmla="*/ 207 w 1736179"/>
              <a:gd name="connsiteY7" fmla="*/ 42304 h 95874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175964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175964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175964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175964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175964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175964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205272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205272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474903 w 1771329"/>
              <a:gd name="connsiteY3" fmla="*/ 674847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504211 w 1771329"/>
              <a:gd name="connsiteY3" fmla="*/ 663124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504211 w 1771329"/>
              <a:gd name="connsiteY3" fmla="*/ 663124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428011 w 1771329"/>
              <a:gd name="connsiteY3" fmla="*/ 540031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428011 w 1771329"/>
              <a:gd name="connsiteY3" fmla="*/ 540031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428011 w 1771329"/>
              <a:gd name="connsiteY3" fmla="*/ 540031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428011 w 1771329"/>
              <a:gd name="connsiteY3" fmla="*/ 540031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428011 w 1771329"/>
              <a:gd name="connsiteY3" fmla="*/ 540031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6 w 1771327"/>
              <a:gd name="connsiteY0" fmla="*/ 23497 h 963380"/>
              <a:gd name="connsiteX1" fmla="*/ 578085 w 1771327"/>
              <a:gd name="connsiteY1" fmla="*/ 24217 h 963380"/>
              <a:gd name="connsiteX2" fmla="*/ 1060412 w 1771327"/>
              <a:gd name="connsiteY2" fmla="*/ 199325 h 963380"/>
              <a:gd name="connsiteX3" fmla="*/ 1428009 w 1771327"/>
              <a:gd name="connsiteY3" fmla="*/ 540031 h 963380"/>
              <a:gd name="connsiteX4" fmla="*/ 1635076 w 1771327"/>
              <a:gd name="connsiteY4" fmla="*/ 963380 h 963380"/>
              <a:gd name="connsiteX5" fmla="*/ 1771327 w 1771327"/>
              <a:gd name="connsiteY5" fmla="*/ 922825 h 963380"/>
              <a:gd name="connsiteX6" fmla="*/ 1205270 w 1771327"/>
              <a:gd name="connsiteY6" fmla="*/ 211787 h 963380"/>
              <a:gd name="connsiteX7" fmla="*/ 639091 w 1771327"/>
              <a:gd name="connsiteY7" fmla="*/ 11777 h 963380"/>
              <a:gd name="connsiteX8" fmla="*/ 186 w 1771327"/>
              <a:gd name="connsiteY8" fmla="*/ 23497 h 963380"/>
              <a:gd name="connsiteX0" fmla="*/ 186 w 1771327"/>
              <a:gd name="connsiteY0" fmla="*/ 23497 h 963380"/>
              <a:gd name="connsiteX1" fmla="*/ 578085 w 1771327"/>
              <a:gd name="connsiteY1" fmla="*/ 24217 h 963380"/>
              <a:gd name="connsiteX2" fmla="*/ 1060412 w 1771327"/>
              <a:gd name="connsiteY2" fmla="*/ 199325 h 963380"/>
              <a:gd name="connsiteX3" fmla="*/ 1428009 w 1771327"/>
              <a:gd name="connsiteY3" fmla="*/ 540031 h 963380"/>
              <a:gd name="connsiteX4" fmla="*/ 1635076 w 1771327"/>
              <a:gd name="connsiteY4" fmla="*/ 963380 h 963380"/>
              <a:gd name="connsiteX5" fmla="*/ 1771327 w 1771327"/>
              <a:gd name="connsiteY5" fmla="*/ 922825 h 963380"/>
              <a:gd name="connsiteX6" fmla="*/ 1205270 w 1771327"/>
              <a:gd name="connsiteY6" fmla="*/ 211787 h 963380"/>
              <a:gd name="connsiteX7" fmla="*/ 639091 w 1771327"/>
              <a:gd name="connsiteY7" fmla="*/ 11777 h 963380"/>
              <a:gd name="connsiteX8" fmla="*/ 186 w 1771327"/>
              <a:gd name="connsiteY8" fmla="*/ 23497 h 963380"/>
              <a:gd name="connsiteX0" fmla="*/ 186 w 1771327"/>
              <a:gd name="connsiteY0" fmla="*/ 23497 h 963380"/>
              <a:gd name="connsiteX1" fmla="*/ 578085 w 1771327"/>
              <a:gd name="connsiteY1" fmla="*/ 24217 h 963380"/>
              <a:gd name="connsiteX2" fmla="*/ 1060412 w 1771327"/>
              <a:gd name="connsiteY2" fmla="*/ 199325 h 963380"/>
              <a:gd name="connsiteX3" fmla="*/ 1428009 w 1771327"/>
              <a:gd name="connsiteY3" fmla="*/ 540031 h 963380"/>
              <a:gd name="connsiteX4" fmla="*/ 1635076 w 1771327"/>
              <a:gd name="connsiteY4" fmla="*/ 963380 h 963380"/>
              <a:gd name="connsiteX5" fmla="*/ 1771327 w 1771327"/>
              <a:gd name="connsiteY5" fmla="*/ 922825 h 963380"/>
              <a:gd name="connsiteX6" fmla="*/ 1205270 w 1771327"/>
              <a:gd name="connsiteY6" fmla="*/ 211787 h 963380"/>
              <a:gd name="connsiteX7" fmla="*/ 639091 w 1771327"/>
              <a:gd name="connsiteY7" fmla="*/ 11777 h 963380"/>
              <a:gd name="connsiteX8" fmla="*/ 186 w 1771327"/>
              <a:gd name="connsiteY8" fmla="*/ 23497 h 963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71327" h="963380">
                <a:moveTo>
                  <a:pt x="186" y="23497"/>
                </a:moveTo>
                <a:cubicBezTo>
                  <a:pt x="-9982" y="25570"/>
                  <a:pt x="401381" y="-5088"/>
                  <a:pt x="578085" y="24217"/>
                </a:cubicBezTo>
                <a:cubicBezTo>
                  <a:pt x="754789" y="53522"/>
                  <a:pt x="906058" y="104888"/>
                  <a:pt x="1060412" y="199325"/>
                </a:cubicBezTo>
                <a:cubicBezTo>
                  <a:pt x="1214766" y="293762"/>
                  <a:pt x="1332232" y="412689"/>
                  <a:pt x="1428009" y="540031"/>
                </a:cubicBezTo>
                <a:cubicBezTo>
                  <a:pt x="1523786" y="667373"/>
                  <a:pt x="1550503" y="675865"/>
                  <a:pt x="1635076" y="963380"/>
                </a:cubicBezTo>
                <a:lnTo>
                  <a:pt x="1771327" y="922825"/>
                </a:lnTo>
                <a:cubicBezTo>
                  <a:pt x="1642054" y="592407"/>
                  <a:pt x="1388114" y="316736"/>
                  <a:pt x="1205270" y="211787"/>
                </a:cubicBezTo>
                <a:cubicBezTo>
                  <a:pt x="1022426" y="106838"/>
                  <a:pt x="839938" y="43159"/>
                  <a:pt x="639091" y="11777"/>
                </a:cubicBezTo>
                <a:cubicBezTo>
                  <a:pt x="438244" y="-19605"/>
                  <a:pt x="10354" y="21424"/>
                  <a:pt x="186" y="23497"/>
                </a:cubicBezTo>
                <a:close/>
              </a:path>
            </a:pathLst>
          </a:custGeom>
          <a:solidFill>
            <a:srgbClr val="7D2A99"/>
          </a:solidFill>
          <a:ln>
            <a:solidFill>
              <a:srgbClr val="7D2A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3FED8AC3-AFBB-01B9-DD1F-57CBAAB6152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3400000">
            <a:off x="1289150" y="6038360"/>
            <a:ext cx="923544" cy="923544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30662261-27F3-C526-8103-22FA3F1254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2520" y="223754"/>
            <a:ext cx="10382038" cy="1325563"/>
          </a:xfrm>
        </p:spPr>
        <p:txBody>
          <a:bodyPr>
            <a:normAutofit/>
          </a:bodyPr>
          <a:lstStyle>
            <a:lvl1pPr>
              <a:defRPr sz="4800" b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 Astro Space" panose="02000503000000000000" pitchFamily="50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23" name="Star: 4 Points 22">
            <a:extLst>
              <a:ext uri="{FF2B5EF4-FFF2-40B4-BE49-F238E27FC236}">
                <a16:creationId xmlns:a16="http://schemas.microsoft.com/office/drawing/2014/main" id="{B8A4B011-6FF5-6777-CEB8-1C11511FDEFD}"/>
              </a:ext>
            </a:extLst>
          </p:cNvPr>
          <p:cNvSpPr/>
          <p:nvPr userDrawn="1"/>
        </p:nvSpPr>
        <p:spPr>
          <a:xfrm>
            <a:off x="351282" y="4693415"/>
            <a:ext cx="216939" cy="216939"/>
          </a:xfrm>
          <a:prstGeom prst="star4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Star: 4 Points 23">
            <a:extLst>
              <a:ext uri="{FF2B5EF4-FFF2-40B4-BE49-F238E27FC236}">
                <a16:creationId xmlns:a16="http://schemas.microsoft.com/office/drawing/2014/main" id="{512D4AC1-A00E-620A-C269-31BCA09B1001}"/>
              </a:ext>
            </a:extLst>
          </p:cNvPr>
          <p:cNvSpPr/>
          <p:nvPr userDrawn="1"/>
        </p:nvSpPr>
        <p:spPr>
          <a:xfrm>
            <a:off x="11558304" y="1323093"/>
            <a:ext cx="216939" cy="216939"/>
          </a:xfrm>
          <a:prstGeom prst="star4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Star: 4 Points 24">
            <a:extLst>
              <a:ext uri="{FF2B5EF4-FFF2-40B4-BE49-F238E27FC236}">
                <a16:creationId xmlns:a16="http://schemas.microsoft.com/office/drawing/2014/main" id="{2EA903D9-3DFE-5221-CD35-67678A7CE44D}"/>
              </a:ext>
            </a:extLst>
          </p:cNvPr>
          <p:cNvSpPr/>
          <p:nvPr userDrawn="1"/>
        </p:nvSpPr>
        <p:spPr>
          <a:xfrm>
            <a:off x="9726154" y="144020"/>
            <a:ext cx="159465" cy="159465"/>
          </a:xfrm>
          <a:prstGeom prst="star4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Star: 4 Points 25">
            <a:extLst>
              <a:ext uri="{FF2B5EF4-FFF2-40B4-BE49-F238E27FC236}">
                <a16:creationId xmlns:a16="http://schemas.microsoft.com/office/drawing/2014/main" id="{F195D9BD-66E2-F9A8-9E2B-BD525E45CBD6}"/>
              </a:ext>
            </a:extLst>
          </p:cNvPr>
          <p:cNvSpPr/>
          <p:nvPr userDrawn="1"/>
        </p:nvSpPr>
        <p:spPr>
          <a:xfrm>
            <a:off x="194243" y="4014195"/>
            <a:ext cx="159465" cy="159465"/>
          </a:xfrm>
          <a:prstGeom prst="star4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Star: 4 Points 26">
            <a:extLst>
              <a:ext uri="{FF2B5EF4-FFF2-40B4-BE49-F238E27FC236}">
                <a16:creationId xmlns:a16="http://schemas.microsoft.com/office/drawing/2014/main" id="{73ACCC42-E896-0711-F313-885B93F37672}"/>
              </a:ext>
            </a:extLst>
          </p:cNvPr>
          <p:cNvSpPr/>
          <p:nvPr userDrawn="1"/>
        </p:nvSpPr>
        <p:spPr>
          <a:xfrm>
            <a:off x="2551570" y="6501581"/>
            <a:ext cx="159465" cy="159465"/>
          </a:xfrm>
          <a:prstGeom prst="star4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tar: 4 Points 28">
            <a:extLst>
              <a:ext uri="{FF2B5EF4-FFF2-40B4-BE49-F238E27FC236}">
                <a16:creationId xmlns:a16="http://schemas.microsoft.com/office/drawing/2014/main" id="{BBD1686E-C795-9EC2-1CB0-760D75AA078A}"/>
              </a:ext>
            </a:extLst>
          </p:cNvPr>
          <p:cNvSpPr/>
          <p:nvPr userDrawn="1"/>
        </p:nvSpPr>
        <p:spPr>
          <a:xfrm>
            <a:off x="11366899" y="5692997"/>
            <a:ext cx="159465" cy="159465"/>
          </a:xfrm>
          <a:prstGeom prst="star4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Star: 4 Points 30">
            <a:extLst>
              <a:ext uri="{FF2B5EF4-FFF2-40B4-BE49-F238E27FC236}">
                <a16:creationId xmlns:a16="http://schemas.microsoft.com/office/drawing/2014/main" id="{19C6FE25-2B23-E7A4-39A1-78CA73C57C9C}"/>
              </a:ext>
            </a:extLst>
          </p:cNvPr>
          <p:cNvSpPr/>
          <p:nvPr userDrawn="1"/>
        </p:nvSpPr>
        <p:spPr>
          <a:xfrm>
            <a:off x="10455497" y="6479240"/>
            <a:ext cx="159465" cy="159465"/>
          </a:xfrm>
          <a:prstGeom prst="star4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Star: 4 Points 31">
            <a:extLst>
              <a:ext uri="{FF2B5EF4-FFF2-40B4-BE49-F238E27FC236}">
                <a16:creationId xmlns:a16="http://schemas.microsoft.com/office/drawing/2014/main" id="{2EC5F993-AF69-581E-0D6E-22269524F4E9}"/>
              </a:ext>
            </a:extLst>
          </p:cNvPr>
          <p:cNvSpPr/>
          <p:nvPr userDrawn="1"/>
        </p:nvSpPr>
        <p:spPr>
          <a:xfrm>
            <a:off x="234973" y="216916"/>
            <a:ext cx="159465" cy="159465"/>
          </a:xfrm>
          <a:prstGeom prst="star4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5621A840-4B95-15F8-C1FC-5737F9DF8FCB}"/>
              </a:ext>
            </a:extLst>
          </p:cNvPr>
          <p:cNvSpPr/>
          <p:nvPr userDrawn="1"/>
        </p:nvSpPr>
        <p:spPr>
          <a:xfrm>
            <a:off x="125359" y="474315"/>
            <a:ext cx="76161" cy="76161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0898BCA3-B05E-CEED-3ACD-65A6CF6A8F81}"/>
              </a:ext>
            </a:extLst>
          </p:cNvPr>
          <p:cNvSpPr/>
          <p:nvPr userDrawn="1"/>
        </p:nvSpPr>
        <p:spPr>
          <a:xfrm>
            <a:off x="2431931" y="6162415"/>
            <a:ext cx="76161" cy="76161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722567FA-E26F-6284-F96D-02D2EDC3B011}"/>
              </a:ext>
            </a:extLst>
          </p:cNvPr>
          <p:cNvSpPr/>
          <p:nvPr userDrawn="1"/>
        </p:nvSpPr>
        <p:spPr>
          <a:xfrm>
            <a:off x="1456277" y="150570"/>
            <a:ext cx="76161" cy="76161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235DF820-1350-3281-F535-C7D1D827249B}"/>
              </a:ext>
            </a:extLst>
          </p:cNvPr>
          <p:cNvSpPr/>
          <p:nvPr userDrawn="1"/>
        </p:nvSpPr>
        <p:spPr>
          <a:xfrm>
            <a:off x="11347291" y="867903"/>
            <a:ext cx="76161" cy="76161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361A2BB3-9214-5322-86AB-DD3C69D2BE47}"/>
              </a:ext>
            </a:extLst>
          </p:cNvPr>
          <p:cNvSpPr/>
          <p:nvPr userDrawn="1"/>
        </p:nvSpPr>
        <p:spPr>
          <a:xfrm>
            <a:off x="11301916" y="6162414"/>
            <a:ext cx="76161" cy="76161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FE795906-CAD0-1050-23E3-8B3C0EBD23FE}"/>
              </a:ext>
            </a:extLst>
          </p:cNvPr>
          <p:cNvSpPr/>
          <p:nvPr userDrawn="1"/>
        </p:nvSpPr>
        <p:spPr>
          <a:xfrm>
            <a:off x="11899208" y="6603603"/>
            <a:ext cx="45720" cy="4572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76FDCF3D-1B89-0BCB-F379-1DD7D524AB4E}"/>
              </a:ext>
            </a:extLst>
          </p:cNvPr>
          <p:cNvSpPr/>
          <p:nvPr userDrawn="1"/>
        </p:nvSpPr>
        <p:spPr>
          <a:xfrm>
            <a:off x="11764529" y="5607199"/>
            <a:ext cx="45720" cy="4572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DDCA3F64-5544-B093-D7D1-0D5F5C51E6A0}"/>
              </a:ext>
            </a:extLst>
          </p:cNvPr>
          <p:cNvSpPr/>
          <p:nvPr userDrawn="1"/>
        </p:nvSpPr>
        <p:spPr>
          <a:xfrm>
            <a:off x="10259339" y="6314519"/>
            <a:ext cx="45720" cy="4572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99C3CFD0-15CB-268A-B790-860BAA146A6B}"/>
              </a:ext>
            </a:extLst>
          </p:cNvPr>
          <p:cNvSpPr/>
          <p:nvPr userDrawn="1"/>
        </p:nvSpPr>
        <p:spPr>
          <a:xfrm>
            <a:off x="2863850" y="6238575"/>
            <a:ext cx="45720" cy="4572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B2025B68-CF3F-1F00-1555-11B1F5508333}"/>
              </a:ext>
            </a:extLst>
          </p:cNvPr>
          <p:cNvSpPr/>
          <p:nvPr userDrawn="1"/>
        </p:nvSpPr>
        <p:spPr>
          <a:xfrm>
            <a:off x="1632534" y="5503196"/>
            <a:ext cx="45720" cy="4572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A001BA99-DF59-C66A-4DC2-5775E82D976A}"/>
              </a:ext>
            </a:extLst>
          </p:cNvPr>
          <p:cNvSpPr/>
          <p:nvPr userDrawn="1"/>
        </p:nvSpPr>
        <p:spPr>
          <a:xfrm>
            <a:off x="573201" y="4496417"/>
            <a:ext cx="45720" cy="4572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98E4B9E5-CC35-A696-18A5-706D4972FBFB}"/>
              </a:ext>
            </a:extLst>
          </p:cNvPr>
          <p:cNvSpPr/>
          <p:nvPr userDrawn="1"/>
        </p:nvSpPr>
        <p:spPr>
          <a:xfrm>
            <a:off x="730074" y="5037218"/>
            <a:ext cx="45720" cy="4572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D9A383AF-0A57-6C90-4FDD-5BDB954F9257}"/>
              </a:ext>
            </a:extLst>
          </p:cNvPr>
          <p:cNvSpPr/>
          <p:nvPr userDrawn="1"/>
        </p:nvSpPr>
        <p:spPr>
          <a:xfrm>
            <a:off x="1138858" y="104850"/>
            <a:ext cx="45720" cy="4572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86B3990B-88CF-13A7-55D2-E7E30EA6371D}"/>
              </a:ext>
            </a:extLst>
          </p:cNvPr>
          <p:cNvSpPr/>
          <p:nvPr userDrawn="1"/>
        </p:nvSpPr>
        <p:spPr>
          <a:xfrm>
            <a:off x="10010038" y="115010"/>
            <a:ext cx="45720" cy="4572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393D0605-22AA-9556-E63F-63121F7FBABE}"/>
              </a:ext>
            </a:extLst>
          </p:cNvPr>
          <p:cNvSpPr/>
          <p:nvPr userDrawn="1"/>
        </p:nvSpPr>
        <p:spPr>
          <a:xfrm>
            <a:off x="11046458" y="1043934"/>
            <a:ext cx="45720" cy="4572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B49F189C-4D47-92E7-FD50-8D2AD76020A8}"/>
              </a:ext>
            </a:extLst>
          </p:cNvPr>
          <p:cNvSpPr/>
          <p:nvPr userDrawn="1"/>
        </p:nvSpPr>
        <p:spPr>
          <a:xfrm>
            <a:off x="11899859" y="2009134"/>
            <a:ext cx="45720" cy="4572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BF067448-3BBC-5730-1643-F0AC66C42F64}"/>
              </a:ext>
            </a:extLst>
          </p:cNvPr>
          <p:cNvSpPr/>
          <p:nvPr userDrawn="1"/>
        </p:nvSpPr>
        <p:spPr>
          <a:xfrm>
            <a:off x="10640064" y="280625"/>
            <a:ext cx="45720" cy="4572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51932032-D897-CF60-2BD4-C52FD9D6D976}"/>
              </a:ext>
            </a:extLst>
          </p:cNvPr>
          <p:cNvSpPr/>
          <p:nvPr userDrawn="1"/>
        </p:nvSpPr>
        <p:spPr>
          <a:xfrm>
            <a:off x="625003" y="183915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B3B00990-3443-C00D-D765-CF2840D313ED}"/>
              </a:ext>
            </a:extLst>
          </p:cNvPr>
          <p:cNvSpPr/>
          <p:nvPr userDrawn="1"/>
        </p:nvSpPr>
        <p:spPr>
          <a:xfrm>
            <a:off x="1935111" y="263647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9BDD7F96-E3F1-2BFF-7E46-D80996F80ACC}"/>
              </a:ext>
            </a:extLst>
          </p:cNvPr>
          <p:cNvSpPr/>
          <p:nvPr userDrawn="1"/>
        </p:nvSpPr>
        <p:spPr>
          <a:xfrm>
            <a:off x="135620" y="3728554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4D8E303F-4239-1059-7649-9DA405908688}"/>
              </a:ext>
            </a:extLst>
          </p:cNvPr>
          <p:cNvSpPr/>
          <p:nvPr userDrawn="1"/>
        </p:nvSpPr>
        <p:spPr>
          <a:xfrm>
            <a:off x="827176" y="4712014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FE59F9C1-B797-3A8B-04C6-FAD2CEC01B7F}"/>
              </a:ext>
            </a:extLst>
          </p:cNvPr>
          <p:cNvSpPr/>
          <p:nvPr userDrawn="1"/>
        </p:nvSpPr>
        <p:spPr>
          <a:xfrm>
            <a:off x="1894740" y="6038073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77039D59-778E-F669-AF72-19B1B9CB3B6B}"/>
              </a:ext>
            </a:extLst>
          </p:cNvPr>
          <p:cNvSpPr/>
          <p:nvPr userDrawn="1"/>
        </p:nvSpPr>
        <p:spPr>
          <a:xfrm>
            <a:off x="1730560" y="5033391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BD5FDE1A-BF10-70E4-DE8C-42468DDCB1B4}"/>
              </a:ext>
            </a:extLst>
          </p:cNvPr>
          <p:cNvSpPr/>
          <p:nvPr userDrawn="1"/>
        </p:nvSpPr>
        <p:spPr>
          <a:xfrm>
            <a:off x="3169534" y="6578172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D6B27B1F-F267-2A66-C424-157350B34008}"/>
              </a:ext>
            </a:extLst>
          </p:cNvPr>
          <p:cNvSpPr/>
          <p:nvPr userDrawn="1"/>
        </p:nvSpPr>
        <p:spPr>
          <a:xfrm>
            <a:off x="10722809" y="6018231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8DB779BD-B3F8-8ED6-1595-49FB4E15DB3D}"/>
              </a:ext>
            </a:extLst>
          </p:cNvPr>
          <p:cNvSpPr/>
          <p:nvPr userDrawn="1"/>
        </p:nvSpPr>
        <p:spPr>
          <a:xfrm>
            <a:off x="11356984" y="6661046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586F3FA0-483D-CFA2-3697-9F317E2C6A8C}"/>
              </a:ext>
            </a:extLst>
          </p:cNvPr>
          <p:cNvSpPr/>
          <p:nvPr userDrawn="1"/>
        </p:nvSpPr>
        <p:spPr>
          <a:xfrm>
            <a:off x="11633772" y="5718961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4EDA2566-4391-3DDF-36D7-17BF083C31DA}"/>
              </a:ext>
            </a:extLst>
          </p:cNvPr>
          <p:cNvSpPr/>
          <p:nvPr userDrawn="1"/>
        </p:nvSpPr>
        <p:spPr>
          <a:xfrm>
            <a:off x="11956633" y="4768883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423D745F-01EA-225D-755A-EEA89A9EBA24}"/>
              </a:ext>
            </a:extLst>
          </p:cNvPr>
          <p:cNvSpPr/>
          <p:nvPr userDrawn="1"/>
        </p:nvSpPr>
        <p:spPr>
          <a:xfrm>
            <a:off x="9535651" y="6661045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DE7E8134-7BE3-2B56-EBE6-72C1588B2AC2}"/>
              </a:ext>
            </a:extLst>
          </p:cNvPr>
          <p:cNvSpPr/>
          <p:nvPr userDrawn="1"/>
        </p:nvSpPr>
        <p:spPr>
          <a:xfrm>
            <a:off x="10735057" y="600016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52B49954-0AC4-3A33-2097-D30021DB8AB1}"/>
              </a:ext>
            </a:extLst>
          </p:cNvPr>
          <p:cNvSpPr/>
          <p:nvPr userDrawn="1"/>
        </p:nvSpPr>
        <p:spPr>
          <a:xfrm>
            <a:off x="9485605" y="469457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23C95552-DA72-C61A-A58F-2A388D840B91}"/>
              </a:ext>
            </a:extLst>
          </p:cNvPr>
          <p:cNvSpPr/>
          <p:nvPr userDrawn="1"/>
        </p:nvSpPr>
        <p:spPr>
          <a:xfrm>
            <a:off x="9348801" y="124752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4CBA6B74-47C0-BAE4-6AE0-7709CBD8F991}"/>
              </a:ext>
            </a:extLst>
          </p:cNvPr>
          <p:cNvSpPr/>
          <p:nvPr userDrawn="1"/>
        </p:nvSpPr>
        <p:spPr>
          <a:xfrm>
            <a:off x="11641850" y="911064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9D98E4B9-6D4C-4E34-2EF8-7E6F2260B19B}"/>
              </a:ext>
            </a:extLst>
          </p:cNvPr>
          <p:cNvSpPr/>
          <p:nvPr userDrawn="1"/>
        </p:nvSpPr>
        <p:spPr>
          <a:xfrm>
            <a:off x="11896241" y="2351880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6B138D14-6921-1D1D-7B88-700E5C676898}"/>
              </a:ext>
            </a:extLst>
          </p:cNvPr>
          <p:cNvSpPr/>
          <p:nvPr userDrawn="1"/>
        </p:nvSpPr>
        <p:spPr>
          <a:xfrm>
            <a:off x="11957347" y="1589531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BD03606E-23D3-3D92-1121-D93D83F0FB12}"/>
              </a:ext>
            </a:extLst>
          </p:cNvPr>
          <p:cNvSpPr/>
          <p:nvPr userDrawn="1"/>
        </p:nvSpPr>
        <p:spPr>
          <a:xfrm>
            <a:off x="11211469" y="1283344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9855F88B-B45D-6BA7-6969-73025BB2D6B6}"/>
              </a:ext>
            </a:extLst>
          </p:cNvPr>
          <p:cNvSpPr/>
          <p:nvPr userDrawn="1"/>
        </p:nvSpPr>
        <p:spPr>
          <a:xfrm>
            <a:off x="10799353" y="857379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BE290C1F-E91E-C1EF-14C1-FCB589BC4608}"/>
              </a:ext>
            </a:extLst>
          </p:cNvPr>
          <p:cNvSpPr/>
          <p:nvPr userDrawn="1"/>
        </p:nvSpPr>
        <p:spPr>
          <a:xfrm>
            <a:off x="10230412" y="672324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3B7CF6F2-AFA3-1442-7F25-06AC573F3C35}"/>
              </a:ext>
            </a:extLst>
          </p:cNvPr>
          <p:cNvSpPr/>
          <p:nvPr userDrawn="1"/>
        </p:nvSpPr>
        <p:spPr>
          <a:xfrm>
            <a:off x="8769096" y="155465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9DBEDF5E-2E25-1EE9-FD3D-0245D106ECC9}"/>
              </a:ext>
            </a:extLst>
          </p:cNvPr>
          <p:cNvSpPr/>
          <p:nvPr userDrawn="1"/>
        </p:nvSpPr>
        <p:spPr>
          <a:xfrm>
            <a:off x="10869469" y="369319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3717907F-F413-F292-8A4D-931C1A5770E7}"/>
              </a:ext>
            </a:extLst>
          </p:cNvPr>
          <p:cNvSpPr/>
          <p:nvPr userDrawn="1"/>
        </p:nvSpPr>
        <p:spPr>
          <a:xfrm>
            <a:off x="11826238" y="4378631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B9495771-CB38-EA99-0836-34CE2FBC1129}"/>
              </a:ext>
            </a:extLst>
          </p:cNvPr>
          <p:cNvSpPr/>
          <p:nvPr userDrawn="1"/>
        </p:nvSpPr>
        <p:spPr>
          <a:xfrm>
            <a:off x="10161598" y="6644173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BA239531-83E1-7B9A-9EFE-70554B5E3C90}"/>
              </a:ext>
            </a:extLst>
          </p:cNvPr>
          <p:cNvSpPr/>
          <p:nvPr userDrawn="1"/>
        </p:nvSpPr>
        <p:spPr>
          <a:xfrm>
            <a:off x="11155417" y="5526056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54FC6295-3416-0E14-4A7A-453DB95814AE}"/>
              </a:ext>
            </a:extLst>
          </p:cNvPr>
          <p:cNvSpPr/>
          <p:nvPr userDrawn="1"/>
        </p:nvSpPr>
        <p:spPr>
          <a:xfrm>
            <a:off x="12003066" y="6139554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6461AA91-BDC3-34A3-A322-C9B6C816A051}"/>
              </a:ext>
            </a:extLst>
          </p:cNvPr>
          <p:cNvSpPr/>
          <p:nvPr userDrawn="1"/>
        </p:nvSpPr>
        <p:spPr>
          <a:xfrm>
            <a:off x="2914320" y="6667032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B74BB552-84D1-1414-853F-6464C7FFFF9C}"/>
              </a:ext>
            </a:extLst>
          </p:cNvPr>
          <p:cNvSpPr/>
          <p:nvPr userDrawn="1"/>
        </p:nvSpPr>
        <p:spPr>
          <a:xfrm>
            <a:off x="1121607" y="5194774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226686D0-AFAC-C825-0FFD-0CEEBDA33FC1}"/>
              </a:ext>
            </a:extLst>
          </p:cNvPr>
          <p:cNvSpPr/>
          <p:nvPr userDrawn="1"/>
        </p:nvSpPr>
        <p:spPr>
          <a:xfrm>
            <a:off x="573202" y="4180809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57B5A651-E48D-C160-3103-48E87DC7D939}"/>
              </a:ext>
            </a:extLst>
          </p:cNvPr>
          <p:cNvSpPr/>
          <p:nvPr userDrawn="1"/>
        </p:nvSpPr>
        <p:spPr>
          <a:xfrm>
            <a:off x="94183" y="3055378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A1264F3E-B505-EC6D-4126-8957CA4F3541}"/>
              </a:ext>
            </a:extLst>
          </p:cNvPr>
          <p:cNvSpPr/>
          <p:nvPr userDrawn="1"/>
        </p:nvSpPr>
        <p:spPr>
          <a:xfrm>
            <a:off x="3817358" y="6671778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F396FBEC-17E1-3330-B26E-0CC9F1DAA7A0}"/>
              </a:ext>
            </a:extLst>
          </p:cNvPr>
          <p:cNvSpPr/>
          <p:nvPr userDrawn="1"/>
        </p:nvSpPr>
        <p:spPr>
          <a:xfrm>
            <a:off x="2453754" y="5752553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C2A81BE3-1529-E548-6236-437771EFA8AE}"/>
              </a:ext>
            </a:extLst>
          </p:cNvPr>
          <p:cNvSpPr/>
          <p:nvPr userDrawn="1"/>
        </p:nvSpPr>
        <p:spPr>
          <a:xfrm>
            <a:off x="562243" y="683492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2991CD74-E55D-62C4-B634-9BAD8E65441A}"/>
              </a:ext>
            </a:extLst>
          </p:cNvPr>
          <p:cNvSpPr/>
          <p:nvPr userDrawn="1"/>
        </p:nvSpPr>
        <p:spPr>
          <a:xfrm>
            <a:off x="268986" y="1283343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B5562261-CD47-9F21-95C4-0540086DD2DA}"/>
              </a:ext>
            </a:extLst>
          </p:cNvPr>
          <p:cNvSpPr/>
          <p:nvPr userDrawn="1"/>
        </p:nvSpPr>
        <p:spPr>
          <a:xfrm>
            <a:off x="2335517" y="92150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BE8EEF-A2A0-049C-0714-8C2D25A090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40289" y="178841"/>
            <a:ext cx="956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 b="1">
                <a:solidFill>
                  <a:srgbClr val="000205"/>
                </a:solidFill>
                <a:latin typeface="a Astro Space" panose="02000503000000000000" pitchFamily="50" charset="0"/>
              </a:defRPr>
            </a:lvl1pPr>
          </a:lstStyle>
          <a:p>
            <a:fld id="{4B77F2AC-85AD-450A-9D25-BD1CD34E7A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3186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F01E7991-5D57-8E7D-9856-45BA7C6EB8CB}"/>
              </a:ext>
            </a:extLst>
          </p:cNvPr>
          <p:cNvSpPr/>
          <p:nvPr userDrawn="1"/>
        </p:nvSpPr>
        <p:spPr>
          <a:xfrm>
            <a:off x="8027978" y="-882496"/>
            <a:ext cx="5350933" cy="3219551"/>
          </a:xfrm>
          <a:custGeom>
            <a:avLst/>
            <a:gdLst>
              <a:gd name="connsiteX0" fmla="*/ 113677 w 4836491"/>
              <a:gd name="connsiteY0" fmla="*/ 638277 h 3297582"/>
              <a:gd name="connsiteX1" fmla="*/ 1390027 w 4836491"/>
              <a:gd name="connsiteY1" fmla="*/ 1285977 h 3297582"/>
              <a:gd name="connsiteX2" fmla="*/ 2456827 w 4836491"/>
              <a:gd name="connsiteY2" fmla="*/ 1524102 h 3297582"/>
              <a:gd name="connsiteX3" fmla="*/ 2942602 w 4836491"/>
              <a:gd name="connsiteY3" fmla="*/ 1962252 h 3297582"/>
              <a:gd name="connsiteX4" fmla="*/ 3085477 w 4836491"/>
              <a:gd name="connsiteY4" fmla="*/ 3143352 h 3297582"/>
              <a:gd name="connsiteX5" fmla="*/ 3733177 w 4836491"/>
              <a:gd name="connsiteY5" fmla="*/ 3133827 h 3297582"/>
              <a:gd name="connsiteX6" fmla="*/ 4438027 w 4836491"/>
              <a:gd name="connsiteY6" fmla="*/ 1771752 h 3297582"/>
              <a:gd name="connsiteX7" fmla="*/ 4504702 w 4836491"/>
              <a:gd name="connsiteY7" fmla="*/ 38202 h 3297582"/>
              <a:gd name="connsiteX8" fmla="*/ 113677 w 4836491"/>
              <a:gd name="connsiteY8" fmla="*/ 638277 h 3297582"/>
              <a:gd name="connsiteX0" fmla="*/ 114802 w 4837616"/>
              <a:gd name="connsiteY0" fmla="*/ 637362 h 3296667"/>
              <a:gd name="connsiteX1" fmla="*/ 1381627 w 4837616"/>
              <a:gd name="connsiteY1" fmla="*/ 1170762 h 3296667"/>
              <a:gd name="connsiteX2" fmla="*/ 2457952 w 4837616"/>
              <a:gd name="connsiteY2" fmla="*/ 1523187 h 3296667"/>
              <a:gd name="connsiteX3" fmla="*/ 2943727 w 4837616"/>
              <a:gd name="connsiteY3" fmla="*/ 1961337 h 3296667"/>
              <a:gd name="connsiteX4" fmla="*/ 3086602 w 4837616"/>
              <a:gd name="connsiteY4" fmla="*/ 3142437 h 3296667"/>
              <a:gd name="connsiteX5" fmla="*/ 3734302 w 4837616"/>
              <a:gd name="connsiteY5" fmla="*/ 3132912 h 3296667"/>
              <a:gd name="connsiteX6" fmla="*/ 4439152 w 4837616"/>
              <a:gd name="connsiteY6" fmla="*/ 1770837 h 3296667"/>
              <a:gd name="connsiteX7" fmla="*/ 4505827 w 4837616"/>
              <a:gd name="connsiteY7" fmla="*/ 37287 h 3296667"/>
              <a:gd name="connsiteX8" fmla="*/ 114802 w 4837616"/>
              <a:gd name="connsiteY8" fmla="*/ 637362 h 3296667"/>
              <a:gd name="connsiteX0" fmla="*/ 162384 w 4210011"/>
              <a:gd name="connsiteY0" fmla="*/ 543414 h 3307494"/>
              <a:gd name="connsiteX1" fmla="*/ 800559 w 4210011"/>
              <a:gd name="connsiteY1" fmla="*/ 1181589 h 3307494"/>
              <a:gd name="connsiteX2" fmla="*/ 1876884 w 4210011"/>
              <a:gd name="connsiteY2" fmla="*/ 1534014 h 3307494"/>
              <a:gd name="connsiteX3" fmla="*/ 2362659 w 4210011"/>
              <a:gd name="connsiteY3" fmla="*/ 1972164 h 3307494"/>
              <a:gd name="connsiteX4" fmla="*/ 2505534 w 4210011"/>
              <a:gd name="connsiteY4" fmla="*/ 3153264 h 3307494"/>
              <a:gd name="connsiteX5" fmla="*/ 3153234 w 4210011"/>
              <a:gd name="connsiteY5" fmla="*/ 3143739 h 3307494"/>
              <a:gd name="connsiteX6" fmla="*/ 3858084 w 4210011"/>
              <a:gd name="connsiteY6" fmla="*/ 1781664 h 3307494"/>
              <a:gd name="connsiteX7" fmla="*/ 3924759 w 4210011"/>
              <a:gd name="connsiteY7" fmla="*/ 48114 h 3307494"/>
              <a:gd name="connsiteX8" fmla="*/ 162384 w 4210011"/>
              <a:gd name="connsiteY8" fmla="*/ 543414 h 3307494"/>
              <a:gd name="connsiteX0" fmla="*/ 175785 w 4223412"/>
              <a:gd name="connsiteY0" fmla="*/ 542584 h 3306664"/>
              <a:gd name="connsiteX1" fmla="*/ 747285 w 4223412"/>
              <a:gd name="connsiteY1" fmla="*/ 1104559 h 3306664"/>
              <a:gd name="connsiteX2" fmla="*/ 1890285 w 4223412"/>
              <a:gd name="connsiteY2" fmla="*/ 1533184 h 3306664"/>
              <a:gd name="connsiteX3" fmla="*/ 2376060 w 4223412"/>
              <a:gd name="connsiteY3" fmla="*/ 1971334 h 3306664"/>
              <a:gd name="connsiteX4" fmla="*/ 2518935 w 4223412"/>
              <a:gd name="connsiteY4" fmla="*/ 3152434 h 3306664"/>
              <a:gd name="connsiteX5" fmla="*/ 3166635 w 4223412"/>
              <a:gd name="connsiteY5" fmla="*/ 3142909 h 3306664"/>
              <a:gd name="connsiteX6" fmla="*/ 3871485 w 4223412"/>
              <a:gd name="connsiteY6" fmla="*/ 1780834 h 3306664"/>
              <a:gd name="connsiteX7" fmla="*/ 3938160 w 4223412"/>
              <a:gd name="connsiteY7" fmla="*/ 47284 h 3306664"/>
              <a:gd name="connsiteX8" fmla="*/ 175785 w 4223412"/>
              <a:gd name="connsiteY8" fmla="*/ 542584 h 3306664"/>
              <a:gd name="connsiteX0" fmla="*/ 110822 w 5079160"/>
              <a:gd name="connsiteY0" fmla="*/ 542584 h 3306664"/>
              <a:gd name="connsiteX1" fmla="*/ 1539572 w 5079160"/>
              <a:gd name="connsiteY1" fmla="*/ 1104559 h 3306664"/>
              <a:gd name="connsiteX2" fmla="*/ 2682572 w 5079160"/>
              <a:gd name="connsiteY2" fmla="*/ 1533184 h 3306664"/>
              <a:gd name="connsiteX3" fmla="*/ 3168347 w 5079160"/>
              <a:gd name="connsiteY3" fmla="*/ 1971334 h 3306664"/>
              <a:gd name="connsiteX4" fmla="*/ 3311222 w 5079160"/>
              <a:gd name="connsiteY4" fmla="*/ 3152434 h 3306664"/>
              <a:gd name="connsiteX5" fmla="*/ 3958922 w 5079160"/>
              <a:gd name="connsiteY5" fmla="*/ 3142909 h 3306664"/>
              <a:gd name="connsiteX6" fmla="*/ 4663772 w 5079160"/>
              <a:gd name="connsiteY6" fmla="*/ 1780834 h 3306664"/>
              <a:gd name="connsiteX7" fmla="*/ 4730447 w 5079160"/>
              <a:gd name="connsiteY7" fmla="*/ 47284 h 3306664"/>
              <a:gd name="connsiteX8" fmla="*/ 110822 w 5079160"/>
              <a:gd name="connsiteY8" fmla="*/ 542584 h 3306664"/>
              <a:gd name="connsiteX0" fmla="*/ 382595 w 5350933"/>
              <a:gd name="connsiteY0" fmla="*/ 539595 h 3303675"/>
              <a:gd name="connsiteX1" fmla="*/ 430221 w 5350933"/>
              <a:gd name="connsiteY1" fmla="*/ 806295 h 3303675"/>
              <a:gd name="connsiteX2" fmla="*/ 1811345 w 5350933"/>
              <a:gd name="connsiteY2" fmla="*/ 1101570 h 3303675"/>
              <a:gd name="connsiteX3" fmla="*/ 2954345 w 5350933"/>
              <a:gd name="connsiteY3" fmla="*/ 1530195 h 3303675"/>
              <a:gd name="connsiteX4" fmla="*/ 3440120 w 5350933"/>
              <a:gd name="connsiteY4" fmla="*/ 1968345 h 3303675"/>
              <a:gd name="connsiteX5" fmla="*/ 3582995 w 5350933"/>
              <a:gd name="connsiteY5" fmla="*/ 3149445 h 3303675"/>
              <a:gd name="connsiteX6" fmla="*/ 4230695 w 5350933"/>
              <a:gd name="connsiteY6" fmla="*/ 3139920 h 3303675"/>
              <a:gd name="connsiteX7" fmla="*/ 4935545 w 5350933"/>
              <a:gd name="connsiteY7" fmla="*/ 1777845 h 3303675"/>
              <a:gd name="connsiteX8" fmla="*/ 5002220 w 5350933"/>
              <a:gd name="connsiteY8" fmla="*/ 44295 h 3303675"/>
              <a:gd name="connsiteX9" fmla="*/ 382595 w 5350933"/>
              <a:gd name="connsiteY9" fmla="*/ 539595 h 3303675"/>
              <a:gd name="connsiteX0" fmla="*/ 382595 w 5350933"/>
              <a:gd name="connsiteY0" fmla="*/ 539595 h 3303675"/>
              <a:gd name="connsiteX1" fmla="*/ 430221 w 5350933"/>
              <a:gd name="connsiteY1" fmla="*/ 806295 h 3303675"/>
              <a:gd name="connsiteX2" fmla="*/ 1811345 w 5350933"/>
              <a:gd name="connsiteY2" fmla="*/ 1101570 h 3303675"/>
              <a:gd name="connsiteX3" fmla="*/ 2954345 w 5350933"/>
              <a:gd name="connsiteY3" fmla="*/ 1530195 h 3303675"/>
              <a:gd name="connsiteX4" fmla="*/ 3440120 w 5350933"/>
              <a:gd name="connsiteY4" fmla="*/ 1968345 h 3303675"/>
              <a:gd name="connsiteX5" fmla="*/ 3582995 w 5350933"/>
              <a:gd name="connsiteY5" fmla="*/ 3149445 h 3303675"/>
              <a:gd name="connsiteX6" fmla="*/ 4230695 w 5350933"/>
              <a:gd name="connsiteY6" fmla="*/ 3139920 h 3303675"/>
              <a:gd name="connsiteX7" fmla="*/ 4935545 w 5350933"/>
              <a:gd name="connsiteY7" fmla="*/ 1777845 h 3303675"/>
              <a:gd name="connsiteX8" fmla="*/ 5002220 w 5350933"/>
              <a:gd name="connsiteY8" fmla="*/ 44295 h 3303675"/>
              <a:gd name="connsiteX9" fmla="*/ 382595 w 5350933"/>
              <a:gd name="connsiteY9" fmla="*/ 539595 h 3303675"/>
              <a:gd name="connsiteX0" fmla="*/ 382595 w 5350933"/>
              <a:gd name="connsiteY0" fmla="*/ 539595 h 3303675"/>
              <a:gd name="connsiteX1" fmla="*/ 430221 w 5350933"/>
              <a:gd name="connsiteY1" fmla="*/ 806295 h 3303675"/>
              <a:gd name="connsiteX2" fmla="*/ 1811345 w 5350933"/>
              <a:gd name="connsiteY2" fmla="*/ 1101570 h 3303675"/>
              <a:gd name="connsiteX3" fmla="*/ 2954345 w 5350933"/>
              <a:gd name="connsiteY3" fmla="*/ 1396845 h 3303675"/>
              <a:gd name="connsiteX4" fmla="*/ 3440120 w 5350933"/>
              <a:gd name="connsiteY4" fmla="*/ 1968345 h 3303675"/>
              <a:gd name="connsiteX5" fmla="*/ 3582995 w 5350933"/>
              <a:gd name="connsiteY5" fmla="*/ 3149445 h 3303675"/>
              <a:gd name="connsiteX6" fmla="*/ 4230695 w 5350933"/>
              <a:gd name="connsiteY6" fmla="*/ 3139920 h 3303675"/>
              <a:gd name="connsiteX7" fmla="*/ 4935545 w 5350933"/>
              <a:gd name="connsiteY7" fmla="*/ 1777845 h 3303675"/>
              <a:gd name="connsiteX8" fmla="*/ 5002220 w 5350933"/>
              <a:gd name="connsiteY8" fmla="*/ 44295 h 3303675"/>
              <a:gd name="connsiteX9" fmla="*/ 382595 w 5350933"/>
              <a:gd name="connsiteY9" fmla="*/ 539595 h 3303675"/>
              <a:gd name="connsiteX0" fmla="*/ 382595 w 5350933"/>
              <a:gd name="connsiteY0" fmla="*/ 539595 h 3303676"/>
              <a:gd name="connsiteX1" fmla="*/ 430221 w 5350933"/>
              <a:gd name="connsiteY1" fmla="*/ 806295 h 3303676"/>
              <a:gd name="connsiteX2" fmla="*/ 1811345 w 5350933"/>
              <a:gd name="connsiteY2" fmla="*/ 1101570 h 3303676"/>
              <a:gd name="connsiteX3" fmla="*/ 2954345 w 5350933"/>
              <a:gd name="connsiteY3" fmla="*/ 1396845 h 3303676"/>
              <a:gd name="connsiteX4" fmla="*/ 3525845 w 5350933"/>
              <a:gd name="connsiteY4" fmla="*/ 1968345 h 3303676"/>
              <a:gd name="connsiteX5" fmla="*/ 3582995 w 5350933"/>
              <a:gd name="connsiteY5" fmla="*/ 3149445 h 3303676"/>
              <a:gd name="connsiteX6" fmla="*/ 4230695 w 5350933"/>
              <a:gd name="connsiteY6" fmla="*/ 3139920 h 3303676"/>
              <a:gd name="connsiteX7" fmla="*/ 4935545 w 5350933"/>
              <a:gd name="connsiteY7" fmla="*/ 1777845 h 3303676"/>
              <a:gd name="connsiteX8" fmla="*/ 5002220 w 5350933"/>
              <a:gd name="connsiteY8" fmla="*/ 44295 h 3303676"/>
              <a:gd name="connsiteX9" fmla="*/ 382595 w 5350933"/>
              <a:gd name="connsiteY9" fmla="*/ 539595 h 3303676"/>
              <a:gd name="connsiteX0" fmla="*/ 382595 w 5350933"/>
              <a:gd name="connsiteY0" fmla="*/ 539595 h 3257935"/>
              <a:gd name="connsiteX1" fmla="*/ 430221 w 5350933"/>
              <a:gd name="connsiteY1" fmla="*/ 806295 h 3257935"/>
              <a:gd name="connsiteX2" fmla="*/ 1811345 w 5350933"/>
              <a:gd name="connsiteY2" fmla="*/ 1101570 h 3257935"/>
              <a:gd name="connsiteX3" fmla="*/ 2954345 w 5350933"/>
              <a:gd name="connsiteY3" fmla="*/ 1396845 h 3257935"/>
              <a:gd name="connsiteX4" fmla="*/ 3525845 w 5350933"/>
              <a:gd name="connsiteY4" fmla="*/ 1968345 h 3257935"/>
              <a:gd name="connsiteX5" fmla="*/ 3497270 w 5350933"/>
              <a:gd name="connsiteY5" fmla="*/ 3054195 h 3257935"/>
              <a:gd name="connsiteX6" fmla="*/ 4230695 w 5350933"/>
              <a:gd name="connsiteY6" fmla="*/ 3139920 h 3257935"/>
              <a:gd name="connsiteX7" fmla="*/ 4935545 w 5350933"/>
              <a:gd name="connsiteY7" fmla="*/ 1777845 h 3257935"/>
              <a:gd name="connsiteX8" fmla="*/ 5002220 w 5350933"/>
              <a:gd name="connsiteY8" fmla="*/ 44295 h 3257935"/>
              <a:gd name="connsiteX9" fmla="*/ 382595 w 5350933"/>
              <a:gd name="connsiteY9" fmla="*/ 539595 h 3257935"/>
              <a:gd name="connsiteX0" fmla="*/ 382595 w 5350933"/>
              <a:gd name="connsiteY0" fmla="*/ 539595 h 3185862"/>
              <a:gd name="connsiteX1" fmla="*/ 430221 w 5350933"/>
              <a:gd name="connsiteY1" fmla="*/ 806295 h 3185862"/>
              <a:gd name="connsiteX2" fmla="*/ 1811345 w 5350933"/>
              <a:gd name="connsiteY2" fmla="*/ 1101570 h 3185862"/>
              <a:gd name="connsiteX3" fmla="*/ 2954345 w 5350933"/>
              <a:gd name="connsiteY3" fmla="*/ 1396845 h 3185862"/>
              <a:gd name="connsiteX4" fmla="*/ 3525845 w 5350933"/>
              <a:gd name="connsiteY4" fmla="*/ 1968345 h 3185862"/>
              <a:gd name="connsiteX5" fmla="*/ 3497270 w 5350933"/>
              <a:gd name="connsiteY5" fmla="*/ 3054195 h 3185862"/>
              <a:gd name="connsiteX6" fmla="*/ 4325945 w 5350933"/>
              <a:gd name="connsiteY6" fmla="*/ 3025620 h 3185862"/>
              <a:gd name="connsiteX7" fmla="*/ 4935545 w 5350933"/>
              <a:gd name="connsiteY7" fmla="*/ 1777845 h 3185862"/>
              <a:gd name="connsiteX8" fmla="*/ 5002220 w 5350933"/>
              <a:gd name="connsiteY8" fmla="*/ 44295 h 3185862"/>
              <a:gd name="connsiteX9" fmla="*/ 382595 w 5350933"/>
              <a:gd name="connsiteY9" fmla="*/ 539595 h 3185862"/>
              <a:gd name="connsiteX0" fmla="*/ 382595 w 5350933"/>
              <a:gd name="connsiteY0" fmla="*/ 539595 h 3148673"/>
              <a:gd name="connsiteX1" fmla="*/ 430221 w 5350933"/>
              <a:gd name="connsiteY1" fmla="*/ 806295 h 3148673"/>
              <a:gd name="connsiteX2" fmla="*/ 1811345 w 5350933"/>
              <a:gd name="connsiteY2" fmla="*/ 1101570 h 3148673"/>
              <a:gd name="connsiteX3" fmla="*/ 2954345 w 5350933"/>
              <a:gd name="connsiteY3" fmla="*/ 1396845 h 3148673"/>
              <a:gd name="connsiteX4" fmla="*/ 3525845 w 5350933"/>
              <a:gd name="connsiteY4" fmla="*/ 1968345 h 3148673"/>
              <a:gd name="connsiteX5" fmla="*/ 3497270 w 5350933"/>
              <a:gd name="connsiteY5" fmla="*/ 3054195 h 3148673"/>
              <a:gd name="connsiteX6" fmla="*/ 4325945 w 5350933"/>
              <a:gd name="connsiteY6" fmla="*/ 3025620 h 3148673"/>
              <a:gd name="connsiteX7" fmla="*/ 4935545 w 5350933"/>
              <a:gd name="connsiteY7" fmla="*/ 1777845 h 3148673"/>
              <a:gd name="connsiteX8" fmla="*/ 5002220 w 5350933"/>
              <a:gd name="connsiteY8" fmla="*/ 44295 h 3148673"/>
              <a:gd name="connsiteX9" fmla="*/ 382595 w 5350933"/>
              <a:gd name="connsiteY9" fmla="*/ 539595 h 3148673"/>
              <a:gd name="connsiteX0" fmla="*/ 382595 w 5350933"/>
              <a:gd name="connsiteY0" fmla="*/ 539595 h 3219551"/>
              <a:gd name="connsiteX1" fmla="*/ 430221 w 5350933"/>
              <a:gd name="connsiteY1" fmla="*/ 806295 h 3219551"/>
              <a:gd name="connsiteX2" fmla="*/ 1811345 w 5350933"/>
              <a:gd name="connsiteY2" fmla="*/ 1101570 h 3219551"/>
              <a:gd name="connsiteX3" fmla="*/ 2954345 w 5350933"/>
              <a:gd name="connsiteY3" fmla="*/ 1396845 h 3219551"/>
              <a:gd name="connsiteX4" fmla="*/ 3525845 w 5350933"/>
              <a:gd name="connsiteY4" fmla="*/ 1968345 h 3219551"/>
              <a:gd name="connsiteX5" fmla="*/ 3497270 w 5350933"/>
              <a:gd name="connsiteY5" fmla="*/ 3054195 h 3219551"/>
              <a:gd name="connsiteX6" fmla="*/ 4478345 w 5350933"/>
              <a:gd name="connsiteY6" fmla="*/ 3082770 h 3219551"/>
              <a:gd name="connsiteX7" fmla="*/ 4935545 w 5350933"/>
              <a:gd name="connsiteY7" fmla="*/ 1777845 h 3219551"/>
              <a:gd name="connsiteX8" fmla="*/ 5002220 w 5350933"/>
              <a:gd name="connsiteY8" fmla="*/ 44295 h 3219551"/>
              <a:gd name="connsiteX9" fmla="*/ 382595 w 5350933"/>
              <a:gd name="connsiteY9" fmla="*/ 539595 h 3219551"/>
              <a:gd name="connsiteX0" fmla="*/ 382595 w 5350933"/>
              <a:gd name="connsiteY0" fmla="*/ 539595 h 3219551"/>
              <a:gd name="connsiteX1" fmla="*/ 430221 w 5350933"/>
              <a:gd name="connsiteY1" fmla="*/ 806295 h 3219551"/>
              <a:gd name="connsiteX2" fmla="*/ 1801820 w 5350933"/>
              <a:gd name="connsiteY2" fmla="*/ 1206345 h 3219551"/>
              <a:gd name="connsiteX3" fmla="*/ 2954345 w 5350933"/>
              <a:gd name="connsiteY3" fmla="*/ 1396845 h 3219551"/>
              <a:gd name="connsiteX4" fmla="*/ 3525845 w 5350933"/>
              <a:gd name="connsiteY4" fmla="*/ 1968345 h 3219551"/>
              <a:gd name="connsiteX5" fmla="*/ 3497270 w 5350933"/>
              <a:gd name="connsiteY5" fmla="*/ 3054195 h 3219551"/>
              <a:gd name="connsiteX6" fmla="*/ 4478345 w 5350933"/>
              <a:gd name="connsiteY6" fmla="*/ 3082770 h 3219551"/>
              <a:gd name="connsiteX7" fmla="*/ 4935545 w 5350933"/>
              <a:gd name="connsiteY7" fmla="*/ 1777845 h 3219551"/>
              <a:gd name="connsiteX8" fmla="*/ 5002220 w 5350933"/>
              <a:gd name="connsiteY8" fmla="*/ 44295 h 3219551"/>
              <a:gd name="connsiteX9" fmla="*/ 382595 w 5350933"/>
              <a:gd name="connsiteY9" fmla="*/ 539595 h 3219551"/>
              <a:gd name="connsiteX0" fmla="*/ 382595 w 5350933"/>
              <a:gd name="connsiteY0" fmla="*/ 539595 h 3219551"/>
              <a:gd name="connsiteX1" fmla="*/ 430221 w 5350933"/>
              <a:gd name="connsiteY1" fmla="*/ 806295 h 3219551"/>
              <a:gd name="connsiteX2" fmla="*/ 1801820 w 5350933"/>
              <a:gd name="connsiteY2" fmla="*/ 1206345 h 3219551"/>
              <a:gd name="connsiteX3" fmla="*/ 2954345 w 5350933"/>
              <a:gd name="connsiteY3" fmla="*/ 1396845 h 3219551"/>
              <a:gd name="connsiteX4" fmla="*/ 3525845 w 5350933"/>
              <a:gd name="connsiteY4" fmla="*/ 1968345 h 3219551"/>
              <a:gd name="connsiteX5" fmla="*/ 3497270 w 5350933"/>
              <a:gd name="connsiteY5" fmla="*/ 3054195 h 3219551"/>
              <a:gd name="connsiteX6" fmla="*/ 4478345 w 5350933"/>
              <a:gd name="connsiteY6" fmla="*/ 3082770 h 3219551"/>
              <a:gd name="connsiteX7" fmla="*/ 4935545 w 5350933"/>
              <a:gd name="connsiteY7" fmla="*/ 1777845 h 3219551"/>
              <a:gd name="connsiteX8" fmla="*/ 5002220 w 5350933"/>
              <a:gd name="connsiteY8" fmla="*/ 44295 h 3219551"/>
              <a:gd name="connsiteX9" fmla="*/ 382595 w 5350933"/>
              <a:gd name="connsiteY9" fmla="*/ 539595 h 3219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50933" h="3219551">
                <a:moveTo>
                  <a:pt x="382595" y="539595"/>
                </a:moveTo>
                <a:cubicBezTo>
                  <a:pt x="-379405" y="666595"/>
                  <a:pt x="192096" y="712632"/>
                  <a:pt x="430221" y="806295"/>
                </a:cubicBezTo>
                <a:cubicBezTo>
                  <a:pt x="582621" y="957108"/>
                  <a:pt x="1381133" y="1107920"/>
                  <a:pt x="1801820" y="1206345"/>
                </a:cubicBezTo>
                <a:cubicBezTo>
                  <a:pt x="2222507" y="1304770"/>
                  <a:pt x="2667008" y="1269845"/>
                  <a:pt x="2954345" y="1396845"/>
                </a:cubicBezTo>
                <a:cubicBezTo>
                  <a:pt x="3241683" y="1523845"/>
                  <a:pt x="3435358" y="1692120"/>
                  <a:pt x="3525845" y="1968345"/>
                </a:cubicBezTo>
                <a:cubicBezTo>
                  <a:pt x="3616332" y="2244570"/>
                  <a:pt x="3338520" y="2868458"/>
                  <a:pt x="3497270" y="3054195"/>
                </a:cubicBezTo>
                <a:cubicBezTo>
                  <a:pt x="3656020" y="3239932"/>
                  <a:pt x="4238633" y="3295495"/>
                  <a:pt x="4478345" y="3082770"/>
                </a:cubicBezTo>
                <a:cubicBezTo>
                  <a:pt x="4718058" y="2870045"/>
                  <a:pt x="4806957" y="2293783"/>
                  <a:pt x="4935545" y="1777845"/>
                </a:cubicBezTo>
                <a:cubicBezTo>
                  <a:pt x="5064133" y="1261907"/>
                  <a:pt x="5761045" y="250670"/>
                  <a:pt x="5002220" y="44295"/>
                </a:cubicBezTo>
                <a:cubicBezTo>
                  <a:pt x="4243395" y="-162080"/>
                  <a:pt x="1144595" y="412595"/>
                  <a:pt x="382595" y="539595"/>
                </a:cubicBezTo>
                <a:close/>
              </a:path>
            </a:pathLst>
          </a:custGeom>
          <a:solidFill>
            <a:srgbClr val="071B3B">
              <a:alpha val="2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AE4909B-C27D-87C0-A8B0-8F149B68FAD0}"/>
              </a:ext>
            </a:extLst>
          </p:cNvPr>
          <p:cNvSpPr/>
          <p:nvPr userDrawn="1"/>
        </p:nvSpPr>
        <p:spPr>
          <a:xfrm>
            <a:off x="9601652" y="-684040"/>
            <a:ext cx="3590514" cy="2955600"/>
          </a:xfrm>
          <a:custGeom>
            <a:avLst/>
            <a:gdLst>
              <a:gd name="connsiteX0" fmla="*/ 616837 w 3027417"/>
              <a:gd name="connsiteY0" fmla="*/ 0 h 3196453"/>
              <a:gd name="connsiteX1" fmla="*/ 7237 w 3027417"/>
              <a:gd name="connsiteY1" fmla="*/ 695325 h 3196453"/>
              <a:gd name="connsiteX2" fmla="*/ 340612 w 3027417"/>
              <a:gd name="connsiteY2" fmla="*/ 1152525 h 3196453"/>
              <a:gd name="connsiteX3" fmla="*/ 1197862 w 3027417"/>
              <a:gd name="connsiteY3" fmla="*/ 1381125 h 3196453"/>
              <a:gd name="connsiteX4" fmla="*/ 1607437 w 3027417"/>
              <a:gd name="connsiteY4" fmla="*/ 2447925 h 3196453"/>
              <a:gd name="connsiteX5" fmla="*/ 2540887 w 3027417"/>
              <a:gd name="connsiteY5" fmla="*/ 3105150 h 3196453"/>
              <a:gd name="connsiteX6" fmla="*/ 2921887 w 3027417"/>
              <a:gd name="connsiteY6" fmla="*/ 390525 h 3196453"/>
              <a:gd name="connsiteX7" fmla="*/ 635887 w 3027417"/>
              <a:gd name="connsiteY7" fmla="*/ 57150 h 3196453"/>
              <a:gd name="connsiteX8" fmla="*/ 616837 w 3027417"/>
              <a:gd name="connsiteY8" fmla="*/ 0 h 3196453"/>
              <a:gd name="connsiteX0" fmla="*/ 616837 w 3027417"/>
              <a:gd name="connsiteY0" fmla="*/ 36340 h 3232793"/>
              <a:gd name="connsiteX1" fmla="*/ 7237 w 3027417"/>
              <a:gd name="connsiteY1" fmla="*/ 731665 h 3232793"/>
              <a:gd name="connsiteX2" fmla="*/ 340612 w 3027417"/>
              <a:gd name="connsiteY2" fmla="*/ 1188865 h 3232793"/>
              <a:gd name="connsiteX3" fmla="*/ 1197862 w 3027417"/>
              <a:gd name="connsiteY3" fmla="*/ 1417465 h 3232793"/>
              <a:gd name="connsiteX4" fmla="*/ 1607437 w 3027417"/>
              <a:gd name="connsiteY4" fmla="*/ 2484265 h 3232793"/>
              <a:gd name="connsiteX5" fmla="*/ 2540887 w 3027417"/>
              <a:gd name="connsiteY5" fmla="*/ 3141490 h 3232793"/>
              <a:gd name="connsiteX6" fmla="*/ 2921887 w 3027417"/>
              <a:gd name="connsiteY6" fmla="*/ 426865 h 3232793"/>
              <a:gd name="connsiteX7" fmla="*/ 616837 w 3027417"/>
              <a:gd name="connsiteY7" fmla="*/ 36340 h 3232793"/>
              <a:gd name="connsiteX0" fmla="*/ 616837 w 3080264"/>
              <a:gd name="connsiteY0" fmla="*/ 36340 h 2918913"/>
              <a:gd name="connsiteX1" fmla="*/ 7237 w 3080264"/>
              <a:gd name="connsiteY1" fmla="*/ 731665 h 2918913"/>
              <a:gd name="connsiteX2" fmla="*/ 340612 w 3080264"/>
              <a:gd name="connsiteY2" fmla="*/ 1188865 h 2918913"/>
              <a:gd name="connsiteX3" fmla="*/ 1197862 w 3080264"/>
              <a:gd name="connsiteY3" fmla="*/ 1417465 h 2918913"/>
              <a:gd name="connsiteX4" fmla="*/ 1607437 w 3080264"/>
              <a:gd name="connsiteY4" fmla="*/ 2484265 h 2918913"/>
              <a:gd name="connsiteX5" fmla="*/ 2798062 w 3080264"/>
              <a:gd name="connsiteY5" fmla="*/ 2789065 h 2918913"/>
              <a:gd name="connsiteX6" fmla="*/ 2921887 w 3080264"/>
              <a:gd name="connsiteY6" fmla="*/ 426865 h 2918913"/>
              <a:gd name="connsiteX7" fmla="*/ 616837 w 3080264"/>
              <a:gd name="connsiteY7" fmla="*/ 36340 h 2918913"/>
              <a:gd name="connsiteX0" fmla="*/ 1116924 w 3580351"/>
              <a:gd name="connsiteY0" fmla="*/ 36340 h 2918913"/>
              <a:gd name="connsiteX1" fmla="*/ 2499 w 3580351"/>
              <a:gd name="connsiteY1" fmla="*/ 655465 h 2918913"/>
              <a:gd name="connsiteX2" fmla="*/ 840699 w 3580351"/>
              <a:gd name="connsiteY2" fmla="*/ 1188865 h 2918913"/>
              <a:gd name="connsiteX3" fmla="*/ 1697949 w 3580351"/>
              <a:gd name="connsiteY3" fmla="*/ 1417465 h 2918913"/>
              <a:gd name="connsiteX4" fmla="*/ 2107524 w 3580351"/>
              <a:gd name="connsiteY4" fmla="*/ 2484265 h 2918913"/>
              <a:gd name="connsiteX5" fmla="*/ 3298149 w 3580351"/>
              <a:gd name="connsiteY5" fmla="*/ 2789065 h 2918913"/>
              <a:gd name="connsiteX6" fmla="*/ 3421974 w 3580351"/>
              <a:gd name="connsiteY6" fmla="*/ 426865 h 2918913"/>
              <a:gd name="connsiteX7" fmla="*/ 1116924 w 3580351"/>
              <a:gd name="connsiteY7" fmla="*/ 36340 h 2918913"/>
              <a:gd name="connsiteX0" fmla="*/ 1116831 w 3580258"/>
              <a:gd name="connsiteY0" fmla="*/ 36340 h 2915178"/>
              <a:gd name="connsiteX1" fmla="*/ 2406 w 3580258"/>
              <a:gd name="connsiteY1" fmla="*/ 655465 h 2915178"/>
              <a:gd name="connsiteX2" fmla="*/ 840606 w 3580258"/>
              <a:gd name="connsiteY2" fmla="*/ 1188865 h 2915178"/>
              <a:gd name="connsiteX3" fmla="*/ 1545456 w 3580258"/>
              <a:gd name="connsiteY3" fmla="*/ 1560340 h 2915178"/>
              <a:gd name="connsiteX4" fmla="*/ 2107431 w 3580258"/>
              <a:gd name="connsiteY4" fmla="*/ 2484265 h 2915178"/>
              <a:gd name="connsiteX5" fmla="*/ 3298056 w 3580258"/>
              <a:gd name="connsiteY5" fmla="*/ 2789065 h 2915178"/>
              <a:gd name="connsiteX6" fmla="*/ 3421881 w 3580258"/>
              <a:gd name="connsiteY6" fmla="*/ 426865 h 2915178"/>
              <a:gd name="connsiteX7" fmla="*/ 1116831 w 3580258"/>
              <a:gd name="connsiteY7" fmla="*/ 36340 h 2915178"/>
              <a:gd name="connsiteX0" fmla="*/ 1123499 w 3586926"/>
              <a:gd name="connsiteY0" fmla="*/ 36340 h 2915178"/>
              <a:gd name="connsiteX1" fmla="*/ 9074 w 3586926"/>
              <a:gd name="connsiteY1" fmla="*/ 655465 h 2915178"/>
              <a:gd name="connsiteX2" fmla="*/ 647249 w 3586926"/>
              <a:gd name="connsiteY2" fmla="*/ 1188865 h 2915178"/>
              <a:gd name="connsiteX3" fmla="*/ 1552124 w 3586926"/>
              <a:gd name="connsiteY3" fmla="*/ 1560340 h 2915178"/>
              <a:gd name="connsiteX4" fmla="*/ 2114099 w 3586926"/>
              <a:gd name="connsiteY4" fmla="*/ 2484265 h 2915178"/>
              <a:gd name="connsiteX5" fmla="*/ 3304724 w 3586926"/>
              <a:gd name="connsiteY5" fmla="*/ 2789065 h 2915178"/>
              <a:gd name="connsiteX6" fmla="*/ 3428549 w 3586926"/>
              <a:gd name="connsiteY6" fmla="*/ 426865 h 2915178"/>
              <a:gd name="connsiteX7" fmla="*/ 1123499 w 3586926"/>
              <a:gd name="connsiteY7" fmla="*/ 36340 h 2915178"/>
              <a:gd name="connsiteX0" fmla="*/ 1123499 w 3590514"/>
              <a:gd name="connsiteY0" fmla="*/ 36340 h 2955600"/>
              <a:gd name="connsiteX1" fmla="*/ 9074 w 3590514"/>
              <a:gd name="connsiteY1" fmla="*/ 655465 h 2955600"/>
              <a:gd name="connsiteX2" fmla="*/ 647249 w 3590514"/>
              <a:gd name="connsiteY2" fmla="*/ 1188865 h 2955600"/>
              <a:gd name="connsiteX3" fmla="*/ 1552124 w 3590514"/>
              <a:gd name="connsiteY3" fmla="*/ 1560340 h 2955600"/>
              <a:gd name="connsiteX4" fmla="*/ 2028374 w 3590514"/>
              <a:gd name="connsiteY4" fmla="*/ 2627140 h 2955600"/>
              <a:gd name="connsiteX5" fmla="*/ 3304724 w 3590514"/>
              <a:gd name="connsiteY5" fmla="*/ 2789065 h 2955600"/>
              <a:gd name="connsiteX6" fmla="*/ 3428549 w 3590514"/>
              <a:gd name="connsiteY6" fmla="*/ 426865 h 2955600"/>
              <a:gd name="connsiteX7" fmla="*/ 1123499 w 3590514"/>
              <a:gd name="connsiteY7" fmla="*/ 36340 h 295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90514" h="2955600">
                <a:moveTo>
                  <a:pt x="1123499" y="36340"/>
                </a:moveTo>
                <a:cubicBezTo>
                  <a:pt x="637724" y="87140"/>
                  <a:pt x="88449" y="463378"/>
                  <a:pt x="9074" y="655465"/>
                </a:cubicBezTo>
                <a:cubicBezTo>
                  <a:pt x="-70301" y="847552"/>
                  <a:pt x="390074" y="1038053"/>
                  <a:pt x="647249" y="1188865"/>
                </a:cubicBezTo>
                <a:cubicBezTo>
                  <a:pt x="904424" y="1339677"/>
                  <a:pt x="1321937" y="1320628"/>
                  <a:pt x="1552124" y="1560340"/>
                </a:cubicBezTo>
                <a:cubicBezTo>
                  <a:pt x="1782311" y="1800052"/>
                  <a:pt x="1736274" y="2422353"/>
                  <a:pt x="2028374" y="2627140"/>
                </a:cubicBezTo>
                <a:cubicBezTo>
                  <a:pt x="2320474" y="2831927"/>
                  <a:pt x="3071362" y="3155777"/>
                  <a:pt x="3304724" y="2789065"/>
                </a:cubicBezTo>
                <a:cubicBezTo>
                  <a:pt x="3538086" y="2422353"/>
                  <a:pt x="3746049" y="934865"/>
                  <a:pt x="3428549" y="426865"/>
                </a:cubicBezTo>
                <a:cubicBezTo>
                  <a:pt x="3107874" y="-90660"/>
                  <a:pt x="1609274" y="-14460"/>
                  <a:pt x="1123499" y="36340"/>
                </a:cubicBezTo>
                <a:close/>
              </a:path>
            </a:pathLst>
          </a:custGeom>
          <a:solidFill>
            <a:srgbClr val="250167">
              <a:alpha val="3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7284647E-3599-DE8B-2337-EB3A2E7F2BF0}"/>
              </a:ext>
            </a:extLst>
          </p:cNvPr>
          <p:cNvSpPr/>
          <p:nvPr userDrawn="1"/>
        </p:nvSpPr>
        <p:spPr>
          <a:xfrm>
            <a:off x="9896868" y="-180446"/>
            <a:ext cx="3380662" cy="2563740"/>
          </a:xfrm>
          <a:custGeom>
            <a:avLst/>
            <a:gdLst>
              <a:gd name="connsiteX0" fmla="*/ 459781 w 3187933"/>
              <a:gd name="connsiteY0" fmla="*/ 24757 h 1631370"/>
              <a:gd name="connsiteX1" fmla="*/ 31156 w 3187933"/>
              <a:gd name="connsiteY1" fmla="*/ 272407 h 1631370"/>
              <a:gd name="connsiteX2" fmla="*/ 840781 w 3187933"/>
              <a:gd name="connsiteY2" fmla="*/ 701032 h 1631370"/>
              <a:gd name="connsiteX3" fmla="*/ 1136056 w 3187933"/>
              <a:gd name="connsiteY3" fmla="*/ 1101082 h 1631370"/>
              <a:gd name="connsiteX4" fmla="*/ 1402756 w 3187933"/>
              <a:gd name="connsiteY4" fmla="*/ 1377307 h 1631370"/>
              <a:gd name="connsiteX5" fmla="*/ 2002831 w 3187933"/>
              <a:gd name="connsiteY5" fmla="*/ 1291582 h 1631370"/>
              <a:gd name="connsiteX6" fmla="*/ 2707681 w 3187933"/>
              <a:gd name="connsiteY6" fmla="*/ 1586857 h 1631370"/>
              <a:gd name="connsiteX7" fmla="*/ 3060106 w 3187933"/>
              <a:gd name="connsiteY7" fmla="*/ 186682 h 1631370"/>
              <a:gd name="connsiteX8" fmla="*/ 459781 w 3187933"/>
              <a:gd name="connsiteY8" fmla="*/ 24757 h 1631370"/>
              <a:gd name="connsiteX0" fmla="*/ 517865 w 3246017"/>
              <a:gd name="connsiteY0" fmla="*/ 16767 h 1623380"/>
              <a:gd name="connsiteX1" fmla="*/ 22565 w 3246017"/>
              <a:gd name="connsiteY1" fmla="*/ 150117 h 1623380"/>
              <a:gd name="connsiteX2" fmla="*/ 898865 w 3246017"/>
              <a:gd name="connsiteY2" fmla="*/ 693042 h 1623380"/>
              <a:gd name="connsiteX3" fmla="*/ 1194140 w 3246017"/>
              <a:gd name="connsiteY3" fmla="*/ 1093092 h 1623380"/>
              <a:gd name="connsiteX4" fmla="*/ 1460840 w 3246017"/>
              <a:gd name="connsiteY4" fmla="*/ 1369317 h 1623380"/>
              <a:gd name="connsiteX5" fmla="*/ 2060915 w 3246017"/>
              <a:gd name="connsiteY5" fmla="*/ 1283592 h 1623380"/>
              <a:gd name="connsiteX6" fmla="*/ 2765765 w 3246017"/>
              <a:gd name="connsiteY6" fmla="*/ 1578867 h 1623380"/>
              <a:gd name="connsiteX7" fmla="*/ 3118190 w 3246017"/>
              <a:gd name="connsiteY7" fmla="*/ 178692 h 1623380"/>
              <a:gd name="connsiteX8" fmla="*/ 517865 w 3246017"/>
              <a:gd name="connsiteY8" fmla="*/ 16767 h 1623380"/>
              <a:gd name="connsiteX0" fmla="*/ 536720 w 3264872"/>
              <a:gd name="connsiteY0" fmla="*/ 16767 h 1623380"/>
              <a:gd name="connsiteX1" fmla="*/ 41420 w 3264872"/>
              <a:gd name="connsiteY1" fmla="*/ 150117 h 1623380"/>
              <a:gd name="connsiteX2" fmla="*/ 1193945 w 3264872"/>
              <a:gd name="connsiteY2" fmla="*/ 559692 h 1623380"/>
              <a:gd name="connsiteX3" fmla="*/ 1212995 w 3264872"/>
              <a:gd name="connsiteY3" fmla="*/ 1093092 h 1623380"/>
              <a:gd name="connsiteX4" fmla="*/ 1479695 w 3264872"/>
              <a:gd name="connsiteY4" fmla="*/ 1369317 h 1623380"/>
              <a:gd name="connsiteX5" fmla="*/ 2079770 w 3264872"/>
              <a:gd name="connsiteY5" fmla="*/ 1283592 h 1623380"/>
              <a:gd name="connsiteX6" fmla="*/ 2784620 w 3264872"/>
              <a:gd name="connsiteY6" fmla="*/ 1578867 h 1623380"/>
              <a:gd name="connsiteX7" fmla="*/ 3137045 w 3264872"/>
              <a:gd name="connsiteY7" fmla="*/ 178692 h 1623380"/>
              <a:gd name="connsiteX8" fmla="*/ 536720 w 3264872"/>
              <a:gd name="connsiteY8" fmla="*/ 16767 h 1623380"/>
              <a:gd name="connsiteX0" fmla="*/ 536720 w 3264872"/>
              <a:gd name="connsiteY0" fmla="*/ 16767 h 1623380"/>
              <a:gd name="connsiteX1" fmla="*/ 41420 w 3264872"/>
              <a:gd name="connsiteY1" fmla="*/ 150117 h 1623380"/>
              <a:gd name="connsiteX2" fmla="*/ 1193945 w 3264872"/>
              <a:gd name="connsiteY2" fmla="*/ 559692 h 1623380"/>
              <a:gd name="connsiteX3" fmla="*/ 1212995 w 3264872"/>
              <a:gd name="connsiteY3" fmla="*/ 1169292 h 1623380"/>
              <a:gd name="connsiteX4" fmla="*/ 1479695 w 3264872"/>
              <a:gd name="connsiteY4" fmla="*/ 1369317 h 1623380"/>
              <a:gd name="connsiteX5" fmla="*/ 2079770 w 3264872"/>
              <a:gd name="connsiteY5" fmla="*/ 1283592 h 1623380"/>
              <a:gd name="connsiteX6" fmla="*/ 2784620 w 3264872"/>
              <a:gd name="connsiteY6" fmla="*/ 1578867 h 1623380"/>
              <a:gd name="connsiteX7" fmla="*/ 3137045 w 3264872"/>
              <a:gd name="connsiteY7" fmla="*/ 178692 h 1623380"/>
              <a:gd name="connsiteX8" fmla="*/ 536720 w 3264872"/>
              <a:gd name="connsiteY8" fmla="*/ 16767 h 1623380"/>
              <a:gd name="connsiteX0" fmla="*/ 536720 w 3264872"/>
              <a:gd name="connsiteY0" fmla="*/ 16767 h 1623380"/>
              <a:gd name="connsiteX1" fmla="*/ 41420 w 3264872"/>
              <a:gd name="connsiteY1" fmla="*/ 150117 h 1623380"/>
              <a:gd name="connsiteX2" fmla="*/ 1193945 w 3264872"/>
              <a:gd name="connsiteY2" fmla="*/ 559692 h 1623380"/>
              <a:gd name="connsiteX3" fmla="*/ 1212995 w 3264872"/>
              <a:gd name="connsiteY3" fmla="*/ 1169292 h 1623380"/>
              <a:gd name="connsiteX4" fmla="*/ 1479695 w 3264872"/>
              <a:gd name="connsiteY4" fmla="*/ 1369317 h 1623380"/>
              <a:gd name="connsiteX5" fmla="*/ 2079770 w 3264872"/>
              <a:gd name="connsiteY5" fmla="*/ 1283592 h 1623380"/>
              <a:gd name="connsiteX6" fmla="*/ 2784620 w 3264872"/>
              <a:gd name="connsiteY6" fmla="*/ 1578867 h 1623380"/>
              <a:gd name="connsiteX7" fmla="*/ 3137045 w 3264872"/>
              <a:gd name="connsiteY7" fmla="*/ 178692 h 1623380"/>
              <a:gd name="connsiteX8" fmla="*/ 536720 w 3264872"/>
              <a:gd name="connsiteY8" fmla="*/ 16767 h 1623380"/>
              <a:gd name="connsiteX0" fmla="*/ 536720 w 3269131"/>
              <a:gd name="connsiteY0" fmla="*/ 31616 h 1892436"/>
              <a:gd name="connsiteX1" fmla="*/ 41420 w 3269131"/>
              <a:gd name="connsiteY1" fmla="*/ 164966 h 1892436"/>
              <a:gd name="connsiteX2" fmla="*/ 1193945 w 3269131"/>
              <a:gd name="connsiteY2" fmla="*/ 574541 h 1892436"/>
              <a:gd name="connsiteX3" fmla="*/ 1212995 w 3269131"/>
              <a:gd name="connsiteY3" fmla="*/ 1184141 h 1892436"/>
              <a:gd name="connsiteX4" fmla="*/ 1479695 w 3269131"/>
              <a:gd name="connsiteY4" fmla="*/ 1384166 h 1892436"/>
              <a:gd name="connsiteX5" fmla="*/ 2079770 w 3269131"/>
              <a:gd name="connsiteY5" fmla="*/ 1298441 h 1892436"/>
              <a:gd name="connsiteX6" fmla="*/ 2803670 w 3269131"/>
              <a:gd name="connsiteY6" fmla="*/ 1860416 h 1892436"/>
              <a:gd name="connsiteX7" fmla="*/ 3137045 w 3269131"/>
              <a:gd name="connsiteY7" fmla="*/ 193541 h 1892436"/>
              <a:gd name="connsiteX8" fmla="*/ 536720 w 3269131"/>
              <a:gd name="connsiteY8" fmla="*/ 31616 h 1892436"/>
              <a:gd name="connsiteX0" fmla="*/ 536720 w 3275805"/>
              <a:gd name="connsiteY0" fmla="*/ 32781 h 1912023"/>
              <a:gd name="connsiteX1" fmla="*/ 41420 w 3275805"/>
              <a:gd name="connsiteY1" fmla="*/ 166131 h 1912023"/>
              <a:gd name="connsiteX2" fmla="*/ 1193945 w 3275805"/>
              <a:gd name="connsiteY2" fmla="*/ 575706 h 1912023"/>
              <a:gd name="connsiteX3" fmla="*/ 1212995 w 3275805"/>
              <a:gd name="connsiteY3" fmla="*/ 1185306 h 1912023"/>
              <a:gd name="connsiteX4" fmla="*/ 1479695 w 3275805"/>
              <a:gd name="connsiteY4" fmla="*/ 1385331 h 1912023"/>
              <a:gd name="connsiteX5" fmla="*/ 2079770 w 3275805"/>
              <a:gd name="connsiteY5" fmla="*/ 1299606 h 1912023"/>
              <a:gd name="connsiteX6" fmla="*/ 2832245 w 3275805"/>
              <a:gd name="connsiteY6" fmla="*/ 1880631 h 1912023"/>
              <a:gd name="connsiteX7" fmla="*/ 3137045 w 3275805"/>
              <a:gd name="connsiteY7" fmla="*/ 194706 h 1912023"/>
              <a:gd name="connsiteX8" fmla="*/ 536720 w 3275805"/>
              <a:gd name="connsiteY8" fmla="*/ 32781 h 1912023"/>
              <a:gd name="connsiteX0" fmla="*/ 536720 w 3252945"/>
              <a:gd name="connsiteY0" fmla="*/ 36315 h 1970961"/>
              <a:gd name="connsiteX1" fmla="*/ 41420 w 3252945"/>
              <a:gd name="connsiteY1" fmla="*/ 169665 h 1970961"/>
              <a:gd name="connsiteX2" fmla="*/ 1193945 w 3252945"/>
              <a:gd name="connsiteY2" fmla="*/ 579240 h 1970961"/>
              <a:gd name="connsiteX3" fmla="*/ 1212995 w 3252945"/>
              <a:gd name="connsiteY3" fmla="*/ 1188840 h 1970961"/>
              <a:gd name="connsiteX4" fmla="*/ 1479695 w 3252945"/>
              <a:gd name="connsiteY4" fmla="*/ 1388865 h 1970961"/>
              <a:gd name="connsiteX5" fmla="*/ 2079770 w 3252945"/>
              <a:gd name="connsiteY5" fmla="*/ 1303140 h 1970961"/>
              <a:gd name="connsiteX6" fmla="*/ 2727470 w 3252945"/>
              <a:gd name="connsiteY6" fmla="*/ 1941315 h 1970961"/>
              <a:gd name="connsiteX7" fmla="*/ 3137045 w 3252945"/>
              <a:gd name="connsiteY7" fmla="*/ 198240 h 1970961"/>
              <a:gd name="connsiteX8" fmla="*/ 536720 w 3252945"/>
              <a:gd name="connsiteY8" fmla="*/ 36315 h 1970961"/>
              <a:gd name="connsiteX0" fmla="*/ 536720 w 3246306"/>
              <a:gd name="connsiteY0" fmla="*/ 36315 h 2041484"/>
              <a:gd name="connsiteX1" fmla="*/ 41420 w 3246306"/>
              <a:gd name="connsiteY1" fmla="*/ 169665 h 2041484"/>
              <a:gd name="connsiteX2" fmla="*/ 1193945 w 3246306"/>
              <a:gd name="connsiteY2" fmla="*/ 579240 h 2041484"/>
              <a:gd name="connsiteX3" fmla="*/ 1212995 w 3246306"/>
              <a:gd name="connsiteY3" fmla="*/ 1188840 h 2041484"/>
              <a:gd name="connsiteX4" fmla="*/ 1479695 w 3246306"/>
              <a:gd name="connsiteY4" fmla="*/ 1388865 h 2041484"/>
              <a:gd name="connsiteX5" fmla="*/ 2079770 w 3246306"/>
              <a:gd name="connsiteY5" fmla="*/ 1303140 h 2041484"/>
              <a:gd name="connsiteX6" fmla="*/ 2375045 w 3246306"/>
              <a:gd name="connsiteY6" fmla="*/ 1788916 h 2041484"/>
              <a:gd name="connsiteX7" fmla="*/ 2727470 w 3246306"/>
              <a:gd name="connsiteY7" fmla="*/ 1941315 h 2041484"/>
              <a:gd name="connsiteX8" fmla="*/ 3137045 w 3246306"/>
              <a:gd name="connsiteY8" fmla="*/ 198240 h 2041484"/>
              <a:gd name="connsiteX9" fmla="*/ 536720 w 3246306"/>
              <a:gd name="connsiteY9" fmla="*/ 36315 h 2041484"/>
              <a:gd name="connsiteX0" fmla="*/ 536720 w 3276094"/>
              <a:gd name="connsiteY0" fmla="*/ 27601 h 1927424"/>
              <a:gd name="connsiteX1" fmla="*/ 41420 w 3276094"/>
              <a:gd name="connsiteY1" fmla="*/ 160951 h 1927424"/>
              <a:gd name="connsiteX2" fmla="*/ 1193945 w 3276094"/>
              <a:gd name="connsiteY2" fmla="*/ 570526 h 1927424"/>
              <a:gd name="connsiteX3" fmla="*/ 1212995 w 3276094"/>
              <a:gd name="connsiteY3" fmla="*/ 1180126 h 1927424"/>
              <a:gd name="connsiteX4" fmla="*/ 1479695 w 3276094"/>
              <a:gd name="connsiteY4" fmla="*/ 1380151 h 1927424"/>
              <a:gd name="connsiteX5" fmla="*/ 2079770 w 3276094"/>
              <a:gd name="connsiteY5" fmla="*/ 1294426 h 1927424"/>
              <a:gd name="connsiteX6" fmla="*/ 2375045 w 3276094"/>
              <a:gd name="connsiteY6" fmla="*/ 1780202 h 1927424"/>
              <a:gd name="connsiteX7" fmla="*/ 2870345 w 3276094"/>
              <a:gd name="connsiteY7" fmla="*/ 1789726 h 1927424"/>
              <a:gd name="connsiteX8" fmla="*/ 3137045 w 3276094"/>
              <a:gd name="connsiteY8" fmla="*/ 189526 h 1927424"/>
              <a:gd name="connsiteX9" fmla="*/ 536720 w 3276094"/>
              <a:gd name="connsiteY9" fmla="*/ 27601 h 1927424"/>
              <a:gd name="connsiteX0" fmla="*/ 536720 w 3275859"/>
              <a:gd name="connsiteY0" fmla="*/ 27601 h 1922920"/>
              <a:gd name="connsiteX1" fmla="*/ 41420 w 3275859"/>
              <a:gd name="connsiteY1" fmla="*/ 160951 h 1922920"/>
              <a:gd name="connsiteX2" fmla="*/ 1193945 w 3275859"/>
              <a:gd name="connsiteY2" fmla="*/ 570526 h 1922920"/>
              <a:gd name="connsiteX3" fmla="*/ 1212995 w 3275859"/>
              <a:gd name="connsiteY3" fmla="*/ 1180126 h 1922920"/>
              <a:gd name="connsiteX4" fmla="*/ 1479695 w 3275859"/>
              <a:gd name="connsiteY4" fmla="*/ 1380151 h 1922920"/>
              <a:gd name="connsiteX5" fmla="*/ 2079770 w 3275859"/>
              <a:gd name="connsiteY5" fmla="*/ 1294426 h 1922920"/>
              <a:gd name="connsiteX6" fmla="*/ 2375045 w 3275859"/>
              <a:gd name="connsiteY6" fmla="*/ 1780202 h 1922920"/>
              <a:gd name="connsiteX7" fmla="*/ 2394095 w 3275859"/>
              <a:gd name="connsiteY7" fmla="*/ 1827826 h 1922920"/>
              <a:gd name="connsiteX8" fmla="*/ 2870345 w 3275859"/>
              <a:gd name="connsiteY8" fmla="*/ 1789726 h 1922920"/>
              <a:gd name="connsiteX9" fmla="*/ 3137045 w 3275859"/>
              <a:gd name="connsiteY9" fmla="*/ 189526 h 1922920"/>
              <a:gd name="connsiteX10" fmla="*/ 536720 w 3275859"/>
              <a:gd name="connsiteY10" fmla="*/ 27601 h 1922920"/>
              <a:gd name="connsiteX0" fmla="*/ 536720 w 3275859"/>
              <a:gd name="connsiteY0" fmla="*/ 27601 h 1922920"/>
              <a:gd name="connsiteX1" fmla="*/ 41420 w 3275859"/>
              <a:gd name="connsiteY1" fmla="*/ 160951 h 1922920"/>
              <a:gd name="connsiteX2" fmla="*/ 1193945 w 3275859"/>
              <a:gd name="connsiteY2" fmla="*/ 570526 h 1922920"/>
              <a:gd name="connsiteX3" fmla="*/ 1212995 w 3275859"/>
              <a:gd name="connsiteY3" fmla="*/ 1180126 h 1922920"/>
              <a:gd name="connsiteX4" fmla="*/ 1479695 w 3275859"/>
              <a:gd name="connsiteY4" fmla="*/ 1380151 h 1922920"/>
              <a:gd name="connsiteX5" fmla="*/ 2098820 w 3275859"/>
              <a:gd name="connsiteY5" fmla="*/ 1370626 h 1922920"/>
              <a:gd name="connsiteX6" fmla="*/ 2375045 w 3275859"/>
              <a:gd name="connsiteY6" fmla="*/ 1780202 h 1922920"/>
              <a:gd name="connsiteX7" fmla="*/ 2394095 w 3275859"/>
              <a:gd name="connsiteY7" fmla="*/ 1827826 h 1922920"/>
              <a:gd name="connsiteX8" fmla="*/ 2870345 w 3275859"/>
              <a:gd name="connsiteY8" fmla="*/ 1789726 h 1922920"/>
              <a:gd name="connsiteX9" fmla="*/ 3137045 w 3275859"/>
              <a:gd name="connsiteY9" fmla="*/ 189526 h 1922920"/>
              <a:gd name="connsiteX10" fmla="*/ 536720 w 3275859"/>
              <a:gd name="connsiteY10" fmla="*/ 27601 h 1922920"/>
              <a:gd name="connsiteX0" fmla="*/ 536720 w 3275859"/>
              <a:gd name="connsiteY0" fmla="*/ 27601 h 1922920"/>
              <a:gd name="connsiteX1" fmla="*/ 41420 w 3275859"/>
              <a:gd name="connsiteY1" fmla="*/ 160951 h 1922920"/>
              <a:gd name="connsiteX2" fmla="*/ 1193945 w 3275859"/>
              <a:gd name="connsiteY2" fmla="*/ 570526 h 1922920"/>
              <a:gd name="connsiteX3" fmla="*/ 1041545 w 3275859"/>
              <a:gd name="connsiteY3" fmla="*/ 1323001 h 1922920"/>
              <a:gd name="connsiteX4" fmla="*/ 1479695 w 3275859"/>
              <a:gd name="connsiteY4" fmla="*/ 1380151 h 1922920"/>
              <a:gd name="connsiteX5" fmla="*/ 2098820 w 3275859"/>
              <a:gd name="connsiteY5" fmla="*/ 1370626 h 1922920"/>
              <a:gd name="connsiteX6" fmla="*/ 2375045 w 3275859"/>
              <a:gd name="connsiteY6" fmla="*/ 1780202 h 1922920"/>
              <a:gd name="connsiteX7" fmla="*/ 2394095 w 3275859"/>
              <a:gd name="connsiteY7" fmla="*/ 1827826 h 1922920"/>
              <a:gd name="connsiteX8" fmla="*/ 2870345 w 3275859"/>
              <a:gd name="connsiteY8" fmla="*/ 1789726 h 1922920"/>
              <a:gd name="connsiteX9" fmla="*/ 3137045 w 3275859"/>
              <a:gd name="connsiteY9" fmla="*/ 189526 h 1922920"/>
              <a:gd name="connsiteX10" fmla="*/ 536720 w 3275859"/>
              <a:gd name="connsiteY10" fmla="*/ 27601 h 1922920"/>
              <a:gd name="connsiteX0" fmla="*/ 504432 w 3243571"/>
              <a:gd name="connsiteY0" fmla="*/ 27601 h 1922920"/>
              <a:gd name="connsiteX1" fmla="*/ 9132 w 3243571"/>
              <a:gd name="connsiteY1" fmla="*/ 160951 h 1922920"/>
              <a:gd name="connsiteX2" fmla="*/ 675882 w 3243571"/>
              <a:gd name="connsiteY2" fmla="*/ 541951 h 1922920"/>
              <a:gd name="connsiteX3" fmla="*/ 1009257 w 3243571"/>
              <a:gd name="connsiteY3" fmla="*/ 1323001 h 1922920"/>
              <a:gd name="connsiteX4" fmla="*/ 1447407 w 3243571"/>
              <a:gd name="connsiteY4" fmla="*/ 1380151 h 1922920"/>
              <a:gd name="connsiteX5" fmla="*/ 2066532 w 3243571"/>
              <a:gd name="connsiteY5" fmla="*/ 1370626 h 1922920"/>
              <a:gd name="connsiteX6" fmla="*/ 2342757 w 3243571"/>
              <a:gd name="connsiteY6" fmla="*/ 1780202 h 1922920"/>
              <a:gd name="connsiteX7" fmla="*/ 2361807 w 3243571"/>
              <a:gd name="connsiteY7" fmla="*/ 1827826 h 1922920"/>
              <a:gd name="connsiteX8" fmla="*/ 2838057 w 3243571"/>
              <a:gd name="connsiteY8" fmla="*/ 1789726 h 1922920"/>
              <a:gd name="connsiteX9" fmla="*/ 3104757 w 3243571"/>
              <a:gd name="connsiteY9" fmla="*/ 189526 h 1922920"/>
              <a:gd name="connsiteX10" fmla="*/ 504432 w 3243571"/>
              <a:gd name="connsiteY10" fmla="*/ 27601 h 1922920"/>
              <a:gd name="connsiteX0" fmla="*/ 504432 w 3243571"/>
              <a:gd name="connsiteY0" fmla="*/ 27601 h 1922920"/>
              <a:gd name="connsiteX1" fmla="*/ 9132 w 3243571"/>
              <a:gd name="connsiteY1" fmla="*/ 160951 h 1922920"/>
              <a:gd name="connsiteX2" fmla="*/ 675882 w 3243571"/>
              <a:gd name="connsiteY2" fmla="*/ 541951 h 1922920"/>
              <a:gd name="connsiteX3" fmla="*/ 1009257 w 3243571"/>
              <a:gd name="connsiteY3" fmla="*/ 1323001 h 1922920"/>
              <a:gd name="connsiteX4" fmla="*/ 1447407 w 3243571"/>
              <a:gd name="connsiteY4" fmla="*/ 1380151 h 1922920"/>
              <a:gd name="connsiteX5" fmla="*/ 2018907 w 3243571"/>
              <a:gd name="connsiteY5" fmla="*/ 1580176 h 1922920"/>
              <a:gd name="connsiteX6" fmla="*/ 2342757 w 3243571"/>
              <a:gd name="connsiteY6" fmla="*/ 1780202 h 1922920"/>
              <a:gd name="connsiteX7" fmla="*/ 2361807 w 3243571"/>
              <a:gd name="connsiteY7" fmla="*/ 1827826 h 1922920"/>
              <a:gd name="connsiteX8" fmla="*/ 2838057 w 3243571"/>
              <a:gd name="connsiteY8" fmla="*/ 1789726 h 1922920"/>
              <a:gd name="connsiteX9" fmla="*/ 3104757 w 3243571"/>
              <a:gd name="connsiteY9" fmla="*/ 189526 h 1922920"/>
              <a:gd name="connsiteX10" fmla="*/ 504432 w 3243571"/>
              <a:gd name="connsiteY10" fmla="*/ 27601 h 1922920"/>
              <a:gd name="connsiteX0" fmla="*/ 504432 w 3243571"/>
              <a:gd name="connsiteY0" fmla="*/ 27601 h 1922920"/>
              <a:gd name="connsiteX1" fmla="*/ 9132 w 3243571"/>
              <a:gd name="connsiteY1" fmla="*/ 160951 h 1922920"/>
              <a:gd name="connsiteX2" fmla="*/ 675882 w 3243571"/>
              <a:gd name="connsiteY2" fmla="*/ 541951 h 1922920"/>
              <a:gd name="connsiteX3" fmla="*/ 1009257 w 3243571"/>
              <a:gd name="connsiteY3" fmla="*/ 1323001 h 1922920"/>
              <a:gd name="connsiteX4" fmla="*/ 2018907 w 3243571"/>
              <a:gd name="connsiteY4" fmla="*/ 1580176 h 1922920"/>
              <a:gd name="connsiteX5" fmla="*/ 2342757 w 3243571"/>
              <a:gd name="connsiteY5" fmla="*/ 1780202 h 1922920"/>
              <a:gd name="connsiteX6" fmla="*/ 2361807 w 3243571"/>
              <a:gd name="connsiteY6" fmla="*/ 1827826 h 1922920"/>
              <a:gd name="connsiteX7" fmla="*/ 2838057 w 3243571"/>
              <a:gd name="connsiteY7" fmla="*/ 1789726 h 1922920"/>
              <a:gd name="connsiteX8" fmla="*/ 3104757 w 3243571"/>
              <a:gd name="connsiteY8" fmla="*/ 189526 h 1922920"/>
              <a:gd name="connsiteX9" fmla="*/ 504432 w 3243571"/>
              <a:gd name="connsiteY9" fmla="*/ 27601 h 1922920"/>
              <a:gd name="connsiteX0" fmla="*/ 504432 w 3243571"/>
              <a:gd name="connsiteY0" fmla="*/ 27601 h 1922920"/>
              <a:gd name="connsiteX1" fmla="*/ 9132 w 3243571"/>
              <a:gd name="connsiteY1" fmla="*/ 160951 h 1922920"/>
              <a:gd name="connsiteX2" fmla="*/ 675882 w 3243571"/>
              <a:gd name="connsiteY2" fmla="*/ 541951 h 1922920"/>
              <a:gd name="connsiteX3" fmla="*/ 1009257 w 3243571"/>
              <a:gd name="connsiteY3" fmla="*/ 1323001 h 1922920"/>
              <a:gd name="connsiteX4" fmla="*/ 1961757 w 3243571"/>
              <a:gd name="connsiteY4" fmla="*/ 1532551 h 1922920"/>
              <a:gd name="connsiteX5" fmla="*/ 2342757 w 3243571"/>
              <a:gd name="connsiteY5" fmla="*/ 1780202 h 1922920"/>
              <a:gd name="connsiteX6" fmla="*/ 2361807 w 3243571"/>
              <a:gd name="connsiteY6" fmla="*/ 1827826 h 1922920"/>
              <a:gd name="connsiteX7" fmla="*/ 2838057 w 3243571"/>
              <a:gd name="connsiteY7" fmla="*/ 1789726 h 1922920"/>
              <a:gd name="connsiteX8" fmla="*/ 3104757 w 3243571"/>
              <a:gd name="connsiteY8" fmla="*/ 189526 h 1922920"/>
              <a:gd name="connsiteX9" fmla="*/ 504432 w 3243571"/>
              <a:gd name="connsiteY9" fmla="*/ 27601 h 1922920"/>
              <a:gd name="connsiteX0" fmla="*/ 504432 w 3243571"/>
              <a:gd name="connsiteY0" fmla="*/ 27601 h 2380281"/>
              <a:gd name="connsiteX1" fmla="*/ 9132 w 3243571"/>
              <a:gd name="connsiteY1" fmla="*/ 160951 h 2380281"/>
              <a:gd name="connsiteX2" fmla="*/ 675882 w 3243571"/>
              <a:gd name="connsiteY2" fmla="*/ 541951 h 2380281"/>
              <a:gd name="connsiteX3" fmla="*/ 1009257 w 3243571"/>
              <a:gd name="connsiteY3" fmla="*/ 1323001 h 2380281"/>
              <a:gd name="connsiteX4" fmla="*/ 1961757 w 3243571"/>
              <a:gd name="connsiteY4" fmla="*/ 1532551 h 2380281"/>
              <a:gd name="connsiteX5" fmla="*/ 2342757 w 3243571"/>
              <a:gd name="connsiteY5" fmla="*/ 1780202 h 2380281"/>
              <a:gd name="connsiteX6" fmla="*/ 2723757 w 3243571"/>
              <a:gd name="connsiteY6" fmla="*/ 2380276 h 2380281"/>
              <a:gd name="connsiteX7" fmla="*/ 2838057 w 3243571"/>
              <a:gd name="connsiteY7" fmla="*/ 1789726 h 2380281"/>
              <a:gd name="connsiteX8" fmla="*/ 3104757 w 3243571"/>
              <a:gd name="connsiteY8" fmla="*/ 189526 h 2380281"/>
              <a:gd name="connsiteX9" fmla="*/ 504432 w 3243571"/>
              <a:gd name="connsiteY9" fmla="*/ 27601 h 2380281"/>
              <a:gd name="connsiteX0" fmla="*/ 504432 w 3245231"/>
              <a:gd name="connsiteY0" fmla="*/ 27601 h 1914896"/>
              <a:gd name="connsiteX1" fmla="*/ 9132 w 3245231"/>
              <a:gd name="connsiteY1" fmla="*/ 160951 h 1914896"/>
              <a:gd name="connsiteX2" fmla="*/ 675882 w 3245231"/>
              <a:gd name="connsiteY2" fmla="*/ 541951 h 1914896"/>
              <a:gd name="connsiteX3" fmla="*/ 1009257 w 3245231"/>
              <a:gd name="connsiteY3" fmla="*/ 1323001 h 1914896"/>
              <a:gd name="connsiteX4" fmla="*/ 1961757 w 3245231"/>
              <a:gd name="connsiteY4" fmla="*/ 1532551 h 1914896"/>
              <a:gd name="connsiteX5" fmla="*/ 2342757 w 3245231"/>
              <a:gd name="connsiteY5" fmla="*/ 1780202 h 1914896"/>
              <a:gd name="connsiteX6" fmla="*/ 2838057 w 3245231"/>
              <a:gd name="connsiteY6" fmla="*/ 1789726 h 1914896"/>
              <a:gd name="connsiteX7" fmla="*/ 3104757 w 3245231"/>
              <a:gd name="connsiteY7" fmla="*/ 189526 h 1914896"/>
              <a:gd name="connsiteX8" fmla="*/ 504432 w 3245231"/>
              <a:gd name="connsiteY8" fmla="*/ 27601 h 1914896"/>
              <a:gd name="connsiteX0" fmla="*/ 504432 w 3245231"/>
              <a:gd name="connsiteY0" fmla="*/ 27601 h 2298889"/>
              <a:gd name="connsiteX1" fmla="*/ 9132 w 3245231"/>
              <a:gd name="connsiteY1" fmla="*/ 160951 h 2298889"/>
              <a:gd name="connsiteX2" fmla="*/ 675882 w 3245231"/>
              <a:gd name="connsiteY2" fmla="*/ 541951 h 2298889"/>
              <a:gd name="connsiteX3" fmla="*/ 1009257 w 3245231"/>
              <a:gd name="connsiteY3" fmla="*/ 1323001 h 2298889"/>
              <a:gd name="connsiteX4" fmla="*/ 1961757 w 3245231"/>
              <a:gd name="connsiteY4" fmla="*/ 1532551 h 2298889"/>
              <a:gd name="connsiteX5" fmla="*/ 2323707 w 3245231"/>
              <a:gd name="connsiteY5" fmla="*/ 2294552 h 2298889"/>
              <a:gd name="connsiteX6" fmla="*/ 2838057 w 3245231"/>
              <a:gd name="connsiteY6" fmla="*/ 1789726 h 2298889"/>
              <a:gd name="connsiteX7" fmla="*/ 3104757 w 3245231"/>
              <a:gd name="connsiteY7" fmla="*/ 189526 h 2298889"/>
              <a:gd name="connsiteX8" fmla="*/ 504432 w 3245231"/>
              <a:gd name="connsiteY8" fmla="*/ 27601 h 2298889"/>
              <a:gd name="connsiteX0" fmla="*/ 504432 w 3245231"/>
              <a:gd name="connsiteY0" fmla="*/ 27601 h 2298889"/>
              <a:gd name="connsiteX1" fmla="*/ 9132 w 3245231"/>
              <a:gd name="connsiteY1" fmla="*/ 160951 h 2298889"/>
              <a:gd name="connsiteX2" fmla="*/ 675882 w 3245231"/>
              <a:gd name="connsiteY2" fmla="*/ 541951 h 2298889"/>
              <a:gd name="connsiteX3" fmla="*/ 1009257 w 3245231"/>
              <a:gd name="connsiteY3" fmla="*/ 1323001 h 2298889"/>
              <a:gd name="connsiteX4" fmla="*/ 1809357 w 3245231"/>
              <a:gd name="connsiteY4" fmla="*/ 1532551 h 2298889"/>
              <a:gd name="connsiteX5" fmla="*/ 2323707 w 3245231"/>
              <a:gd name="connsiteY5" fmla="*/ 2294552 h 2298889"/>
              <a:gd name="connsiteX6" fmla="*/ 2838057 w 3245231"/>
              <a:gd name="connsiteY6" fmla="*/ 1789726 h 2298889"/>
              <a:gd name="connsiteX7" fmla="*/ 3104757 w 3245231"/>
              <a:gd name="connsiteY7" fmla="*/ 189526 h 2298889"/>
              <a:gd name="connsiteX8" fmla="*/ 504432 w 3245231"/>
              <a:gd name="connsiteY8" fmla="*/ 27601 h 2298889"/>
              <a:gd name="connsiteX0" fmla="*/ 504432 w 3380662"/>
              <a:gd name="connsiteY0" fmla="*/ 66147 h 2532910"/>
              <a:gd name="connsiteX1" fmla="*/ 9132 w 3380662"/>
              <a:gd name="connsiteY1" fmla="*/ 199497 h 2532910"/>
              <a:gd name="connsiteX2" fmla="*/ 675882 w 3380662"/>
              <a:gd name="connsiteY2" fmla="*/ 580497 h 2532910"/>
              <a:gd name="connsiteX3" fmla="*/ 1009257 w 3380662"/>
              <a:gd name="connsiteY3" fmla="*/ 1361547 h 2532910"/>
              <a:gd name="connsiteX4" fmla="*/ 1809357 w 3380662"/>
              <a:gd name="connsiteY4" fmla="*/ 1571097 h 2532910"/>
              <a:gd name="connsiteX5" fmla="*/ 2323707 w 3380662"/>
              <a:gd name="connsiteY5" fmla="*/ 2333098 h 2532910"/>
              <a:gd name="connsiteX6" fmla="*/ 3219057 w 3380662"/>
              <a:gd name="connsiteY6" fmla="*/ 2428347 h 2532910"/>
              <a:gd name="connsiteX7" fmla="*/ 3104757 w 3380662"/>
              <a:gd name="connsiteY7" fmla="*/ 228072 h 2532910"/>
              <a:gd name="connsiteX8" fmla="*/ 504432 w 3380662"/>
              <a:gd name="connsiteY8" fmla="*/ 66147 h 2532910"/>
              <a:gd name="connsiteX0" fmla="*/ 504432 w 3380662"/>
              <a:gd name="connsiteY0" fmla="*/ 66147 h 2532910"/>
              <a:gd name="connsiteX1" fmla="*/ 9132 w 3380662"/>
              <a:gd name="connsiteY1" fmla="*/ 199497 h 2532910"/>
              <a:gd name="connsiteX2" fmla="*/ 675882 w 3380662"/>
              <a:gd name="connsiteY2" fmla="*/ 580497 h 2532910"/>
              <a:gd name="connsiteX3" fmla="*/ 1009257 w 3380662"/>
              <a:gd name="connsiteY3" fmla="*/ 1361547 h 2532910"/>
              <a:gd name="connsiteX4" fmla="*/ 1809357 w 3380662"/>
              <a:gd name="connsiteY4" fmla="*/ 1571097 h 2532910"/>
              <a:gd name="connsiteX5" fmla="*/ 2323707 w 3380662"/>
              <a:gd name="connsiteY5" fmla="*/ 2333098 h 2532910"/>
              <a:gd name="connsiteX6" fmla="*/ 3219057 w 3380662"/>
              <a:gd name="connsiteY6" fmla="*/ 2428347 h 2532910"/>
              <a:gd name="connsiteX7" fmla="*/ 3104757 w 3380662"/>
              <a:gd name="connsiteY7" fmla="*/ 228072 h 2532910"/>
              <a:gd name="connsiteX8" fmla="*/ 504432 w 3380662"/>
              <a:gd name="connsiteY8" fmla="*/ 66147 h 2532910"/>
              <a:gd name="connsiteX0" fmla="*/ 504432 w 3380662"/>
              <a:gd name="connsiteY0" fmla="*/ 66147 h 2532910"/>
              <a:gd name="connsiteX1" fmla="*/ 9132 w 3380662"/>
              <a:gd name="connsiteY1" fmla="*/ 199497 h 2532910"/>
              <a:gd name="connsiteX2" fmla="*/ 675882 w 3380662"/>
              <a:gd name="connsiteY2" fmla="*/ 580497 h 2532910"/>
              <a:gd name="connsiteX3" fmla="*/ 1009257 w 3380662"/>
              <a:gd name="connsiteY3" fmla="*/ 1361547 h 2532910"/>
              <a:gd name="connsiteX4" fmla="*/ 1809357 w 3380662"/>
              <a:gd name="connsiteY4" fmla="*/ 1571097 h 2532910"/>
              <a:gd name="connsiteX5" fmla="*/ 2323707 w 3380662"/>
              <a:gd name="connsiteY5" fmla="*/ 2333098 h 2532910"/>
              <a:gd name="connsiteX6" fmla="*/ 3219057 w 3380662"/>
              <a:gd name="connsiteY6" fmla="*/ 2428347 h 2532910"/>
              <a:gd name="connsiteX7" fmla="*/ 3104757 w 3380662"/>
              <a:gd name="connsiteY7" fmla="*/ 228072 h 2532910"/>
              <a:gd name="connsiteX8" fmla="*/ 504432 w 3380662"/>
              <a:gd name="connsiteY8" fmla="*/ 66147 h 2532910"/>
              <a:gd name="connsiteX0" fmla="*/ 504432 w 3380662"/>
              <a:gd name="connsiteY0" fmla="*/ 66147 h 2563740"/>
              <a:gd name="connsiteX1" fmla="*/ 9132 w 3380662"/>
              <a:gd name="connsiteY1" fmla="*/ 199497 h 2563740"/>
              <a:gd name="connsiteX2" fmla="*/ 675882 w 3380662"/>
              <a:gd name="connsiteY2" fmla="*/ 580497 h 2563740"/>
              <a:gd name="connsiteX3" fmla="*/ 1009257 w 3380662"/>
              <a:gd name="connsiteY3" fmla="*/ 1361547 h 2563740"/>
              <a:gd name="connsiteX4" fmla="*/ 1809357 w 3380662"/>
              <a:gd name="connsiteY4" fmla="*/ 1571097 h 2563740"/>
              <a:gd name="connsiteX5" fmla="*/ 2323707 w 3380662"/>
              <a:gd name="connsiteY5" fmla="*/ 2333098 h 2563740"/>
              <a:gd name="connsiteX6" fmla="*/ 3219057 w 3380662"/>
              <a:gd name="connsiteY6" fmla="*/ 2428347 h 2563740"/>
              <a:gd name="connsiteX7" fmla="*/ 3104757 w 3380662"/>
              <a:gd name="connsiteY7" fmla="*/ 228072 h 2563740"/>
              <a:gd name="connsiteX8" fmla="*/ 504432 w 3380662"/>
              <a:gd name="connsiteY8" fmla="*/ 66147 h 2563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80662" h="2563740">
                <a:moveTo>
                  <a:pt x="504432" y="66147"/>
                </a:moveTo>
                <a:cubicBezTo>
                  <a:pt x="-11505" y="61385"/>
                  <a:pt x="-19443" y="113772"/>
                  <a:pt x="9132" y="199497"/>
                </a:cubicBezTo>
                <a:cubicBezTo>
                  <a:pt x="37707" y="285222"/>
                  <a:pt x="509195" y="386822"/>
                  <a:pt x="675882" y="580497"/>
                </a:cubicBezTo>
                <a:cubicBezTo>
                  <a:pt x="842570" y="774172"/>
                  <a:pt x="820345" y="1196447"/>
                  <a:pt x="1009257" y="1361547"/>
                </a:cubicBezTo>
                <a:cubicBezTo>
                  <a:pt x="1198169" y="1526647"/>
                  <a:pt x="1590282" y="1409172"/>
                  <a:pt x="1809357" y="1571097"/>
                </a:cubicBezTo>
                <a:cubicBezTo>
                  <a:pt x="2028432" y="1733022"/>
                  <a:pt x="1977632" y="2147361"/>
                  <a:pt x="2323707" y="2333098"/>
                </a:cubicBezTo>
                <a:cubicBezTo>
                  <a:pt x="2669782" y="2518835"/>
                  <a:pt x="3092057" y="2693460"/>
                  <a:pt x="3219057" y="2428347"/>
                </a:cubicBezTo>
                <a:cubicBezTo>
                  <a:pt x="3346057" y="2163234"/>
                  <a:pt x="3557195" y="621772"/>
                  <a:pt x="3104757" y="228072"/>
                </a:cubicBezTo>
                <a:cubicBezTo>
                  <a:pt x="2652319" y="-165628"/>
                  <a:pt x="1020369" y="70909"/>
                  <a:pt x="504432" y="66147"/>
                </a:cubicBezTo>
                <a:close/>
              </a:path>
            </a:pathLst>
          </a:custGeom>
          <a:solidFill>
            <a:srgbClr val="3C1373">
              <a:alpha val="3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ACF4440-C68D-58D0-FEB7-110BF56DF1BA}"/>
              </a:ext>
            </a:extLst>
          </p:cNvPr>
          <p:cNvSpPr/>
          <p:nvPr userDrawn="1"/>
        </p:nvSpPr>
        <p:spPr>
          <a:xfrm>
            <a:off x="-1938407" y="3426134"/>
            <a:ext cx="4847977" cy="4717657"/>
          </a:xfrm>
          <a:custGeom>
            <a:avLst/>
            <a:gdLst>
              <a:gd name="connsiteX0" fmla="*/ 684223 w 4642557"/>
              <a:gd name="connsiteY0" fmla="*/ 338479 h 5159444"/>
              <a:gd name="connsiteX1" fmla="*/ 1846273 w 4642557"/>
              <a:gd name="connsiteY1" fmla="*/ 433729 h 5159444"/>
              <a:gd name="connsiteX2" fmla="*/ 2246323 w 4642557"/>
              <a:gd name="connsiteY2" fmla="*/ 1795804 h 5159444"/>
              <a:gd name="connsiteX3" fmla="*/ 3284548 w 4642557"/>
              <a:gd name="connsiteY3" fmla="*/ 2348254 h 5159444"/>
              <a:gd name="connsiteX4" fmla="*/ 4189423 w 4642557"/>
              <a:gd name="connsiteY4" fmla="*/ 3243604 h 5159444"/>
              <a:gd name="connsiteX5" fmla="*/ 4351348 w 4642557"/>
              <a:gd name="connsiteY5" fmla="*/ 4977154 h 5159444"/>
              <a:gd name="connsiteX6" fmla="*/ 227023 w 4642557"/>
              <a:gd name="connsiteY6" fmla="*/ 4586629 h 5159444"/>
              <a:gd name="connsiteX7" fmla="*/ 684223 w 4642557"/>
              <a:gd name="connsiteY7" fmla="*/ 338479 h 5159444"/>
              <a:gd name="connsiteX0" fmla="*/ 298717 w 4857126"/>
              <a:gd name="connsiteY0" fmla="*/ 755940 h 4718256"/>
              <a:gd name="connsiteX1" fmla="*/ 2060842 w 4857126"/>
              <a:gd name="connsiteY1" fmla="*/ 32040 h 4718256"/>
              <a:gd name="connsiteX2" fmla="*/ 2460892 w 4857126"/>
              <a:gd name="connsiteY2" fmla="*/ 1394115 h 4718256"/>
              <a:gd name="connsiteX3" fmla="*/ 3499117 w 4857126"/>
              <a:gd name="connsiteY3" fmla="*/ 1946565 h 4718256"/>
              <a:gd name="connsiteX4" fmla="*/ 4403992 w 4857126"/>
              <a:gd name="connsiteY4" fmla="*/ 2841915 h 4718256"/>
              <a:gd name="connsiteX5" fmla="*/ 4565917 w 4857126"/>
              <a:gd name="connsiteY5" fmla="*/ 4575465 h 4718256"/>
              <a:gd name="connsiteX6" fmla="*/ 441592 w 4857126"/>
              <a:gd name="connsiteY6" fmla="*/ 4184940 h 4718256"/>
              <a:gd name="connsiteX7" fmla="*/ 298717 w 4857126"/>
              <a:gd name="connsiteY7" fmla="*/ 755940 h 4718256"/>
              <a:gd name="connsiteX0" fmla="*/ 290582 w 4848991"/>
              <a:gd name="connsiteY0" fmla="*/ 755940 h 4718256"/>
              <a:gd name="connsiteX1" fmla="*/ 1909832 w 4848991"/>
              <a:gd name="connsiteY1" fmla="*/ 32040 h 4718256"/>
              <a:gd name="connsiteX2" fmla="*/ 2452757 w 4848991"/>
              <a:gd name="connsiteY2" fmla="*/ 1394115 h 4718256"/>
              <a:gd name="connsiteX3" fmla="*/ 3490982 w 4848991"/>
              <a:gd name="connsiteY3" fmla="*/ 1946565 h 4718256"/>
              <a:gd name="connsiteX4" fmla="*/ 4395857 w 4848991"/>
              <a:gd name="connsiteY4" fmla="*/ 2841915 h 4718256"/>
              <a:gd name="connsiteX5" fmla="*/ 4557782 w 4848991"/>
              <a:gd name="connsiteY5" fmla="*/ 4575465 h 4718256"/>
              <a:gd name="connsiteX6" fmla="*/ 433457 w 4848991"/>
              <a:gd name="connsiteY6" fmla="*/ 4184940 h 4718256"/>
              <a:gd name="connsiteX7" fmla="*/ 290582 w 4848991"/>
              <a:gd name="connsiteY7" fmla="*/ 755940 h 4718256"/>
              <a:gd name="connsiteX0" fmla="*/ 290582 w 4848991"/>
              <a:gd name="connsiteY0" fmla="*/ 755341 h 4717657"/>
              <a:gd name="connsiteX1" fmla="*/ 1909832 w 4848991"/>
              <a:gd name="connsiteY1" fmla="*/ 31441 h 4717657"/>
              <a:gd name="connsiteX2" fmla="*/ 2548007 w 4848991"/>
              <a:gd name="connsiteY2" fmla="*/ 1383991 h 4717657"/>
              <a:gd name="connsiteX3" fmla="*/ 3490982 w 4848991"/>
              <a:gd name="connsiteY3" fmla="*/ 1945966 h 4717657"/>
              <a:gd name="connsiteX4" fmla="*/ 4395857 w 4848991"/>
              <a:gd name="connsiteY4" fmla="*/ 2841316 h 4717657"/>
              <a:gd name="connsiteX5" fmla="*/ 4557782 w 4848991"/>
              <a:gd name="connsiteY5" fmla="*/ 4574866 h 4717657"/>
              <a:gd name="connsiteX6" fmla="*/ 433457 w 4848991"/>
              <a:gd name="connsiteY6" fmla="*/ 4184341 h 4717657"/>
              <a:gd name="connsiteX7" fmla="*/ 290582 w 4848991"/>
              <a:gd name="connsiteY7" fmla="*/ 755341 h 4717657"/>
              <a:gd name="connsiteX0" fmla="*/ 290582 w 4847977"/>
              <a:gd name="connsiteY0" fmla="*/ 755341 h 4717657"/>
              <a:gd name="connsiteX1" fmla="*/ 1909832 w 4847977"/>
              <a:gd name="connsiteY1" fmla="*/ 31441 h 4717657"/>
              <a:gd name="connsiteX2" fmla="*/ 2548007 w 4847977"/>
              <a:gd name="connsiteY2" fmla="*/ 1383991 h 4717657"/>
              <a:gd name="connsiteX3" fmla="*/ 3519557 w 4847977"/>
              <a:gd name="connsiteY3" fmla="*/ 1888816 h 4717657"/>
              <a:gd name="connsiteX4" fmla="*/ 4395857 w 4847977"/>
              <a:gd name="connsiteY4" fmla="*/ 2841316 h 4717657"/>
              <a:gd name="connsiteX5" fmla="*/ 4557782 w 4847977"/>
              <a:gd name="connsiteY5" fmla="*/ 4574866 h 4717657"/>
              <a:gd name="connsiteX6" fmla="*/ 433457 w 4847977"/>
              <a:gd name="connsiteY6" fmla="*/ 4184341 h 4717657"/>
              <a:gd name="connsiteX7" fmla="*/ 290582 w 4847977"/>
              <a:gd name="connsiteY7" fmla="*/ 755341 h 4717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47977" h="4717657">
                <a:moveTo>
                  <a:pt x="290582" y="755341"/>
                </a:moveTo>
                <a:cubicBezTo>
                  <a:pt x="536644" y="63191"/>
                  <a:pt x="1533595" y="-73334"/>
                  <a:pt x="1909832" y="31441"/>
                </a:cubicBezTo>
                <a:cubicBezTo>
                  <a:pt x="2286069" y="136216"/>
                  <a:pt x="2279720" y="1074429"/>
                  <a:pt x="2548007" y="1383991"/>
                </a:cubicBezTo>
                <a:cubicBezTo>
                  <a:pt x="2816294" y="1693553"/>
                  <a:pt x="3211582" y="1645929"/>
                  <a:pt x="3519557" y="1888816"/>
                </a:cubicBezTo>
                <a:cubicBezTo>
                  <a:pt x="3827532" y="2131703"/>
                  <a:pt x="4222820" y="2393641"/>
                  <a:pt x="4395857" y="2841316"/>
                </a:cubicBezTo>
                <a:cubicBezTo>
                  <a:pt x="4568895" y="3288991"/>
                  <a:pt x="5218182" y="4351029"/>
                  <a:pt x="4557782" y="4574866"/>
                </a:cubicBezTo>
                <a:cubicBezTo>
                  <a:pt x="3897382" y="4798704"/>
                  <a:pt x="1144657" y="4820929"/>
                  <a:pt x="433457" y="4184341"/>
                </a:cubicBezTo>
                <a:cubicBezTo>
                  <a:pt x="-277743" y="3547754"/>
                  <a:pt x="44520" y="1447491"/>
                  <a:pt x="290582" y="755341"/>
                </a:cubicBezTo>
                <a:close/>
              </a:path>
            </a:pathLst>
          </a:custGeom>
          <a:solidFill>
            <a:srgbClr val="071B3B">
              <a:alpha val="2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B108C1D3-0DD7-FEC8-B3DC-BCC5A5306885}"/>
              </a:ext>
            </a:extLst>
          </p:cNvPr>
          <p:cNvSpPr/>
          <p:nvPr userDrawn="1"/>
        </p:nvSpPr>
        <p:spPr>
          <a:xfrm rot="12774904" flipH="1" flipV="1">
            <a:off x="-1785594" y="4215622"/>
            <a:ext cx="5296077" cy="2853500"/>
          </a:xfrm>
          <a:custGeom>
            <a:avLst/>
            <a:gdLst>
              <a:gd name="connsiteX0" fmla="*/ 313193 w 7504706"/>
              <a:gd name="connsiteY0" fmla="*/ 426162 h 4016588"/>
              <a:gd name="connsiteX1" fmla="*/ 1303793 w 7504706"/>
              <a:gd name="connsiteY1" fmla="*/ 35637 h 4016588"/>
              <a:gd name="connsiteX2" fmla="*/ 2484893 w 7504706"/>
              <a:gd name="connsiteY2" fmla="*/ 511887 h 4016588"/>
              <a:gd name="connsiteX3" fmla="*/ 2999243 w 7504706"/>
              <a:gd name="connsiteY3" fmla="*/ 1512012 h 4016588"/>
              <a:gd name="connsiteX4" fmla="*/ 4304168 w 7504706"/>
              <a:gd name="connsiteY4" fmla="*/ 1788237 h 4016588"/>
              <a:gd name="connsiteX5" fmla="*/ 5123318 w 7504706"/>
              <a:gd name="connsiteY5" fmla="*/ 2902662 h 4016588"/>
              <a:gd name="connsiteX6" fmla="*/ 6599693 w 7504706"/>
              <a:gd name="connsiteY6" fmla="*/ 3036012 h 4016588"/>
              <a:gd name="connsiteX7" fmla="*/ 7114043 w 7504706"/>
              <a:gd name="connsiteY7" fmla="*/ 3969462 h 4016588"/>
              <a:gd name="connsiteX8" fmla="*/ 637043 w 7504706"/>
              <a:gd name="connsiteY8" fmla="*/ 3512262 h 4016588"/>
              <a:gd name="connsiteX9" fmla="*/ 313193 w 7504706"/>
              <a:gd name="connsiteY9" fmla="*/ 426162 h 4016588"/>
              <a:gd name="connsiteX0" fmla="*/ 313193 w 7504706"/>
              <a:gd name="connsiteY0" fmla="*/ 426162 h 4016588"/>
              <a:gd name="connsiteX1" fmla="*/ 1303793 w 7504706"/>
              <a:gd name="connsiteY1" fmla="*/ 35637 h 4016588"/>
              <a:gd name="connsiteX2" fmla="*/ 2484893 w 7504706"/>
              <a:gd name="connsiteY2" fmla="*/ 511887 h 4016588"/>
              <a:gd name="connsiteX3" fmla="*/ 3200570 w 7504706"/>
              <a:gd name="connsiteY3" fmla="*/ 1472463 h 4016588"/>
              <a:gd name="connsiteX4" fmla="*/ 4304168 w 7504706"/>
              <a:gd name="connsiteY4" fmla="*/ 1788237 h 4016588"/>
              <a:gd name="connsiteX5" fmla="*/ 5123318 w 7504706"/>
              <a:gd name="connsiteY5" fmla="*/ 2902662 h 4016588"/>
              <a:gd name="connsiteX6" fmla="*/ 6599693 w 7504706"/>
              <a:gd name="connsiteY6" fmla="*/ 3036012 h 4016588"/>
              <a:gd name="connsiteX7" fmla="*/ 7114043 w 7504706"/>
              <a:gd name="connsiteY7" fmla="*/ 3969462 h 4016588"/>
              <a:gd name="connsiteX8" fmla="*/ 637043 w 7504706"/>
              <a:gd name="connsiteY8" fmla="*/ 3512262 h 4016588"/>
              <a:gd name="connsiteX9" fmla="*/ 313193 w 7504706"/>
              <a:gd name="connsiteY9" fmla="*/ 426162 h 4016588"/>
              <a:gd name="connsiteX0" fmla="*/ 313193 w 7514362"/>
              <a:gd name="connsiteY0" fmla="*/ 426162 h 4016588"/>
              <a:gd name="connsiteX1" fmla="*/ 1303793 w 7514362"/>
              <a:gd name="connsiteY1" fmla="*/ 35637 h 4016588"/>
              <a:gd name="connsiteX2" fmla="*/ 2484893 w 7514362"/>
              <a:gd name="connsiteY2" fmla="*/ 511887 h 4016588"/>
              <a:gd name="connsiteX3" fmla="*/ 3200570 w 7514362"/>
              <a:gd name="connsiteY3" fmla="*/ 1472463 h 4016588"/>
              <a:gd name="connsiteX4" fmla="*/ 4304168 w 7514362"/>
              <a:gd name="connsiteY4" fmla="*/ 1788237 h 4016588"/>
              <a:gd name="connsiteX5" fmla="*/ 4798202 w 7514362"/>
              <a:gd name="connsiteY5" fmla="*/ 2523100 h 4016588"/>
              <a:gd name="connsiteX6" fmla="*/ 6599693 w 7514362"/>
              <a:gd name="connsiteY6" fmla="*/ 3036012 h 4016588"/>
              <a:gd name="connsiteX7" fmla="*/ 7114043 w 7514362"/>
              <a:gd name="connsiteY7" fmla="*/ 3969462 h 4016588"/>
              <a:gd name="connsiteX8" fmla="*/ 637043 w 7514362"/>
              <a:gd name="connsiteY8" fmla="*/ 3512262 h 4016588"/>
              <a:gd name="connsiteX9" fmla="*/ 313193 w 7514362"/>
              <a:gd name="connsiteY9" fmla="*/ 426162 h 4016588"/>
              <a:gd name="connsiteX0" fmla="*/ 313193 w 7487028"/>
              <a:gd name="connsiteY0" fmla="*/ 426162 h 4016588"/>
              <a:gd name="connsiteX1" fmla="*/ 1303793 w 7487028"/>
              <a:gd name="connsiteY1" fmla="*/ 35637 h 4016588"/>
              <a:gd name="connsiteX2" fmla="*/ 2484893 w 7487028"/>
              <a:gd name="connsiteY2" fmla="*/ 511887 h 4016588"/>
              <a:gd name="connsiteX3" fmla="*/ 3200570 w 7487028"/>
              <a:gd name="connsiteY3" fmla="*/ 1472463 h 4016588"/>
              <a:gd name="connsiteX4" fmla="*/ 4304168 w 7487028"/>
              <a:gd name="connsiteY4" fmla="*/ 1788237 h 4016588"/>
              <a:gd name="connsiteX5" fmla="*/ 4798202 w 7487028"/>
              <a:gd name="connsiteY5" fmla="*/ 2523100 h 4016588"/>
              <a:gd name="connsiteX6" fmla="*/ 5752501 w 7487028"/>
              <a:gd name="connsiteY6" fmla="*/ 2460287 h 4016588"/>
              <a:gd name="connsiteX7" fmla="*/ 6599693 w 7487028"/>
              <a:gd name="connsiteY7" fmla="*/ 3036012 h 4016588"/>
              <a:gd name="connsiteX8" fmla="*/ 7114043 w 7487028"/>
              <a:gd name="connsiteY8" fmla="*/ 3969462 h 4016588"/>
              <a:gd name="connsiteX9" fmla="*/ 637043 w 7487028"/>
              <a:gd name="connsiteY9" fmla="*/ 3512262 h 4016588"/>
              <a:gd name="connsiteX10" fmla="*/ 313193 w 7487028"/>
              <a:gd name="connsiteY10" fmla="*/ 426162 h 4016588"/>
              <a:gd name="connsiteX0" fmla="*/ 313193 w 7496643"/>
              <a:gd name="connsiteY0" fmla="*/ 426162 h 4016588"/>
              <a:gd name="connsiteX1" fmla="*/ 1303793 w 7496643"/>
              <a:gd name="connsiteY1" fmla="*/ 35637 h 4016588"/>
              <a:gd name="connsiteX2" fmla="*/ 2484893 w 7496643"/>
              <a:gd name="connsiteY2" fmla="*/ 511887 h 4016588"/>
              <a:gd name="connsiteX3" fmla="*/ 3200570 w 7496643"/>
              <a:gd name="connsiteY3" fmla="*/ 1472463 h 4016588"/>
              <a:gd name="connsiteX4" fmla="*/ 4304168 w 7496643"/>
              <a:gd name="connsiteY4" fmla="*/ 1788237 h 4016588"/>
              <a:gd name="connsiteX5" fmla="*/ 4798202 w 7496643"/>
              <a:gd name="connsiteY5" fmla="*/ 2523100 h 4016588"/>
              <a:gd name="connsiteX6" fmla="*/ 5752501 w 7496643"/>
              <a:gd name="connsiteY6" fmla="*/ 2460287 h 4016588"/>
              <a:gd name="connsiteX7" fmla="*/ 6651020 w 7496643"/>
              <a:gd name="connsiteY7" fmla="*/ 3343179 h 4016588"/>
              <a:gd name="connsiteX8" fmla="*/ 7114043 w 7496643"/>
              <a:gd name="connsiteY8" fmla="*/ 3969462 h 4016588"/>
              <a:gd name="connsiteX9" fmla="*/ 637043 w 7496643"/>
              <a:gd name="connsiteY9" fmla="*/ 3512262 h 4016588"/>
              <a:gd name="connsiteX10" fmla="*/ 313193 w 7496643"/>
              <a:gd name="connsiteY10" fmla="*/ 426162 h 4016588"/>
              <a:gd name="connsiteX0" fmla="*/ 193348 w 6536516"/>
              <a:gd name="connsiteY0" fmla="*/ 426162 h 4251613"/>
              <a:gd name="connsiteX1" fmla="*/ 1183948 w 6536516"/>
              <a:gd name="connsiteY1" fmla="*/ 35637 h 4251613"/>
              <a:gd name="connsiteX2" fmla="*/ 2365048 w 6536516"/>
              <a:gd name="connsiteY2" fmla="*/ 511887 h 4251613"/>
              <a:gd name="connsiteX3" fmla="*/ 3080725 w 6536516"/>
              <a:gd name="connsiteY3" fmla="*/ 1472463 h 4251613"/>
              <a:gd name="connsiteX4" fmla="*/ 4184323 w 6536516"/>
              <a:gd name="connsiteY4" fmla="*/ 1788237 h 4251613"/>
              <a:gd name="connsiteX5" fmla="*/ 4678357 w 6536516"/>
              <a:gd name="connsiteY5" fmla="*/ 2523100 h 4251613"/>
              <a:gd name="connsiteX6" fmla="*/ 5632656 w 6536516"/>
              <a:gd name="connsiteY6" fmla="*/ 2460287 h 4251613"/>
              <a:gd name="connsiteX7" fmla="*/ 6531175 w 6536516"/>
              <a:gd name="connsiteY7" fmla="*/ 3343179 h 4251613"/>
              <a:gd name="connsiteX8" fmla="*/ 5201994 w 6536516"/>
              <a:gd name="connsiteY8" fmla="*/ 4233197 h 4251613"/>
              <a:gd name="connsiteX9" fmla="*/ 517198 w 6536516"/>
              <a:gd name="connsiteY9" fmla="*/ 3512262 h 4251613"/>
              <a:gd name="connsiteX10" fmla="*/ 193348 w 6536516"/>
              <a:gd name="connsiteY10" fmla="*/ 426162 h 4251613"/>
              <a:gd name="connsiteX0" fmla="*/ 193348 w 6536516"/>
              <a:gd name="connsiteY0" fmla="*/ 426162 h 4251613"/>
              <a:gd name="connsiteX1" fmla="*/ 1183948 w 6536516"/>
              <a:gd name="connsiteY1" fmla="*/ 35637 h 4251613"/>
              <a:gd name="connsiteX2" fmla="*/ 2365048 w 6536516"/>
              <a:gd name="connsiteY2" fmla="*/ 511887 h 4251613"/>
              <a:gd name="connsiteX3" fmla="*/ 3080725 w 6536516"/>
              <a:gd name="connsiteY3" fmla="*/ 1472463 h 4251613"/>
              <a:gd name="connsiteX4" fmla="*/ 4184323 w 6536516"/>
              <a:gd name="connsiteY4" fmla="*/ 1788237 h 4251613"/>
              <a:gd name="connsiteX5" fmla="*/ 5100753 w 6536516"/>
              <a:gd name="connsiteY5" fmla="*/ 2351800 h 4251613"/>
              <a:gd name="connsiteX6" fmla="*/ 5632656 w 6536516"/>
              <a:gd name="connsiteY6" fmla="*/ 2460287 h 4251613"/>
              <a:gd name="connsiteX7" fmla="*/ 6531175 w 6536516"/>
              <a:gd name="connsiteY7" fmla="*/ 3343179 h 4251613"/>
              <a:gd name="connsiteX8" fmla="*/ 5201994 w 6536516"/>
              <a:gd name="connsiteY8" fmla="*/ 4233197 h 4251613"/>
              <a:gd name="connsiteX9" fmla="*/ 517198 w 6536516"/>
              <a:gd name="connsiteY9" fmla="*/ 3512262 h 4251613"/>
              <a:gd name="connsiteX10" fmla="*/ 193348 w 6536516"/>
              <a:gd name="connsiteY10" fmla="*/ 426162 h 4251613"/>
              <a:gd name="connsiteX0" fmla="*/ 193348 w 6550634"/>
              <a:gd name="connsiteY0" fmla="*/ 426162 h 4251613"/>
              <a:gd name="connsiteX1" fmla="*/ 1183948 w 6550634"/>
              <a:gd name="connsiteY1" fmla="*/ 35637 h 4251613"/>
              <a:gd name="connsiteX2" fmla="*/ 2365048 w 6550634"/>
              <a:gd name="connsiteY2" fmla="*/ 511887 h 4251613"/>
              <a:gd name="connsiteX3" fmla="*/ 3080725 w 6550634"/>
              <a:gd name="connsiteY3" fmla="*/ 1472463 h 4251613"/>
              <a:gd name="connsiteX4" fmla="*/ 4184323 w 6550634"/>
              <a:gd name="connsiteY4" fmla="*/ 1788237 h 4251613"/>
              <a:gd name="connsiteX5" fmla="*/ 5100753 w 6550634"/>
              <a:gd name="connsiteY5" fmla="*/ 2351800 h 4251613"/>
              <a:gd name="connsiteX6" fmla="*/ 5907341 w 6550634"/>
              <a:gd name="connsiteY6" fmla="*/ 2271137 h 4251613"/>
              <a:gd name="connsiteX7" fmla="*/ 6531175 w 6550634"/>
              <a:gd name="connsiteY7" fmla="*/ 3343179 h 4251613"/>
              <a:gd name="connsiteX8" fmla="*/ 5201994 w 6550634"/>
              <a:gd name="connsiteY8" fmla="*/ 4233197 h 4251613"/>
              <a:gd name="connsiteX9" fmla="*/ 517198 w 6550634"/>
              <a:gd name="connsiteY9" fmla="*/ 3512262 h 4251613"/>
              <a:gd name="connsiteX10" fmla="*/ 193348 w 6550634"/>
              <a:gd name="connsiteY10" fmla="*/ 426162 h 4251613"/>
              <a:gd name="connsiteX0" fmla="*/ 193348 w 6220360"/>
              <a:gd name="connsiteY0" fmla="*/ 426162 h 4251613"/>
              <a:gd name="connsiteX1" fmla="*/ 1183948 w 6220360"/>
              <a:gd name="connsiteY1" fmla="*/ 35637 h 4251613"/>
              <a:gd name="connsiteX2" fmla="*/ 2365048 w 6220360"/>
              <a:gd name="connsiteY2" fmla="*/ 511887 h 4251613"/>
              <a:gd name="connsiteX3" fmla="*/ 3080725 w 6220360"/>
              <a:gd name="connsiteY3" fmla="*/ 1472463 h 4251613"/>
              <a:gd name="connsiteX4" fmla="*/ 4184323 w 6220360"/>
              <a:gd name="connsiteY4" fmla="*/ 1788237 h 4251613"/>
              <a:gd name="connsiteX5" fmla="*/ 5100753 w 6220360"/>
              <a:gd name="connsiteY5" fmla="*/ 2351800 h 4251613"/>
              <a:gd name="connsiteX6" fmla="*/ 5907341 w 6220360"/>
              <a:gd name="connsiteY6" fmla="*/ 2271137 h 4251613"/>
              <a:gd name="connsiteX7" fmla="*/ 6168070 w 6220360"/>
              <a:gd name="connsiteY7" fmla="*/ 3623604 h 4251613"/>
              <a:gd name="connsiteX8" fmla="*/ 5201994 w 6220360"/>
              <a:gd name="connsiteY8" fmla="*/ 4233197 h 4251613"/>
              <a:gd name="connsiteX9" fmla="*/ 517198 w 6220360"/>
              <a:gd name="connsiteY9" fmla="*/ 3512262 h 4251613"/>
              <a:gd name="connsiteX10" fmla="*/ 193348 w 6220360"/>
              <a:gd name="connsiteY10" fmla="*/ 426162 h 4251613"/>
              <a:gd name="connsiteX0" fmla="*/ 193348 w 6220360"/>
              <a:gd name="connsiteY0" fmla="*/ 426162 h 4251613"/>
              <a:gd name="connsiteX1" fmla="*/ 1183948 w 6220360"/>
              <a:gd name="connsiteY1" fmla="*/ 35637 h 4251613"/>
              <a:gd name="connsiteX2" fmla="*/ 2365048 w 6220360"/>
              <a:gd name="connsiteY2" fmla="*/ 511887 h 4251613"/>
              <a:gd name="connsiteX3" fmla="*/ 3080725 w 6220360"/>
              <a:gd name="connsiteY3" fmla="*/ 1472463 h 4251613"/>
              <a:gd name="connsiteX4" fmla="*/ 4184323 w 6220360"/>
              <a:gd name="connsiteY4" fmla="*/ 1788237 h 4251613"/>
              <a:gd name="connsiteX5" fmla="*/ 5260242 w 6220360"/>
              <a:gd name="connsiteY5" fmla="*/ 2475489 h 4251613"/>
              <a:gd name="connsiteX6" fmla="*/ 5907341 w 6220360"/>
              <a:gd name="connsiteY6" fmla="*/ 2271137 h 4251613"/>
              <a:gd name="connsiteX7" fmla="*/ 6168070 w 6220360"/>
              <a:gd name="connsiteY7" fmla="*/ 3623604 h 4251613"/>
              <a:gd name="connsiteX8" fmla="*/ 5201994 w 6220360"/>
              <a:gd name="connsiteY8" fmla="*/ 4233197 h 4251613"/>
              <a:gd name="connsiteX9" fmla="*/ 517198 w 6220360"/>
              <a:gd name="connsiteY9" fmla="*/ 3512262 h 4251613"/>
              <a:gd name="connsiteX10" fmla="*/ 193348 w 6220360"/>
              <a:gd name="connsiteY10" fmla="*/ 426162 h 4251613"/>
              <a:gd name="connsiteX0" fmla="*/ 193348 w 6345357"/>
              <a:gd name="connsiteY0" fmla="*/ 426162 h 4251613"/>
              <a:gd name="connsiteX1" fmla="*/ 1183948 w 6345357"/>
              <a:gd name="connsiteY1" fmla="*/ 35637 h 4251613"/>
              <a:gd name="connsiteX2" fmla="*/ 2365048 w 6345357"/>
              <a:gd name="connsiteY2" fmla="*/ 511887 h 4251613"/>
              <a:gd name="connsiteX3" fmla="*/ 3080725 w 6345357"/>
              <a:gd name="connsiteY3" fmla="*/ 1472463 h 4251613"/>
              <a:gd name="connsiteX4" fmla="*/ 4184323 w 6345357"/>
              <a:gd name="connsiteY4" fmla="*/ 1788237 h 4251613"/>
              <a:gd name="connsiteX5" fmla="*/ 5260242 w 6345357"/>
              <a:gd name="connsiteY5" fmla="*/ 2475489 h 4251613"/>
              <a:gd name="connsiteX6" fmla="*/ 6168887 w 6345357"/>
              <a:gd name="connsiteY6" fmla="*/ 2272033 h 4251613"/>
              <a:gd name="connsiteX7" fmla="*/ 6168070 w 6345357"/>
              <a:gd name="connsiteY7" fmla="*/ 3623604 h 4251613"/>
              <a:gd name="connsiteX8" fmla="*/ 5201994 w 6345357"/>
              <a:gd name="connsiteY8" fmla="*/ 4233197 h 4251613"/>
              <a:gd name="connsiteX9" fmla="*/ 517198 w 6345357"/>
              <a:gd name="connsiteY9" fmla="*/ 3512262 h 4251613"/>
              <a:gd name="connsiteX10" fmla="*/ 193348 w 6345357"/>
              <a:gd name="connsiteY10" fmla="*/ 426162 h 4251613"/>
              <a:gd name="connsiteX0" fmla="*/ 193348 w 6345357"/>
              <a:gd name="connsiteY0" fmla="*/ 426162 h 4251613"/>
              <a:gd name="connsiteX1" fmla="*/ 1183948 w 6345357"/>
              <a:gd name="connsiteY1" fmla="*/ 35637 h 4251613"/>
              <a:gd name="connsiteX2" fmla="*/ 2365048 w 6345357"/>
              <a:gd name="connsiteY2" fmla="*/ 511887 h 4251613"/>
              <a:gd name="connsiteX3" fmla="*/ 3080725 w 6345357"/>
              <a:gd name="connsiteY3" fmla="*/ 1472463 h 4251613"/>
              <a:gd name="connsiteX4" fmla="*/ 4489134 w 6345357"/>
              <a:gd name="connsiteY4" fmla="*/ 1715743 h 4251613"/>
              <a:gd name="connsiteX5" fmla="*/ 5260242 w 6345357"/>
              <a:gd name="connsiteY5" fmla="*/ 2475489 h 4251613"/>
              <a:gd name="connsiteX6" fmla="*/ 6168887 w 6345357"/>
              <a:gd name="connsiteY6" fmla="*/ 2272033 h 4251613"/>
              <a:gd name="connsiteX7" fmla="*/ 6168070 w 6345357"/>
              <a:gd name="connsiteY7" fmla="*/ 3623604 h 4251613"/>
              <a:gd name="connsiteX8" fmla="*/ 5201994 w 6345357"/>
              <a:gd name="connsiteY8" fmla="*/ 4233197 h 4251613"/>
              <a:gd name="connsiteX9" fmla="*/ 517198 w 6345357"/>
              <a:gd name="connsiteY9" fmla="*/ 3512262 h 4251613"/>
              <a:gd name="connsiteX10" fmla="*/ 193348 w 6345357"/>
              <a:gd name="connsiteY10" fmla="*/ 426162 h 4251613"/>
              <a:gd name="connsiteX0" fmla="*/ 193348 w 6345357"/>
              <a:gd name="connsiteY0" fmla="*/ 426162 h 4251613"/>
              <a:gd name="connsiteX1" fmla="*/ 1183948 w 6345357"/>
              <a:gd name="connsiteY1" fmla="*/ 35637 h 4251613"/>
              <a:gd name="connsiteX2" fmla="*/ 2365048 w 6345357"/>
              <a:gd name="connsiteY2" fmla="*/ 511887 h 4251613"/>
              <a:gd name="connsiteX3" fmla="*/ 3365462 w 6345357"/>
              <a:gd name="connsiteY3" fmla="*/ 2297977 h 4251613"/>
              <a:gd name="connsiteX4" fmla="*/ 4489134 w 6345357"/>
              <a:gd name="connsiteY4" fmla="*/ 1715743 h 4251613"/>
              <a:gd name="connsiteX5" fmla="*/ 5260242 w 6345357"/>
              <a:gd name="connsiteY5" fmla="*/ 2475489 h 4251613"/>
              <a:gd name="connsiteX6" fmla="*/ 6168887 w 6345357"/>
              <a:gd name="connsiteY6" fmla="*/ 2272033 h 4251613"/>
              <a:gd name="connsiteX7" fmla="*/ 6168070 w 6345357"/>
              <a:gd name="connsiteY7" fmla="*/ 3623604 h 4251613"/>
              <a:gd name="connsiteX8" fmla="*/ 5201994 w 6345357"/>
              <a:gd name="connsiteY8" fmla="*/ 4233197 h 4251613"/>
              <a:gd name="connsiteX9" fmla="*/ 517198 w 6345357"/>
              <a:gd name="connsiteY9" fmla="*/ 3512262 h 4251613"/>
              <a:gd name="connsiteX10" fmla="*/ 193348 w 6345357"/>
              <a:gd name="connsiteY10" fmla="*/ 426162 h 4251613"/>
              <a:gd name="connsiteX0" fmla="*/ 195703 w 6347712"/>
              <a:gd name="connsiteY0" fmla="*/ 98239 h 3923690"/>
              <a:gd name="connsiteX1" fmla="*/ 1225519 w 6347712"/>
              <a:gd name="connsiteY1" fmla="*/ 714847 h 3923690"/>
              <a:gd name="connsiteX2" fmla="*/ 2367403 w 6347712"/>
              <a:gd name="connsiteY2" fmla="*/ 183964 h 3923690"/>
              <a:gd name="connsiteX3" fmla="*/ 3367817 w 6347712"/>
              <a:gd name="connsiteY3" fmla="*/ 1970054 h 3923690"/>
              <a:gd name="connsiteX4" fmla="*/ 4491489 w 6347712"/>
              <a:gd name="connsiteY4" fmla="*/ 1387820 h 3923690"/>
              <a:gd name="connsiteX5" fmla="*/ 5262597 w 6347712"/>
              <a:gd name="connsiteY5" fmla="*/ 2147566 h 3923690"/>
              <a:gd name="connsiteX6" fmla="*/ 6171242 w 6347712"/>
              <a:gd name="connsiteY6" fmla="*/ 1944110 h 3923690"/>
              <a:gd name="connsiteX7" fmla="*/ 6170425 w 6347712"/>
              <a:gd name="connsiteY7" fmla="*/ 3295681 h 3923690"/>
              <a:gd name="connsiteX8" fmla="*/ 5204349 w 6347712"/>
              <a:gd name="connsiteY8" fmla="*/ 3905274 h 3923690"/>
              <a:gd name="connsiteX9" fmla="*/ 519553 w 6347712"/>
              <a:gd name="connsiteY9" fmla="*/ 3184339 h 3923690"/>
              <a:gd name="connsiteX10" fmla="*/ 195703 w 6347712"/>
              <a:gd name="connsiteY10" fmla="*/ 98239 h 3923690"/>
              <a:gd name="connsiteX0" fmla="*/ 195703 w 6347712"/>
              <a:gd name="connsiteY0" fmla="*/ 109715 h 3935166"/>
              <a:gd name="connsiteX1" fmla="*/ 1225519 w 6347712"/>
              <a:gd name="connsiteY1" fmla="*/ 726323 h 3935166"/>
              <a:gd name="connsiteX2" fmla="*/ 2709539 w 6347712"/>
              <a:gd name="connsiteY2" fmla="*/ 1074571 h 3935166"/>
              <a:gd name="connsiteX3" fmla="*/ 3367817 w 6347712"/>
              <a:gd name="connsiteY3" fmla="*/ 1981530 h 3935166"/>
              <a:gd name="connsiteX4" fmla="*/ 4491489 w 6347712"/>
              <a:gd name="connsiteY4" fmla="*/ 1399296 h 3935166"/>
              <a:gd name="connsiteX5" fmla="*/ 5262597 w 6347712"/>
              <a:gd name="connsiteY5" fmla="*/ 2159042 h 3935166"/>
              <a:gd name="connsiteX6" fmla="*/ 6171242 w 6347712"/>
              <a:gd name="connsiteY6" fmla="*/ 1955586 h 3935166"/>
              <a:gd name="connsiteX7" fmla="*/ 6170425 w 6347712"/>
              <a:gd name="connsiteY7" fmla="*/ 3307157 h 3935166"/>
              <a:gd name="connsiteX8" fmla="*/ 5204349 w 6347712"/>
              <a:gd name="connsiteY8" fmla="*/ 3916750 h 3935166"/>
              <a:gd name="connsiteX9" fmla="*/ 519553 w 6347712"/>
              <a:gd name="connsiteY9" fmla="*/ 3195815 h 3935166"/>
              <a:gd name="connsiteX10" fmla="*/ 195703 w 6347712"/>
              <a:gd name="connsiteY10" fmla="*/ 109715 h 3935166"/>
              <a:gd name="connsiteX0" fmla="*/ 216520 w 6368529"/>
              <a:gd name="connsiteY0" fmla="*/ 23390 h 3848841"/>
              <a:gd name="connsiteX1" fmla="*/ 1586614 w 6368529"/>
              <a:gd name="connsiteY1" fmla="*/ 1656487 h 3848841"/>
              <a:gd name="connsiteX2" fmla="*/ 2730356 w 6368529"/>
              <a:gd name="connsiteY2" fmla="*/ 988246 h 3848841"/>
              <a:gd name="connsiteX3" fmla="*/ 3388634 w 6368529"/>
              <a:gd name="connsiteY3" fmla="*/ 1895205 h 3848841"/>
              <a:gd name="connsiteX4" fmla="*/ 4512306 w 6368529"/>
              <a:gd name="connsiteY4" fmla="*/ 1312971 h 3848841"/>
              <a:gd name="connsiteX5" fmla="*/ 5283414 w 6368529"/>
              <a:gd name="connsiteY5" fmla="*/ 2072717 h 3848841"/>
              <a:gd name="connsiteX6" fmla="*/ 6192059 w 6368529"/>
              <a:gd name="connsiteY6" fmla="*/ 1869261 h 3848841"/>
              <a:gd name="connsiteX7" fmla="*/ 6191242 w 6368529"/>
              <a:gd name="connsiteY7" fmla="*/ 3220832 h 3848841"/>
              <a:gd name="connsiteX8" fmla="*/ 5225166 w 6368529"/>
              <a:gd name="connsiteY8" fmla="*/ 3830425 h 3848841"/>
              <a:gd name="connsiteX9" fmla="*/ 540370 w 6368529"/>
              <a:gd name="connsiteY9" fmla="*/ 3109490 h 3848841"/>
              <a:gd name="connsiteX10" fmla="*/ 216520 w 6368529"/>
              <a:gd name="connsiteY10" fmla="*/ 23390 h 3848841"/>
              <a:gd name="connsiteX0" fmla="*/ 159927 w 5988086"/>
              <a:gd name="connsiteY0" fmla="*/ 2124308 h 2854663"/>
              <a:gd name="connsiteX1" fmla="*/ 1206171 w 5988086"/>
              <a:gd name="connsiteY1" fmla="*/ 671305 h 2854663"/>
              <a:gd name="connsiteX2" fmla="*/ 2349913 w 5988086"/>
              <a:gd name="connsiteY2" fmla="*/ 3064 h 2854663"/>
              <a:gd name="connsiteX3" fmla="*/ 3008191 w 5988086"/>
              <a:gd name="connsiteY3" fmla="*/ 910023 h 2854663"/>
              <a:gd name="connsiteX4" fmla="*/ 4131863 w 5988086"/>
              <a:gd name="connsiteY4" fmla="*/ 327789 h 2854663"/>
              <a:gd name="connsiteX5" fmla="*/ 4902971 w 5988086"/>
              <a:gd name="connsiteY5" fmla="*/ 1087535 h 2854663"/>
              <a:gd name="connsiteX6" fmla="*/ 5811616 w 5988086"/>
              <a:gd name="connsiteY6" fmla="*/ 884079 h 2854663"/>
              <a:gd name="connsiteX7" fmla="*/ 5810799 w 5988086"/>
              <a:gd name="connsiteY7" fmla="*/ 2235650 h 2854663"/>
              <a:gd name="connsiteX8" fmla="*/ 4844723 w 5988086"/>
              <a:gd name="connsiteY8" fmla="*/ 2845243 h 2854663"/>
              <a:gd name="connsiteX9" fmla="*/ 159927 w 5988086"/>
              <a:gd name="connsiteY9" fmla="*/ 2124308 h 2854663"/>
              <a:gd name="connsiteX0" fmla="*/ 881855 w 4786027"/>
              <a:gd name="connsiteY0" fmla="*/ 2274712 h 2858711"/>
              <a:gd name="connsiteX1" fmla="*/ 4112 w 4786027"/>
              <a:gd name="connsiteY1" fmla="*/ 671508 h 2858711"/>
              <a:gd name="connsiteX2" fmla="*/ 1147854 w 4786027"/>
              <a:gd name="connsiteY2" fmla="*/ 3267 h 2858711"/>
              <a:gd name="connsiteX3" fmla="*/ 1806132 w 4786027"/>
              <a:gd name="connsiteY3" fmla="*/ 910226 h 2858711"/>
              <a:gd name="connsiteX4" fmla="*/ 2929804 w 4786027"/>
              <a:gd name="connsiteY4" fmla="*/ 327992 h 2858711"/>
              <a:gd name="connsiteX5" fmla="*/ 3700912 w 4786027"/>
              <a:gd name="connsiteY5" fmla="*/ 1087738 h 2858711"/>
              <a:gd name="connsiteX6" fmla="*/ 4609557 w 4786027"/>
              <a:gd name="connsiteY6" fmla="*/ 884282 h 2858711"/>
              <a:gd name="connsiteX7" fmla="*/ 4608740 w 4786027"/>
              <a:gd name="connsiteY7" fmla="*/ 2235853 h 2858711"/>
              <a:gd name="connsiteX8" fmla="*/ 3642664 w 4786027"/>
              <a:gd name="connsiteY8" fmla="*/ 2845446 h 2858711"/>
              <a:gd name="connsiteX9" fmla="*/ 881855 w 4786027"/>
              <a:gd name="connsiteY9" fmla="*/ 2274712 h 2858711"/>
              <a:gd name="connsiteX0" fmla="*/ 807796 w 4711968"/>
              <a:gd name="connsiteY0" fmla="*/ 2273201 h 2854754"/>
              <a:gd name="connsiteX1" fmla="*/ 4936 w 4711968"/>
              <a:gd name="connsiteY1" fmla="*/ 1188844 h 2854754"/>
              <a:gd name="connsiteX2" fmla="*/ 1073795 w 4711968"/>
              <a:gd name="connsiteY2" fmla="*/ 1756 h 2854754"/>
              <a:gd name="connsiteX3" fmla="*/ 1732073 w 4711968"/>
              <a:gd name="connsiteY3" fmla="*/ 908715 h 2854754"/>
              <a:gd name="connsiteX4" fmla="*/ 2855745 w 4711968"/>
              <a:gd name="connsiteY4" fmla="*/ 326481 h 2854754"/>
              <a:gd name="connsiteX5" fmla="*/ 3626853 w 4711968"/>
              <a:gd name="connsiteY5" fmla="*/ 1086227 h 2854754"/>
              <a:gd name="connsiteX6" fmla="*/ 4535498 w 4711968"/>
              <a:gd name="connsiteY6" fmla="*/ 882771 h 2854754"/>
              <a:gd name="connsiteX7" fmla="*/ 4534681 w 4711968"/>
              <a:gd name="connsiteY7" fmla="*/ 2234342 h 2854754"/>
              <a:gd name="connsiteX8" fmla="*/ 3568605 w 4711968"/>
              <a:gd name="connsiteY8" fmla="*/ 2843935 h 2854754"/>
              <a:gd name="connsiteX9" fmla="*/ 807796 w 4711968"/>
              <a:gd name="connsiteY9" fmla="*/ 2273201 h 2854754"/>
              <a:gd name="connsiteX0" fmla="*/ 807796 w 4711968"/>
              <a:gd name="connsiteY0" fmla="*/ 2272460 h 2854013"/>
              <a:gd name="connsiteX1" fmla="*/ 4936 w 4711968"/>
              <a:gd name="connsiteY1" fmla="*/ 1188103 h 2854013"/>
              <a:gd name="connsiteX2" fmla="*/ 1073795 w 4711968"/>
              <a:gd name="connsiteY2" fmla="*/ 1015 h 2854013"/>
              <a:gd name="connsiteX3" fmla="*/ 1636121 w 4711968"/>
              <a:gd name="connsiteY3" fmla="*/ 970085 h 2854013"/>
              <a:gd name="connsiteX4" fmla="*/ 2855745 w 4711968"/>
              <a:gd name="connsiteY4" fmla="*/ 325740 h 2854013"/>
              <a:gd name="connsiteX5" fmla="*/ 3626853 w 4711968"/>
              <a:gd name="connsiteY5" fmla="*/ 1085486 h 2854013"/>
              <a:gd name="connsiteX6" fmla="*/ 4535498 w 4711968"/>
              <a:gd name="connsiteY6" fmla="*/ 882030 h 2854013"/>
              <a:gd name="connsiteX7" fmla="*/ 4534681 w 4711968"/>
              <a:gd name="connsiteY7" fmla="*/ 2233601 h 2854013"/>
              <a:gd name="connsiteX8" fmla="*/ 3568605 w 4711968"/>
              <a:gd name="connsiteY8" fmla="*/ 2843194 h 2854013"/>
              <a:gd name="connsiteX9" fmla="*/ 807796 w 4711968"/>
              <a:gd name="connsiteY9" fmla="*/ 2272460 h 2854013"/>
              <a:gd name="connsiteX0" fmla="*/ 807796 w 4711968"/>
              <a:gd name="connsiteY0" fmla="*/ 2271917 h 2853470"/>
              <a:gd name="connsiteX1" fmla="*/ 4936 w 4711968"/>
              <a:gd name="connsiteY1" fmla="*/ 1187560 h 2853470"/>
              <a:gd name="connsiteX2" fmla="*/ 1073795 w 4711968"/>
              <a:gd name="connsiteY2" fmla="*/ 472 h 2853470"/>
              <a:gd name="connsiteX3" fmla="*/ 1622020 w 4711968"/>
              <a:gd name="connsiteY3" fmla="*/ 1035401 h 2853470"/>
              <a:gd name="connsiteX4" fmla="*/ 2855745 w 4711968"/>
              <a:gd name="connsiteY4" fmla="*/ 325197 h 2853470"/>
              <a:gd name="connsiteX5" fmla="*/ 3626853 w 4711968"/>
              <a:gd name="connsiteY5" fmla="*/ 1084943 h 2853470"/>
              <a:gd name="connsiteX6" fmla="*/ 4535498 w 4711968"/>
              <a:gd name="connsiteY6" fmla="*/ 881487 h 2853470"/>
              <a:gd name="connsiteX7" fmla="*/ 4534681 w 4711968"/>
              <a:gd name="connsiteY7" fmla="*/ 2233058 h 2853470"/>
              <a:gd name="connsiteX8" fmla="*/ 3568605 w 4711968"/>
              <a:gd name="connsiteY8" fmla="*/ 2842651 h 2853470"/>
              <a:gd name="connsiteX9" fmla="*/ 807796 w 4711968"/>
              <a:gd name="connsiteY9" fmla="*/ 2271917 h 2853470"/>
              <a:gd name="connsiteX0" fmla="*/ 807796 w 4711968"/>
              <a:gd name="connsiteY0" fmla="*/ 2271917 h 2853470"/>
              <a:gd name="connsiteX1" fmla="*/ 4936 w 4711968"/>
              <a:gd name="connsiteY1" fmla="*/ 1187560 h 2853470"/>
              <a:gd name="connsiteX2" fmla="*/ 1073795 w 4711968"/>
              <a:gd name="connsiteY2" fmla="*/ 472 h 2853470"/>
              <a:gd name="connsiteX3" fmla="*/ 1622020 w 4711968"/>
              <a:gd name="connsiteY3" fmla="*/ 1035401 h 2853470"/>
              <a:gd name="connsiteX4" fmla="*/ 2855745 w 4711968"/>
              <a:gd name="connsiteY4" fmla="*/ 325197 h 2853470"/>
              <a:gd name="connsiteX5" fmla="*/ 3855021 w 4711968"/>
              <a:gd name="connsiteY5" fmla="*/ 1209561 h 2853470"/>
              <a:gd name="connsiteX6" fmla="*/ 4535498 w 4711968"/>
              <a:gd name="connsiteY6" fmla="*/ 881487 h 2853470"/>
              <a:gd name="connsiteX7" fmla="*/ 4534681 w 4711968"/>
              <a:gd name="connsiteY7" fmla="*/ 2233058 h 2853470"/>
              <a:gd name="connsiteX8" fmla="*/ 3568605 w 4711968"/>
              <a:gd name="connsiteY8" fmla="*/ 2842651 h 2853470"/>
              <a:gd name="connsiteX9" fmla="*/ 807796 w 4711968"/>
              <a:gd name="connsiteY9" fmla="*/ 2271917 h 2853470"/>
              <a:gd name="connsiteX0" fmla="*/ 807796 w 4711968"/>
              <a:gd name="connsiteY0" fmla="*/ 2271947 h 2853500"/>
              <a:gd name="connsiteX1" fmla="*/ 4936 w 4711968"/>
              <a:gd name="connsiteY1" fmla="*/ 1187590 h 2853500"/>
              <a:gd name="connsiteX2" fmla="*/ 1073795 w 4711968"/>
              <a:gd name="connsiteY2" fmla="*/ 502 h 2853500"/>
              <a:gd name="connsiteX3" fmla="*/ 1622020 w 4711968"/>
              <a:gd name="connsiteY3" fmla="*/ 1035431 h 2853500"/>
              <a:gd name="connsiteX4" fmla="*/ 3077842 w 4711968"/>
              <a:gd name="connsiteY4" fmla="*/ 703397 h 2853500"/>
              <a:gd name="connsiteX5" fmla="*/ 3855021 w 4711968"/>
              <a:gd name="connsiteY5" fmla="*/ 1209591 h 2853500"/>
              <a:gd name="connsiteX6" fmla="*/ 4535498 w 4711968"/>
              <a:gd name="connsiteY6" fmla="*/ 881517 h 2853500"/>
              <a:gd name="connsiteX7" fmla="*/ 4534681 w 4711968"/>
              <a:gd name="connsiteY7" fmla="*/ 2233088 h 2853500"/>
              <a:gd name="connsiteX8" fmla="*/ 3568605 w 4711968"/>
              <a:gd name="connsiteY8" fmla="*/ 2842681 h 2853500"/>
              <a:gd name="connsiteX9" fmla="*/ 807796 w 4711968"/>
              <a:gd name="connsiteY9" fmla="*/ 2271947 h 2853500"/>
              <a:gd name="connsiteX0" fmla="*/ 807796 w 4836689"/>
              <a:gd name="connsiteY0" fmla="*/ 2271947 h 2853500"/>
              <a:gd name="connsiteX1" fmla="*/ 4936 w 4836689"/>
              <a:gd name="connsiteY1" fmla="*/ 1187590 h 2853500"/>
              <a:gd name="connsiteX2" fmla="*/ 1073795 w 4836689"/>
              <a:gd name="connsiteY2" fmla="*/ 502 h 2853500"/>
              <a:gd name="connsiteX3" fmla="*/ 1622020 w 4836689"/>
              <a:gd name="connsiteY3" fmla="*/ 1035431 h 2853500"/>
              <a:gd name="connsiteX4" fmla="*/ 3077842 w 4836689"/>
              <a:gd name="connsiteY4" fmla="*/ 703397 h 2853500"/>
              <a:gd name="connsiteX5" fmla="*/ 3855021 w 4836689"/>
              <a:gd name="connsiteY5" fmla="*/ 1209591 h 2853500"/>
              <a:gd name="connsiteX6" fmla="*/ 4535498 w 4836689"/>
              <a:gd name="connsiteY6" fmla="*/ 881517 h 2853500"/>
              <a:gd name="connsiteX7" fmla="*/ 4755318 w 4836689"/>
              <a:gd name="connsiteY7" fmla="*/ 2328543 h 2853500"/>
              <a:gd name="connsiteX8" fmla="*/ 3568605 w 4836689"/>
              <a:gd name="connsiteY8" fmla="*/ 2842681 h 2853500"/>
              <a:gd name="connsiteX9" fmla="*/ 807796 w 4836689"/>
              <a:gd name="connsiteY9" fmla="*/ 2271947 h 2853500"/>
              <a:gd name="connsiteX0" fmla="*/ 807796 w 4956019"/>
              <a:gd name="connsiteY0" fmla="*/ 2271947 h 2853500"/>
              <a:gd name="connsiteX1" fmla="*/ 4936 w 4956019"/>
              <a:gd name="connsiteY1" fmla="*/ 1187590 h 2853500"/>
              <a:gd name="connsiteX2" fmla="*/ 1073795 w 4956019"/>
              <a:gd name="connsiteY2" fmla="*/ 502 h 2853500"/>
              <a:gd name="connsiteX3" fmla="*/ 1622020 w 4956019"/>
              <a:gd name="connsiteY3" fmla="*/ 1035431 h 2853500"/>
              <a:gd name="connsiteX4" fmla="*/ 3077842 w 4956019"/>
              <a:gd name="connsiteY4" fmla="*/ 703397 h 2853500"/>
              <a:gd name="connsiteX5" fmla="*/ 3855021 w 4956019"/>
              <a:gd name="connsiteY5" fmla="*/ 1209591 h 2853500"/>
              <a:gd name="connsiteX6" fmla="*/ 4774051 w 4956019"/>
              <a:gd name="connsiteY6" fmla="*/ 1214995 h 2853500"/>
              <a:gd name="connsiteX7" fmla="*/ 4755318 w 4956019"/>
              <a:gd name="connsiteY7" fmla="*/ 2328543 h 2853500"/>
              <a:gd name="connsiteX8" fmla="*/ 3568605 w 4956019"/>
              <a:gd name="connsiteY8" fmla="*/ 2842681 h 2853500"/>
              <a:gd name="connsiteX9" fmla="*/ 807796 w 4956019"/>
              <a:gd name="connsiteY9" fmla="*/ 2271947 h 2853500"/>
              <a:gd name="connsiteX0" fmla="*/ 807796 w 5296077"/>
              <a:gd name="connsiteY0" fmla="*/ 2271947 h 2853500"/>
              <a:gd name="connsiteX1" fmla="*/ 4936 w 5296077"/>
              <a:gd name="connsiteY1" fmla="*/ 1187590 h 2853500"/>
              <a:gd name="connsiteX2" fmla="*/ 1073795 w 5296077"/>
              <a:gd name="connsiteY2" fmla="*/ 502 h 2853500"/>
              <a:gd name="connsiteX3" fmla="*/ 1622020 w 5296077"/>
              <a:gd name="connsiteY3" fmla="*/ 1035431 h 2853500"/>
              <a:gd name="connsiteX4" fmla="*/ 3077842 w 5296077"/>
              <a:gd name="connsiteY4" fmla="*/ 703397 h 2853500"/>
              <a:gd name="connsiteX5" fmla="*/ 3855021 w 5296077"/>
              <a:gd name="connsiteY5" fmla="*/ 1209591 h 2853500"/>
              <a:gd name="connsiteX6" fmla="*/ 4774051 w 5296077"/>
              <a:gd name="connsiteY6" fmla="*/ 1214995 h 2853500"/>
              <a:gd name="connsiteX7" fmla="*/ 5238397 w 5296077"/>
              <a:gd name="connsiteY7" fmla="*/ 2163347 h 2853500"/>
              <a:gd name="connsiteX8" fmla="*/ 3568605 w 5296077"/>
              <a:gd name="connsiteY8" fmla="*/ 2842681 h 2853500"/>
              <a:gd name="connsiteX9" fmla="*/ 807796 w 5296077"/>
              <a:gd name="connsiteY9" fmla="*/ 2271947 h 285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296077" h="2853500">
                <a:moveTo>
                  <a:pt x="807796" y="2271947"/>
                </a:moveTo>
                <a:cubicBezTo>
                  <a:pt x="213851" y="1996099"/>
                  <a:pt x="-39397" y="1566164"/>
                  <a:pt x="4936" y="1187590"/>
                </a:cubicBezTo>
                <a:cubicBezTo>
                  <a:pt x="49269" y="809016"/>
                  <a:pt x="804281" y="25862"/>
                  <a:pt x="1073795" y="502"/>
                </a:cubicBezTo>
                <a:cubicBezTo>
                  <a:pt x="1343309" y="-24858"/>
                  <a:pt x="1288012" y="918282"/>
                  <a:pt x="1622020" y="1035431"/>
                </a:cubicBezTo>
                <a:cubicBezTo>
                  <a:pt x="1956028" y="1152580"/>
                  <a:pt x="2705675" y="674370"/>
                  <a:pt x="3077842" y="703397"/>
                </a:cubicBezTo>
                <a:cubicBezTo>
                  <a:pt x="3450009" y="732424"/>
                  <a:pt x="3572320" y="1124325"/>
                  <a:pt x="3855021" y="1209591"/>
                </a:cubicBezTo>
                <a:cubicBezTo>
                  <a:pt x="4137722" y="1294857"/>
                  <a:pt x="4473803" y="1129510"/>
                  <a:pt x="4774051" y="1214995"/>
                </a:cubicBezTo>
                <a:cubicBezTo>
                  <a:pt x="5074299" y="1300480"/>
                  <a:pt x="5439305" y="1892066"/>
                  <a:pt x="5238397" y="2163347"/>
                </a:cubicBezTo>
                <a:cubicBezTo>
                  <a:pt x="5037489" y="2434628"/>
                  <a:pt x="4562380" y="2763306"/>
                  <a:pt x="3568605" y="2842681"/>
                </a:cubicBezTo>
                <a:cubicBezTo>
                  <a:pt x="2574830" y="2922056"/>
                  <a:pt x="1401741" y="2547795"/>
                  <a:pt x="807796" y="2271947"/>
                </a:cubicBezTo>
                <a:close/>
              </a:path>
            </a:pathLst>
          </a:custGeom>
          <a:solidFill>
            <a:srgbClr val="250167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F27784B-3BBE-6892-306D-00DA5A1C6C38}"/>
              </a:ext>
            </a:extLst>
          </p:cNvPr>
          <p:cNvSpPr/>
          <p:nvPr userDrawn="1"/>
        </p:nvSpPr>
        <p:spPr>
          <a:xfrm rot="6014054" flipH="1">
            <a:off x="-1535195" y="3586949"/>
            <a:ext cx="4077397" cy="4667460"/>
          </a:xfrm>
          <a:custGeom>
            <a:avLst/>
            <a:gdLst>
              <a:gd name="connsiteX0" fmla="*/ 757034 w 5546566"/>
              <a:gd name="connsiteY0" fmla="*/ 361794 h 4082756"/>
              <a:gd name="connsiteX1" fmla="*/ 1861934 w 5546566"/>
              <a:gd name="connsiteY1" fmla="*/ 209394 h 4082756"/>
              <a:gd name="connsiteX2" fmla="*/ 2519159 w 5546566"/>
              <a:gd name="connsiteY2" fmla="*/ 1304769 h 4082756"/>
              <a:gd name="connsiteX3" fmla="*/ 3662159 w 5546566"/>
              <a:gd name="connsiteY3" fmla="*/ 1580994 h 4082756"/>
              <a:gd name="connsiteX4" fmla="*/ 3890759 w 5546566"/>
              <a:gd name="connsiteY4" fmla="*/ 2647794 h 4082756"/>
              <a:gd name="connsiteX5" fmla="*/ 4852784 w 5546566"/>
              <a:gd name="connsiteY5" fmla="*/ 3343119 h 4082756"/>
              <a:gd name="connsiteX6" fmla="*/ 5252834 w 5546566"/>
              <a:gd name="connsiteY6" fmla="*/ 3828894 h 4082756"/>
              <a:gd name="connsiteX7" fmla="*/ 280784 w 5546566"/>
              <a:gd name="connsiteY7" fmla="*/ 3800319 h 4082756"/>
              <a:gd name="connsiteX8" fmla="*/ 757034 w 5546566"/>
              <a:gd name="connsiteY8" fmla="*/ 361794 h 4082756"/>
              <a:gd name="connsiteX0" fmla="*/ 757034 w 5516929"/>
              <a:gd name="connsiteY0" fmla="*/ 361794 h 4082756"/>
              <a:gd name="connsiteX1" fmla="*/ 1861934 w 5516929"/>
              <a:gd name="connsiteY1" fmla="*/ 209394 h 4082756"/>
              <a:gd name="connsiteX2" fmla="*/ 2519159 w 5516929"/>
              <a:gd name="connsiteY2" fmla="*/ 1304769 h 4082756"/>
              <a:gd name="connsiteX3" fmla="*/ 3662159 w 5516929"/>
              <a:gd name="connsiteY3" fmla="*/ 1580994 h 4082756"/>
              <a:gd name="connsiteX4" fmla="*/ 3890759 w 5516929"/>
              <a:gd name="connsiteY4" fmla="*/ 2647794 h 4082756"/>
              <a:gd name="connsiteX5" fmla="*/ 4681334 w 5516929"/>
              <a:gd name="connsiteY5" fmla="*/ 3343119 h 4082756"/>
              <a:gd name="connsiteX6" fmla="*/ 5252834 w 5516929"/>
              <a:gd name="connsiteY6" fmla="*/ 3828894 h 4082756"/>
              <a:gd name="connsiteX7" fmla="*/ 280784 w 5516929"/>
              <a:gd name="connsiteY7" fmla="*/ 3800319 h 4082756"/>
              <a:gd name="connsiteX8" fmla="*/ 757034 w 5516929"/>
              <a:gd name="connsiteY8" fmla="*/ 361794 h 4082756"/>
              <a:gd name="connsiteX0" fmla="*/ 757034 w 5770181"/>
              <a:gd name="connsiteY0" fmla="*/ 361794 h 4073182"/>
              <a:gd name="connsiteX1" fmla="*/ 1861934 w 5770181"/>
              <a:gd name="connsiteY1" fmla="*/ 209394 h 4073182"/>
              <a:gd name="connsiteX2" fmla="*/ 2519159 w 5770181"/>
              <a:gd name="connsiteY2" fmla="*/ 1304769 h 4073182"/>
              <a:gd name="connsiteX3" fmla="*/ 3662159 w 5770181"/>
              <a:gd name="connsiteY3" fmla="*/ 1580994 h 4073182"/>
              <a:gd name="connsiteX4" fmla="*/ 3890759 w 5770181"/>
              <a:gd name="connsiteY4" fmla="*/ 2647794 h 4073182"/>
              <a:gd name="connsiteX5" fmla="*/ 4681334 w 5770181"/>
              <a:gd name="connsiteY5" fmla="*/ 3343119 h 4073182"/>
              <a:gd name="connsiteX6" fmla="*/ 5605260 w 5770181"/>
              <a:gd name="connsiteY6" fmla="*/ 3181194 h 4073182"/>
              <a:gd name="connsiteX7" fmla="*/ 5252834 w 5770181"/>
              <a:gd name="connsiteY7" fmla="*/ 3828894 h 4073182"/>
              <a:gd name="connsiteX8" fmla="*/ 280784 w 5770181"/>
              <a:gd name="connsiteY8" fmla="*/ 3800319 h 4073182"/>
              <a:gd name="connsiteX9" fmla="*/ 757034 w 5770181"/>
              <a:gd name="connsiteY9" fmla="*/ 361794 h 4073182"/>
              <a:gd name="connsiteX0" fmla="*/ 757034 w 5770181"/>
              <a:gd name="connsiteY0" fmla="*/ 361794 h 4073182"/>
              <a:gd name="connsiteX1" fmla="*/ 1861934 w 5770181"/>
              <a:gd name="connsiteY1" fmla="*/ 209394 h 4073182"/>
              <a:gd name="connsiteX2" fmla="*/ 2519159 w 5770181"/>
              <a:gd name="connsiteY2" fmla="*/ 1304769 h 4073182"/>
              <a:gd name="connsiteX3" fmla="*/ 3662159 w 5770181"/>
              <a:gd name="connsiteY3" fmla="*/ 1580994 h 4073182"/>
              <a:gd name="connsiteX4" fmla="*/ 3890759 w 5770181"/>
              <a:gd name="connsiteY4" fmla="*/ 2647794 h 4073182"/>
              <a:gd name="connsiteX5" fmla="*/ 4509884 w 5770181"/>
              <a:gd name="connsiteY5" fmla="*/ 3190719 h 4073182"/>
              <a:gd name="connsiteX6" fmla="*/ 5605260 w 5770181"/>
              <a:gd name="connsiteY6" fmla="*/ 3181194 h 4073182"/>
              <a:gd name="connsiteX7" fmla="*/ 5252834 w 5770181"/>
              <a:gd name="connsiteY7" fmla="*/ 3828894 h 4073182"/>
              <a:gd name="connsiteX8" fmla="*/ 280784 w 5770181"/>
              <a:gd name="connsiteY8" fmla="*/ 3800319 h 4073182"/>
              <a:gd name="connsiteX9" fmla="*/ 757034 w 5770181"/>
              <a:gd name="connsiteY9" fmla="*/ 361794 h 4073182"/>
              <a:gd name="connsiteX0" fmla="*/ 790702 w 6114235"/>
              <a:gd name="connsiteY0" fmla="*/ 361794 h 4141290"/>
              <a:gd name="connsiteX1" fmla="*/ 1895602 w 6114235"/>
              <a:gd name="connsiteY1" fmla="*/ 209394 h 4141290"/>
              <a:gd name="connsiteX2" fmla="*/ 2552827 w 6114235"/>
              <a:gd name="connsiteY2" fmla="*/ 1304769 h 4141290"/>
              <a:gd name="connsiteX3" fmla="*/ 3695827 w 6114235"/>
              <a:gd name="connsiteY3" fmla="*/ 1580994 h 4141290"/>
              <a:gd name="connsiteX4" fmla="*/ 3924427 w 6114235"/>
              <a:gd name="connsiteY4" fmla="*/ 2647794 h 4141290"/>
              <a:gd name="connsiteX5" fmla="*/ 4543552 w 6114235"/>
              <a:gd name="connsiteY5" fmla="*/ 3190719 h 4141290"/>
              <a:gd name="connsiteX6" fmla="*/ 5638928 w 6114235"/>
              <a:gd name="connsiteY6" fmla="*/ 3181194 h 4141290"/>
              <a:gd name="connsiteX7" fmla="*/ 5762752 w 6114235"/>
              <a:gd name="connsiteY7" fmla="*/ 3990819 h 4141290"/>
              <a:gd name="connsiteX8" fmla="*/ 314452 w 6114235"/>
              <a:gd name="connsiteY8" fmla="*/ 3800319 h 4141290"/>
              <a:gd name="connsiteX9" fmla="*/ 790702 w 6114235"/>
              <a:gd name="connsiteY9" fmla="*/ 361794 h 4141290"/>
              <a:gd name="connsiteX0" fmla="*/ 790702 w 6114235"/>
              <a:gd name="connsiteY0" fmla="*/ 361794 h 4141290"/>
              <a:gd name="connsiteX1" fmla="*/ 1895602 w 6114235"/>
              <a:gd name="connsiteY1" fmla="*/ 209394 h 4141290"/>
              <a:gd name="connsiteX2" fmla="*/ 2552827 w 6114235"/>
              <a:gd name="connsiteY2" fmla="*/ 1304769 h 4141290"/>
              <a:gd name="connsiteX3" fmla="*/ 3695827 w 6114235"/>
              <a:gd name="connsiteY3" fmla="*/ 1580994 h 4141290"/>
              <a:gd name="connsiteX4" fmla="*/ 3924427 w 6114235"/>
              <a:gd name="connsiteY4" fmla="*/ 2647794 h 4141290"/>
              <a:gd name="connsiteX5" fmla="*/ 4886452 w 6114235"/>
              <a:gd name="connsiteY5" fmla="*/ 3085944 h 4141290"/>
              <a:gd name="connsiteX6" fmla="*/ 5638928 w 6114235"/>
              <a:gd name="connsiteY6" fmla="*/ 3181194 h 4141290"/>
              <a:gd name="connsiteX7" fmla="*/ 5762752 w 6114235"/>
              <a:gd name="connsiteY7" fmla="*/ 3990819 h 4141290"/>
              <a:gd name="connsiteX8" fmla="*/ 314452 w 6114235"/>
              <a:gd name="connsiteY8" fmla="*/ 3800319 h 4141290"/>
              <a:gd name="connsiteX9" fmla="*/ 790702 w 6114235"/>
              <a:gd name="connsiteY9" fmla="*/ 361794 h 4141290"/>
              <a:gd name="connsiteX0" fmla="*/ 790702 w 6220884"/>
              <a:gd name="connsiteY0" fmla="*/ 361794 h 4141290"/>
              <a:gd name="connsiteX1" fmla="*/ 1895602 w 6220884"/>
              <a:gd name="connsiteY1" fmla="*/ 209394 h 4141290"/>
              <a:gd name="connsiteX2" fmla="*/ 2552827 w 6220884"/>
              <a:gd name="connsiteY2" fmla="*/ 1304769 h 4141290"/>
              <a:gd name="connsiteX3" fmla="*/ 3695827 w 6220884"/>
              <a:gd name="connsiteY3" fmla="*/ 1580994 h 4141290"/>
              <a:gd name="connsiteX4" fmla="*/ 3924427 w 6220884"/>
              <a:gd name="connsiteY4" fmla="*/ 2647794 h 4141290"/>
              <a:gd name="connsiteX5" fmla="*/ 4886452 w 6220884"/>
              <a:gd name="connsiteY5" fmla="*/ 3085944 h 4141290"/>
              <a:gd name="connsiteX6" fmla="*/ 5981828 w 6220884"/>
              <a:gd name="connsiteY6" fmla="*/ 3057369 h 4141290"/>
              <a:gd name="connsiteX7" fmla="*/ 5762752 w 6220884"/>
              <a:gd name="connsiteY7" fmla="*/ 3990819 h 4141290"/>
              <a:gd name="connsiteX8" fmla="*/ 314452 w 6220884"/>
              <a:gd name="connsiteY8" fmla="*/ 3800319 h 4141290"/>
              <a:gd name="connsiteX9" fmla="*/ 790702 w 6220884"/>
              <a:gd name="connsiteY9" fmla="*/ 361794 h 4141290"/>
              <a:gd name="connsiteX0" fmla="*/ 790702 w 6220884"/>
              <a:gd name="connsiteY0" fmla="*/ 361794 h 4141290"/>
              <a:gd name="connsiteX1" fmla="*/ 1895602 w 6220884"/>
              <a:gd name="connsiteY1" fmla="*/ 209394 h 4141290"/>
              <a:gd name="connsiteX2" fmla="*/ 2552827 w 6220884"/>
              <a:gd name="connsiteY2" fmla="*/ 1304769 h 4141290"/>
              <a:gd name="connsiteX3" fmla="*/ 3695827 w 6220884"/>
              <a:gd name="connsiteY3" fmla="*/ 1580994 h 4141290"/>
              <a:gd name="connsiteX4" fmla="*/ 3924427 w 6220884"/>
              <a:gd name="connsiteY4" fmla="*/ 2647794 h 4141290"/>
              <a:gd name="connsiteX5" fmla="*/ 4886452 w 6220884"/>
              <a:gd name="connsiteY5" fmla="*/ 3085944 h 4141290"/>
              <a:gd name="connsiteX6" fmla="*/ 5981828 w 6220884"/>
              <a:gd name="connsiteY6" fmla="*/ 3057369 h 4141290"/>
              <a:gd name="connsiteX7" fmla="*/ 5762752 w 6220884"/>
              <a:gd name="connsiteY7" fmla="*/ 3990819 h 4141290"/>
              <a:gd name="connsiteX8" fmla="*/ 314452 w 6220884"/>
              <a:gd name="connsiteY8" fmla="*/ 3800319 h 4141290"/>
              <a:gd name="connsiteX9" fmla="*/ 790702 w 6220884"/>
              <a:gd name="connsiteY9" fmla="*/ 361794 h 4141290"/>
              <a:gd name="connsiteX0" fmla="*/ 790702 w 6327747"/>
              <a:gd name="connsiteY0" fmla="*/ 361794 h 4141290"/>
              <a:gd name="connsiteX1" fmla="*/ 1895602 w 6327747"/>
              <a:gd name="connsiteY1" fmla="*/ 209394 h 4141290"/>
              <a:gd name="connsiteX2" fmla="*/ 2552827 w 6327747"/>
              <a:gd name="connsiteY2" fmla="*/ 1304769 h 4141290"/>
              <a:gd name="connsiteX3" fmla="*/ 3695827 w 6327747"/>
              <a:gd name="connsiteY3" fmla="*/ 1580994 h 4141290"/>
              <a:gd name="connsiteX4" fmla="*/ 3924427 w 6327747"/>
              <a:gd name="connsiteY4" fmla="*/ 2647794 h 4141290"/>
              <a:gd name="connsiteX5" fmla="*/ 4886452 w 6327747"/>
              <a:gd name="connsiteY5" fmla="*/ 3085944 h 4141290"/>
              <a:gd name="connsiteX6" fmla="*/ 5981828 w 6327747"/>
              <a:gd name="connsiteY6" fmla="*/ 3057369 h 4141290"/>
              <a:gd name="connsiteX7" fmla="*/ 5762752 w 6327747"/>
              <a:gd name="connsiteY7" fmla="*/ 3990819 h 4141290"/>
              <a:gd name="connsiteX8" fmla="*/ 314452 w 6327747"/>
              <a:gd name="connsiteY8" fmla="*/ 3800319 h 4141290"/>
              <a:gd name="connsiteX9" fmla="*/ 790702 w 6327747"/>
              <a:gd name="connsiteY9" fmla="*/ 361794 h 4141290"/>
              <a:gd name="connsiteX0" fmla="*/ 790702 w 6231224"/>
              <a:gd name="connsiteY0" fmla="*/ 361794 h 4141290"/>
              <a:gd name="connsiteX1" fmla="*/ 1895602 w 6231224"/>
              <a:gd name="connsiteY1" fmla="*/ 209394 h 4141290"/>
              <a:gd name="connsiteX2" fmla="*/ 2552827 w 6231224"/>
              <a:gd name="connsiteY2" fmla="*/ 1304769 h 4141290"/>
              <a:gd name="connsiteX3" fmla="*/ 3695827 w 6231224"/>
              <a:gd name="connsiteY3" fmla="*/ 1580994 h 4141290"/>
              <a:gd name="connsiteX4" fmla="*/ 3924427 w 6231224"/>
              <a:gd name="connsiteY4" fmla="*/ 2647794 h 4141290"/>
              <a:gd name="connsiteX5" fmla="*/ 4886452 w 6231224"/>
              <a:gd name="connsiteY5" fmla="*/ 3085944 h 4141290"/>
              <a:gd name="connsiteX6" fmla="*/ 5764035 w 6231224"/>
              <a:gd name="connsiteY6" fmla="*/ 3995626 h 4141290"/>
              <a:gd name="connsiteX7" fmla="*/ 5762752 w 6231224"/>
              <a:gd name="connsiteY7" fmla="*/ 3990819 h 4141290"/>
              <a:gd name="connsiteX8" fmla="*/ 314452 w 6231224"/>
              <a:gd name="connsiteY8" fmla="*/ 3800319 h 4141290"/>
              <a:gd name="connsiteX9" fmla="*/ 790702 w 6231224"/>
              <a:gd name="connsiteY9" fmla="*/ 361794 h 4141290"/>
              <a:gd name="connsiteX0" fmla="*/ 790702 w 6231224"/>
              <a:gd name="connsiteY0" fmla="*/ 361794 h 4141290"/>
              <a:gd name="connsiteX1" fmla="*/ 1895602 w 6231224"/>
              <a:gd name="connsiteY1" fmla="*/ 209394 h 4141290"/>
              <a:gd name="connsiteX2" fmla="*/ 2552827 w 6231224"/>
              <a:gd name="connsiteY2" fmla="*/ 1304769 h 4141290"/>
              <a:gd name="connsiteX3" fmla="*/ 3695827 w 6231224"/>
              <a:gd name="connsiteY3" fmla="*/ 1580994 h 4141290"/>
              <a:gd name="connsiteX4" fmla="*/ 3924427 w 6231224"/>
              <a:gd name="connsiteY4" fmla="*/ 2647794 h 4141290"/>
              <a:gd name="connsiteX5" fmla="*/ 4580513 w 6231224"/>
              <a:gd name="connsiteY5" fmla="*/ 3011350 h 4141290"/>
              <a:gd name="connsiteX6" fmla="*/ 5764035 w 6231224"/>
              <a:gd name="connsiteY6" fmla="*/ 3995626 h 4141290"/>
              <a:gd name="connsiteX7" fmla="*/ 5762752 w 6231224"/>
              <a:gd name="connsiteY7" fmla="*/ 3990819 h 4141290"/>
              <a:gd name="connsiteX8" fmla="*/ 314452 w 6231224"/>
              <a:gd name="connsiteY8" fmla="*/ 3800319 h 4141290"/>
              <a:gd name="connsiteX9" fmla="*/ 790702 w 6231224"/>
              <a:gd name="connsiteY9" fmla="*/ 361794 h 4141290"/>
              <a:gd name="connsiteX0" fmla="*/ 790702 w 6231224"/>
              <a:gd name="connsiteY0" fmla="*/ 361794 h 4141290"/>
              <a:gd name="connsiteX1" fmla="*/ 1895602 w 6231224"/>
              <a:gd name="connsiteY1" fmla="*/ 209394 h 4141290"/>
              <a:gd name="connsiteX2" fmla="*/ 2552827 w 6231224"/>
              <a:gd name="connsiteY2" fmla="*/ 1304769 h 4141290"/>
              <a:gd name="connsiteX3" fmla="*/ 3559784 w 6231224"/>
              <a:gd name="connsiteY3" fmla="*/ 1798407 h 4141290"/>
              <a:gd name="connsiteX4" fmla="*/ 3924427 w 6231224"/>
              <a:gd name="connsiteY4" fmla="*/ 2647794 h 4141290"/>
              <a:gd name="connsiteX5" fmla="*/ 4580513 w 6231224"/>
              <a:gd name="connsiteY5" fmla="*/ 3011350 h 4141290"/>
              <a:gd name="connsiteX6" fmla="*/ 5764035 w 6231224"/>
              <a:gd name="connsiteY6" fmla="*/ 3995626 h 4141290"/>
              <a:gd name="connsiteX7" fmla="*/ 5762752 w 6231224"/>
              <a:gd name="connsiteY7" fmla="*/ 3990819 h 4141290"/>
              <a:gd name="connsiteX8" fmla="*/ 314452 w 6231224"/>
              <a:gd name="connsiteY8" fmla="*/ 3800319 h 4141290"/>
              <a:gd name="connsiteX9" fmla="*/ 790702 w 6231224"/>
              <a:gd name="connsiteY9" fmla="*/ 361794 h 4141290"/>
              <a:gd name="connsiteX0" fmla="*/ 790702 w 6231224"/>
              <a:gd name="connsiteY0" fmla="*/ 361794 h 4141290"/>
              <a:gd name="connsiteX1" fmla="*/ 1895602 w 6231224"/>
              <a:gd name="connsiteY1" fmla="*/ 209394 h 4141290"/>
              <a:gd name="connsiteX2" fmla="*/ 2552827 w 6231224"/>
              <a:gd name="connsiteY2" fmla="*/ 1304769 h 4141290"/>
              <a:gd name="connsiteX3" fmla="*/ 3559784 w 6231224"/>
              <a:gd name="connsiteY3" fmla="*/ 1798407 h 4141290"/>
              <a:gd name="connsiteX4" fmla="*/ 3621223 w 6231224"/>
              <a:gd name="connsiteY4" fmla="*/ 2718879 h 4141290"/>
              <a:gd name="connsiteX5" fmla="*/ 4580513 w 6231224"/>
              <a:gd name="connsiteY5" fmla="*/ 3011350 h 4141290"/>
              <a:gd name="connsiteX6" fmla="*/ 5764035 w 6231224"/>
              <a:gd name="connsiteY6" fmla="*/ 3995626 h 4141290"/>
              <a:gd name="connsiteX7" fmla="*/ 5762752 w 6231224"/>
              <a:gd name="connsiteY7" fmla="*/ 3990819 h 4141290"/>
              <a:gd name="connsiteX8" fmla="*/ 314452 w 6231224"/>
              <a:gd name="connsiteY8" fmla="*/ 3800319 h 4141290"/>
              <a:gd name="connsiteX9" fmla="*/ 790702 w 6231224"/>
              <a:gd name="connsiteY9" fmla="*/ 361794 h 4141290"/>
              <a:gd name="connsiteX0" fmla="*/ 682402 w 5740733"/>
              <a:gd name="connsiteY0" fmla="*/ 361794 h 4642757"/>
              <a:gd name="connsiteX1" fmla="*/ 1787302 w 5740733"/>
              <a:gd name="connsiteY1" fmla="*/ 209394 h 4642757"/>
              <a:gd name="connsiteX2" fmla="*/ 2444527 w 5740733"/>
              <a:gd name="connsiteY2" fmla="*/ 1304769 h 4642757"/>
              <a:gd name="connsiteX3" fmla="*/ 3451484 w 5740733"/>
              <a:gd name="connsiteY3" fmla="*/ 1798407 h 4642757"/>
              <a:gd name="connsiteX4" fmla="*/ 3512923 w 5740733"/>
              <a:gd name="connsiteY4" fmla="*/ 2718879 h 4642757"/>
              <a:gd name="connsiteX5" fmla="*/ 4472213 w 5740733"/>
              <a:gd name="connsiteY5" fmla="*/ 3011350 h 4642757"/>
              <a:gd name="connsiteX6" fmla="*/ 5655735 w 5740733"/>
              <a:gd name="connsiteY6" fmla="*/ 3995626 h 4642757"/>
              <a:gd name="connsiteX7" fmla="*/ 4143903 w 5740733"/>
              <a:gd name="connsiteY7" fmla="*/ 4637603 h 4642757"/>
              <a:gd name="connsiteX8" fmla="*/ 206152 w 5740733"/>
              <a:gd name="connsiteY8" fmla="*/ 3800319 h 4642757"/>
              <a:gd name="connsiteX9" fmla="*/ 682402 w 5740733"/>
              <a:gd name="connsiteY9" fmla="*/ 361794 h 4642757"/>
              <a:gd name="connsiteX0" fmla="*/ 682402 w 4618626"/>
              <a:gd name="connsiteY0" fmla="*/ 361794 h 4642757"/>
              <a:gd name="connsiteX1" fmla="*/ 1787302 w 4618626"/>
              <a:gd name="connsiteY1" fmla="*/ 209394 h 4642757"/>
              <a:gd name="connsiteX2" fmla="*/ 2444527 w 4618626"/>
              <a:gd name="connsiteY2" fmla="*/ 1304769 h 4642757"/>
              <a:gd name="connsiteX3" fmla="*/ 3451484 w 4618626"/>
              <a:gd name="connsiteY3" fmla="*/ 1798407 h 4642757"/>
              <a:gd name="connsiteX4" fmla="*/ 3512923 w 4618626"/>
              <a:gd name="connsiteY4" fmla="*/ 2718879 h 4642757"/>
              <a:gd name="connsiteX5" fmla="*/ 4472213 w 4618626"/>
              <a:gd name="connsiteY5" fmla="*/ 3011350 h 4642757"/>
              <a:gd name="connsiteX6" fmla="*/ 4161322 w 4618626"/>
              <a:gd name="connsiteY6" fmla="*/ 3909718 h 4642757"/>
              <a:gd name="connsiteX7" fmla="*/ 4143903 w 4618626"/>
              <a:gd name="connsiteY7" fmla="*/ 4637603 h 4642757"/>
              <a:gd name="connsiteX8" fmla="*/ 206152 w 4618626"/>
              <a:gd name="connsiteY8" fmla="*/ 3800319 h 4642757"/>
              <a:gd name="connsiteX9" fmla="*/ 682402 w 4618626"/>
              <a:gd name="connsiteY9" fmla="*/ 361794 h 4642757"/>
              <a:gd name="connsiteX0" fmla="*/ 503713 w 4303341"/>
              <a:gd name="connsiteY0" fmla="*/ 361794 h 4639333"/>
              <a:gd name="connsiteX1" fmla="*/ 1608613 w 4303341"/>
              <a:gd name="connsiteY1" fmla="*/ 209394 h 4639333"/>
              <a:gd name="connsiteX2" fmla="*/ 2265838 w 4303341"/>
              <a:gd name="connsiteY2" fmla="*/ 1304769 h 4639333"/>
              <a:gd name="connsiteX3" fmla="*/ 3272795 w 4303341"/>
              <a:gd name="connsiteY3" fmla="*/ 1798407 h 4639333"/>
              <a:gd name="connsiteX4" fmla="*/ 3334234 w 4303341"/>
              <a:gd name="connsiteY4" fmla="*/ 2718879 h 4639333"/>
              <a:gd name="connsiteX5" fmla="*/ 4293524 w 4303341"/>
              <a:gd name="connsiteY5" fmla="*/ 3011350 h 4639333"/>
              <a:gd name="connsiteX6" fmla="*/ 3982633 w 4303341"/>
              <a:gd name="connsiteY6" fmla="*/ 3909718 h 4639333"/>
              <a:gd name="connsiteX7" fmla="*/ 1265404 w 4303341"/>
              <a:gd name="connsiteY7" fmla="*/ 4634114 h 4639333"/>
              <a:gd name="connsiteX8" fmla="*/ 27463 w 4303341"/>
              <a:gd name="connsiteY8" fmla="*/ 3800319 h 4639333"/>
              <a:gd name="connsiteX9" fmla="*/ 503713 w 4303341"/>
              <a:gd name="connsiteY9" fmla="*/ 361794 h 4639333"/>
              <a:gd name="connsiteX0" fmla="*/ 503713 w 4358391"/>
              <a:gd name="connsiteY0" fmla="*/ 361794 h 4667460"/>
              <a:gd name="connsiteX1" fmla="*/ 1608613 w 4358391"/>
              <a:gd name="connsiteY1" fmla="*/ 209394 h 4667460"/>
              <a:gd name="connsiteX2" fmla="*/ 2265838 w 4358391"/>
              <a:gd name="connsiteY2" fmla="*/ 1304769 h 4667460"/>
              <a:gd name="connsiteX3" fmla="*/ 3272795 w 4358391"/>
              <a:gd name="connsiteY3" fmla="*/ 1798407 h 4667460"/>
              <a:gd name="connsiteX4" fmla="*/ 3334234 w 4358391"/>
              <a:gd name="connsiteY4" fmla="*/ 2718879 h 4667460"/>
              <a:gd name="connsiteX5" fmla="*/ 4293524 w 4358391"/>
              <a:gd name="connsiteY5" fmla="*/ 3011350 h 4667460"/>
              <a:gd name="connsiteX6" fmla="*/ 1265404 w 4358391"/>
              <a:gd name="connsiteY6" fmla="*/ 4634114 h 4667460"/>
              <a:gd name="connsiteX7" fmla="*/ 27463 w 4358391"/>
              <a:gd name="connsiteY7" fmla="*/ 3800319 h 4667460"/>
              <a:gd name="connsiteX8" fmla="*/ 503713 w 4358391"/>
              <a:gd name="connsiteY8" fmla="*/ 361794 h 4667460"/>
              <a:gd name="connsiteX0" fmla="*/ 503713 w 4142701"/>
              <a:gd name="connsiteY0" fmla="*/ 361794 h 4667460"/>
              <a:gd name="connsiteX1" fmla="*/ 1608613 w 4142701"/>
              <a:gd name="connsiteY1" fmla="*/ 209394 h 4667460"/>
              <a:gd name="connsiteX2" fmla="*/ 2265838 w 4142701"/>
              <a:gd name="connsiteY2" fmla="*/ 1304769 h 4667460"/>
              <a:gd name="connsiteX3" fmla="*/ 3272795 w 4142701"/>
              <a:gd name="connsiteY3" fmla="*/ 1798407 h 4667460"/>
              <a:gd name="connsiteX4" fmla="*/ 3334234 w 4142701"/>
              <a:gd name="connsiteY4" fmla="*/ 2718879 h 4667460"/>
              <a:gd name="connsiteX5" fmla="*/ 4067525 w 4142701"/>
              <a:gd name="connsiteY5" fmla="*/ 3512571 h 4667460"/>
              <a:gd name="connsiteX6" fmla="*/ 1265404 w 4142701"/>
              <a:gd name="connsiteY6" fmla="*/ 4634114 h 4667460"/>
              <a:gd name="connsiteX7" fmla="*/ 27463 w 4142701"/>
              <a:gd name="connsiteY7" fmla="*/ 3800319 h 4667460"/>
              <a:gd name="connsiteX8" fmla="*/ 503713 w 4142701"/>
              <a:gd name="connsiteY8" fmla="*/ 361794 h 4667460"/>
              <a:gd name="connsiteX0" fmla="*/ 503713 w 4077557"/>
              <a:gd name="connsiteY0" fmla="*/ 361794 h 4667460"/>
              <a:gd name="connsiteX1" fmla="*/ 1608613 w 4077557"/>
              <a:gd name="connsiteY1" fmla="*/ 209394 h 4667460"/>
              <a:gd name="connsiteX2" fmla="*/ 2265838 w 4077557"/>
              <a:gd name="connsiteY2" fmla="*/ 1304769 h 4667460"/>
              <a:gd name="connsiteX3" fmla="*/ 3272795 w 4077557"/>
              <a:gd name="connsiteY3" fmla="*/ 1798407 h 4667460"/>
              <a:gd name="connsiteX4" fmla="*/ 3334234 w 4077557"/>
              <a:gd name="connsiteY4" fmla="*/ 2718879 h 4667460"/>
              <a:gd name="connsiteX5" fmla="*/ 4067525 w 4077557"/>
              <a:gd name="connsiteY5" fmla="*/ 3512571 h 4667460"/>
              <a:gd name="connsiteX6" fmla="*/ 1265404 w 4077557"/>
              <a:gd name="connsiteY6" fmla="*/ 4634114 h 4667460"/>
              <a:gd name="connsiteX7" fmla="*/ 27463 w 4077557"/>
              <a:gd name="connsiteY7" fmla="*/ 3800319 h 4667460"/>
              <a:gd name="connsiteX8" fmla="*/ 503713 w 4077557"/>
              <a:gd name="connsiteY8" fmla="*/ 361794 h 4667460"/>
              <a:gd name="connsiteX0" fmla="*/ 503713 w 4077397"/>
              <a:gd name="connsiteY0" fmla="*/ 361794 h 4667460"/>
              <a:gd name="connsiteX1" fmla="*/ 1608613 w 4077397"/>
              <a:gd name="connsiteY1" fmla="*/ 209394 h 4667460"/>
              <a:gd name="connsiteX2" fmla="*/ 2265838 w 4077397"/>
              <a:gd name="connsiteY2" fmla="*/ 1304769 h 4667460"/>
              <a:gd name="connsiteX3" fmla="*/ 3272795 w 4077397"/>
              <a:gd name="connsiteY3" fmla="*/ 1798407 h 4667460"/>
              <a:gd name="connsiteX4" fmla="*/ 3334234 w 4077397"/>
              <a:gd name="connsiteY4" fmla="*/ 2718879 h 4667460"/>
              <a:gd name="connsiteX5" fmla="*/ 4067525 w 4077397"/>
              <a:gd name="connsiteY5" fmla="*/ 3512571 h 4667460"/>
              <a:gd name="connsiteX6" fmla="*/ 1265404 w 4077397"/>
              <a:gd name="connsiteY6" fmla="*/ 4634114 h 4667460"/>
              <a:gd name="connsiteX7" fmla="*/ 27463 w 4077397"/>
              <a:gd name="connsiteY7" fmla="*/ 3800319 h 4667460"/>
              <a:gd name="connsiteX8" fmla="*/ 503713 w 4077397"/>
              <a:gd name="connsiteY8" fmla="*/ 361794 h 4667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77397" h="4667460">
                <a:moveTo>
                  <a:pt x="503713" y="361794"/>
                </a:moveTo>
                <a:cubicBezTo>
                  <a:pt x="767238" y="-236693"/>
                  <a:pt x="1314926" y="52232"/>
                  <a:pt x="1608613" y="209394"/>
                </a:cubicBezTo>
                <a:cubicBezTo>
                  <a:pt x="1902300" y="366556"/>
                  <a:pt x="1988474" y="1039934"/>
                  <a:pt x="2265838" y="1304769"/>
                </a:cubicBezTo>
                <a:cubicBezTo>
                  <a:pt x="2543202" y="1569604"/>
                  <a:pt x="3094729" y="1562722"/>
                  <a:pt x="3272795" y="1798407"/>
                </a:cubicBezTo>
                <a:cubicBezTo>
                  <a:pt x="3450861" y="2034092"/>
                  <a:pt x="3214669" y="2522623"/>
                  <a:pt x="3334234" y="2718879"/>
                </a:cubicBezTo>
                <a:cubicBezTo>
                  <a:pt x="3453799" y="2915135"/>
                  <a:pt x="4169270" y="2984938"/>
                  <a:pt x="4067525" y="3512571"/>
                </a:cubicBezTo>
                <a:cubicBezTo>
                  <a:pt x="3965780" y="4040204"/>
                  <a:pt x="1976414" y="4502619"/>
                  <a:pt x="1265404" y="4634114"/>
                </a:cubicBezTo>
                <a:cubicBezTo>
                  <a:pt x="554394" y="4765609"/>
                  <a:pt x="154411" y="4512372"/>
                  <a:pt x="27463" y="3800319"/>
                </a:cubicBezTo>
                <a:cubicBezTo>
                  <a:pt x="-99485" y="3088266"/>
                  <a:pt x="240188" y="960281"/>
                  <a:pt x="503713" y="361794"/>
                </a:cubicBezTo>
                <a:close/>
              </a:path>
            </a:pathLst>
          </a:custGeom>
          <a:solidFill>
            <a:srgbClr val="3C1373">
              <a:alpha val="3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18C1A800-CDC9-6810-3F64-F5BC79B523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50924" y="5172455"/>
            <a:ext cx="3501847" cy="3501847"/>
          </a:xfrm>
          <a:prstGeom prst="rect">
            <a:avLst/>
          </a:prstGeom>
        </p:spPr>
      </p:pic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661E51B8-89AC-8E95-2916-5875DC2E3DC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599154">
            <a:off x="10805395" y="-190377"/>
            <a:ext cx="527846" cy="527846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7F51CF8-9DCD-9713-37D3-0D9C0F47FE67}"/>
              </a:ext>
            </a:extLst>
          </p:cNvPr>
          <p:cNvSpPr/>
          <p:nvPr userDrawn="1"/>
        </p:nvSpPr>
        <p:spPr>
          <a:xfrm>
            <a:off x="-73993" y="5157384"/>
            <a:ext cx="1771327" cy="963380"/>
          </a:xfrm>
          <a:custGeom>
            <a:avLst/>
            <a:gdLst>
              <a:gd name="connsiteX0" fmla="*/ 367 w 1673185"/>
              <a:gd name="connsiteY0" fmla="*/ 472482 h 1304354"/>
              <a:gd name="connsiteX1" fmla="*/ 812131 w 1673185"/>
              <a:gd name="connsiteY1" fmla="*/ 285870 h 1304354"/>
              <a:gd name="connsiteX2" fmla="*/ 1465274 w 1673185"/>
              <a:gd name="connsiteY2" fmla="*/ 1218931 h 1304354"/>
              <a:gd name="connsiteX3" fmla="*/ 1642555 w 1673185"/>
              <a:gd name="connsiteY3" fmla="*/ 1125625 h 1304354"/>
              <a:gd name="connsiteX4" fmla="*/ 914767 w 1673185"/>
              <a:gd name="connsiteY4" fmla="*/ 15282 h 1304354"/>
              <a:gd name="connsiteX5" fmla="*/ 367 w 1673185"/>
              <a:gd name="connsiteY5" fmla="*/ 472482 h 1304354"/>
              <a:gd name="connsiteX0" fmla="*/ 367 w 1673185"/>
              <a:gd name="connsiteY0" fmla="*/ 472482 h 1304354"/>
              <a:gd name="connsiteX1" fmla="*/ 812131 w 1673185"/>
              <a:gd name="connsiteY1" fmla="*/ 285870 h 1304354"/>
              <a:gd name="connsiteX2" fmla="*/ 1465274 w 1673185"/>
              <a:gd name="connsiteY2" fmla="*/ 1218931 h 1304354"/>
              <a:gd name="connsiteX3" fmla="*/ 1642555 w 1673185"/>
              <a:gd name="connsiteY3" fmla="*/ 1125625 h 1304354"/>
              <a:gd name="connsiteX4" fmla="*/ 914767 w 1673185"/>
              <a:gd name="connsiteY4" fmla="*/ 15282 h 1304354"/>
              <a:gd name="connsiteX5" fmla="*/ 367 w 1673185"/>
              <a:gd name="connsiteY5" fmla="*/ 472482 h 1304354"/>
              <a:gd name="connsiteX0" fmla="*/ 367 w 1673185"/>
              <a:gd name="connsiteY0" fmla="*/ 472121 h 1303993"/>
              <a:gd name="connsiteX1" fmla="*/ 812131 w 1673185"/>
              <a:gd name="connsiteY1" fmla="*/ 285509 h 1303993"/>
              <a:gd name="connsiteX2" fmla="*/ 1465274 w 1673185"/>
              <a:gd name="connsiteY2" fmla="*/ 1218570 h 1303993"/>
              <a:gd name="connsiteX3" fmla="*/ 1642555 w 1673185"/>
              <a:gd name="connsiteY3" fmla="*/ 1125264 h 1303993"/>
              <a:gd name="connsiteX4" fmla="*/ 914767 w 1673185"/>
              <a:gd name="connsiteY4" fmla="*/ 14921 h 1303993"/>
              <a:gd name="connsiteX5" fmla="*/ 367 w 1673185"/>
              <a:gd name="connsiteY5" fmla="*/ 472121 h 1303993"/>
              <a:gd name="connsiteX0" fmla="*/ 367 w 1673185"/>
              <a:gd name="connsiteY0" fmla="*/ 472121 h 1303993"/>
              <a:gd name="connsiteX1" fmla="*/ 812131 w 1673185"/>
              <a:gd name="connsiteY1" fmla="*/ 285509 h 1303993"/>
              <a:gd name="connsiteX2" fmla="*/ 1465274 w 1673185"/>
              <a:gd name="connsiteY2" fmla="*/ 1218570 h 1303993"/>
              <a:gd name="connsiteX3" fmla="*/ 1642555 w 1673185"/>
              <a:gd name="connsiteY3" fmla="*/ 1125264 h 1303993"/>
              <a:gd name="connsiteX4" fmla="*/ 914767 w 1673185"/>
              <a:gd name="connsiteY4" fmla="*/ 14921 h 1303993"/>
              <a:gd name="connsiteX5" fmla="*/ 367 w 1673185"/>
              <a:gd name="connsiteY5" fmla="*/ 472121 h 1303993"/>
              <a:gd name="connsiteX0" fmla="*/ 367 w 1642555"/>
              <a:gd name="connsiteY0" fmla="*/ 472121 h 1218570"/>
              <a:gd name="connsiteX1" fmla="*/ 812131 w 1642555"/>
              <a:gd name="connsiteY1" fmla="*/ 285509 h 1218570"/>
              <a:gd name="connsiteX2" fmla="*/ 1465274 w 1642555"/>
              <a:gd name="connsiteY2" fmla="*/ 1218570 h 1218570"/>
              <a:gd name="connsiteX3" fmla="*/ 1642555 w 1642555"/>
              <a:gd name="connsiteY3" fmla="*/ 1125264 h 1218570"/>
              <a:gd name="connsiteX4" fmla="*/ 914767 w 1642555"/>
              <a:gd name="connsiteY4" fmla="*/ 14921 h 1218570"/>
              <a:gd name="connsiteX5" fmla="*/ 367 w 1642555"/>
              <a:gd name="connsiteY5" fmla="*/ 472121 h 1218570"/>
              <a:gd name="connsiteX0" fmla="*/ 367 w 1671862"/>
              <a:gd name="connsiteY0" fmla="*/ 473267 h 1219716"/>
              <a:gd name="connsiteX1" fmla="*/ 812131 w 1671862"/>
              <a:gd name="connsiteY1" fmla="*/ 286655 h 1219716"/>
              <a:gd name="connsiteX2" fmla="*/ 1465274 w 1671862"/>
              <a:gd name="connsiteY2" fmla="*/ 1219716 h 1219716"/>
              <a:gd name="connsiteX3" fmla="*/ 1671862 w 1671862"/>
              <a:gd name="connsiteY3" fmla="*/ 1155718 h 1219716"/>
              <a:gd name="connsiteX4" fmla="*/ 914767 w 1671862"/>
              <a:gd name="connsiteY4" fmla="*/ 16067 h 1219716"/>
              <a:gd name="connsiteX5" fmla="*/ 367 w 1671862"/>
              <a:gd name="connsiteY5" fmla="*/ 473267 h 1219716"/>
              <a:gd name="connsiteX0" fmla="*/ 369 w 1671864"/>
              <a:gd name="connsiteY0" fmla="*/ 473267 h 1254886"/>
              <a:gd name="connsiteX1" fmla="*/ 812133 w 1671864"/>
              <a:gd name="connsiteY1" fmla="*/ 286655 h 1254886"/>
              <a:gd name="connsiteX2" fmla="*/ 1488722 w 1671864"/>
              <a:gd name="connsiteY2" fmla="*/ 1254886 h 1254886"/>
              <a:gd name="connsiteX3" fmla="*/ 1671864 w 1671864"/>
              <a:gd name="connsiteY3" fmla="*/ 1155718 h 1254886"/>
              <a:gd name="connsiteX4" fmla="*/ 914769 w 1671864"/>
              <a:gd name="connsiteY4" fmla="*/ 16067 h 1254886"/>
              <a:gd name="connsiteX5" fmla="*/ 369 w 1671864"/>
              <a:gd name="connsiteY5" fmla="*/ 473267 h 1254886"/>
              <a:gd name="connsiteX0" fmla="*/ 369 w 1671864"/>
              <a:gd name="connsiteY0" fmla="*/ 474919 h 1256538"/>
              <a:gd name="connsiteX1" fmla="*/ 812133 w 1671864"/>
              <a:gd name="connsiteY1" fmla="*/ 288307 h 1256538"/>
              <a:gd name="connsiteX2" fmla="*/ 1488722 w 1671864"/>
              <a:gd name="connsiteY2" fmla="*/ 1256538 h 1256538"/>
              <a:gd name="connsiteX3" fmla="*/ 1671864 w 1671864"/>
              <a:gd name="connsiteY3" fmla="*/ 1198401 h 1256538"/>
              <a:gd name="connsiteX4" fmla="*/ 914769 w 1671864"/>
              <a:gd name="connsiteY4" fmla="*/ 17719 h 1256538"/>
              <a:gd name="connsiteX5" fmla="*/ 369 w 1671864"/>
              <a:gd name="connsiteY5" fmla="*/ 474919 h 1256538"/>
              <a:gd name="connsiteX0" fmla="*/ 249 w 1671744"/>
              <a:gd name="connsiteY0" fmla="*/ 475855 h 1257474"/>
              <a:gd name="connsiteX1" fmla="*/ 829597 w 1671744"/>
              <a:gd name="connsiteY1" fmla="*/ 482674 h 1257474"/>
              <a:gd name="connsiteX2" fmla="*/ 1488602 w 1671744"/>
              <a:gd name="connsiteY2" fmla="*/ 1257474 h 1257474"/>
              <a:gd name="connsiteX3" fmla="*/ 1671744 w 1671744"/>
              <a:gd name="connsiteY3" fmla="*/ 1199337 h 1257474"/>
              <a:gd name="connsiteX4" fmla="*/ 914649 w 1671744"/>
              <a:gd name="connsiteY4" fmla="*/ 18655 h 1257474"/>
              <a:gd name="connsiteX5" fmla="*/ 249 w 1671744"/>
              <a:gd name="connsiteY5" fmla="*/ 475855 h 1257474"/>
              <a:gd name="connsiteX0" fmla="*/ 585 w 1672080"/>
              <a:gd name="connsiteY0" fmla="*/ 112027 h 893646"/>
              <a:gd name="connsiteX1" fmla="*/ 829933 w 1672080"/>
              <a:gd name="connsiteY1" fmla="*/ 118846 h 893646"/>
              <a:gd name="connsiteX2" fmla="*/ 1488938 w 1672080"/>
              <a:gd name="connsiteY2" fmla="*/ 893646 h 893646"/>
              <a:gd name="connsiteX3" fmla="*/ 1672080 w 1672080"/>
              <a:gd name="connsiteY3" fmla="*/ 835509 h 893646"/>
              <a:gd name="connsiteX4" fmla="*/ 961877 w 1672080"/>
              <a:gd name="connsiteY4" fmla="*/ 41688 h 893646"/>
              <a:gd name="connsiteX5" fmla="*/ 585 w 1672080"/>
              <a:gd name="connsiteY5" fmla="*/ 112027 h 893646"/>
              <a:gd name="connsiteX0" fmla="*/ 585 w 1672080"/>
              <a:gd name="connsiteY0" fmla="*/ 112027 h 893646"/>
              <a:gd name="connsiteX1" fmla="*/ 829933 w 1672080"/>
              <a:gd name="connsiteY1" fmla="*/ 118846 h 893646"/>
              <a:gd name="connsiteX2" fmla="*/ 1488938 w 1672080"/>
              <a:gd name="connsiteY2" fmla="*/ 893646 h 893646"/>
              <a:gd name="connsiteX3" fmla="*/ 1672080 w 1672080"/>
              <a:gd name="connsiteY3" fmla="*/ 835509 h 893646"/>
              <a:gd name="connsiteX4" fmla="*/ 961877 w 1672080"/>
              <a:gd name="connsiteY4" fmla="*/ 41688 h 893646"/>
              <a:gd name="connsiteX5" fmla="*/ 585 w 1672080"/>
              <a:gd name="connsiteY5" fmla="*/ 112027 h 893646"/>
              <a:gd name="connsiteX0" fmla="*/ 557 w 1672052"/>
              <a:gd name="connsiteY0" fmla="*/ 112027 h 846753"/>
              <a:gd name="connsiteX1" fmla="*/ 829905 w 1672052"/>
              <a:gd name="connsiteY1" fmla="*/ 118846 h 846753"/>
              <a:gd name="connsiteX2" fmla="*/ 1295479 w 1672052"/>
              <a:gd name="connsiteY2" fmla="*/ 846753 h 846753"/>
              <a:gd name="connsiteX3" fmla="*/ 1672052 w 1672052"/>
              <a:gd name="connsiteY3" fmla="*/ 835509 h 846753"/>
              <a:gd name="connsiteX4" fmla="*/ 961849 w 1672052"/>
              <a:gd name="connsiteY4" fmla="*/ 41688 h 846753"/>
              <a:gd name="connsiteX5" fmla="*/ 557 w 1672052"/>
              <a:gd name="connsiteY5" fmla="*/ 112027 h 846753"/>
              <a:gd name="connsiteX0" fmla="*/ 557 w 1367252"/>
              <a:gd name="connsiteY0" fmla="*/ 110791 h 845517"/>
              <a:gd name="connsiteX1" fmla="*/ 829905 w 1367252"/>
              <a:gd name="connsiteY1" fmla="*/ 117610 h 845517"/>
              <a:gd name="connsiteX2" fmla="*/ 1295479 w 1367252"/>
              <a:gd name="connsiteY2" fmla="*/ 845517 h 845517"/>
              <a:gd name="connsiteX3" fmla="*/ 1367252 w 1367252"/>
              <a:gd name="connsiteY3" fmla="*/ 816689 h 845517"/>
              <a:gd name="connsiteX4" fmla="*/ 961849 w 1367252"/>
              <a:gd name="connsiteY4" fmla="*/ 40452 h 845517"/>
              <a:gd name="connsiteX5" fmla="*/ 557 w 1367252"/>
              <a:gd name="connsiteY5" fmla="*/ 110791 h 845517"/>
              <a:gd name="connsiteX0" fmla="*/ 557 w 1490344"/>
              <a:gd name="connsiteY0" fmla="*/ 109558 h 844284"/>
              <a:gd name="connsiteX1" fmla="*/ 829905 w 1490344"/>
              <a:gd name="connsiteY1" fmla="*/ 116377 h 844284"/>
              <a:gd name="connsiteX2" fmla="*/ 1295479 w 1490344"/>
              <a:gd name="connsiteY2" fmla="*/ 844284 h 844284"/>
              <a:gd name="connsiteX3" fmla="*/ 1490344 w 1490344"/>
              <a:gd name="connsiteY3" fmla="*/ 797871 h 844284"/>
              <a:gd name="connsiteX4" fmla="*/ 961849 w 1490344"/>
              <a:gd name="connsiteY4" fmla="*/ 39219 h 844284"/>
              <a:gd name="connsiteX5" fmla="*/ 557 w 1490344"/>
              <a:gd name="connsiteY5" fmla="*/ 109558 h 844284"/>
              <a:gd name="connsiteX0" fmla="*/ 557 w 1490344"/>
              <a:gd name="connsiteY0" fmla="*/ 109558 h 844284"/>
              <a:gd name="connsiteX1" fmla="*/ 829905 w 1490344"/>
              <a:gd name="connsiteY1" fmla="*/ 116377 h 844284"/>
              <a:gd name="connsiteX2" fmla="*/ 1295479 w 1490344"/>
              <a:gd name="connsiteY2" fmla="*/ 844284 h 844284"/>
              <a:gd name="connsiteX3" fmla="*/ 1490344 w 1490344"/>
              <a:gd name="connsiteY3" fmla="*/ 797871 h 844284"/>
              <a:gd name="connsiteX4" fmla="*/ 961849 w 1490344"/>
              <a:gd name="connsiteY4" fmla="*/ 39219 h 844284"/>
              <a:gd name="connsiteX5" fmla="*/ 557 w 1490344"/>
              <a:gd name="connsiteY5" fmla="*/ 109558 h 844284"/>
              <a:gd name="connsiteX0" fmla="*/ 557 w 1490344"/>
              <a:gd name="connsiteY0" fmla="*/ 109558 h 844284"/>
              <a:gd name="connsiteX1" fmla="*/ 829905 w 1490344"/>
              <a:gd name="connsiteY1" fmla="*/ 116377 h 844284"/>
              <a:gd name="connsiteX2" fmla="*/ 1295479 w 1490344"/>
              <a:gd name="connsiteY2" fmla="*/ 844284 h 844284"/>
              <a:gd name="connsiteX3" fmla="*/ 1490344 w 1490344"/>
              <a:gd name="connsiteY3" fmla="*/ 797871 h 844284"/>
              <a:gd name="connsiteX4" fmla="*/ 961849 w 1490344"/>
              <a:gd name="connsiteY4" fmla="*/ 39219 h 844284"/>
              <a:gd name="connsiteX5" fmla="*/ 557 w 1490344"/>
              <a:gd name="connsiteY5" fmla="*/ 109558 h 844284"/>
              <a:gd name="connsiteX0" fmla="*/ 547 w 1490334"/>
              <a:gd name="connsiteY0" fmla="*/ 109558 h 1020131"/>
              <a:gd name="connsiteX1" fmla="*/ 829895 w 1490334"/>
              <a:gd name="connsiteY1" fmla="*/ 116377 h 1020131"/>
              <a:gd name="connsiteX2" fmla="*/ 1219269 w 1490334"/>
              <a:gd name="connsiteY2" fmla="*/ 1020131 h 1020131"/>
              <a:gd name="connsiteX3" fmla="*/ 1490334 w 1490334"/>
              <a:gd name="connsiteY3" fmla="*/ 797871 h 1020131"/>
              <a:gd name="connsiteX4" fmla="*/ 961839 w 1490334"/>
              <a:gd name="connsiteY4" fmla="*/ 39219 h 1020131"/>
              <a:gd name="connsiteX5" fmla="*/ 547 w 1490334"/>
              <a:gd name="connsiteY5" fmla="*/ 109558 h 1020131"/>
              <a:gd name="connsiteX0" fmla="*/ 547 w 1419996"/>
              <a:gd name="connsiteY0" fmla="*/ 123667 h 1034240"/>
              <a:gd name="connsiteX1" fmla="*/ 829895 w 1419996"/>
              <a:gd name="connsiteY1" fmla="*/ 130486 h 1034240"/>
              <a:gd name="connsiteX2" fmla="*/ 1219269 w 1419996"/>
              <a:gd name="connsiteY2" fmla="*/ 1034240 h 1034240"/>
              <a:gd name="connsiteX3" fmla="*/ 1419996 w 1419996"/>
              <a:gd name="connsiteY3" fmla="*/ 1011272 h 1034240"/>
              <a:gd name="connsiteX4" fmla="*/ 961839 w 1419996"/>
              <a:gd name="connsiteY4" fmla="*/ 53328 h 1034240"/>
              <a:gd name="connsiteX5" fmla="*/ 547 w 1419996"/>
              <a:gd name="connsiteY5" fmla="*/ 123667 h 1034240"/>
              <a:gd name="connsiteX0" fmla="*/ 547 w 1419996"/>
              <a:gd name="connsiteY0" fmla="*/ 123667 h 1092856"/>
              <a:gd name="connsiteX1" fmla="*/ 829895 w 1419996"/>
              <a:gd name="connsiteY1" fmla="*/ 130486 h 1092856"/>
              <a:gd name="connsiteX2" fmla="*/ 1225130 w 1419996"/>
              <a:gd name="connsiteY2" fmla="*/ 1092856 h 1092856"/>
              <a:gd name="connsiteX3" fmla="*/ 1419996 w 1419996"/>
              <a:gd name="connsiteY3" fmla="*/ 1011272 h 1092856"/>
              <a:gd name="connsiteX4" fmla="*/ 961839 w 1419996"/>
              <a:gd name="connsiteY4" fmla="*/ 53328 h 1092856"/>
              <a:gd name="connsiteX5" fmla="*/ 547 w 1419996"/>
              <a:gd name="connsiteY5" fmla="*/ 123667 h 1092856"/>
              <a:gd name="connsiteX0" fmla="*/ 101 w 1419550"/>
              <a:gd name="connsiteY0" fmla="*/ 103861 h 1073050"/>
              <a:gd name="connsiteX1" fmla="*/ 829449 w 1419550"/>
              <a:gd name="connsiteY1" fmla="*/ 110680 h 1073050"/>
              <a:gd name="connsiteX2" fmla="*/ 1224684 w 1419550"/>
              <a:gd name="connsiteY2" fmla="*/ 1073050 h 1073050"/>
              <a:gd name="connsiteX3" fmla="*/ 1419550 w 1419550"/>
              <a:gd name="connsiteY3" fmla="*/ 991466 h 1073050"/>
              <a:gd name="connsiteX4" fmla="*/ 885193 w 1419550"/>
              <a:gd name="connsiteY4" fmla="*/ 56969 h 1073050"/>
              <a:gd name="connsiteX5" fmla="*/ 101 w 1419550"/>
              <a:gd name="connsiteY5" fmla="*/ 103861 h 1073050"/>
              <a:gd name="connsiteX0" fmla="*/ 101 w 1724350"/>
              <a:gd name="connsiteY0" fmla="*/ 104713 h 1073902"/>
              <a:gd name="connsiteX1" fmla="*/ 829449 w 1724350"/>
              <a:gd name="connsiteY1" fmla="*/ 111532 h 1073902"/>
              <a:gd name="connsiteX2" fmla="*/ 1224684 w 1724350"/>
              <a:gd name="connsiteY2" fmla="*/ 1073902 h 1073902"/>
              <a:gd name="connsiteX3" fmla="*/ 1724350 w 1724350"/>
              <a:gd name="connsiteY3" fmla="*/ 1004041 h 1073902"/>
              <a:gd name="connsiteX4" fmla="*/ 885193 w 1724350"/>
              <a:gd name="connsiteY4" fmla="*/ 57821 h 1073902"/>
              <a:gd name="connsiteX5" fmla="*/ 101 w 1724350"/>
              <a:gd name="connsiteY5" fmla="*/ 104713 h 1073902"/>
              <a:gd name="connsiteX0" fmla="*/ 110 w 1724359"/>
              <a:gd name="connsiteY0" fmla="*/ 104713 h 1056318"/>
              <a:gd name="connsiteX1" fmla="*/ 829458 w 1724359"/>
              <a:gd name="connsiteY1" fmla="*/ 111532 h 1056318"/>
              <a:gd name="connsiteX2" fmla="*/ 1570524 w 1724359"/>
              <a:gd name="connsiteY2" fmla="*/ 1056318 h 1056318"/>
              <a:gd name="connsiteX3" fmla="*/ 1724359 w 1724359"/>
              <a:gd name="connsiteY3" fmla="*/ 1004041 h 1056318"/>
              <a:gd name="connsiteX4" fmla="*/ 885202 w 1724359"/>
              <a:gd name="connsiteY4" fmla="*/ 57821 h 1056318"/>
              <a:gd name="connsiteX5" fmla="*/ 110 w 1724359"/>
              <a:gd name="connsiteY5" fmla="*/ 104713 h 1056318"/>
              <a:gd name="connsiteX0" fmla="*/ 110 w 1695051"/>
              <a:gd name="connsiteY0" fmla="*/ 107273 h 1058878"/>
              <a:gd name="connsiteX1" fmla="*/ 829458 w 1695051"/>
              <a:gd name="connsiteY1" fmla="*/ 114092 h 1058878"/>
              <a:gd name="connsiteX2" fmla="*/ 1570524 w 1695051"/>
              <a:gd name="connsiteY2" fmla="*/ 1058878 h 1058878"/>
              <a:gd name="connsiteX3" fmla="*/ 1695051 w 1695051"/>
              <a:gd name="connsiteY3" fmla="*/ 1041770 h 1058878"/>
              <a:gd name="connsiteX4" fmla="*/ 885202 w 1695051"/>
              <a:gd name="connsiteY4" fmla="*/ 60381 h 1058878"/>
              <a:gd name="connsiteX5" fmla="*/ 110 w 1695051"/>
              <a:gd name="connsiteY5" fmla="*/ 107273 h 1058878"/>
              <a:gd name="connsiteX0" fmla="*/ 110 w 1695051"/>
              <a:gd name="connsiteY0" fmla="*/ 106847 h 1058452"/>
              <a:gd name="connsiteX1" fmla="*/ 829458 w 1695051"/>
              <a:gd name="connsiteY1" fmla="*/ 113666 h 1058452"/>
              <a:gd name="connsiteX2" fmla="*/ 1570524 w 1695051"/>
              <a:gd name="connsiteY2" fmla="*/ 1058452 h 1058452"/>
              <a:gd name="connsiteX3" fmla="*/ 1695051 w 1695051"/>
              <a:gd name="connsiteY3" fmla="*/ 1035482 h 1058452"/>
              <a:gd name="connsiteX4" fmla="*/ 885202 w 1695051"/>
              <a:gd name="connsiteY4" fmla="*/ 59955 h 1058452"/>
              <a:gd name="connsiteX5" fmla="*/ 110 w 1695051"/>
              <a:gd name="connsiteY5" fmla="*/ 106847 h 1058452"/>
              <a:gd name="connsiteX0" fmla="*/ 110 w 1695051"/>
              <a:gd name="connsiteY0" fmla="*/ 106847 h 1058452"/>
              <a:gd name="connsiteX1" fmla="*/ 829458 w 1695051"/>
              <a:gd name="connsiteY1" fmla="*/ 113666 h 1058452"/>
              <a:gd name="connsiteX2" fmla="*/ 1570524 w 1695051"/>
              <a:gd name="connsiteY2" fmla="*/ 1058452 h 1058452"/>
              <a:gd name="connsiteX3" fmla="*/ 1695051 w 1695051"/>
              <a:gd name="connsiteY3" fmla="*/ 1035482 h 1058452"/>
              <a:gd name="connsiteX4" fmla="*/ 885202 w 1695051"/>
              <a:gd name="connsiteY4" fmla="*/ 59955 h 1058452"/>
              <a:gd name="connsiteX5" fmla="*/ 110 w 1695051"/>
              <a:gd name="connsiteY5" fmla="*/ 106847 h 1058452"/>
              <a:gd name="connsiteX0" fmla="*/ 620 w 1695561"/>
              <a:gd name="connsiteY0" fmla="*/ 108407 h 1060012"/>
              <a:gd name="connsiteX1" fmla="*/ 759629 w 1695561"/>
              <a:gd name="connsiteY1" fmla="*/ 167980 h 1060012"/>
              <a:gd name="connsiteX2" fmla="*/ 1571034 w 1695561"/>
              <a:gd name="connsiteY2" fmla="*/ 1060012 h 1060012"/>
              <a:gd name="connsiteX3" fmla="*/ 1695561 w 1695561"/>
              <a:gd name="connsiteY3" fmla="*/ 1037042 h 1060012"/>
              <a:gd name="connsiteX4" fmla="*/ 885712 w 1695561"/>
              <a:gd name="connsiteY4" fmla="*/ 61515 h 1060012"/>
              <a:gd name="connsiteX5" fmla="*/ 620 w 1695561"/>
              <a:gd name="connsiteY5" fmla="*/ 108407 h 1060012"/>
              <a:gd name="connsiteX0" fmla="*/ 566 w 1695507"/>
              <a:gd name="connsiteY0" fmla="*/ 62191 h 1013796"/>
              <a:gd name="connsiteX1" fmla="*/ 759575 w 1695507"/>
              <a:gd name="connsiteY1" fmla="*/ 121764 h 1013796"/>
              <a:gd name="connsiteX2" fmla="*/ 1570980 w 1695507"/>
              <a:gd name="connsiteY2" fmla="*/ 1013796 h 1013796"/>
              <a:gd name="connsiteX3" fmla="*/ 1695507 w 1695507"/>
              <a:gd name="connsiteY3" fmla="*/ 990826 h 1013796"/>
              <a:gd name="connsiteX4" fmla="*/ 879796 w 1695507"/>
              <a:gd name="connsiteY4" fmla="*/ 73915 h 1013796"/>
              <a:gd name="connsiteX5" fmla="*/ 566 w 1695507"/>
              <a:gd name="connsiteY5" fmla="*/ 62191 h 1013796"/>
              <a:gd name="connsiteX0" fmla="*/ 676 w 1695617"/>
              <a:gd name="connsiteY0" fmla="*/ 33350 h 984955"/>
              <a:gd name="connsiteX1" fmla="*/ 759685 w 1695617"/>
              <a:gd name="connsiteY1" fmla="*/ 92923 h 984955"/>
              <a:gd name="connsiteX2" fmla="*/ 1571090 w 1695617"/>
              <a:gd name="connsiteY2" fmla="*/ 984955 h 984955"/>
              <a:gd name="connsiteX3" fmla="*/ 1695617 w 1695617"/>
              <a:gd name="connsiteY3" fmla="*/ 961985 h 984955"/>
              <a:gd name="connsiteX4" fmla="*/ 891629 w 1695617"/>
              <a:gd name="connsiteY4" fmla="*/ 86105 h 984955"/>
              <a:gd name="connsiteX5" fmla="*/ 676 w 1695617"/>
              <a:gd name="connsiteY5" fmla="*/ 33350 h 984955"/>
              <a:gd name="connsiteX0" fmla="*/ 676 w 1695617"/>
              <a:gd name="connsiteY0" fmla="*/ 30910 h 982515"/>
              <a:gd name="connsiteX1" fmla="*/ 759685 w 1695617"/>
              <a:gd name="connsiteY1" fmla="*/ 90483 h 982515"/>
              <a:gd name="connsiteX2" fmla="*/ 1571090 w 1695617"/>
              <a:gd name="connsiteY2" fmla="*/ 982515 h 982515"/>
              <a:gd name="connsiteX3" fmla="*/ 1695617 w 1695617"/>
              <a:gd name="connsiteY3" fmla="*/ 959545 h 982515"/>
              <a:gd name="connsiteX4" fmla="*/ 891629 w 1695617"/>
              <a:gd name="connsiteY4" fmla="*/ 83665 h 982515"/>
              <a:gd name="connsiteX5" fmla="*/ 676 w 1695617"/>
              <a:gd name="connsiteY5" fmla="*/ 30910 h 982515"/>
              <a:gd name="connsiteX0" fmla="*/ 40 w 1694981"/>
              <a:gd name="connsiteY0" fmla="*/ 34467 h 986072"/>
              <a:gd name="connsiteX1" fmla="*/ 923172 w 1694981"/>
              <a:gd name="connsiteY1" fmla="*/ 158517 h 986072"/>
              <a:gd name="connsiteX2" fmla="*/ 1570454 w 1694981"/>
              <a:gd name="connsiteY2" fmla="*/ 986072 h 986072"/>
              <a:gd name="connsiteX3" fmla="*/ 1694981 w 1694981"/>
              <a:gd name="connsiteY3" fmla="*/ 963102 h 986072"/>
              <a:gd name="connsiteX4" fmla="*/ 890993 w 1694981"/>
              <a:gd name="connsiteY4" fmla="*/ 87222 h 986072"/>
              <a:gd name="connsiteX5" fmla="*/ 40 w 1694981"/>
              <a:gd name="connsiteY5" fmla="*/ 34467 h 986072"/>
              <a:gd name="connsiteX0" fmla="*/ 40 w 1694981"/>
              <a:gd name="connsiteY0" fmla="*/ 34467 h 986072"/>
              <a:gd name="connsiteX1" fmla="*/ 923172 w 1694981"/>
              <a:gd name="connsiteY1" fmla="*/ 158517 h 986072"/>
              <a:gd name="connsiteX2" fmla="*/ 1570454 w 1694981"/>
              <a:gd name="connsiteY2" fmla="*/ 986072 h 986072"/>
              <a:gd name="connsiteX3" fmla="*/ 1694981 w 1694981"/>
              <a:gd name="connsiteY3" fmla="*/ 963102 h 986072"/>
              <a:gd name="connsiteX4" fmla="*/ 890993 w 1694981"/>
              <a:gd name="connsiteY4" fmla="*/ 87222 h 986072"/>
              <a:gd name="connsiteX5" fmla="*/ 40 w 1694981"/>
              <a:gd name="connsiteY5" fmla="*/ 34467 h 986072"/>
              <a:gd name="connsiteX0" fmla="*/ 40 w 1694981"/>
              <a:gd name="connsiteY0" fmla="*/ 10882 h 962487"/>
              <a:gd name="connsiteX1" fmla="*/ 923172 w 1694981"/>
              <a:gd name="connsiteY1" fmla="*/ 134932 h 962487"/>
              <a:gd name="connsiteX2" fmla="*/ 1570454 w 1694981"/>
              <a:gd name="connsiteY2" fmla="*/ 962487 h 962487"/>
              <a:gd name="connsiteX3" fmla="*/ 1694981 w 1694981"/>
              <a:gd name="connsiteY3" fmla="*/ 939517 h 962487"/>
              <a:gd name="connsiteX4" fmla="*/ 890993 w 1694981"/>
              <a:gd name="connsiteY4" fmla="*/ 63637 h 962487"/>
              <a:gd name="connsiteX5" fmla="*/ 40 w 1694981"/>
              <a:gd name="connsiteY5" fmla="*/ 10882 h 962487"/>
              <a:gd name="connsiteX0" fmla="*/ 31 w 1765310"/>
              <a:gd name="connsiteY0" fmla="*/ 131337 h 942265"/>
              <a:gd name="connsiteX1" fmla="*/ 993501 w 1765310"/>
              <a:gd name="connsiteY1" fmla="*/ 114710 h 942265"/>
              <a:gd name="connsiteX2" fmla="*/ 1640783 w 1765310"/>
              <a:gd name="connsiteY2" fmla="*/ 942265 h 942265"/>
              <a:gd name="connsiteX3" fmla="*/ 1765310 w 1765310"/>
              <a:gd name="connsiteY3" fmla="*/ 919295 h 942265"/>
              <a:gd name="connsiteX4" fmla="*/ 961322 w 1765310"/>
              <a:gd name="connsiteY4" fmla="*/ 43415 h 942265"/>
              <a:gd name="connsiteX5" fmla="*/ 31 w 1765310"/>
              <a:gd name="connsiteY5" fmla="*/ 131337 h 942265"/>
              <a:gd name="connsiteX0" fmla="*/ 70 w 1765349"/>
              <a:gd name="connsiteY0" fmla="*/ 178482 h 989410"/>
              <a:gd name="connsiteX1" fmla="*/ 993540 w 1765349"/>
              <a:gd name="connsiteY1" fmla="*/ 161855 h 989410"/>
              <a:gd name="connsiteX2" fmla="*/ 1640822 w 1765349"/>
              <a:gd name="connsiteY2" fmla="*/ 989410 h 989410"/>
              <a:gd name="connsiteX3" fmla="*/ 1765349 w 1765349"/>
              <a:gd name="connsiteY3" fmla="*/ 966440 h 989410"/>
              <a:gd name="connsiteX4" fmla="*/ 1043422 w 1765349"/>
              <a:gd name="connsiteY4" fmla="*/ 37806 h 989410"/>
              <a:gd name="connsiteX5" fmla="*/ 70 w 1765349"/>
              <a:gd name="connsiteY5" fmla="*/ 178482 h 989410"/>
              <a:gd name="connsiteX0" fmla="*/ 41 w 1765320"/>
              <a:gd name="connsiteY0" fmla="*/ 177150 h 988078"/>
              <a:gd name="connsiteX1" fmla="*/ 1005234 w 1765320"/>
              <a:gd name="connsiteY1" fmla="*/ 78461 h 988078"/>
              <a:gd name="connsiteX2" fmla="*/ 1640793 w 1765320"/>
              <a:gd name="connsiteY2" fmla="*/ 988078 h 988078"/>
              <a:gd name="connsiteX3" fmla="*/ 1765320 w 1765320"/>
              <a:gd name="connsiteY3" fmla="*/ 965108 h 988078"/>
              <a:gd name="connsiteX4" fmla="*/ 1043393 w 1765320"/>
              <a:gd name="connsiteY4" fmla="*/ 36474 h 988078"/>
              <a:gd name="connsiteX5" fmla="*/ 41 w 1765320"/>
              <a:gd name="connsiteY5" fmla="*/ 177150 h 988078"/>
              <a:gd name="connsiteX0" fmla="*/ 43 w 1724291"/>
              <a:gd name="connsiteY0" fmla="*/ 94581 h 1011017"/>
              <a:gd name="connsiteX1" fmla="*/ 964205 w 1724291"/>
              <a:gd name="connsiteY1" fmla="*/ 101400 h 1011017"/>
              <a:gd name="connsiteX2" fmla="*/ 1599764 w 1724291"/>
              <a:gd name="connsiteY2" fmla="*/ 1011017 h 1011017"/>
              <a:gd name="connsiteX3" fmla="*/ 1724291 w 1724291"/>
              <a:gd name="connsiteY3" fmla="*/ 988047 h 1011017"/>
              <a:gd name="connsiteX4" fmla="*/ 1002364 w 1724291"/>
              <a:gd name="connsiteY4" fmla="*/ 59413 h 1011017"/>
              <a:gd name="connsiteX5" fmla="*/ 43 w 1724291"/>
              <a:gd name="connsiteY5" fmla="*/ 94581 h 1011017"/>
              <a:gd name="connsiteX0" fmla="*/ 327 w 1724575"/>
              <a:gd name="connsiteY0" fmla="*/ 102256 h 1018692"/>
              <a:gd name="connsiteX1" fmla="*/ 1111027 w 1724575"/>
              <a:gd name="connsiteY1" fmla="*/ 337675 h 1018692"/>
              <a:gd name="connsiteX2" fmla="*/ 1600048 w 1724575"/>
              <a:gd name="connsiteY2" fmla="*/ 1018692 h 1018692"/>
              <a:gd name="connsiteX3" fmla="*/ 1724575 w 1724575"/>
              <a:gd name="connsiteY3" fmla="*/ 995722 h 1018692"/>
              <a:gd name="connsiteX4" fmla="*/ 1002648 w 1724575"/>
              <a:gd name="connsiteY4" fmla="*/ 67088 h 1018692"/>
              <a:gd name="connsiteX5" fmla="*/ 327 w 1724575"/>
              <a:gd name="connsiteY5" fmla="*/ 102256 h 1018692"/>
              <a:gd name="connsiteX0" fmla="*/ 5625 w 1729873"/>
              <a:gd name="connsiteY0" fmla="*/ 102256 h 1018692"/>
              <a:gd name="connsiteX1" fmla="*/ 624555 w 1729873"/>
              <a:gd name="connsiteY1" fmla="*/ 196760 h 1018692"/>
              <a:gd name="connsiteX2" fmla="*/ 1116325 w 1729873"/>
              <a:gd name="connsiteY2" fmla="*/ 337675 h 1018692"/>
              <a:gd name="connsiteX3" fmla="*/ 1605346 w 1729873"/>
              <a:gd name="connsiteY3" fmla="*/ 1018692 h 1018692"/>
              <a:gd name="connsiteX4" fmla="*/ 1729873 w 1729873"/>
              <a:gd name="connsiteY4" fmla="*/ 995722 h 1018692"/>
              <a:gd name="connsiteX5" fmla="*/ 1007946 w 1729873"/>
              <a:gd name="connsiteY5" fmla="*/ 67088 h 1018692"/>
              <a:gd name="connsiteX6" fmla="*/ 5625 w 1729873"/>
              <a:gd name="connsiteY6" fmla="*/ 102256 h 1018692"/>
              <a:gd name="connsiteX0" fmla="*/ 8965 w 1733213"/>
              <a:gd name="connsiteY0" fmla="*/ 93690 h 1010126"/>
              <a:gd name="connsiteX1" fmla="*/ 551695 w 1733213"/>
              <a:gd name="connsiteY1" fmla="*/ 70963 h 1010126"/>
              <a:gd name="connsiteX2" fmla="*/ 1119665 w 1733213"/>
              <a:gd name="connsiteY2" fmla="*/ 329109 h 1010126"/>
              <a:gd name="connsiteX3" fmla="*/ 1608686 w 1733213"/>
              <a:gd name="connsiteY3" fmla="*/ 1010126 h 1010126"/>
              <a:gd name="connsiteX4" fmla="*/ 1733213 w 1733213"/>
              <a:gd name="connsiteY4" fmla="*/ 987156 h 1010126"/>
              <a:gd name="connsiteX5" fmla="*/ 1011286 w 1733213"/>
              <a:gd name="connsiteY5" fmla="*/ 58522 h 1010126"/>
              <a:gd name="connsiteX6" fmla="*/ 8965 w 1733213"/>
              <a:gd name="connsiteY6" fmla="*/ 93690 h 1010126"/>
              <a:gd name="connsiteX0" fmla="*/ 17233 w 1741481"/>
              <a:gd name="connsiteY0" fmla="*/ 40977 h 957413"/>
              <a:gd name="connsiteX1" fmla="*/ 559963 w 1741481"/>
              <a:gd name="connsiteY1" fmla="*/ 18250 h 957413"/>
              <a:gd name="connsiteX2" fmla="*/ 1127933 w 1741481"/>
              <a:gd name="connsiteY2" fmla="*/ 276396 h 957413"/>
              <a:gd name="connsiteX3" fmla="*/ 1616954 w 1741481"/>
              <a:gd name="connsiteY3" fmla="*/ 957413 h 957413"/>
              <a:gd name="connsiteX4" fmla="*/ 1741481 w 1741481"/>
              <a:gd name="connsiteY4" fmla="*/ 934443 h 957413"/>
              <a:gd name="connsiteX5" fmla="*/ 1236431 w 1741481"/>
              <a:gd name="connsiteY5" fmla="*/ 199240 h 957413"/>
              <a:gd name="connsiteX6" fmla="*/ 17233 w 1741481"/>
              <a:gd name="connsiteY6" fmla="*/ 40977 h 957413"/>
              <a:gd name="connsiteX0" fmla="*/ 137 w 1724385"/>
              <a:gd name="connsiteY0" fmla="*/ 159129 h 1075565"/>
              <a:gd name="connsiteX1" fmla="*/ 542867 w 1724385"/>
              <a:gd name="connsiteY1" fmla="*/ 136402 h 1075565"/>
              <a:gd name="connsiteX2" fmla="*/ 1110837 w 1724385"/>
              <a:gd name="connsiteY2" fmla="*/ 394548 h 1075565"/>
              <a:gd name="connsiteX3" fmla="*/ 1599858 w 1724385"/>
              <a:gd name="connsiteY3" fmla="*/ 1075565 h 1075565"/>
              <a:gd name="connsiteX4" fmla="*/ 1724385 w 1724385"/>
              <a:gd name="connsiteY4" fmla="*/ 1052595 h 1075565"/>
              <a:gd name="connsiteX5" fmla="*/ 592150 w 1724385"/>
              <a:gd name="connsiteY5" fmla="*/ 47761 h 1075565"/>
              <a:gd name="connsiteX6" fmla="*/ 137 w 1724385"/>
              <a:gd name="connsiteY6" fmla="*/ 159129 h 1075565"/>
              <a:gd name="connsiteX0" fmla="*/ 137 w 1724385"/>
              <a:gd name="connsiteY0" fmla="*/ 159129 h 1075565"/>
              <a:gd name="connsiteX1" fmla="*/ 542867 w 1724385"/>
              <a:gd name="connsiteY1" fmla="*/ 136402 h 1075565"/>
              <a:gd name="connsiteX2" fmla="*/ 1110837 w 1724385"/>
              <a:gd name="connsiteY2" fmla="*/ 394548 h 1075565"/>
              <a:gd name="connsiteX3" fmla="*/ 1599858 w 1724385"/>
              <a:gd name="connsiteY3" fmla="*/ 1075565 h 1075565"/>
              <a:gd name="connsiteX4" fmla="*/ 1724385 w 1724385"/>
              <a:gd name="connsiteY4" fmla="*/ 1052595 h 1075565"/>
              <a:gd name="connsiteX5" fmla="*/ 718713 w 1724385"/>
              <a:gd name="connsiteY5" fmla="*/ 124679 h 1075565"/>
              <a:gd name="connsiteX6" fmla="*/ 592150 w 1724385"/>
              <a:gd name="connsiteY6" fmla="*/ 47761 h 1075565"/>
              <a:gd name="connsiteX7" fmla="*/ 137 w 1724385"/>
              <a:gd name="connsiteY7" fmla="*/ 159129 h 1075565"/>
              <a:gd name="connsiteX0" fmla="*/ 137 w 1724385"/>
              <a:gd name="connsiteY0" fmla="*/ 117614 h 1034050"/>
              <a:gd name="connsiteX1" fmla="*/ 542867 w 1724385"/>
              <a:gd name="connsiteY1" fmla="*/ 94887 h 1034050"/>
              <a:gd name="connsiteX2" fmla="*/ 1110837 w 1724385"/>
              <a:gd name="connsiteY2" fmla="*/ 353033 h 1034050"/>
              <a:gd name="connsiteX3" fmla="*/ 1599858 w 1724385"/>
              <a:gd name="connsiteY3" fmla="*/ 1034050 h 1034050"/>
              <a:gd name="connsiteX4" fmla="*/ 1724385 w 1724385"/>
              <a:gd name="connsiteY4" fmla="*/ 1011080 h 1034050"/>
              <a:gd name="connsiteX5" fmla="*/ 1281421 w 1724385"/>
              <a:gd name="connsiteY5" fmla="*/ 335210 h 1034050"/>
              <a:gd name="connsiteX6" fmla="*/ 592150 w 1724385"/>
              <a:gd name="connsiteY6" fmla="*/ 6246 h 1034050"/>
              <a:gd name="connsiteX7" fmla="*/ 137 w 1724385"/>
              <a:gd name="connsiteY7" fmla="*/ 117614 h 1034050"/>
              <a:gd name="connsiteX0" fmla="*/ 137 w 1724385"/>
              <a:gd name="connsiteY0" fmla="*/ 116303 h 1032739"/>
              <a:gd name="connsiteX1" fmla="*/ 542867 w 1724385"/>
              <a:gd name="connsiteY1" fmla="*/ 93576 h 1032739"/>
              <a:gd name="connsiteX2" fmla="*/ 1110837 w 1724385"/>
              <a:gd name="connsiteY2" fmla="*/ 351722 h 1032739"/>
              <a:gd name="connsiteX3" fmla="*/ 1599858 w 1724385"/>
              <a:gd name="connsiteY3" fmla="*/ 1032739 h 1032739"/>
              <a:gd name="connsiteX4" fmla="*/ 1724385 w 1724385"/>
              <a:gd name="connsiteY4" fmla="*/ 1009769 h 1032739"/>
              <a:gd name="connsiteX5" fmla="*/ 1246252 w 1724385"/>
              <a:gd name="connsiteY5" fmla="*/ 304592 h 1032739"/>
              <a:gd name="connsiteX6" fmla="*/ 592150 w 1724385"/>
              <a:gd name="connsiteY6" fmla="*/ 4935 h 1032739"/>
              <a:gd name="connsiteX7" fmla="*/ 137 w 1724385"/>
              <a:gd name="connsiteY7" fmla="*/ 116303 h 1032739"/>
              <a:gd name="connsiteX0" fmla="*/ 290 w 1724538"/>
              <a:gd name="connsiteY0" fmla="*/ 43765 h 960201"/>
              <a:gd name="connsiteX1" fmla="*/ 543020 w 1724538"/>
              <a:gd name="connsiteY1" fmla="*/ 21038 h 960201"/>
              <a:gd name="connsiteX2" fmla="*/ 1110990 w 1724538"/>
              <a:gd name="connsiteY2" fmla="*/ 279184 h 960201"/>
              <a:gd name="connsiteX3" fmla="*/ 1600011 w 1724538"/>
              <a:gd name="connsiteY3" fmla="*/ 960201 h 960201"/>
              <a:gd name="connsiteX4" fmla="*/ 1724538 w 1724538"/>
              <a:gd name="connsiteY4" fmla="*/ 937231 h 960201"/>
              <a:gd name="connsiteX5" fmla="*/ 1246405 w 1724538"/>
              <a:gd name="connsiteY5" fmla="*/ 232054 h 960201"/>
              <a:gd name="connsiteX6" fmla="*/ 615749 w 1724538"/>
              <a:gd name="connsiteY6" fmla="*/ 8597 h 960201"/>
              <a:gd name="connsiteX7" fmla="*/ 290 w 1724538"/>
              <a:gd name="connsiteY7" fmla="*/ 43765 h 960201"/>
              <a:gd name="connsiteX0" fmla="*/ 290 w 1724538"/>
              <a:gd name="connsiteY0" fmla="*/ 82338 h 998774"/>
              <a:gd name="connsiteX1" fmla="*/ 543020 w 1724538"/>
              <a:gd name="connsiteY1" fmla="*/ 59611 h 998774"/>
              <a:gd name="connsiteX2" fmla="*/ 1110990 w 1724538"/>
              <a:gd name="connsiteY2" fmla="*/ 317757 h 998774"/>
              <a:gd name="connsiteX3" fmla="*/ 1600011 w 1724538"/>
              <a:gd name="connsiteY3" fmla="*/ 998774 h 998774"/>
              <a:gd name="connsiteX4" fmla="*/ 1724538 w 1724538"/>
              <a:gd name="connsiteY4" fmla="*/ 975804 h 998774"/>
              <a:gd name="connsiteX5" fmla="*/ 1246405 w 1724538"/>
              <a:gd name="connsiteY5" fmla="*/ 270627 h 998774"/>
              <a:gd name="connsiteX6" fmla="*/ 615749 w 1724538"/>
              <a:gd name="connsiteY6" fmla="*/ 6140 h 998774"/>
              <a:gd name="connsiteX7" fmla="*/ 290 w 1724538"/>
              <a:gd name="connsiteY7" fmla="*/ 82338 h 998774"/>
              <a:gd name="connsiteX0" fmla="*/ 290 w 1724538"/>
              <a:gd name="connsiteY0" fmla="*/ 82338 h 998774"/>
              <a:gd name="connsiteX1" fmla="*/ 543020 w 1724538"/>
              <a:gd name="connsiteY1" fmla="*/ 59611 h 998774"/>
              <a:gd name="connsiteX2" fmla="*/ 1122714 w 1724538"/>
              <a:gd name="connsiteY2" fmla="*/ 323619 h 998774"/>
              <a:gd name="connsiteX3" fmla="*/ 1600011 w 1724538"/>
              <a:gd name="connsiteY3" fmla="*/ 998774 h 998774"/>
              <a:gd name="connsiteX4" fmla="*/ 1724538 w 1724538"/>
              <a:gd name="connsiteY4" fmla="*/ 975804 h 998774"/>
              <a:gd name="connsiteX5" fmla="*/ 1246405 w 1724538"/>
              <a:gd name="connsiteY5" fmla="*/ 270627 h 998774"/>
              <a:gd name="connsiteX6" fmla="*/ 615749 w 1724538"/>
              <a:gd name="connsiteY6" fmla="*/ 6140 h 998774"/>
              <a:gd name="connsiteX7" fmla="*/ 290 w 1724538"/>
              <a:gd name="connsiteY7" fmla="*/ 82338 h 998774"/>
              <a:gd name="connsiteX0" fmla="*/ 290 w 1724538"/>
              <a:gd name="connsiteY0" fmla="*/ 82338 h 998774"/>
              <a:gd name="connsiteX1" fmla="*/ 543020 w 1724538"/>
              <a:gd name="connsiteY1" fmla="*/ 59611 h 998774"/>
              <a:gd name="connsiteX2" fmla="*/ 1122714 w 1724538"/>
              <a:gd name="connsiteY2" fmla="*/ 323619 h 998774"/>
              <a:gd name="connsiteX3" fmla="*/ 1600011 w 1724538"/>
              <a:gd name="connsiteY3" fmla="*/ 998774 h 998774"/>
              <a:gd name="connsiteX4" fmla="*/ 1724538 w 1724538"/>
              <a:gd name="connsiteY4" fmla="*/ 975804 h 998774"/>
              <a:gd name="connsiteX5" fmla="*/ 1205374 w 1724538"/>
              <a:gd name="connsiteY5" fmla="*/ 270627 h 998774"/>
              <a:gd name="connsiteX6" fmla="*/ 615749 w 1724538"/>
              <a:gd name="connsiteY6" fmla="*/ 6140 h 998774"/>
              <a:gd name="connsiteX7" fmla="*/ 290 w 1724538"/>
              <a:gd name="connsiteY7" fmla="*/ 82338 h 998774"/>
              <a:gd name="connsiteX0" fmla="*/ 290 w 1724538"/>
              <a:gd name="connsiteY0" fmla="*/ 82338 h 998774"/>
              <a:gd name="connsiteX1" fmla="*/ 543020 w 1724538"/>
              <a:gd name="connsiteY1" fmla="*/ 59611 h 998774"/>
              <a:gd name="connsiteX2" fmla="*/ 1122714 w 1724538"/>
              <a:gd name="connsiteY2" fmla="*/ 323619 h 998774"/>
              <a:gd name="connsiteX3" fmla="*/ 1600011 w 1724538"/>
              <a:gd name="connsiteY3" fmla="*/ 998774 h 998774"/>
              <a:gd name="connsiteX4" fmla="*/ 1724538 w 1724538"/>
              <a:gd name="connsiteY4" fmla="*/ 975804 h 998774"/>
              <a:gd name="connsiteX5" fmla="*/ 1205374 w 1724538"/>
              <a:gd name="connsiteY5" fmla="*/ 270627 h 998774"/>
              <a:gd name="connsiteX6" fmla="*/ 615749 w 1724538"/>
              <a:gd name="connsiteY6" fmla="*/ 6140 h 998774"/>
              <a:gd name="connsiteX7" fmla="*/ 290 w 1724538"/>
              <a:gd name="connsiteY7" fmla="*/ 82338 h 998774"/>
              <a:gd name="connsiteX0" fmla="*/ 290 w 1724538"/>
              <a:gd name="connsiteY0" fmla="*/ 81178 h 997614"/>
              <a:gd name="connsiteX1" fmla="*/ 543020 w 1724538"/>
              <a:gd name="connsiteY1" fmla="*/ 58451 h 997614"/>
              <a:gd name="connsiteX2" fmla="*/ 1122714 w 1724538"/>
              <a:gd name="connsiteY2" fmla="*/ 322459 h 997614"/>
              <a:gd name="connsiteX3" fmla="*/ 1600011 w 1724538"/>
              <a:gd name="connsiteY3" fmla="*/ 997614 h 997614"/>
              <a:gd name="connsiteX4" fmla="*/ 1724538 w 1724538"/>
              <a:gd name="connsiteY4" fmla="*/ 974644 h 997614"/>
              <a:gd name="connsiteX5" fmla="*/ 1140897 w 1724538"/>
              <a:gd name="connsiteY5" fmla="*/ 246021 h 997614"/>
              <a:gd name="connsiteX6" fmla="*/ 615749 w 1724538"/>
              <a:gd name="connsiteY6" fmla="*/ 4980 h 997614"/>
              <a:gd name="connsiteX7" fmla="*/ 290 w 1724538"/>
              <a:gd name="connsiteY7" fmla="*/ 81178 h 997614"/>
              <a:gd name="connsiteX0" fmla="*/ 290 w 1736262"/>
              <a:gd name="connsiteY0" fmla="*/ 81178 h 997614"/>
              <a:gd name="connsiteX1" fmla="*/ 543020 w 1736262"/>
              <a:gd name="connsiteY1" fmla="*/ 58451 h 997614"/>
              <a:gd name="connsiteX2" fmla="*/ 1122714 w 1736262"/>
              <a:gd name="connsiteY2" fmla="*/ 322459 h 997614"/>
              <a:gd name="connsiteX3" fmla="*/ 1600011 w 1736262"/>
              <a:gd name="connsiteY3" fmla="*/ 997614 h 997614"/>
              <a:gd name="connsiteX4" fmla="*/ 1736262 w 1736262"/>
              <a:gd name="connsiteY4" fmla="*/ 957059 h 997614"/>
              <a:gd name="connsiteX5" fmla="*/ 1140897 w 1736262"/>
              <a:gd name="connsiteY5" fmla="*/ 246021 h 997614"/>
              <a:gd name="connsiteX6" fmla="*/ 615749 w 1736262"/>
              <a:gd name="connsiteY6" fmla="*/ 4980 h 997614"/>
              <a:gd name="connsiteX7" fmla="*/ 290 w 1736262"/>
              <a:gd name="connsiteY7" fmla="*/ 81178 h 997614"/>
              <a:gd name="connsiteX0" fmla="*/ 290 w 1736262"/>
              <a:gd name="connsiteY0" fmla="*/ 81178 h 997614"/>
              <a:gd name="connsiteX1" fmla="*/ 543020 w 1736262"/>
              <a:gd name="connsiteY1" fmla="*/ 58451 h 997614"/>
              <a:gd name="connsiteX2" fmla="*/ 1122714 w 1736262"/>
              <a:gd name="connsiteY2" fmla="*/ 322459 h 997614"/>
              <a:gd name="connsiteX3" fmla="*/ 1600011 w 1736262"/>
              <a:gd name="connsiteY3" fmla="*/ 997614 h 997614"/>
              <a:gd name="connsiteX4" fmla="*/ 1736262 w 1736262"/>
              <a:gd name="connsiteY4" fmla="*/ 957059 h 997614"/>
              <a:gd name="connsiteX5" fmla="*/ 1140897 w 1736262"/>
              <a:gd name="connsiteY5" fmla="*/ 246021 h 997614"/>
              <a:gd name="connsiteX6" fmla="*/ 615749 w 1736262"/>
              <a:gd name="connsiteY6" fmla="*/ 4980 h 997614"/>
              <a:gd name="connsiteX7" fmla="*/ 290 w 1736262"/>
              <a:gd name="connsiteY7" fmla="*/ 81178 h 997614"/>
              <a:gd name="connsiteX0" fmla="*/ 290 w 1736262"/>
              <a:gd name="connsiteY0" fmla="*/ 81178 h 997614"/>
              <a:gd name="connsiteX1" fmla="*/ 543020 w 1736262"/>
              <a:gd name="connsiteY1" fmla="*/ 58451 h 997614"/>
              <a:gd name="connsiteX2" fmla="*/ 1122714 w 1736262"/>
              <a:gd name="connsiteY2" fmla="*/ 322459 h 997614"/>
              <a:gd name="connsiteX3" fmla="*/ 1600011 w 1736262"/>
              <a:gd name="connsiteY3" fmla="*/ 997614 h 997614"/>
              <a:gd name="connsiteX4" fmla="*/ 1736262 w 1736262"/>
              <a:gd name="connsiteY4" fmla="*/ 957059 h 997614"/>
              <a:gd name="connsiteX5" fmla="*/ 1140897 w 1736262"/>
              <a:gd name="connsiteY5" fmla="*/ 246021 h 997614"/>
              <a:gd name="connsiteX6" fmla="*/ 615749 w 1736262"/>
              <a:gd name="connsiteY6" fmla="*/ 4980 h 997614"/>
              <a:gd name="connsiteX7" fmla="*/ 290 w 1736262"/>
              <a:gd name="connsiteY7" fmla="*/ 81178 h 997614"/>
              <a:gd name="connsiteX0" fmla="*/ 290 w 1736262"/>
              <a:gd name="connsiteY0" fmla="*/ 81178 h 997614"/>
              <a:gd name="connsiteX1" fmla="*/ 543020 w 1736262"/>
              <a:gd name="connsiteY1" fmla="*/ 58451 h 997614"/>
              <a:gd name="connsiteX2" fmla="*/ 1122714 w 1736262"/>
              <a:gd name="connsiteY2" fmla="*/ 322459 h 997614"/>
              <a:gd name="connsiteX3" fmla="*/ 1600011 w 1736262"/>
              <a:gd name="connsiteY3" fmla="*/ 997614 h 997614"/>
              <a:gd name="connsiteX4" fmla="*/ 1736262 w 1736262"/>
              <a:gd name="connsiteY4" fmla="*/ 957059 h 997614"/>
              <a:gd name="connsiteX5" fmla="*/ 1140897 w 1736262"/>
              <a:gd name="connsiteY5" fmla="*/ 246021 h 997614"/>
              <a:gd name="connsiteX6" fmla="*/ 615749 w 1736262"/>
              <a:gd name="connsiteY6" fmla="*/ 4980 h 997614"/>
              <a:gd name="connsiteX7" fmla="*/ 290 w 1736262"/>
              <a:gd name="connsiteY7" fmla="*/ 81178 h 997614"/>
              <a:gd name="connsiteX0" fmla="*/ 207 w 1736179"/>
              <a:gd name="connsiteY0" fmla="*/ 42304 h 958740"/>
              <a:gd name="connsiteX1" fmla="*/ 542937 w 1736179"/>
              <a:gd name="connsiteY1" fmla="*/ 19577 h 958740"/>
              <a:gd name="connsiteX2" fmla="*/ 1122631 w 1736179"/>
              <a:gd name="connsiteY2" fmla="*/ 283585 h 958740"/>
              <a:gd name="connsiteX3" fmla="*/ 1599928 w 1736179"/>
              <a:gd name="connsiteY3" fmla="*/ 958740 h 958740"/>
              <a:gd name="connsiteX4" fmla="*/ 1736179 w 1736179"/>
              <a:gd name="connsiteY4" fmla="*/ 918185 h 958740"/>
              <a:gd name="connsiteX5" fmla="*/ 1140814 w 1736179"/>
              <a:gd name="connsiteY5" fmla="*/ 207147 h 958740"/>
              <a:gd name="connsiteX6" fmla="*/ 603943 w 1736179"/>
              <a:gd name="connsiteY6" fmla="*/ 7137 h 958740"/>
              <a:gd name="connsiteX7" fmla="*/ 207 w 1736179"/>
              <a:gd name="connsiteY7" fmla="*/ 42304 h 95874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175964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175964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175964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175964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175964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175964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205272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205272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474903 w 1771329"/>
              <a:gd name="connsiteY3" fmla="*/ 674847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504211 w 1771329"/>
              <a:gd name="connsiteY3" fmla="*/ 663124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504211 w 1771329"/>
              <a:gd name="connsiteY3" fmla="*/ 663124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428011 w 1771329"/>
              <a:gd name="connsiteY3" fmla="*/ 540031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428011 w 1771329"/>
              <a:gd name="connsiteY3" fmla="*/ 540031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428011 w 1771329"/>
              <a:gd name="connsiteY3" fmla="*/ 540031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428011 w 1771329"/>
              <a:gd name="connsiteY3" fmla="*/ 540031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428011 w 1771329"/>
              <a:gd name="connsiteY3" fmla="*/ 540031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6 w 1771327"/>
              <a:gd name="connsiteY0" fmla="*/ 23497 h 963380"/>
              <a:gd name="connsiteX1" fmla="*/ 578085 w 1771327"/>
              <a:gd name="connsiteY1" fmla="*/ 24217 h 963380"/>
              <a:gd name="connsiteX2" fmla="*/ 1060412 w 1771327"/>
              <a:gd name="connsiteY2" fmla="*/ 199325 h 963380"/>
              <a:gd name="connsiteX3" fmla="*/ 1428009 w 1771327"/>
              <a:gd name="connsiteY3" fmla="*/ 540031 h 963380"/>
              <a:gd name="connsiteX4" fmla="*/ 1635076 w 1771327"/>
              <a:gd name="connsiteY4" fmla="*/ 963380 h 963380"/>
              <a:gd name="connsiteX5" fmla="*/ 1771327 w 1771327"/>
              <a:gd name="connsiteY5" fmla="*/ 922825 h 963380"/>
              <a:gd name="connsiteX6" fmla="*/ 1205270 w 1771327"/>
              <a:gd name="connsiteY6" fmla="*/ 211787 h 963380"/>
              <a:gd name="connsiteX7" fmla="*/ 639091 w 1771327"/>
              <a:gd name="connsiteY7" fmla="*/ 11777 h 963380"/>
              <a:gd name="connsiteX8" fmla="*/ 186 w 1771327"/>
              <a:gd name="connsiteY8" fmla="*/ 23497 h 963380"/>
              <a:gd name="connsiteX0" fmla="*/ 186 w 1771327"/>
              <a:gd name="connsiteY0" fmla="*/ 23497 h 963380"/>
              <a:gd name="connsiteX1" fmla="*/ 578085 w 1771327"/>
              <a:gd name="connsiteY1" fmla="*/ 24217 h 963380"/>
              <a:gd name="connsiteX2" fmla="*/ 1060412 w 1771327"/>
              <a:gd name="connsiteY2" fmla="*/ 199325 h 963380"/>
              <a:gd name="connsiteX3" fmla="*/ 1428009 w 1771327"/>
              <a:gd name="connsiteY3" fmla="*/ 540031 h 963380"/>
              <a:gd name="connsiteX4" fmla="*/ 1635076 w 1771327"/>
              <a:gd name="connsiteY4" fmla="*/ 963380 h 963380"/>
              <a:gd name="connsiteX5" fmla="*/ 1771327 w 1771327"/>
              <a:gd name="connsiteY5" fmla="*/ 922825 h 963380"/>
              <a:gd name="connsiteX6" fmla="*/ 1205270 w 1771327"/>
              <a:gd name="connsiteY6" fmla="*/ 211787 h 963380"/>
              <a:gd name="connsiteX7" fmla="*/ 639091 w 1771327"/>
              <a:gd name="connsiteY7" fmla="*/ 11777 h 963380"/>
              <a:gd name="connsiteX8" fmla="*/ 186 w 1771327"/>
              <a:gd name="connsiteY8" fmla="*/ 23497 h 963380"/>
              <a:gd name="connsiteX0" fmla="*/ 186 w 1771327"/>
              <a:gd name="connsiteY0" fmla="*/ 23497 h 963380"/>
              <a:gd name="connsiteX1" fmla="*/ 578085 w 1771327"/>
              <a:gd name="connsiteY1" fmla="*/ 24217 h 963380"/>
              <a:gd name="connsiteX2" fmla="*/ 1060412 w 1771327"/>
              <a:gd name="connsiteY2" fmla="*/ 199325 h 963380"/>
              <a:gd name="connsiteX3" fmla="*/ 1428009 w 1771327"/>
              <a:gd name="connsiteY3" fmla="*/ 540031 h 963380"/>
              <a:gd name="connsiteX4" fmla="*/ 1635076 w 1771327"/>
              <a:gd name="connsiteY4" fmla="*/ 963380 h 963380"/>
              <a:gd name="connsiteX5" fmla="*/ 1771327 w 1771327"/>
              <a:gd name="connsiteY5" fmla="*/ 922825 h 963380"/>
              <a:gd name="connsiteX6" fmla="*/ 1205270 w 1771327"/>
              <a:gd name="connsiteY6" fmla="*/ 211787 h 963380"/>
              <a:gd name="connsiteX7" fmla="*/ 639091 w 1771327"/>
              <a:gd name="connsiteY7" fmla="*/ 11777 h 963380"/>
              <a:gd name="connsiteX8" fmla="*/ 186 w 1771327"/>
              <a:gd name="connsiteY8" fmla="*/ 23497 h 963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71327" h="963380">
                <a:moveTo>
                  <a:pt x="186" y="23497"/>
                </a:moveTo>
                <a:cubicBezTo>
                  <a:pt x="-9982" y="25570"/>
                  <a:pt x="401381" y="-5088"/>
                  <a:pt x="578085" y="24217"/>
                </a:cubicBezTo>
                <a:cubicBezTo>
                  <a:pt x="754789" y="53522"/>
                  <a:pt x="906058" y="104888"/>
                  <a:pt x="1060412" y="199325"/>
                </a:cubicBezTo>
                <a:cubicBezTo>
                  <a:pt x="1214766" y="293762"/>
                  <a:pt x="1332232" y="412689"/>
                  <a:pt x="1428009" y="540031"/>
                </a:cubicBezTo>
                <a:cubicBezTo>
                  <a:pt x="1523786" y="667373"/>
                  <a:pt x="1550503" y="675865"/>
                  <a:pt x="1635076" y="963380"/>
                </a:cubicBezTo>
                <a:lnTo>
                  <a:pt x="1771327" y="922825"/>
                </a:lnTo>
                <a:cubicBezTo>
                  <a:pt x="1642054" y="592407"/>
                  <a:pt x="1388114" y="316736"/>
                  <a:pt x="1205270" y="211787"/>
                </a:cubicBezTo>
                <a:cubicBezTo>
                  <a:pt x="1022426" y="106838"/>
                  <a:pt x="839938" y="43159"/>
                  <a:pt x="639091" y="11777"/>
                </a:cubicBezTo>
                <a:cubicBezTo>
                  <a:pt x="438244" y="-19605"/>
                  <a:pt x="10354" y="21424"/>
                  <a:pt x="186" y="23497"/>
                </a:cubicBezTo>
                <a:close/>
              </a:path>
            </a:pathLst>
          </a:custGeom>
          <a:solidFill>
            <a:srgbClr val="7D2A99"/>
          </a:solidFill>
          <a:ln>
            <a:solidFill>
              <a:srgbClr val="7D2A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Icon&#10;&#10;Description automatically generated">
            <a:extLst>
              <a:ext uri="{FF2B5EF4-FFF2-40B4-BE49-F238E27FC236}">
                <a16:creationId xmlns:a16="http://schemas.microsoft.com/office/drawing/2014/main" id="{D7FBA368-5A2C-6E59-1473-013BB8A3FDF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620253">
            <a:off x="-279838" y="4892618"/>
            <a:ext cx="559673" cy="559673"/>
          </a:xfrm>
          <a:prstGeom prst="rect">
            <a:avLst/>
          </a:prstGeom>
        </p:spPr>
      </p:pic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8BDA9080-09E1-8099-CF8A-73FF5309BEC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11299647" y="-892353"/>
            <a:ext cx="1784705" cy="1784705"/>
          </a:xfrm>
          <a:prstGeom prst="rect">
            <a:avLst/>
          </a:prstGeom>
        </p:spPr>
      </p:pic>
      <p:sp>
        <p:nvSpPr>
          <p:cNvPr id="2" name="Freeform: Shape 1">
            <a:extLst>
              <a:ext uri="{FF2B5EF4-FFF2-40B4-BE49-F238E27FC236}">
                <a16:creationId xmlns:a16="http://schemas.microsoft.com/office/drawing/2014/main" id="{951EBF67-9CCC-811E-7ABE-F547622A493F}"/>
              </a:ext>
            </a:extLst>
          </p:cNvPr>
          <p:cNvSpPr/>
          <p:nvPr userDrawn="1"/>
        </p:nvSpPr>
        <p:spPr>
          <a:xfrm rot="10800000">
            <a:off x="11084558" y="288512"/>
            <a:ext cx="1164433" cy="519993"/>
          </a:xfrm>
          <a:custGeom>
            <a:avLst/>
            <a:gdLst>
              <a:gd name="connsiteX0" fmla="*/ 367 w 1673185"/>
              <a:gd name="connsiteY0" fmla="*/ 472482 h 1304354"/>
              <a:gd name="connsiteX1" fmla="*/ 812131 w 1673185"/>
              <a:gd name="connsiteY1" fmla="*/ 285870 h 1304354"/>
              <a:gd name="connsiteX2" fmla="*/ 1465274 w 1673185"/>
              <a:gd name="connsiteY2" fmla="*/ 1218931 h 1304354"/>
              <a:gd name="connsiteX3" fmla="*/ 1642555 w 1673185"/>
              <a:gd name="connsiteY3" fmla="*/ 1125625 h 1304354"/>
              <a:gd name="connsiteX4" fmla="*/ 914767 w 1673185"/>
              <a:gd name="connsiteY4" fmla="*/ 15282 h 1304354"/>
              <a:gd name="connsiteX5" fmla="*/ 367 w 1673185"/>
              <a:gd name="connsiteY5" fmla="*/ 472482 h 1304354"/>
              <a:gd name="connsiteX0" fmla="*/ 367 w 1673185"/>
              <a:gd name="connsiteY0" fmla="*/ 472482 h 1304354"/>
              <a:gd name="connsiteX1" fmla="*/ 812131 w 1673185"/>
              <a:gd name="connsiteY1" fmla="*/ 285870 h 1304354"/>
              <a:gd name="connsiteX2" fmla="*/ 1465274 w 1673185"/>
              <a:gd name="connsiteY2" fmla="*/ 1218931 h 1304354"/>
              <a:gd name="connsiteX3" fmla="*/ 1642555 w 1673185"/>
              <a:gd name="connsiteY3" fmla="*/ 1125625 h 1304354"/>
              <a:gd name="connsiteX4" fmla="*/ 914767 w 1673185"/>
              <a:gd name="connsiteY4" fmla="*/ 15282 h 1304354"/>
              <a:gd name="connsiteX5" fmla="*/ 367 w 1673185"/>
              <a:gd name="connsiteY5" fmla="*/ 472482 h 1304354"/>
              <a:gd name="connsiteX0" fmla="*/ 367 w 1673185"/>
              <a:gd name="connsiteY0" fmla="*/ 472121 h 1303993"/>
              <a:gd name="connsiteX1" fmla="*/ 812131 w 1673185"/>
              <a:gd name="connsiteY1" fmla="*/ 285509 h 1303993"/>
              <a:gd name="connsiteX2" fmla="*/ 1465274 w 1673185"/>
              <a:gd name="connsiteY2" fmla="*/ 1218570 h 1303993"/>
              <a:gd name="connsiteX3" fmla="*/ 1642555 w 1673185"/>
              <a:gd name="connsiteY3" fmla="*/ 1125264 h 1303993"/>
              <a:gd name="connsiteX4" fmla="*/ 914767 w 1673185"/>
              <a:gd name="connsiteY4" fmla="*/ 14921 h 1303993"/>
              <a:gd name="connsiteX5" fmla="*/ 367 w 1673185"/>
              <a:gd name="connsiteY5" fmla="*/ 472121 h 1303993"/>
              <a:gd name="connsiteX0" fmla="*/ 367 w 1673185"/>
              <a:gd name="connsiteY0" fmla="*/ 472121 h 1303993"/>
              <a:gd name="connsiteX1" fmla="*/ 812131 w 1673185"/>
              <a:gd name="connsiteY1" fmla="*/ 285509 h 1303993"/>
              <a:gd name="connsiteX2" fmla="*/ 1465274 w 1673185"/>
              <a:gd name="connsiteY2" fmla="*/ 1218570 h 1303993"/>
              <a:gd name="connsiteX3" fmla="*/ 1642555 w 1673185"/>
              <a:gd name="connsiteY3" fmla="*/ 1125264 h 1303993"/>
              <a:gd name="connsiteX4" fmla="*/ 914767 w 1673185"/>
              <a:gd name="connsiteY4" fmla="*/ 14921 h 1303993"/>
              <a:gd name="connsiteX5" fmla="*/ 367 w 1673185"/>
              <a:gd name="connsiteY5" fmla="*/ 472121 h 1303993"/>
              <a:gd name="connsiteX0" fmla="*/ 367 w 1642555"/>
              <a:gd name="connsiteY0" fmla="*/ 472121 h 1218570"/>
              <a:gd name="connsiteX1" fmla="*/ 812131 w 1642555"/>
              <a:gd name="connsiteY1" fmla="*/ 285509 h 1218570"/>
              <a:gd name="connsiteX2" fmla="*/ 1465274 w 1642555"/>
              <a:gd name="connsiteY2" fmla="*/ 1218570 h 1218570"/>
              <a:gd name="connsiteX3" fmla="*/ 1642555 w 1642555"/>
              <a:gd name="connsiteY3" fmla="*/ 1125264 h 1218570"/>
              <a:gd name="connsiteX4" fmla="*/ 914767 w 1642555"/>
              <a:gd name="connsiteY4" fmla="*/ 14921 h 1218570"/>
              <a:gd name="connsiteX5" fmla="*/ 367 w 1642555"/>
              <a:gd name="connsiteY5" fmla="*/ 472121 h 1218570"/>
              <a:gd name="connsiteX0" fmla="*/ 367 w 1671862"/>
              <a:gd name="connsiteY0" fmla="*/ 473267 h 1219716"/>
              <a:gd name="connsiteX1" fmla="*/ 812131 w 1671862"/>
              <a:gd name="connsiteY1" fmla="*/ 286655 h 1219716"/>
              <a:gd name="connsiteX2" fmla="*/ 1465274 w 1671862"/>
              <a:gd name="connsiteY2" fmla="*/ 1219716 h 1219716"/>
              <a:gd name="connsiteX3" fmla="*/ 1671862 w 1671862"/>
              <a:gd name="connsiteY3" fmla="*/ 1155718 h 1219716"/>
              <a:gd name="connsiteX4" fmla="*/ 914767 w 1671862"/>
              <a:gd name="connsiteY4" fmla="*/ 16067 h 1219716"/>
              <a:gd name="connsiteX5" fmla="*/ 367 w 1671862"/>
              <a:gd name="connsiteY5" fmla="*/ 473267 h 1219716"/>
              <a:gd name="connsiteX0" fmla="*/ 369 w 1671864"/>
              <a:gd name="connsiteY0" fmla="*/ 473267 h 1254886"/>
              <a:gd name="connsiteX1" fmla="*/ 812133 w 1671864"/>
              <a:gd name="connsiteY1" fmla="*/ 286655 h 1254886"/>
              <a:gd name="connsiteX2" fmla="*/ 1488722 w 1671864"/>
              <a:gd name="connsiteY2" fmla="*/ 1254886 h 1254886"/>
              <a:gd name="connsiteX3" fmla="*/ 1671864 w 1671864"/>
              <a:gd name="connsiteY3" fmla="*/ 1155718 h 1254886"/>
              <a:gd name="connsiteX4" fmla="*/ 914769 w 1671864"/>
              <a:gd name="connsiteY4" fmla="*/ 16067 h 1254886"/>
              <a:gd name="connsiteX5" fmla="*/ 369 w 1671864"/>
              <a:gd name="connsiteY5" fmla="*/ 473267 h 1254886"/>
              <a:gd name="connsiteX0" fmla="*/ 369 w 1671864"/>
              <a:gd name="connsiteY0" fmla="*/ 474919 h 1256538"/>
              <a:gd name="connsiteX1" fmla="*/ 812133 w 1671864"/>
              <a:gd name="connsiteY1" fmla="*/ 288307 h 1256538"/>
              <a:gd name="connsiteX2" fmla="*/ 1488722 w 1671864"/>
              <a:gd name="connsiteY2" fmla="*/ 1256538 h 1256538"/>
              <a:gd name="connsiteX3" fmla="*/ 1671864 w 1671864"/>
              <a:gd name="connsiteY3" fmla="*/ 1198401 h 1256538"/>
              <a:gd name="connsiteX4" fmla="*/ 914769 w 1671864"/>
              <a:gd name="connsiteY4" fmla="*/ 17719 h 1256538"/>
              <a:gd name="connsiteX5" fmla="*/ 369 w 1671864"/>
              <a:gd name="connsiteY5" fmla="*/ 474919 h 1256538"/>
              <a:gd name="connsiteX0" fmla="*/ 249 w 1671744"/>
              <a:gd name="connsiteY0" fmla="*/ 475855 h 1257474"/>
              <a:gd name="connsiteX1" fmla="*/ 829597 w 1671744"/>
              <a:gd name="connsiteY1" fmla="*/ 482674 h 1257474"/>
              <a:gd name="connsiteX2" fmla="*/ 1488602 w 1671744"/>
              <a:gd name="connsiteY2" fmla="*/ 1257474 h 1257474"/>
              <a:gd name="connsiteX3" fmla="*/ 1671744 w 1671744"/>
              <a:gd name="connsiteY3" fmla="*/ 1199337 h 1257474"/>
              <a:gd name="connsiteX4" fmla="*/ 914649 w 1671744"/>
              <a:gd name="connsiteY4" fmla="*/ 18655 h 1257474"/>
              <a:gd name="connsiteX5" fmla="*/ 249 w 1671744"/>
              <a:gd name="connsiteY5" fmla="*/ 475855 h 1257474"/>
              <a:gd name="connsiteX0" fmla="*/ 585 w 1672080"/>
              <a:gd name="connsiteY0" fmla="*/ 112027 h 893646"/>
              <a:gd name="connsiteX1" fmla="*/ 829933 w 1672080"/>
              <a:gd name="connsiteY1" fmla="*/ 118846 h 893646"/>
              <a:gd name="connsiteX2" fmla="*/ 1488938 w 1672080"/>
              <a:gd name="connsiteY2" fmla="*/ 893646 h 893646"/>
              <a:gd name="connsiteX3" fmla="*/ 1672080 w 1672080"/>
              <a:gd name="connsiteY3" fmla="*/ 835509 h 893646"/>
              <a:gd name="connsiteX4" fmla="*/ 961877 w 1672080"/>
              <a:gd name="connsiteY4" fmla="*/ 41688 h 893646"/>
              <a:gd name="connsiteX5" fmla="*/ 585 w 1672080"/>
              <a:gd name="connsiteY5" fmla="*/ 112027 h 893646"/>
              <a:gd name="connsiteX0" fmla="*/ 585 w 1672080"/>
              <a:gd name="connsiteY0" fmla="*/ 112027 h 893646"/>
              <a:gd name="connsiteX1" fmla="*/ 829933 w 1672080"/>
              <a:gd name="connsiteY1" fmla="*/ 118846 h 893646"/>
              <a:gd name="connsiteX2" fmla="*/ 1488938 w 1672080"/>
              <a:gd name="connsiteY2" fmla="*/ 893646 h 893646"/>
              <a:gd name="connsiteX3" fmla="*/ 1672080 w 1672080"/>
              <a:gd name="connsiteY3" fmla="*/ 835509 h 893646"/>
              <a:gd name="connsiteX4" fmla="*/ 961877 w 1672080"/>
              <a:gd name="connsiteY4" fmla="*/ 41688 h 893646"/>
              <a:gd name="connsiteX5" fmla="*/ 585 w 1672080"/>
              <a:gd name="connsiteY5" fmla="*/ 112027 h 893646"/>
              <a:gd name="connsiteX0" fmla="*/ 557 w 1672052"/>
              <a:gd name="connsiteY0" fmla="*/ 112027 h 846753"/>
              <a:gd name="connsiteX1" fmla="*/ 829905 w 1672052"/>
              <a:gd name="connsiteY1" fmla="*/ 118846 h 846753"/>
              <a:gd name="connsiteX2" fmla="*/ 1295479 w 1672052"/>
              <a:gd name="connsiteY2" fmla="*/ 846753 h 846753"/>
              <a:gd name="connsiteX3" fmla="*/ 1672052 w 1672052"/>
              <a:gd name="connsiteY3" fmla="*/ 835509 h 846753"/>
              <a:gd name="connsiteX4" fmla="*/ 961849 w 1672052"/>
              <a:gd name="connsiteY4" fmla="*/ 41688 h 846753"/>
              <a:gd name="connsiteX5" fmla="*/ 557 w 1672052"/>
              <a:gd name="connsiteY5" fmla="*/ 112027 h 846753"/>
              <a:gd name="connsiteX0" fmla="*/ 557 w 1367252"/>
              <a:gd name="connsiteY0" fmla="*/ 110791 h 845517"/>
              <a:gd name="connsiteX1" fmla="*/ 829905 w 1367252"/>
              <a:gd name="connsiteY1" fmla="*/ 117610 h 845517"/>
              <a:gd name="connsiteX2" fmla="*/ 1295479 w 1367252"/>
              <a:gd name="connsiteY2" fmla="*/ 845517 h 845517"/>
              <a:gd name="connsiteX3" fmla="*/ 1367252 w 1367252"/>
              <a:gd name="connsiteY3" fmla="*/ 816689 h 845517"/>
              <a:gd name="connsiteX4" fmla="*/ 961849 w 1367252"/>
              <a:gd name="connsiteY4" fmla="*/ 40452 h 845517"/>
              <a:gd name="connsiteX5" fmla="*/ 557 w 1367252"/>
              <a:gd name="connsiteY5" fmla="*/ 110791 h 845517"/>
              <a:gd name="connsiteX0" fmla="*/ 557 w 1490344"/>
              <a:gd name="connsiteY0" fmla="*/ 109558 h 844284"/>
              <a:gd name="connsiteX1" fmla="*/ 829905 w 1490344"/>
              <a:gd name="connsiteY1" fmla="*/ 116377 h 844284"/>
              <a:gd name="connsiteX2" fmla="*/ 1295479 w 1490344"/>
              <a:gd name="connsiteY2" fmla="*/ 844284 h 844284"/>
              <a:gd name="connsiteX3" fmla="*/ 1490344 w 1490344"/>
              <a:gd name="connsiteY3" fmla="*/ 797871 h 844284"/>
              <a:gd name="connsiteX4" fmla="*/ 961849 w 1490344"/>
              <a:gd name="connsiteY4" fmla="*/ 39219 h 844284"/>
              <a:gd name="connsiteX5" fmla="*/ 557 w 1490344"/>
              <a:gd name="connsiteY5" fmla="*/ 109558 h 844284"/>
              <a:gd name="connsiteX0" fmla="*/ 557 w 1490344"/>
              <a:gd name="connsiteY0" fmla="*/ 109558 h 844284"/>
              <a:gd name="connsiteX1" fmla="*/ 829905 w 1490344"/>
              <a:gd name="connsiteY1" fmla="*/ 116377 h 844284"/>
              <a:gd name="connsiteX2" fmla="*/ 1295479 w 1490344"/>
              <a:gd name="connsiteY2" fmla="*/ 844284 h 844284"/>
              <a:gd name="connsiteX3" fmla="*/ 1490344 w 1490344"/>
              <a:gd name="connsiteY3" fmla="*/ 797871 h 844284"/>
              <a:gd name="connsiteX4" fmla="*/ 961849 w 1490344"/>
              <a:gd name="connsiteY4" fmla="*/ 39219 h 844284"/>
              <a:gd name="connsiteX5" fmla="*/ 557 w 1490344"/>
              <a:gd name="connsiteY5" fmla="*/ 109558 h 844284"/>
              <a:gd name="connsiteX0" fmla="*/ 557 w 1490344"/>
              <a:gd name="connsiteY0" fmla="*/ 109558 h 844284"/>
              <a:gd name="connsiteX1" fmla="*/ 829905 w 1490344"/>
              <a:gd name="connsiteY1" fmla="*/ 116377 h 844284"/>
              <a:gd name="connsiteX2" fmla="*/ 1295479 w 1490344"/>
              <a:gd name="connsiteY2" fmla="*/ 844284 h 844284"/>
              <a:gd name="connsiteX3" fmla="*/ 1490344 w 1490344"/>
              <a:gd name="connsiteY3" fmla="*/ 797871 h 844284"/>
              <a:gd name="connsiteX4" fmla="*/ 961849 w 1490344"/>
              <a:gd name="connsiteY4" fmla="*/ 39219 h 844284"/>
              <a:gd name="connsiteX5" fmla="*/ 557 w 1490344"/>
              <a:gd name="connsiteY5" fmla="*/ 109558 h 844284"/>
              <a:gd name="connsiteX0" fmla="*/ 547 w 1490334"/>
              <a:gd name="connsiteY0" fmla="*/ 109558 h 1020131"/>
              <a:gd name="connsiteX1" fmla="*/ 829895 w 1490334"/>
              <a:gd name="connsiteY1" fmla="*/ 116377 h 1020131"/>
              <a:gd name="connsiteX2" fmla="*/ 1219269 w 1490334"/>
              <a:gd name="connsiteY2" fmla="*/ 1020131 h 1020131"/>
              <a:gd name="connsiteX3" fmla="*/ 1490334 w 1490334"/>
              <a:gd name="connsiteY3" fmla="*/ 797871 h 1020131"/>
              <a:gd name="connsiteX4" fmla="*/ 961839 w 1490334"/>
              <a:gd name="connsiteY4" fmla="*/ 39219 h 1020131"/>
              <a:gd name="connsiteX5" fmla="*/ 547 w 1490334"/>
              <a:gd name="connsiteY5" fmla="*/ 109558 h 1020131"/>
              <a:gd name="connsiteX0" fmla="*/ 547 w 1419996"/>
              <a:gd name="connsiteY0" fmla="*/ 123667 h 1034240"/>
              <a:gd name="connsiteX1" fmla="*/ 829895 w 1419996"/>
              <a:gd name="connsiteY1" fmla="*/ 130486 h 1034240"/>
              <a:gd name="connsiteX2" fmla="*/ 1219269 w 1419996"/>
              <a:gd name="connsiteY2" fmla="*/ 1034240 h 1034240"/>
              <a:gd name="connsiteX3" fmla="*/ 1419996 w 1419996"/>
              <a:gd name="connsiteY3" fmla="*/ 1011272 h 1034240"/>
              <a:gd name="connsiteX4" fmla="*/ 961839 w 1419996"/>
              <a:gd name="connsiteY4" fmla="*/ 53328 h 1034240"/>
              <a:gd name="connsiteX5" fmla="*/ 547 w 1419996"/>
              <a:gd name="connsiteY5" fmla="*/ 123667 h 1034240"/>
              <a:gd name="connsiteX0" fmla="*/ 547 w 1419996"/>
              <a:gd name="connsiteY0" fmla="*/ 123667 h 1092856"/>
              <a:gd name="connsiteX1" fmla="*/ 829895 w 1419996"/>
              <a:gd name="connsiteY1" fmla="*/ 130486 h 1092856"/>
              <a:gd name="connsiteX2" fmla="*/ 1225130 w 1419996"/>
              <a:gd name="connsiteY2" fmla="*/ 1092856 h 1092856"/>
              <a:gd name="connsiteX3" fmla="*/ 1419996 w 1419996"/>
              <a:gd name="connsiteY3" fmla="*/ 1011272 h 1092856"/>
              <a:gd name="connsiteX4" fmla="*/ 961839 w 1419996"/>
              <a:gd name="connsiteY4" fmla="*/ 53328 h 1092856"/>
              <a:gd name="connsiteX5" fmla="*/ 547 w 1419996"/>
              <a:gd name="connsiteY5" fmla="*/ 123667 h 1092856"/>
              <a:gd name="connsiteX0" fmla="*/ 101 w 1419550"/>
              <a:gd name="connsiteY0" fmla="*/ 103861 h 1073050"/>
              <a:gd name="connsiteX1" fmla="*/ 829449 w 1419550"/>
              <a:gd name="connsiteY1" fmla="*/ 110680 h 1073050"/>
              <a:gd name="connsiteX2" fmla="*/ 1224684 w 1419550"/>
              <a:gd name="connsiteY2" fmla="*/ 1073050 h 1073050"/>
              <a:gd name="connsiteX3" fmla="*/ 1419550 w 1419550"/>
              <a:gd name="connsiteY3" fmla="*/ 991466 h 1073050"/>
              <a:gd name="connsiteX4" fmla="*/ 885193 w 1419550"/>
              <a:gd name="connsiteY4" fmla="*/ 56969 h 1073050"/>
              <a:gd name="connsiteX5" fmla="*/ 101 w 1419550"/>
              <a:gd name="connsiteY5" fmla="*/ 103861 h 1073050"/>
              <a:gd name="connsiteX0" fmla="*/ 101 w 1724350"/>
              <a:gd name="connsiteY0" fmla="*/ 104713 h 1073902"/>
              <a:gd name="connsiteX1" fmla="*/ 829449 w 1724350"/>
              <a:gd name="connsiteY1" fmla="*/ 111532 h 1073902"/>
              <a:gd name="connsiteX2" fmla="*/ 1224684 w 1724350"/>
              <a:gd name="connsiteY2" fmla="*/ 1073902 h 1073902"/>
              <a:gd name="connsiteX3" fmla="*/ 1724350 w 1724350"/>
              <a:gd name="connsiteY3" fmla="*/ 1004041 h 1073902"/>
              <a:gd name="connsiteX4" fmla="*/ 885193 w 1724350"/>
              <a:gd name="connsiteY4" fmla="*/ 57821 h 1073902"/>
              <a:gd name="connsiteX5" fmla="*/ 101 w 1724350"/>
              <a:gd name="connsiteY5" fmla="*/ 104713 h 1073902"/>
              <a:gd name="connsiteX0" fmla="*/ 110 w 1724359"/>
              <a:gd name="connsiteY0" fmla="*/ 104713 h 1056318"/>
              <a:gd name="connsiteX1" fmla="*/ 829458 w 1724359"/>
              <a:gd name="connsiteY1" fmla="*/ 111532 h 1056318"/>
              <a:gd name="connsiteX2" fmla="*/ 1570524 w 1724359"/>
              <a:gd name="connsiteY2" fmla="*/ 1056318 h 1056318"/>
              <a:gd name="connsiteX3" fmla="*/ 1724359 w 1724359"/>
              <a:gd name="connsiteY3" fmla="*/ 1004041 h 1056318"/>
              <a:gd name="connsiteX4" fmla="*/ 885202 w 1724359"/>
              <a:gd name="connsiteY4" fmla="*/ 57821 h 1056318"/>
              <a:gd name="connsiteX5" fmla="*/ 110 w 1724359"/>
              <a:gd name="connsiteY5" fmla="*/ 104713 h 1056318"/>
              <a:gd name="connsiteX0" fmla="*/ 110 w 1695051"/>
              <a:gd name="connsiteY0" fmla="*/ 107273 h 1058878"/>
              <a:gd name="connsiteX1" fmla="*/ 829458 w 1695051"/>
              <a:gd name="connsiteY1" fmla="*/ 114092 h 1058878"/>
              <a:gd name="connsiteX2" fmla="*/ 1570524 w 1695051"/>
              <a:gd name="connsiteY2" fmla="*/ 1058878 h 1058878"/>
              <a:gd name="connsiteX3" fmla="*/ 1695051 w 1695051"/>
              <a:gd name="connsiteY3" fmla="*/ 1041770 h 1058878"/>
              <a:gd name="connsiteX4" fmla="*/ 885202 w 1695051"/>
              <a:gd name="connsiteY4" fmla="*/ 60381 h 1058878"/>
              <a:gd name="connsiteX5" fmla="*/ 110 w 1695051"/>
              <a:gd name="connsiteY5" fmla="*/ 107273 h 1058878"/>
              <a:gd name="connsiteX0" fmla="*/ 110 w 1695051"/>
              <a:gd name="connsiteY0" fmla="*/ 106847 h 1058452"/>
              <a:gd name="connsiteX1" fmla="*/ 829458 w 1695051"/>
              <a:gd name="connsiteY1" fmla="*/ 113666 h 1058452"/>
              <a:gd name="connsiteX2" fmla="*/ 1570524 w 1695051"/>
              <a:gd name="connsiteY2" fmla="*/ 1058452 h 1058452"/>
              <a:gd name="connsiteX3" fmla="*/ 1695051 w 1695051"/>
              <a:gd name="connsiteY3" fmla="*/ 1035482 h 1058452"/>
              <a:gd name="connsiteX4" fmla="*/ 885202 w 1695051"/>
              <a:gd name="connsiteY4" fmla="*/ 59955 h 1058452"/>
              <a:gd name="connsiteX5" fmla="*/ 110 w 1695051"/>
              <a:gd name="connsiteY5" fmla="*/ 106847 h 1058452"/>
              <a:gd name="connsiteX0" fmla="*/ 110 w 1695051"/>
              <a:gd name="connsiteY0" fmla="*/ 106847 h 1058452"/>
              <a:gd name="connsiteX1" fmla="*/ 829458 w 1695051"/>
              <a:gd name="connsiteY1" fmla="*/ 113666 h 1058452"/>
              <a:gd name="connsiteX2" fmla="*/ 1570524 w 1695051"/>
              <a:gd name="connsiteY2" fmla="*/ 1058452 h 1058452"/>
              <a:gd name="connsiteX3" fmla="*/ 1695051 w 1695051"/>
              <a:gd name="connsiteY3" fmla="*/ 1035482 h 1058452"/>
              <a:gd name="connsiteX4" fmla="*/ 885202 w 1695051"/>
              <a:gd name="connsiteY4" fmla="*/ 59955 h 1058452"/>
              <a:gd name="connsiteX5" fmla="*/ 110 w 1695051"/>
              <a:gd name="connsiteY5" fmla="*/ 106847 h 1058452"/>
              <a:gd name="connsiteX0" fmla="*/ 620 w 1695561"/>
              <a:gd name="connsiteY0" fmla="*/ 108407 h 1060012"/>
              <a:gd name="connsiteX1" fmla="*/ 759629 w 1695561"/>
              <a:gd name="connsiteY1" fmla="*/ 167980 h 1060012"/>
              <a:gd name="connsiteX2" fmla="*/ 1571034 w 1695561"/>
              <a:gd name="connsiteY2" fmla="*/ 1060012 h 1060012"/>
              <a:gd name="connsiteX3" fmla="*/ 1695561 w 1695561"/>
              <a:gd name="connsiteY3" fmla="*/ 1037042 h 1060012"/>
              <a:gd name="connsiteX4" fmla="*/ 885712 w 1695561"/>
              <a:gd name="connsiteY4" fmla="*/ 61515 h 1060012"/>
              <a:gd name="connsiteX5" fmla="*/ 620 w 1695561"/>
              <a:gd name="connsiteY5" fmla="*/ 108407 h 1060012"/>
              <a:gd name="connsiteX0" fmla="*/ 566 w 1695507"/>
              <a:gd name="connsiteY0" fmla="*/ 62191 h 1013796"/>
              <a:gd name="connsiteX1" fmla="*/ 759575 w 1695507"/>
              <a:gd name="connsiteY1" fmla="*/ 121764 h 1013796"/>
              <a:gd name="connsiteX2" fmla="*/ 1570980 w 1695507"/>
              <a:gd name="connsiteY2" fmla="*/ 1013796 h 1013796"/>
              <a:gd name="connsiteX3" fmla="*/ 1695507 w 1695507"/>
              <a:gd name="connsiteY3" fmla="*/ 990826 h 1013796"/>
              <a:gd name="connsiteX4" fmla="*/ 879796 w 1695507"/>
              <a:gd name="connsiteY4" fmla="*/ 73915 h 1013796"/>
              <a:gd name="connsiteX5" fmla="*/ 566 w 1695507"/>
              <a:gd name="connsiteY5" fmla="*/ 62191 h 1013796"/>
              <a:gd name="connsiteX0" fmla="*/ 676 w 1695617"/>
              <a:gd name="connsiteY0" fmla="*/ 33350 h 984955"/>
              <a:gd name="connsiteX1" fmla="*/ 759685 w 1695617"/>
              <a:gd name="connsiteY1" fmla="*/ 92923 h 984955"/>
              <a:gd name="connsiteX2" fmla="*/ 1571090 w 1695617"/>
              <a:gd name="connsiteY2" fmla="*/ 984955 h 984955"/>
              <a:gd name="connsiteX3" fmla="*/ 1695617 w 1695617"/>
              <a:gd name="connsiteY3" fmla="*/ 961985 h 984955"/>
              <a:gd name="connsiteX4" fmla="*/ 891629 w 1695617"/>
              <a:gd name="connsiteY4" fmla="*/ 86105 h 984955"/>
              <a:gd name="connsiteX5" fmla="*/ 676 w 1695617"/>
              <a:gd name="connsiteY5" fmla="*/ 33350 h 984955"/>
              <a:gd name="connsiteX0" fmla="*/ 676 w 1695617"/>
              <a:gd name="connsiteY0" fmla="*/ 30910 h 982515"/>
              <a:gd name="connsiteX1" fmla="*/ 759685 w 1695617"/>
              <a:gd name="connsiteY1" fmla="*/ 90483 h 982515"/>
              <a:gd name="connsiteX2" fmla="*/ 1571090 w 1695617"/>
              <a:gd name="connsiteY2" fmla="*/ 982515 h 982515"/>
              <a:gd name="connsiteX3" fmla="*/ 1695617 w 1695617"/>
              <a:gd name="connsiteY3" fmla="*/ 959545 h 982515"/>
              <a:gd name="connsiteX4" fmla="*/ 891629 w 1695617"/>
              <a:gd name="connsiteY4" fmla="*/ 83665 h 982515"/>
              <a:gd name="connsiteX5" fmla="*/ 676 w 1695617"/>
              <a:gd name="connsiteY5" fmla="*/ 30910 h 982515"/>
              <a:gd name="connsiteX0" fmla="*/ 40 w 1694981"/>
              <a:gd name="connsiteY0" fmla="*/ 34467 h 986072"/>
              <a:gd name="connsiteX1" fmla="*/ 923172 w 1694981"/>
              <a:gd name="connsiteY1" fmla="*/ 158517 h 986072"/>
              <a:gd name="connsiteX2" fmla="*/ 1570454 w 1694981"/>
              <a:gd name="connsiteY2" fmla="*/ 986072 h 986072"/>
              <a:gd name="connsiteX3" fmla="*/ 1694981 w 1694981"/>
              <a:gd name="connsiteY3" fmla="*/ 963102 h 986072"/>
              <a:gd name="connsiteX4" fmla="*/ 890993 w 1694981"/>
              <a:gd name="connsiteY4" fmla="*/ 87222 h 986072"/>
              <a:gd name="connsiteX5" fmla="*/ 40 w 1694981"/>
              <a:gd name="connsiteY5" fmla="*/ 34467 h 986072"/>
              <a:gd name="connsiteX0" fmla="*/ 40 w 1694981"/>
              <a:gd name="connsiteY0" fmla="*/ 34467 h 986072"/>
              <a:gd name="connsiteX1" fmla="*/ 923172 w 1694981"/>
              <a:gd name="connsiteY1" fmla="*/ 158517 h 986072"/>
              <a:gd name="connsiteX2" fmla="*/ 1570454 w 1694981"/>
              <a:gd name="connsiteY2" fmla="*/ 986072 h 986072"/>
              <a:gd name="connsiteX3" fmla="*/ 1694981 w 1694981"/>
              <a:gd name="connsiteY3" fmla="*/ 963102 h 986072"/>
              <a:gd name="connsiteX4" fmla="*/ 890993 w 1694981"/>
              <a:gd name="connsiteY4" fmla="*/ 87222 h 986072"/>
              <a:gd name="connsiteX5" fmla="*/ 40 w 1694981"/>
              <a:gd name="connsiteY5" fmla="*/ 34467 h 986072"/>
              <a:gd name="connsiteX0" fmla="*/ 40 w 1694981"/>
              <a:gd name="connsiteY0" fmla="*/ 10882 h 962487"/>
              <a:gd name="connsiteX1" fmla="*/ 923172 w 1694981"/>
              <a:gd name="connsiteY1" fmla="*/ 134932 h 962487"/>
              <a:gd name="connsiteX2" fmla="*/ 1570454 w 1694981"/>
              <a:gd name="connsiteY2" fmla="*/ 962487 h 962487"/>
              <a:gd name="connsiteX3" fmla="*/ 1694981 w 1694981"/>
              <a:gd name="connsiteY3" fmla="*/ 939517 h 962487"/>
              <a:gd name="connsiteX4" fmla="*/ 890993 w 1694981"/>
              <a:gd name="connsiteY4" fmla="*/ 63637 h 962487"/>
              <a:gd name="connsiteX5" fmla="*/ 40 w 1694981"/>
              <a:gd name="connsiteY5" fmla="*/ 10882 h 962487"/>
              <a:gd name="connsiteX0" fmla="*/ 31 w 1765310"/>
              <a:gd name="connsiteY0" fmla="*/ 131337 h 942265"/>
              <a:gd name="connsiteX1" fmla="*/ 993501 w 1765310"/>
              <a:gd name="connsiteY1" fmla="*/ 114710 h 942265"/>
              <a:gd name="connsiteX2" fmla="*/ 1640783 w 1765310"/>
              <a:gd name="connsiteY2" fmla="*/ 942265 h 942265"/>
              <a:gd name="connsiteX3" fmla="*/ 1765310 w 1765310"/>
              <a:gd name="connsiteY3" fmla="*/ 919295 h 942265"/>
              <a:gd name="connsiteX4" fmla="*/ 961322 w 1765310"/>
              <a:gd name="connsiteY4" fmla="*/ 43415 h 942265"/>
              <a:gd name="connsiteX5" fmla="*/ 31 w 1765310"/>
              <a:gd name="connsiteY5" fmla="*/ 131337 h 942265"/>
              <a:gd name="connsiteX0" fmla="*/ 70 w 1765349"/>
              <a:gd name="connsiteY0" fmla="*/ 178482 h 989410"/>
              <a:gd name="connsiteX1" fmla="*/ 993540 w 1765349"/>
              <a:gd name="connsiteY1" fmla="*/ 161855 h 989410"/>
              <a:gd name="connsiteX2" fmla="*/ 1640822 w 1765349"/>
              <a:gd name="connsiteY2" fmla="*/ 989410 h 989410"/>
              <a:gd name="connsiteX3" fmla="*/ 1765349 w 1765349"/>
              <a:gd name="connsiteY3" fmla="*/ 966440 h 989410"/>
              <a:gd name="connsiteX4" fmla="*/ 1043422 w 1765349"/>
              <a:gd name="connsiteY4" fmla="*/ 37806 h 989410"/>
              <a:gd name="connsiteX5" fmla="*/ 70 w 1765349"/>
              <a:gd name="connsiteY5" fmla="*/ 178482 h 989410"/>
              <a:gd name="connsiteX0" fmla="*/ 41 w 1765320"/>
              <a:gd name="connsiteY0" fmla="*/ 177150 h 988078"/>
              <a:gd name="connsiteX1" fmla="*/ 1005234 w 1765320"/>
              <a:gd name="connsiteY1" fmla="*/ 78461 h 988078"/>
              <a:gd name="connsiteX2" fmla="*/ 1640793 w 1765320"/>
              <a:gd name="connsiteY2" fmla="*/ 988078 h 988078"/>
              <a:gd name="connsiteX3" fmla="*/ 1765320 w 1765320"/>
              <a:gd name="connsiteY3" fmla="*/ 965108 h 988078"/>
              <a:gd name="connsiteX4" fmla="*/ 1043393 w 1765320"/>
              <a:gd name="connsiteY4" fmla="*/ 36474 h 988078"/>
              <a:gd name="connsiteX5" fmla="*/ 41 w 1765320"/>
              <a:gd name="connsiteY5" fmla="*/ 177150 h 988078"/>
              <a:gd name="connsiteX0" fmla="*/ 43 w 1724291"/>
              <a:gd name="connsiteY0" fmla="*/ 94581 h 1011017"/>
              <a:gd name="connsiteX1" fmla="*/ 964205 w 1724291"/>
              <a:gd name="connsiteY1" fmla="*/ 101400 h 1011017"/>
              <a:gd name="connsiteX2" fmla="*/ 1599764 w 1724291"/>
              <a:gd name="connsiteY2" fmla="*/ 1011017 h 1011017"/>
              <a:gd name="connsiteX3" fmla="*/ 1724291 w 1724291"/>
              <a:gd name="connsiteY3" fmla="*/ 988047 h 1011017"/>
              <a:gd name="connsiteX4" fmla="*/ 1002364 w 1724291"/>
              <a:gd name="connsiteY4" fmla="*/ 59413 h 1011017"/>
              <a:gd name="connsiteX5" fmla="*/ 43 w 1724291"/>
              <a:gd name="connsiteY5" fmla="*/ 94581 h 1011017"/>
              <a:gd name="connsiteX0" fmla="*/ 327 w 1724575"/>
              <a:gd name="connsiteY0" fmla="*/ 102256 h 1018692"/>
              <a:gd name="connsiteX1" fmla="*/ 1111027 w 1724575"/>
              <a:gd name="connsiteY1" fmla="*/ 337675 h 1018692"/>
              <a:gd name="connsiteX2" fmla="*/ 1600048 w 1724575"/>
              <a:gd name="connsiteY2" fmla="*/ 1018692 h 1018692"/>
              <a:gd name="connsiteX3" fmla="*/ 1724575 w 1724575"/>
              <a:gd name="connsiteY3" fmla="*/ 995722 h 1018692"/>
              <a:gd name="connsiteX4" fmla="*/ 1002648 w 1724575"/>
              <a:gd name="connsiteY4" fmla="*/ 67088 h 1018692"/>
              <a:gd name="connsiteX5" fmla="*/ 327 w 1724575"/>
              <a:gd name="connsiteY5" fmla="*/ 102256 h 1018692"/>
              <a:gd name="connsiteX0" fmla="*/ 5625 w 1729873"/>
              <a:gd name="connsiteY0" fmla="*/ 102256 h 1018692"/>
              <a:gd name="connsiteX1" fmla="*/ 624555 w 1729873"/>
              <a:gd name="connsiteY1" fmla="*/ 196760 h 1018692"/>
              <a:gd name="connsiteX2" fmla="*/ 1116325 w 1729873"/>
              <a:gd name="connsiteY2" fmla="*/ 337675 h 1018692"/>
              <a:gd name="connsiteX3" fmla="*/ 1605346 w 1729873"/>
              <a:gd name="connsiteY3" fmla="*/ 1018692 h 1018692"/>
              <a:gd name="connsiteX4" fmla="*/ 1729873 w 1729873"/>
              <a:gd name="connsiteY4" fmla="*/ 995722 h 1018692"/>
              <a:gd name="connsiteX5" fmla="*/ 1007946 w 1729873"/>
              <a:gd name="connsiteY5" fmla="*/ 67088 h 1018692"/>
              <a:gd name="connsiteX6" fmla="*/ 5625 w 1729873"/>
              <a:gd name="connsiteY6" fmla="*/ 102256 h 1018692"/>
              <a:gd name="connsiteX0" fmla="*/ 8965 w 1733213"/>
              <a:gd name="connsiteY0" fmla="*/ 93690 h 1010126"/>
              <a:gd name="connsiteX1" fmla="*/ 551695 w 1733213"/>
              <a:gd name="connsiteY1" fmla="*/ 70963 h 1010126"/>
              <a:gd name="connsiteX2" fmla="*/ 1119665 w 1733213"/>
              <a:gd name="connsiteY2" fmla="*/ 329109 h 1010126"/>
              <a:gd name="connsiteX3" fmla="*/ 1608686 w 1733213"/>
              <a:gd name="connsiteY3" fmla="*/ 1010126 h 1010126"/>
              <a:gd name="connsiteX4" fmla="*/ 1733213 w 1733213"/>
              <a:gd name="connsiteY4" fmla="*/ 987156 h 1010126"/>
              <a:gd name="connsiteX5" fmla="*/ 1011286 w 1733213"/>
              <a:gd name="connsiteY5" fmla="*/ 58522 h 1010126"/>
              <a:gd name="connsiteX6" fmla="*/ 8965 w 1733213"/>
              <a:gd name="connsiteY6" fmla="*/ 93690 h 1010126"/>
              <a:gd name="connsiteX0" fmla="*/ 17233 w 1741481"/>
              <a:gd name="connsiteY0" fmla="*/ 40977 h 957413"/>
              <a:gd name="connsiteX1" fmla="*/ 559963 w 1741481"/>
              <a:gd name="connsiteY1" fmla="*/ 18250 h 957413"/>
              <a:gd name="connsiteX2" fmla="*/ 1127933 w 1741481"/>
              <a:gd name="connsiteY2" fmla="*/ 276396 h 957413"/>
              <a:gd name="connsiteX3" fmla="*/ 1616954 w 1741481"/>
              <a:gd name="connsiteY3" fmla="*/ 957413 h 957413"/>
              <a:gd name="connsiteX4" fmla="*/ 1741481 w 1741481"/>
              <a:gd name="connsiteY4" fmla="*/ 934443 h 957413"/>
              <a:gd name="connsiteX5" fmla="*/ 1236431 w 1741481"/>
              <a:gd name="connsiteY5" fmla="*/ 199240 h 957413"/>
              <a:gd name="connsiteX6" fmla="*/ 17233 w 1741481"/>
              <a:gd name="connsiteY6" fmla="*/ 40977 h 957413"/>
              <a:gd name="connsiteX0" fmla="*/ 137 w 1724385"/>
              <a:gd name="connsiteY0" fmla="*/ 159129 h 1075565"/>
              <a:gd name="connsiteX1" fmla="*/ 542867 w 1724385"/>
              <a:gd name="connsiteY1" fmla="*/ 136402 h 1075565"/>
              <a:gd name="connsiteX2" fmla="*/ 1110837 w 1724385"/>
              <a:gd name="connsiteY2" fmla="*/ 394548 h 1075565"/>
              <a:gd name="connsiteX3" fmla="*/ 1599858 w 1724385"/>
              <a:gd name="connsiteY3" fmla="*/ 1075565 h 1075565"/>
              <a:gd name="connsiteX4" fmla="*/ 1724385 w 1724385"/>
              <a:gd name="connsiteY4" fmla="*/ 1052595 h 1075565"/>
              <a:gd name="connsiteX5" fmla="*/ 592150 w 1724385"/>
              <a:gd name="connsiteY5" fmla="*/ 47761 h 1075565"/>
              <a:gd name="connsiteX6" fmla="*/ 137 w 1724385"/>
              <a:gd name="connsiteY6" fmla="*/ 159129 h 1075565"/>
              <a:gd name="connsiteX0" fmla="*/ 137 w 1724385"/>
              <a:gd name="connsiteY0" fmla="*/ 159129 h 1075565"/>
              <a:gd name="connsiteX1" fmla="*/ 542867 w 1724385"/>
              <a:gd name="connsiteY1" fmla="*/ 136402 h 1075565"/>
              <a:gd name="connsiteX2" fmla="*/ 1110837 w 1724385"/>
              <a:gd name="connsiteY2" fmla="*/ 394548 h 1075565"/>
              <a:gd name="connsiteX3" fmla="*/ 1599858 w 1724385"/>
              <a:gd name="connsiteY3" fmla="*/ 1075565 h 1075565"/>
              <a:gd name="connsiteX4" fmla="*/ 1724385 w 1724385"/>
              <a:gd name="connsiteY4" fmla="*/ 1052595 h 1075565"/>
              <a:gd name="connsiteX5" fmla="*/ 718713 w 1724385"/>
              <a:gd name="connsiteY5" fmla="*/ 124679 h 1075565"/>
              <a:gd name="connsiteX6" fmla="*/ 592150 w 1724385"/>
              <a:gd name="connsiteY6" fmla="*/ 47761 h 1075565"/>
              <a:gd name="connsiteX7" fmla="*/ 137 w 1724385"/>
              <a:gd name="connsiteY7" fmla="*/ 159129 h 1075565"/>
              <a:gd name="connsiteX0" fmla="*/ 137 w 1724385"/>
              <a:gd name="connsiteY0" fmla="*/ 117614 h 1034050"/>
              <a:gd name="connsiteX1" fmla="*/ 542867 w 1724385"/>
              <a:gd name="connsiteY1" fmla="*/ 94887 h 1034050"/>
              <a:gd name="connsiteX2" fmla="*/ 1110837 w 1724385"/>
              <a:gd name="connsiteY2" fmla="*/ 353033 h 1034050"/>
              <a:gd name="connsiteX3" fmla="*/ 1599858 w 1724385"/>
              <a:gd name="connsiteY3" fmla="*/ 1034050 h 1034050"/>
              <a:gd name="connsiteX4" fmla="*/ 1724385 w 1724385"/>
              <a:gd name="connsiteY4" fmla="*/ 1011080 h 1034050"/>
              <a:gd name="connsiteX5" fmla="*/ 1281421 w 1724385"/>
              <a:gd name="connsiteY5" fmla="*/ 335210 h 1034050"/>
              <a:gd name="connsiteX6" fmla="*/ 592150 w 1724385"/>
              <a:gd name="connsiteY6" fmla="*/ 6246 h 1034050"/>
              <a:gd name="connsiteX7" fmla="*/ 137 w 1724385"/>
              <a:gd name="connsiteY7" fmla="*/ 117614 h 1034050"/>
              <a:gd name="connsiteX0" fmla="*/ 137 w 1724385"/>
              <a:gd name="connsiteY0" fmla="*/ 116303 h 1032739"/>
              <a:gd name="connsiteX1" fmla="*/ 542867 w 1724385"/>
              <a:gd name="connsiteY1" fmla="*/ 93576 h 1032739"/>
              <a:gd name="connsiteX2" fmla="*/ 1110837 w 1724385"/>
              <a:gd name="connsiteY2" fmla="*/ 351722 h 1032739"/>
              <a:gd name="connsiteX3" fmla="*/ 1599858 w 1724385"/>
              <a:gd name="connsiteY3" fmla="*/ 1032739 h 1032739"/>
              <a:gd name="connsiteX4" fmla="*/ 1724385 w 1724385"/>
              <a:gd name="connsiteY4" fmla="*/ 1009769 h 1032739"/>
              <a:gd name="connsiteX5" fmla="*/ 1246252 w 1724385"/>
              <a:gd name="connsiteY5" fmla="*/ 304592 h 1032739"/>
              <a:gd name="connsiteX6" fmla="*/ 592150 w 1724385"/>
              <a:gd name="connsiteY6" fmla="*/ 4935 h 1032739"/>
              <a:gd name="connsiteX7" fmla="*/ 137 w 1724385"/>
              <a:gd name="connsiteY7" fmla="*/ 116303 h 1032739"/>
              <a:gd name="connsiteX0" fmla="*/ 290 w 1724538"/>
              <a:gd name="connsiteY0" fmla="*/ 43765 h 960201"/>
              <a:gd name="connsiteX1" fmla="*/ 543020 w 1724538"/>
              <a:gd name="connsiteY1" fmla="*/ 21038 h 960201"/>
              <a:gd name="connsiteX2" fmla="*/ 1110990 w 1724538"/>
              <a:gd name="connsiteY2" fmla="*/ 279184 h 960201"/>
              <a:gd name="connsiteX3" fmla="*/ 1600011 w 1724538"/>
              <a:gd name="connsiteY3" fmla="*/ 960201 h 960201"/>
              <a:gd name="connsiteX4" fmla="*/ 1724538 w 1724538"/>
              <a:gd name="connsiteY4" fmla="*/ 937231 h 960201"/>
              <a:gd name="connsiteX5" fmla="*/ 1246405 w 1724538"/>
              <a:gd name="connsiteY5" fmla="*/ 232054 h 960201"/>
              <a:gd name="connsiteX6" fmla="*/ 615749 w 1724538"/>
              <a:gd name="connsiteY6" fmla="*/ 8597 h 960201"/>
              <a:gd name="connsiteX7" fmla="*/ 290 w 1724538"/>
              <a:gd name="connsiteY7" fmla="*/ 43765 h 960201"/>
              <a:gd name="connsiteX0" fmla="*/ 290 w 1724538"/>
              <a:gd name="connsiteY0" fmla="*/ 82338 h 998774"/>
              <a:gd name="connsiteX1" fmla="*/ 543020 w 1724538"/>
              <a:gd name="connsiteY1" fmla="*/ 59611 h 998774"/>
              <a:gd name="connsiteX2" fmla="*/ 1110990 w 1724538"/>
              <a:gd name="connsiteY2" fmla="*/ 317757 h 998774"/>
              <a:gd name="connsiteX3" fmla="*/ 1600011 w 1724538"/>
              <a:gd name="connsiteY3" fmla="*/ 998774 h 998774"/>
              <a:gd name="connsiteX4" fmla="*/ 1724538 w 1724538"/>
              <a:gd name="connsiteY4" fmla="*/ 975804 h 998774"/>
              <a:gd name="connsiteX5" fmla="*/ 1246405 w 1724538"/>
              <a:gd name="connsiteY5" fmla="*/ 270627 h 998774"/>
              <a:gd name="connsiteX6" fmla="*/ 615749 w 1724538"/>
              <a:gd name="connsiteY6" fmla="*/ 6140 h 998774"/>
              <a:gd name="connsiteX7" fmla="*/ 290 w 1724538"/>
              <a:gd name="connsiteY7" fmla="*/ 82338 h 998774"/>
              <a:gd name="connsiteX0" fmla="*/ 290 w 1724538"/>
              <a:gd name="connsiteY0" fmla="*/ 82338 h 998774"/>
              <a:gd name="connsiteX1" fmla="*/ 543020 w 1724538"/>
              <a:gd name="connsiteY1" fmla="*/ 59611 h 998774"/>
              <a:gd name="connsiteX2" fmla="*/ 1122714 w 1724538"/>
              <a:gd name="connsiteY2" fmla="*/ 323619 h 998774"/>
              <a:gd name="connsiteX3" fmla="*/ 1600011 w 1724538"/>
              <a:gd name="connsiteY3" fmla="*/ 998774 h 998774"/>
              <a:gd name="connsiteX4" fmla="*/ 1724538 w 1724538"/>
              <a:gd name="connsiteY4" fmla="*/ 975804 h 998774"/>
              <a:gd name="connsiteX5" fmla="*/ 1246405 w 1724538"/>
              <a:gd name="connsiteY5" fmla="*/ 270627 h 998774"/>
              <a:gd name="connsiteX6" fmla="*/ 615749 w 1724538"/>
              <a:gd name="connsiteY6" fmla="*/ 6140 h 998774"/>
              <a:gd name="connsiteX7" fmla="*/ 290 w 1724538"/>
              <a:gd name="connsiteY7" fmla="*/ 82338 h 998774"/>
              <a:gd name="connsiteX0" fmla="*/ 290 w 1724538"/>
              <a:gd name="connsiteY0" fmla="*/ 82338 h 998774"/>
              <a:gd name="connsiteX1" fmla="*/ 543020 w 1724538"/>
              <a:gd name="connsiteY1" fmla="*/ 59611 h 998774"/>
              <a:gd name="connsiteX2" fmla="*/ 1122714 w 1724538"/>
              <a:gd name="connsiteY2" fmla="*/ 323619 h 998774"/>
              <a:gd name="connsiteX3" fmla="*/ 1600011 w 1724538"/>
              <a:gd name="connsiteY3" fmla="*/ 998774 h 998774"/>
              <a:gd name="connsiteX4" fmla="*/ 1724538 w 1724538"/>
              <a:gd name="connsiteY4" fmla="*/ 975804 h 998774"/>
              <a:gd name="connsiteX5" fmla="*/ 1205374 w 1724538"/>
              <a:gd name="connsiteY5" fmla="*/ 270627 h 998774"/>
              <a:gd name="connsiteX6" fmla="*/ 615749 w 1724538"/>
              <a:gd name="connsiteY6" fmla="*/ 6140 h 998774"/>
              <a:gd name="connsiteX7" fmla="*/ 290 w 1724538"/>
              <a:gd name="connsiteY7" fmla="*/ 82338 h 998774"/>
              <a:gd name="connsiteX0" fmla="*/ 290 w 1724538"/>
              <a:gd name="connsiteY0" fmla="*/ 82338 h 998774"/>
              <a:gd name="connsiteX1" fmla="*/ 543020 w 1724538"/>
              <a:gd name="connsiteY1" fmla="*/ 59611 h 998774"/>
              <a:gd name="connsiteX2" fmla="*/ 1122714 w 1724538"/>
              <a:gd name="connsiteY2" fmla="*/ 323619 h 998774"/>
              <a:gd name="connsiteX3" fmla="*/ 1600011 w 1724538"/>
              <a:gd name="connsiteY3" fmla="*/ 998774 h 998774"/>
              <a:gd name="connsiteX4" fmla="*/ 1724538 w 1724538"/>
              <a:gd name="connsiteY4" fmla="*/ 975804 h 998774"/>
              <a:gd name="connsiteX5" fmla="*/ 1205374 w 1724538"/>
              <a:gd name="connsiteY5" fmla="*/ 270627 h 998774"/>
              <a:gd name="connsiteX6" fmla="*/ 615749 w 1724538"/>
              <a:gd name="connsiteY6" fmla="*/ 6140 h 998774"/>
              <a:gd name="connsiteX7" fmla="*/ 290 w 1724538"/>
              <a:gd name="connsiteY7" fmla="*/ 82338 h 998774"/>
              <a:gd name="connsiteX0" fmla="*/ 290 w 1724538"/>
              <a:gd name="connsiteY0" fmla="*/ 81178 h 997614"/>
              <a:gd name="connsiteX1" fmla="*/ 543020 w 1724538"/>
              <a:gd name="connsiteY1" fmla="*/ 58451 h 997614"/>
              <a:gd name="connsiteX2" fmla="*/ 1122714 w 1724538"/>
              <a:gd name="connsiteY2" fmla="*/ 322459 h 997614"/>
              <a:gd name="connsiteX3" fmla="*/ 1600011 w 1724538"/>
              <a:gd name="connsiteY3" fmla="*/ 997614 h 997614"/>
              <a:gd name="connsiteX4" fmla="*/ 1724538 w 1724538"/>
              <a:gd name="connsiteY4" fmla="*/ 974644 h 997614"/>
              <a:gd name="connsiteX5" fmla="*/ 1140897 w 1724538"/>
              <a:gd name="connsiteY5" fmla="*/ 246021 h 997614"/>
              <a:gd name="connsiteX6" fmla="*/ 615749 w 1724538"/>
              <a:gd name="connsiteY6" fmla="*/ 4980 h 997614"/>
              <a:gd name="connsiteX7" fmla="*/ 290 w 1724538"/>
              <a:gd name="connsiteY7" fmla="*/ 81178 h 997614"/>
              <a:gd name="connsiteX0" fmla="*/ 290 w 1736262"/>
              <a:gd name="connsiteY0" fmla="*/ 81178 h 997614"/>
              <a:gd name="connsiteX1" fmla="*/ 543020 w 1736262"/>
              <a:gd name="connsiteY1" fmla="*/ 58451 h 997614"/>
              <a:gd name="connsiteX2" fmla="*/ 1122714 w 1736262"/>
              <a:gd name="connsiteY2" fmla="*/ 322459 h 997614"/>
              <a:gd name="connsiteX3" fmla="*/ 1600011 w 1736262"/>
              <a:gd name="connsiteY3" fmla="*/ 997614 h 997614"/>
              <a:gd name="connsiteX4" fmla="*/ 1736262 w 1736262"/>
              <a:gd name="connsiteY4" fmla="*/ 957059 h 997614"/>
              <a:gd name="connsiteX5" fmla="*/ 1140897 w 1736262"/>
              <a:gd name="connsiteY5" fmla="*/ 246021 h 997614"/>
              <a:gd name="connsiteX6" fmla="*/ 615749 w 1736262"/>
              <a:gd name="connsiteY6" fmla="*/ 4980 h 997614"/>
              <a:gd name="connsiteX7" fmla="*/ 290 w 1736262"/>
              <a:gd name="connsiteY7" fmla="*/ 81178 h 997614"/>
              <a:gd name="connsiteX0" fmla="*/ 290 w 1736262"/>
              <a:gd name="connsiteY0" fmla="*/ 81178 h 997614"/>
              <a:gd name="connsiteX1" fmla="*/ 543020 w 1736262"/>
              <a:gd name="connsiteY1" fmla="*/ 58451 h 997614"/>
              <a:gd name="connsiteX2" fmla="*/ 1122714 w 1736262"/>
              <a:gd name="connsiteY2" fmla="*/ 322459 h 997614"/>
              <a:gd name="connsiteX3" fmla="*/ 1600011 w 1736262"/>
              <a:gd name="connsiteY3" fmla="*/ 997614 h 997614"/>
              <a:gd name="connsiteX4" fmla="*/ 1736262 w 1736262"/>
              <a:gd name="connsiteY4" fmla="*/ 957059 h 997614"/>
              <a:gd name="connsiteX5" fmla="*/ 1140897 w 1736262"/>
              <a:gd name="connsiteY5" fmla="*/ 246021 h 997614"/>
              <a:gd name="connsiteX6" fmla="*/ 615749 w 1736262"/>
              <a:gd name="connsiteY6" fmla="*/ 4980 h 997614"/>
              <a:gd name="connsiteX7" fmla="*/ 290 w 1736262"/>
              <a:gd name="connsiteY7" fmla="*/ 81178 h 997614"/>
              <a:gd name="connsiteX0" fmla="*/ 290 w 1736262"/>
              <a:gd name="connsiteY0" fmla="*/ 81178 h 997614"/>
              <a:gd name="connsiteX1" fmla="*/ 543020 w 1736262"/>
              <a:gd name="connsiteY1" fmla="*/ 58451 h 997614"/>
              <a:gd name="connsiteX2" fmla="*/ 1122714 w 1736262"/>
              <a:gd name="connsiteY2" fmla="*/ 322459 h 997614"/>
              <a:gd name="connsiteX3" fmla="*/ 1600011 w 1736262"/>
              <a:gd name="connsiteY3" fmla="*/ 997614 h 997614"/>
              <a:gd name="connsiteX4" fmla="*/ 1736262 w 1736262"/>
              <a:gd name="connsiteY4" fmla="*/ 957059 h 997614"/>
              <a:gd name="connsiteX5" fmla="*/ 1140897 w 1736262"/>
              <a:gd name="connsiteY5" fmla="*/ 246021 h 997614"/>
              <a:gd name="connsiteX6" fmla="*/ 615749 w 1736262"/>
              <a:gd name="connsiteY6" fmla="*/ 4980 h 997614"/>
              <a:gd name="connsiteX7" fmla="*/ 290 w 1736262"/>
              <a:gd name="connsiteY7" fmla="*/ 81178 h 997614"/>
              <a:gd name="connsiteX0" fmla="*/ 290 w 1736262"/>
              <a:gd name="connsiteY0" fmla="*/ 81178 h 997614"/>
              <a:gd name="connsiteX1" fmla="*/ 543020 w 1736262"/>
              <a:gd name="connsiteY1" fmla="*/ 58451 h 997614"/>
              <a:gd name="connsiteX2" fmla="*/ 1122714 w 1736262"/>
              <a:gd name="connsiteY2" fmla="*/ 322459 h 997614"/>
              <a:gd name="connsiteX3" fmla="*/ 1600011 w 1736262"/>
              <a:gd name="connsiteY3" fmla="*/ 997614 h 997614"/>
              <a:gd name="connsiteX4" fmla="*/ 1736262 w 1736262"/>
              <a:gd name="connsiteY4" fmla="*/ 957059 h 997614"/>
              <a:gd name="connsiteX5" fmla="*/ 1140897 w 1736262"/>
              <a:gd name="connsiteY5" fmla="*/ 246021 h 997614"/>
              <a:gd name="connsiteX6" fmla="*/ 615749 w 1736262"/>
              <a:gd name="connsiteY6" fmla="*/ 4980 h 997614"/>
              <a:gd name="connsiteX7" fmla="*/ 290 w 1736262"/>
              <a:gd name="connsiteY7" fmla="*/ 81178 h 997614"/>
              <a:gd name="connsiteX0" fmla="*/ 207 w 1736179"/>
              <a:gd name="connsiteY0" fmla="*/ 42304 h 958740"/>
              <a:gd name="connsiteX1" fmla="*/ 542937 w 1736179"/>
              <a:gd name="connsiteY1" fmla="*/ 19577 h 958740"/>
              <a:gd name="connsiteX2" fmla="*/ 1122631 w 1736179"/>
              <a:gd name="connsiteY2" fmla="*/ 283585 h 958740"/>
              <a:gd name="connsiteX3" fmla="*/ 1599928 w 1736179"/>
              <a:gd name="connsiteY3" fmla="*/ 958740 h 958740"/>
              <a:gd name="connsiteX4" fmla="*/ 1736179 w 1736179"/>
              <a:gd name="connsiteY4" fmla="*/ 918185 h 958740"/>
              <a:gd name="connsiteX5" fmla="*/ 1140814 w 1736179"/>
              <a:gd name="connsiteY5" fmla="*/ 207147 h 958740"/>
              <a:gd name="connsiteX6" fmla="*/ 603943 w 1736179"/>
              <a:gd name="connsiteY6" fmla="*/ 7137 h 958740"/>
              <a:gd name="connsiteX7" fmla="*/ 207 w 1736179"/>
              <a:gd name="connsiteY7" fmla="*/ 42304 h 95874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175964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175964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175964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175964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175964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175964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205272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635078 w 1771329"/>
              <a:gd name="connsiteY3" fmla="*/ 963380 h 963380"/>
              <a:gd name="connsiteX4" fmla="*/ 1771329 w 1771329"/>
              <a:gd name="connsiteY4" fmla="*/ 922825 h 963380"/>
              <a:gd name="connsiteX5" fmla="*/ 1205272 w 1771329"/>
              <a:gd name="connsiteY5" fmla="*/ 211787 h 963380"/>
              <a:gd name="connsiteX6" fmla="*/ 639093 w 1771329"/>
              <a:gd name="connsiteY6" fmla="*/ 11777 h 963380"/>
              <a:gd name="connsiteX7" fmla="*/ 188 w 1771329"/>
              <a:gd name="connsiteY7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474903 w 1771329"/>
              <a:gd name="connsiteY3" fmla="*/ 674847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504211 w 1771329"/>
              <a:gd name="connsiteY3" fmla="*/ 663124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504211 w 1771329"/>
              <a:gd name="connsiteY3" fmla="*/ 663124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428011 w 1771329"/>
              <a:gd name="connsiteY3" fmla="*/ 540031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428011 w 1771329"/>
              <a:gd name="connsiteY3" fmla="*/ 540031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428011 w 1771329"/>
              <a:gd name="connsiteY3" fmla="*/ 540031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428011 w 1771329"/>
              <a:gd name="connsiteY3" fmla="*/ 540031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8 w 1771329"/>
              <a:gd name="connsiteY0" fmla="*/ 23497 h 963380"/>
              <a:gd name="connsiteX1" fmla="*/ 578087 w 1771329"/>
              <a:gd name="connsiteY1" fmla="*/ 24217 h 963380"/>
              <a:gd name="connsiteX2" fmla="*/ 1157781 w 1771329"/>
              <a:gd name="connsiteY2" fmla="*/ 288225 h 963380"/>
              <a:gd name="connsiteX3" fmla="*/ 1428011 w 1771329"/>
              <a:gd name="connsiteY3" fmla="*/ 540031 h 963380"/>
              <a:gd name="connsiteX4" fmla="*/ 1635078 w 1771329"/>
              <a:gd name="connsiteY4" fmla="*/ 963380 h 963380"/>
              <a:gd name="connsiteX5" fmla="*/ 1771329 w 1771329"/>
              <a:gd name="connsiteY5" fmla="*/ 922825 h 963380"/>
              <a:gd name="connsiteX6" fmla="*/ 1205272 w 1771329"/>
              <a:gd name="connsiteY6" fmla="*/ 211787 h 963380"/>
              <a:gd name="connsiteX7" fmla="*/ 639093 w 1771329"/>
              <a:gd name="connsiteY7" fmla="*/ 11777 h 963380"/>
              <a:gd name="connsiteX8" fmla="*/ 188 w 1771329"/>
              <a:gd name="connsiteY8" fmla="*/ 23497 h 963380"/>
              <a:gd name="connsiteX0" fmla="*/ 186 w 1771327"/>
              <a:gd name="connsiteY0" fmla="*/ 23497 h 963380"/>
              <a:gd name="connsiteX1" fmla="*/ 578085 w 1771327"/>
              <a:gd name="connsiteY1" fmla="*/ 24217 h 963380"/>
              <a:gd name="connsiteX2" fmla="*/ 1060412 w 1771327"/>
              <a:gd name="connsiteY2" fmla="*/ 199325 h 963380"/>
              <a:gd name="connsiteX3" fmla="*/ 1428009 w 1771327"/>
              <a:gd name="connsiteY3" fmla="*/ 540031 h 963380"/>
              <a:gd name="connsiteX4" fmla="*/ 1635076 w 1771327"/>
              <a:gd name="connsiteY4" fmla="*/ 963380 h 963380"/>
              <a:gd name="connsiteX5" fmla="*/ 1771327 w 1771327"/>
              <a:gd name="connsiteY5" fmla="*/ 922825 h 963380"/>
              <a:gd name="connsiteX6" fmla="*/ 1205270 w 1771327"/>
              <a:gd name="connsiteY6" fmla="*/ 211787 h 963380"/>
              <a:gd name="connsiteX7" fmla="*/ 639091 w 1771327"/>
              <a:gd name="connsiteY7" fmla="*/ 11777 h 963380"/>
              <a:gd name="connsiteX8" fmla="*/ 186 w 1771327"/>
              <a:gd name="connsiteY8" fmla="*/ 23497 h 963380"/>
              <a:gd name="connsiteX0" fmla="*/ 186 w 1771327"/>
              <a:gd name="connsiteY0" fmla="*/ 23497 h 963380"/>
              <a:gd name="connsiteX1" fmla="*/ 578085 w 1771327"/>
              <a:gd name="connsiteY1" fmla="*/ 24217 h 963380"/>
              <a:gd name="connsiteX2" fmla="*/ 1060412 w 1771327"/>
              <a:gd name="connsiteY2" fmla="*/ 199325 h 963380"/>
              <a:gd name="connsiteX3" fmla="*/ 1428009 w 1771327"/>
              <a:gd name="connsiteY3" fmla="*/ 540031 h 963380"/>
              <a:gd name="connsiteX4" fmla="*/ 1635076 w 1771327"/>
              <a:gd name="connsiteY4" fmla="*/ 963380 h 963380"/>
              <a:gd name="connsiteX5" fmla="*/ 1771327 w 1771327"/>
              <a:gd name="connsiteY5" fmla="*/ 922825 h 963380"/>
              <a:gd name="connsiteX6" fmla="*/ 1205270 w 1771327"/>
              <a:gd name="connsiteY6" fmla="*/ 211787 h 963380"/>
              <a:gd name="connsiteX7" fmla="*/ 639091 w 1771327"/>
              <a:gd name="connsiteY7" fmla="*/ 11777 h 963380"/>
              <a:gd name="connsiteX8" fmla="*/ 186 w 1771327"/>
              <a:gd name="connsiteY8" fmla="*/ 23497 h 963380"/>
              <a:gd name="connsiteX0" fmla="*/ 186 w 1771327"/>
              <a:gd name="connsiteY0" fmla="*/ 23497 h 963380"/>
              <a:gd name="connsiteX1" fmla="*/ 578085 w 1771327"/>
              <a:gd name="connsiteY1" fmla="*/ 24217 h 963380"/>
              <a:gd name="connsiteX2" fmla="*/ 1060412 w 1771327"/>
              <a:gd name="connsiteY2" fmla="*/ 199325 h 963380"/>
              <a:gd name="connsiteX3" fmla="*/ 1428009 w 1771327"/>
              <a:gd name="connsiteY3" fmla="*/ 540031 h 963380"/>
              <a:gd name="connsiteX4" fmla="*/ 1635076 w 1771327"/>
              <a:gd name="connsiteY4" fmla="*/ 963380 h 963380"/>
              <a:gd name="connsiteX5" fmla="*/ 1771327 w 1771327"/>
              <a:gd name="connsiteY5" fmla="*/ 922825 h 963380"/>
              <a:gd name="connsiteX6" fmla="*/ 1205270 w 1771327"/>
              <a:gd name="connsiteY6" fmla="*/ 211787 h 963380"/>
              <a:gd name="connsiteX7" fmla="*/ 639091 w 1771327"/>
              <a:gd name="connsiteY7" fmla="*/ 11777 h 963380"/>
              <a:gd name="connsiteX8" fmla="*/ 186 w 1771327"/>
              <a:gd name="connsiteY8" fmla="*/ 23497 h 963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71327" h="963380">
                <a:moveTo>
                  <a:pt x="186" y="23497"/>
                </a:moveTo>
                <a:cubicBezTo>
                  <a:pt x="-9982" y="25570"/>
                  <a:pt x="401381" y="-5088"/>
                  <a:pt x="578085" y="24217"/>
                </a:cubicBezTo>
                <a:cubicBezTo>
                  <a:pt x="754789" y="53522"/>
                  <a:pt x="906058" y="104888"/>
                  <a:pt x="1060412" y="199325"/>
                </a:cubicBezTo>
                <a:cubicBezTo>
                  <a:pt x="1214766" y="293762"/>
                  <a:pt x="1332232" y="412689"/>
                  <a:pt x="1428009" y="540031"/>
                </a:cubicBezTo>
                <a:cubicBezTo>
                  <a:pt x="1523786" y="667373"/>
                  <a:pt x="1550503" y="675865"/>
                  <a:pt x="1635076" y="963380"/>
                </a:cubicBezTo>
                <a:lnTo>
                  <a:pt x="1771327" y="922825"/>
                </a:lnTo>
                <a:cubicBezTo>
                  <a:pt x="1642054" y="592407"/>
                  <a:pt x="1388114" y="316736"/>
                  <a:pt x="1205270" y="211787"/>
                </a:cubicBezTo>
                <a:cubicBezTo>
                  <a:pt x="1022426" y="106838"/>
                  <a:pt x="839938" y="43159"/>
                  <a:pt x="639091" y="11777"/>
                </a:cubicBezTo>
                <a:cubicBezTo>
                  <a:pt x="438244" y="-19605"/>
                  <a:pt x="10354" y="21424"/>
                  <a:pt x="186" y="23497"/>
                </a:cubicBezTo>
                <a:close/>
              </a:path>
            </a:pathLst>
          </a:custGeom>
          <a:solidFill>
            <a:srgbClr val="7D2A99"/>
          </a:solidFill>
          <a:ln>
            <a:solidFill>
              <a:srgbClr val="7D2A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3FED8AC3-AFBB-01B9-DD1F-57CBAAB6152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3400000">
            <a:off x="1289150" y="6038360"/>
            <a:ext cx="923544" cy="923544"/>
          </a:xfrm>
          <a:prstGeom prst="rect">
            <a:avLst/>
          </a:prstGeom>
        </p:spPr>
      </p:pic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322DBAA2-DAE3-C2B4-9BF6-03B16D6C038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0000">
            <a:off x="12236423" y="613614"/>
            <a:ext cx="356616" cy="356616"/>
          </a:xfrm>
          <a:prstGeom prst="rect">
            <a:avLst/>
          </a:prstGeom>
        </p:spPr>
      </p:pic>
      <p:sp>
        <p:nvSpPr>
          <p:cNvPr id="23" name="Star: 4 Points 22">
            <a:extLst>
              <a:ext uri="{FF2B5EF4-FFF2-40B4-BE49-F238E27FC236}">
                <a16:creationId xmlns:a16="http://schemas.microsoft.com/office/drawing/2014/main" id="{B8A4B011-6FF5-6777-CEB8-1C11511FDEFD}"/>
              </a:ext>
            </a:extLst>
          </p:cNvPr>
          <p:cNvSpPr/>
          <p:nvPr userDrawn="1"/>
        </p:nvSpPr>
        <p:spPr>
          <a:xfrm>
            <a:off x="351282" y="4693415"/>
            <a:ext cx="216939" cy="216939"/>
          </a:xfrm>
          <a:prstGeom prst="star4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Star: 4 Points 23">
            <a:extLst>
              <a:ext uri="{FF2B5EF4-FFF2-40B4-BE49-F238E27FC236}">
                <a16:creationId xmlns:a16="http://schemas.microsoft.com/office/drawing/2014/main" id="{512D4AC1-A00E-620A-C269-31BCA09B1001}"/>
              </a:ext>
            </a:extLst>
          </p:cNvPr>
          <p:cNvSpPr/>
          <p:nvPr userDrawn="1"/>
        </p:nvSpPr>
        <p:spPr>
          <a:xfrm>
            <a:off x="11558304" y="1323093"/>
            <a:ext cx="216939" cy="216939"/>
          </a:xfrm>
          <a:prstGeom prst="star4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Star: 4 Points 24">
            <a:extLst>
              <a:ext uri="{FF2B5EF4-FFF2-40B4-BE49-F238E27FC236}">
                <a16:creationId xmlns:a16="http://schemas.microsoft.com/office/drawing/2014/main" id="{2EA903D9-3DFE-5221-CD35-67678A7CE44D}"/>
              </a:ext>
            </a:extLst>
          </p:cNvPr>
          <p:cNvSpPr/>
          <p:nvPr userDrawn="1"/>
        </p:nvSpPr>
        <p:spPr>
          <a:xfrm>
            <a:off x="9726154" y="144020"/>
            <a:ext cx="159465" cy="159465"/>
          </a:xfrm>
          <a:prstGeom prst="star4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Star: 4 Points 25">
            <a:extLst>
              <a:ext uri="{FF2B5EF4-FFF2-40B4-BE49-F238E27FC236}">
                <a16:creationId xmlns:a16="http://schemas.microsoft.com/office/drawing/2014/main" id="{F195D9BD-66E2-F9A8-9E2B-BD525E45CBD6}"/>
              </a:ext>
            </a:extLst>
          </p:cNvPr>
          <p:cNvSpPr/>
          <p:nvPr userDrawn="1"/>
        </p:nvSpPr>
        <p:spPr>
          <a:xfrm>
            <a:off x="194243" y="4014195"/>
            <a:ext cx="159465" cy="159465"/>
          </a:xfrm>
          <a:prstGeom prst="star4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Star: 4 Points 26">
            <a:extLst>
              <a:ext uri="{FF2B5EF4-FFF2-40B4-BE49-F238E27FC236}">
                <a16:creationId xmlns:a16="http://schemas.microsoft.com/office/drawing/2014/main" id="{73ACCC42-E896-0711-F313-885B93F37672}"/>
              </a:ext>
            </a:extLst>
          </p:cNvPr>
          <p:cNvSpPr/>
          <p:nvPr userDrawn="1"/>
        </p:nvSpPr>
        <p:spPr>
          <a:xfrm>
            <a:off x="2551570" y="6501581"/>
            <a:ext cx="159465" cy="159465"/>
          </a:xfrm>
          <a:prstGeom prst="star4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tar: 4 Points 28">
            <a:extLst>
              <a:ext uri="{FF2B5EF4-FFF2-40B4-BE49-F238E27FC236}">
                <a16:creationId xmlns:a16="http://schemas.microsoft.com/office/drawing/2014/main" id="{BBD1686E-C795-9EC2-1CB0-760D75AA078A}"/>
              </a:ext>
            </a:extLst>
          </p:cNvPr>
          <p:cNvSpPr/>
          <p:nvPr userDrawn="1"/>
        </p:nvSpPr>
        <p:spPr>
          <a:xfrm>
            <a:off x="11366899" y="5692997"/>
            <a:ext cx="159465" cy="159465"/>
          </a:xfrm>
          <a:prstGeom prst="star4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Star: 4 Points 30">
            <a:extLst>
              <a:ext uri="{FF2B5EF4-FFF2-40B4-BE49-F238E27FC236}">
                <a16:creationId xmlns:a16="http://schemas.microsoft.com/office/drawing/2014/main" id="{19C6FE25-2B23-E7A4-39A1-78CA73C57C9C}"/>
              </a:ext>
            </a:extLst>
          </p:cNvPr>
          <p:cNvSpPr/>
          <p:nvPr userDrawn="1"/>
        </p:nvSpPr>
        <p:spPr>
          <a:xfrm>
            <a:off x="10455497" y="6479240"/>
            <a:ext cx="159465" cy="159465"/>
          </a:xfrm>
          <a:prstGeom prst="star4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Star: 4 Points 31">
            <a:extLst>
              <a:ext uri="{FF2B5EF4-FFF2-40B4-BE49-F238E27FC236}">
                <a16:creationId xmlns:a16="http://schemas.microsoft.com/office/drawing/2014/main" id="{2EC5F993-AF69-581E-0D6E-22269524F4E9}"/>
              </a:ext>
            </a:extLst>
          </p:cNvPr>
          <p:cNvSpPr/>
          <p:nvPr userDrawn="1"/>
        </p:nvSpPr>
        <p:spPr>
          <a:xfrm>
            <a:off x="234973" y="216916"/>
            <a:ext cx="159465" cy="159465"/>
          </a:xfrm>
          <a:prstGeom prst="star4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5621A840-4B95-15F8-C1FC-5737F9DF8FCB}"/>
              </a:ext>
            </a:extLst>
          </p:cNvPr>
          <p:cNvSpPr/>
          <p:nvPr userDrawn="1"/>
        </p:nvSpPr>
        <p:spPr>
          <a:xfrm>
            <a:off x="125359" y="474315"/>
            <a:ext cx="76161" cy="76161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0898BCA3-B05E-CEED-3ACD-65A6CF6A8F81}"/>
              </a:ext>
            </a:extLst>
          </p:cNvPr>
          <p:cNvSpPr/>
          <p:nvPr userDrawn="1"/>
        </p:nvSpPr>
        <p:spPr>
          <a:xfrm>
            <a:off x="2431931" y="6162415"/>
            <a:ext cx="76161" cy="76161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722567FA-E26F-6284-F96D-02D2EDC3B011}"/>
              </a:ext>
            </a:extLst>
          </p:cNvPr>
          <p:cNvSpPr/>
          <p:nvPr userDrawn="1"/>
        </p:nvSpPr>
        <p:spPr>
          <a:xfrm>
            <a:off x="1456277" y="150570"/>
            <a:ext cx="76161" cy="76161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235DF820-1350-3281-F535-C7D1D827249B}"/>
              </a:ext>
            </a:extLst>
          </p:cNvPr>
          <p:cNvSpPr/>
          <p:nvPr userDrawn="1"/>
        </p:nvSpPr>
        <p:spPr>
          <a:xfrm>
            <a:off x="11347291" y="867903"/>
            <a:ext cx="76161" cy="76161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361A2BB3-9214-5322-86AB-DD3C69D2BE47}"/>
              </a:ext>
            </a:extLst>
          </p:cNvPr>
          <p:cNvSpPr/>
          <p:nvPr userDrawn="1"/>
        </p:nvSpPr>
        <p:spPr>
          <a:xfrm>
            <a:off x="11301916" y="6162414"/>
            <a:ext cx="76161" cy="76161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FE795906-CAD0-1050-23E3-8B3C0EBD23FE}"/>
              </a:ext>
            </a:extLst>
          </p:cNvPr>
          <p:cNvSpPr/>
          <p:nvPr userDrawn="1"/>
        </p:nvSpPr>
        <p:spPr>
          <a:xfrm>
            <a:off x="11899208" y="6603603"/>
            <a:ext cx="45720" cy="4572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76FDCF3D-1B89-0BCB-F379-1DD7D524AB4E}"/>
              </a:ext>
            </a:extLst>
          </p:cNvPr>
          <p:cNvSpPr/>
          <p:nvPr userDrawn="1"/>
        </p:nvSpPr>
        <p:spPr>
          <a:xfrm>
            <a:off x="11764529" y="5607199"/>
            <a:ext cx="45720" cy="4572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DDCA3F64-5544-B093-D7D1-0D5F5C51E6A0}"/>
              </a:ext>
            </a:extLst>
          </p:cNvPr>
          <p:cNvSpPr/>
          <p:nvPr userDrawn="1"/>
        </p:nvSpPr>
        <p:spPr>
          <a:xfrm>
            <a:off x="10259339" y="6314519"/>
            <a:ext cx="45720" cy="4572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99C3CFD0-15CB-268A-B790-860BAA146A6B}"/>
              </a:ext>
            </a:extLst>
          </p:cNvPr>
          <p:cNvSpPr/>
          <p:nvPr userDrawn="1"/>
        </p:nvSpPr>
        <p:spPr>
          <a:xfrm>
            <a:off x="2863850" y="6238575"/>
            <a:ext cx="45720" cy="4572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B2025B68-CF3F-1F00-1555-11B1F5508333}"/>
              </a:ext>
            </a:extLst>
          </p:cNvPr>
          <p:cNvSpPr/>
          <p:nvPr userDrawn="1"/>
        </p:nvSpPr>
        <p:spPr>
          <a:xfrm>
            <a:off x="1632534" y="5503196"/>
            <a:ext cx="45720" cy="4572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A001BA99-DF59-C66A-4DC2-5775E82D976A}"/>
              </a:ext>
            </a:extLst>
          </p:cNvPr>
          <p:cNvSpPr/>
          <p:nvPr userDrawn="1"/>
        </p:nvSpPr>
        <p:spPr>
          <a:xfrm>
            <a:off x="573201" y="4496417"/>
            <a:ext cx="45720" cy="4572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98E4B9E5-CC35-A696-18A5-706D4972FBFB}"/>
              </a:ext>
            </a:extLst>
          </p:cNvPr>
          <p:cNvSpPr/>
          <p:nvPr userDrawn="1"/>
        </p:nvSpPr>
        <p:spPr>
          <a:xfrm>
            <a:off x="730074" y="5037218"/>
            <a:ext cx="45720" cy="4572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D9A383AF-0A57-6C90-4FDD-5BDB954F9257}"/>
              </a:ext>
            </a:extLst>
          </p:cNvPr>
          <p:cNvSpPr/>
          <p:nvPr userDrawn="1"/>
        </p:nvSpPr>
        <p:spPr>
          <a:xfrm>
            <a:off x="1138858" y="104850"/>
            <a:ext cx="45720" cy="4572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86B3990B-88CF-13A7-55D2-E7E30EA6371D}"/>
              </a:ext>
            </a:extLst>
          </p:cNvPr>
          <p:cNvSpPr/>
          <p:nvPr userDrawn="1"/>
        </p:nvSpPr>
        <p:spPr>
          <a:xfrm>
            <a:off x="10010038" y="115010"/>
            <a:ext cx="45720" cy="4572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393D0605-22AA-9556-E63F-63121F7FBABE}"/>
              </a:ext>
            </a:extLst>
          </p:cNvPr>
          <p:cNvSpPr/>
          <p:nvPr userDrawn="1"/>
        </p:nvSpPr>
        <p:spPr>
          <a:xfrm>
            <a:off x="11046458" y="1043934"/>
            <a:ext cx="45720" cy="4572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B49F189C-4D47-92E7-FD50-8D2AD76020A8}"/>
              </a:ext>
            </a:extLst>
          </p:cNvPr>
          <p:cNvSpPr/>
          <p:nvPr userDrawn="1"/>
        </p:nvSpPr>
        <p:spPr>
          <a:xfrm>
            <a:off x="11899859" y="2009134"/>
            <a:ext cx="45720" cy="4572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BF067448-3BBC-5730-1643-F0AC66C42F64}"/>
              </a:ext>
            </a:extLst>
          </p:cNvPr>
          <p:cNvSpPr/>
          <p:nvPr userDrawn="1"/>
        </p:nvSpPr>
        <p:spPr>
          <a:xfrm>
            <a:off x="10640064" y="280625"/>
            <a:ext cx="45720" cy="45720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51932032-D897-CF60-2BD4-C52FD9D6D976}"/>
              </a:ext>
            </a:extLst>
          </p:cNvPr>
          <p:cNvSpPr/>
          <p:nvPr userDrawn="1"/>
        </p:nvSpPr>
        <p:spPr>
          <a:xfrm>
            <a:off x="625003" y="183915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B3B00990-3443-C00D-D765-CF2840D313ED}"/>
              </a:ext>
            </a:extLst>
          </p:cNvPr>
          <p:cNvSpPr/>
          <p:nvPr userDrawn="1"/>
        </p:nvSpPr>
        <p:spPr>
          <a:xfrm>
            <a:off x="1935111" y="263647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9BDD7F96-E3F1-2BFF-7E46-D80996F80ACC}"/>
              </a:ext>
            </a:extLst>
          </p:cNvPr>
          <p:cNvSpPr/>
          <p:nvPr userDrawn="1"/>
        </p:nvSpPr>
        <p:spPr>
          <a:xfrm>
            <a:off x="135620" y="3728554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4D8E303F-4239-1059-7649-9DA405908688}"/>
              </a:ext>
            </a:extLst>
          </p:cNvPr>
          <p:cNvSpPr/>
          <p:nvPr userDrawn="1"/>
        </p:nvSpPr>
        <p:spPr>
          <a:xfrm>
            <a:off x="827176" y="4712014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FE59F9C1-B797-3A8B-04C6-FAD2CEC01B7F}"/>
              </a:ext>
            </a:extLst>
          </p:cNvPr>
          <p:cNvSpPr/>
          <p:nvPr userDrawn="1"/>
        </p:nvSpPr>
        <p:spPr>
          <a:xfrm>
            <a:off x="1894740" y="6038073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77039D59-778E-F669-AF72-19B1B9CB3B6B}"/>
              </a:ext>
            </a:extLst>
          </p:cNvPr>
          <p:cNvSpPr/>
          <p:nvPr userDrawn="1"/>
        </p:nvSpPr>
        <p:spPr>
          <a:xfrm>
            <a:off x="1730560" y="5033391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BD5FDE1A-BF10-70E4-DE8C-42468DDCB1B4}"/>
              </a:ext>
            </a:extLst>
          </p:cNvPr>
          <p:cNvSpPr/>
          <p:nvPr userDrawn="1"/>
        </p:nvSpPr>
        <p:spPr>
          <a:xfrm>
            <a:off x="3169534" y="6578172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D6B27B1F-F267-2A66-C424-157350B34008}"/>
              </a:ext>
            </a:extLst>
          </p:cNvPr>
          <p:cNvSpPr/>
          <p:nvPr userDrawn="1"/>
        </p:nvSpPr>
        <p:spPr>
          <a:xfrm>
            <a:off x="10722809" y="6018231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8DB779BD-B3F8-8ED6-1595-49FB4E15DB3D}"/>
              </a:ext>
            </a:extLst>
          </p:cNvPr>
          <p:cNvSpPr/>
          <p:nvPr userDrawn="1"/>
        </p:nvSpPr>
        <p:spPr>
          <a:xfrm>
            <a:off x="11356984" y="6661046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586F3FA0-483D-CFA2-3697-9F317E2C6A8C}"/>
              </a:ext>
            </a:extLst>
          </p:cNvPr>
          <p:cNvSpPr/>
          <p:nvPr userDrawn="1"/>
        </p:nvSpPr>
        <p:spPr>
          <a:xfrm>
            <a:off x="11633772" y="5718961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4EDA2566-4391-3DDF-36D7-17BF083C31DA}"/>
              </a:ext>
            </a:extLst>
          </p:cNvPr>
          <p:cNvSpPr/>
          <p:nvPr userDrawn="1"/>
        </p:nvSpPr>
        <p:spPr>
          <a:xfrm>
            <a:off x="11956633" y="4768883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423D745F-01EA-225D-755A-EEA89A9EBA24}"/>
              </a:ext>
            </a:extLst>
          </p:cNvPr>
          <p:cNvSpPr/>
          <p:nvPr userDrawn="1"/>
        </p:nvSpPr>
        <p:spPr>
          <a:xfrm>
            <a:off x="9535651" y="6661045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DE7E8134-7BE3-2B56-EBE6-72C1588B2AC2}"/>
              </a:ext>
            </a:extLst>
          </p:cNvPr>
          <p:cNvSpPr/>
          <p:nvPr userDrawn="1"/>
        </p:nvSpPr>
        <p:spPr>
          <a:xfrm>
            <a:off x="10735057" y="600016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52B49954-0AC4-3A33-2097-D30021DB8AB1}"/>
              </a:ext>
            </a:extLst>
          </p:cNvPr>
          <p:cNvSpPr/>
          <p:nvPr userDrawn="1"/>
        </p:nvSpPr>
        <p:spPr>
          <a:xfrm>
            <a:off x="9485605" y="469457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23C95552-DA72-C61A-A58F-2A388D840B91}"/>
              </a:ext>
            </a:extLst>
          </p:cNvPr>
          <p:cNvSpPr/>
          <p:nvPr userDrawn="1"/>
        </p:nvSpPr>
        <p:spPr>
          <a:xfrm>
            <a:off x="9348801" y="124752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4CBA6B74-47C0-BAE4-6AE0-7709CBD8F991}"/>
              </a:ext>
            </a:extLst>
          </p:cNvPr>
          <p:cNvSpPr/>
          <p:nvPr userDrawn="1"/>
        </p:nvSpPr>
        <p:spPr>
          <a:xfrm>
            <a:off x="11641850" y="911064"/>
            <a:ext cx="66001" cy="66001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9D98E4B9-6D4C-4E34-2EF8-7E6F2260B19B}"/>
              </a:ext>
            </a:extLst>
          </p:cNvPr>
          <p:cNvSpPr/>
          <p:nvPr userDrawn="1"/>
        </p:nvSpPr>
        <p:spPr>
          <a:xfrm>
            <a:off x="11896241" y="2351880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6B138D14-6921-1D1D-7B88-700E5C676898}"/>
              </a:ext>
            </a:extLst>
          </p:cNvPr>
          <p:cNvSpPr/>
          <p:nvPr userDrawn="1"/>
        </p:nvSpPr>
        <p:spPr>
          <a:xfrm>
            <a:off x="11957347" y="1589531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BD03606E-23D3-3D92-1121-D93D83F0FB12}"/>
              </a:ext>
            </a:extLst>
          </p:cNvPr>
          <p:cNvSpPr/>
          <p:nvPr userDrawn="1"/>
        </p:nvSpPr>
        <p:spPr>
          <a:xfrm>
            <a:off x="11211469" y="1283344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9855F88B-B45D-6BA7-6969-73025BB2D6B6}"/>
              </a:ext>
            </a:extLst>
          </p:cNvPr>
          <p:cNvSpPr/>
          <p:nvPr userDrawn="1"/>
        </p:nvSpPr>
        <p:spPr>
          <a:xfrm>
            <a:off x="10799353" y="857379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BE290C1F-E91E-C1EF-14C1-FCB589BC4608}"/>
              </a:ext>
            </a:extLst>
          </p:cNvPr>
          <p:cNvSpPr/>
          <p:nvPr userDrawn="1"/>
        </p:nvSpPr>
        <p:spPr>
          <a:xfrm>
            <a:off x="10230412" y="672324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3B7CF6F2-AFA3-1442-7F25-06AC573F3C35}"/>
              </a:ext>
            </a:extLst>
          </p:cNvPr>
          <p:cNvSpPr/>
          <p:nvPr userDrawn="1"/>
        </p:nvSpPr>
        <p:spPr>
          <a:xfrm>
            <a:off x="8769096" y="155465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9DBEDF5E-2E25-1EE9-FD3D-0245D106ECC9}"/>
              </a:ext>
            </a:extLst>
          </p:cNvPr>
          <p:cNvSpPr/>
          <p:nvPr userDrawn="1"/>
        </p:nvSpPr>
        <p:spPr>
          <a:xfrm>
            <a:off x="10869469" y="369319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3717907F-F413-F292-8A4D-931C1A5770E7}"/>
              </a:ext>
            </a:extLst>
          </p:cNvPr>
          <p:cNvSpPr/>
          <p:nvPr userDrawn="1"/>
        </p:nvSpPr>
        <p:spPr>
          <a:xfrm>
            <a:off x="11826238" y="4378631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B9495771-CB38-EA99-0836-34CE2FBC1129}"/>
              </a:ext>
            </a:extLst>
          </p:cNvPr>
          <p:cNvSpPr/>
          <p:nvPr userDrawn="1"/>
        </p:nvSpPr>
        <p:spPr>
          <a:xfrm>
            <a:off x="10161598" y="6644173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BA239531-83E1-7B9A-9EFE-70554B5E3C90}"/>
              </a:ext>
            </a:extLst>
          </p:cNvPr>
          <p:cNvSpPr/>
          <p:nvPr userDrawn="1"/>
        </p:nvSpPr>
        <p:spPr>
          <a:xfrm>
            <a:off x="11155417" y="5526056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54FC6295-3416-0E14-4A7A-453DB95814AE}"/>
              </a:ext>
            </a:extLst>
          </p:cNvPr>
          <p:cNvSpPr/>
          <p:nvPr userDrawn="1"/>
        </p:nvSpPr>
        <p:spPr>
          <a:xfrm>
            <a:off x="12003066" y="6139554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6461AA91-BDC3-34A3-A322-C9B6C816A051}"/>
              </a:ext>
            </a:extLst>
          </p:cNvPr>
          <p:cNvSpPr/>
          <p:nvPr userDrawn="1"/>
        </p:nvSpPr>
        <p:spPr>
          <a:xfrm>
            <a:off x="2914320" y="6667032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B74BB552-84D1-1414-853F-6464C7FFFF9C}"/>
              </a:ext>
            </a:extLst>
          </p:cNvPr>
          <p:cNvSpPr/>
          <p:nvPr userDrawn="1"/>
        </p:nvSpPr>
        <p:spPr>
          <a:xfrm>
            <a:off x="1121607" y="5194774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226686D0-AFAC-C825-0FFD-0CEEBDA33FC1}"/>
              </a:ext>
            </a:extLst>
          </p:cNvPr>
          <p:cNvSpPr/>
          <p:nvPr userDrawn="1"/>
        </p:nvSpPr>
        <p:spPr>
          <a:xfrm>
            <a:off x="573202" y="4180809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57B5A651-E48D-C160-3103-48E87DC7D939}"/>
              </a:ext>
            </a:extLst>
          </p:cNvPr>
          <p:cNvSpPr/>
          <p:nvPr userDrawn="1"/>
        </p:nvSpPr>
        <p:spPr>
          <a:xfrm>
            <a:off x="94183" y="3055378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A1264F3E-B505-EC6D-4126-8957CA4F3541}"/>
              </a:ext>
            </a:extLst>
          </p:cNvPr>
          <p:cNvSpPr/>
          <p:nvPr userDrawn="1"/>
        </p:nvSpPr>
        <p:spPr>
          <a:xfrm>
            <a:off x="3817358" y="6671778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F396FBEC-17E1-3330-B26E-0CC9F1DAA7A0}"/>
              </a:ext>
            </a:extLst>
          </p:cNvPr>
          <p:cNvSpPr/>
          <p:nvPr userDrawn="1"/>
        </p:nvSpPr>
        <p:spPr>
          <a:xfrm>
            <a:off x="2453754" y="5752553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C2A81BE3-1529-E548-6236-437771EFA8AE}"/>
              </a:ext>
            </a:extLst>
          </p:cNvPr>
          <p:cNvSpPr/>
          <p:nvPr userDrawn="1"/>
        </p:nvSpPr>
        <p:spPr>
          <a:xfrm>
            <a:off x="562243" y="683492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2991CD74-E55D-62C4-B634-9BAD8E65441A}"/>
              </a:ext>
            </a:extLst>
          </p:cNvPr>
          <p:cNvSpPr/>
          <p:nvPr userDrawn="1"/>
        </p:nvSpPr>
        <p:spPr>
          <a:xfrm>
            <a:off x="268986" y="1283343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B5562261-CD47-9F21-95C4-0540086DD2DA}"/>
              </a:ext>
            </a:extLst>
          </p:cNvPr>
          <p:cNvSpPr/>
          <p:nvPr userDrawn="1"/>
        </p:nvSpPr>
        <p:spPr>
          <a:xfrm>
            <a:off x="2335517" y="92150"/>
            <a:ext cx="45719" cy="45719"/>
          </a:xfrm>
          <a:prstGeom prst="ellipse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59252974-5DA7-6E64-7F06-1793F66D6DA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500000">
            <a:off x="5359478" y="2155525"/>
            <a:ext cx="1473045" cy="1473045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30662261-27F3-C526-8103-22FA3F1254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04981" y="3343163"/>
            <a:ext cx="10382038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 Astro Space" panose="02000503000000000000" pitchFamily="50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4FE1DC0-ABE8-1452-D607-322B1038D77A}"/>
              </a:ext>
            </a:extLst>
          </p:cNvPr>
          <p:cNvCxnSpPr>
            <a:cxnSpLocks/>
          </p:cNvCxnSpPr>
          <p:nvPr userDrawn="1"/>
        </p:nvCxnSpPr>
        <p:spPr>
          <a:xfrm flipH="1">
            <a:off x="3603171" y="3505773"/>
            <a:ext cx="2111829" cy="0"/>
          </a:xfrm>
          <a:prstGeom prst="line">
            <a:avLst/>
          </a:prstGeom>
          <a:ln w="8255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4D7B8D5-7AA7-EDB3-DC4A-3585A23D5C4B}"/>
              </a:ext>
            </a:extLst>
          </p:cNvPr>
          <p:cNvCxnSpPr>
            <a:cxnSpLocks/>
          </p:cNvCxnSpPr>
          <p:nvPr userDrawn="1"/>
        </p:nvCxnSpPr>
        <p:spPr>
          <a:xfrm flipH="1">
            <a:off x="6460436" y="3506345"/>
            <a:ext cx="2111829" cy="0"/>
          </a:xfrm>
          <a:prstGeom prst="line">
            <a:avLst/>
          </a:prstGeom>
          <a:ln w="8255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Google Shape;372;p3">
            <a:extLst>
              <a:ext uri="{FF2B5EF4-FFF2-40B4-BE49-F238E27FC236}">
                <a16:creationId xmlns:a16="http://schemas.microsoft.com/office/drawing/2014/main" id="{FDD8DE68-94D8-8C5A-4ACB-76C02EB8A36F}"/>
              </a:ext>
            </a:extLst>
          </p:cNvPr>
          <p:cNvSpPr txBox="1">
            <a:spLocks noGrp="1"/>
          </p:cNvSpPr>
          <p:nvPr>
            <p:ph type="subTitle" idx="1" hasCustomPrompt="1"/>
          </p:nvPr>
        </p:nvSpPr>
        <p:spPr>
          <a:xfrm>
            <a:off x="5528989" y="2793360"/>
            <a:ext cx="1130242" cy="50087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3200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 Astro Space" panose="02000503000000000000" pitchFamily="50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9pPr>
          </a:lstStyle>
          <a:p>
            <a:r>
              <a:rPr lang="en-US"/>
              <a:t>#</a:t>
            </a:r>
            <a:endParaRPr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BA948C2-1DE8-11D0-7125-E2B87ABC85B6}"/>
              </a:ext>
            </a:extLst>
          </p:cNvPr>
          <p:cNvSpPr txBox="1">
            <a:spLocks/>
          </p:cNvSpPr>
          <p:nvPr userDrawn="1"/>
        </p:nvSpPr>
        <p:spPr>
          <a:xfrm>
            <a:off x="11340289" y="178841"/>
            <a:ext cx="956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2000" b="1" kern="1200">
                <a:solidFill>
                  <a:srgbClr val="000205"/>
                </a:solidFill>
                <a:latin typeface="a Astro Space" panose="02000503000000000000" pitchFamily="50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B77F2AC-85AD-450A-9D25-BD1CD34E7A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9937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7" presetClass="pat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0 3.33333E-6 C 0.02695 0.00115 0.05885 -0.00787 0.09102 0.03657 C 0.12109 0.06458 0.14128 0.15277 0.14323 0.19375 " pathEditMode="relative" rAng="0" ptsTypes="AAA">
                                      <p:cBhvr>
                                        <p:cTn id="12" dur="1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61" y="9676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Scale>
                                      <p:cBhvr>
                                        <p:cTn id="14" dur="1250" fill="hold"/>
                                        <p:tgtEl>
                                          <p:spTgt spid="12"/>
                                        </p:tgtEl>
                                      </p:cBhvr>
                                      <p:by x="165000" y="165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Rot by="4800000">
                                      <p:cBhvr>
                                        <p:cTn id="16" dur="1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9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13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13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7" presetClass="pat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-0.00091 -0.0007 C -0.01784 -0.00232 -0.04675 0.01273 -0.07552 -0.01412 C -0.10495 -0.04491 -0.10912 -0.07176 -0.11068 -0.1037 " pathEditMode="relative" rAng="0" ptsTypes="AAA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95" y="-5023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6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Scale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8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Rot by="4620000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76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" grpId="0" animBg="1"/>
      <p:bldP spid="7" grpId="0"/>
    </p:bld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100000">
              <a:srgbClr val="16013D"/>
            </a:gs>
            <a:gs pos="88000">
              <a:srgbClr val="030E1F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7AFFF8-E357-FABF-1D7A-A82C3919A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9423E9-BA54-A68E-F3CF-9C6DEC4BD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5F4B15-E288-9685-6BAB-1C29D0FA3C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DE6E7-3B0C-49FC-B9F6-196C5888B96B}" type="datetime1">
              <a:rPr lang="en-US" smtClean="0"/>
              <a:t>10/2/2022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A6167D-7156-DFF3-743D-58F3B727E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2E07E0-CE8D-E847-8A19-D0C9B0CC8E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77528" y="17659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7F2AC-85AD-450A-9D25-BD1CD34E7A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549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ockheedmartin.com/en-" TargetMode="External"/><Relationship Id="rId13" Type="http://schemas.openxmlformats.org/officeDocument/2006/relationships/hyperlink" Target="https://www.orbitfab.com/" TargetMode="External"/><Relationship Id="rId3" Type="http://schemas.openxmlformats.org/officeDocument/2006/relationships/hyperlink" Target="https://www.nasa.gov/centers/marshall/capabilities/space-tethers.html" TargetMode="External"/><Relationship Id="rId7" Type="http://schemas.openxmlformats.org/officeDocument/2006/relationships/hyperlink" Target="https://www.nasa.gov/centers/marshall/pdf/115871main-MXER-TS.pdf" TargetMode="External"/><Relationship Id="rId12" Type="http://schemas.openxmlformats.org/officeDocument/2006/relationships/hyperlink" Target="https://www.satellitetoday.com/government-military/2019/06/21/nasa-seeks-wider-use-of-gps-not-from-space-but-in-space/" TargetMode="External"/><Relationship Id="rId2" Type="http://schemas.openxmlformats.org/officeDocument/2006/relationships/hyperlink" Target="https://dodcio.defense.gov/Library/DoD-Architecture-Framework/dodaf20_arch_developmen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cientificamerican.com/article/kilometer-long-space-tether-tests-fuel-free-propulsion/" TargetMode="External"/><Relationship Id="rId11" Type="http://schemas.openxmlformats.org/officeDocument/2006/relationships/hyperlink" Target="https://link.springer.com/article/10.1007/s10291-007-0080-x" TargetMode="External"/><Relationship Id="rId5" Type="http://schemas.openxmlformats.org/officeDocument/2006/relationships/hyperlink" Target="https://www.princeton.edu/~alaink/Orf467F07/GNSS.pdf" TargetMode="External"/><Relationship Id="rId15" Type="http://schemas.openxmlformats.org/officeDocument/2006/relationships/hyperlink" Target="https://dodcio.defense.gov/Library/DoD-Architecture-Framework/dodaf20_arch_development/#step1" TargetMode="External"/><Relationship Id="rId10" Type="http://schemas.openxmlformats.org/officeDocument/2006/relationships/hyperlink" Target="https://www.vip-consortium.org/teams/miniature-tether-electrodynamics-experiment-mitee-proof-concept-space-mission-design" TargetMode="External"/><Relationship Id="rId4" Type="http://schemas.openxmlformats.org/officeDocument/2006/relationships/hyperlink" Target="https://www.researchgate.net/publication/344757079_Exploring_the_Design_Space_of_Lunar_GNSS_in_Frozen_Orbit_Conditions" TargetMode="External"/><Relationship Id="rId9" Type="http://schemas.openxmlformats.org/officeDocument/2006/relationships/hyperlink" Target="https://thehustle.co/how-the-explosive-growth-in-satellites-could-impact-life-on-earth/" TargetMode="External"/><Relationship Id="rId14" Type="http://schemas.openxmlformats.org/officeDocument/2006/relationships/hyperlink" Target="https://csps.aerospace.org/papers/cislunar-development-what-build-and-why" TargetMode="Externa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25698-53A6-3C8B-4A14-0A2059BDF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Preliminary Design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4C970A-9EBC-CF6D-507F-BDBA6698D6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59740" y="3548496"/>
            <a:ext cx="9200791" cy="784800"/>
          </a:xfrm>
        </p:spPr>
        <p:txBody>
          <a:bodyPr/>
          <a:lstStyle/>
          <a:p>
            <a:r>
              <a:rPr lang="en-US" sz="3200">
                <a:solidFill>
                  <a:schemeClr val="accent4"/>
                </a:solidFill>
                <a:latin typeface="+mj-lt"/>
              </a:rPr>
              <a:t>Bi-Functional On-Orbit Space Transfers (BOOST)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43BA7A-EEB5-3064-5CC4-ED8122A76BA0}"/>
              </a:ext>
            </a:extLst>
          </p:cNvPr>
          <p:cNvSpPr txBox="1"/>
          <p:nvPr/>
        </p:nvSpPr>
        <p:spPr>
          <a:xfrm>
            <a:off x="2844752" y="3935431"/>
            <a:ext cx="78307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chemeClr val="accent5"/>
                </a:solidFill>
                <a:latin typeface="+mj-lt"/>
              </a:rPr>
              <a:t>By: Tycho Cinquini, Riana Gagnon, Avery Gillespie, Wesley Gilliam, Luca </a:t>
            </a:r>
            <a:r>
              <a:rPr lang="en-US" b="1" err="1">
                <a:solidFill>
                  <a:schemeClr val="accent5"/>
                </a:solidFill>
                <a:latin typeface="+mj-lt"/>
              </a:rPr>
              <a:t>Herlein</a:t>
            </a:r>
            <a:r>
              <a:rPr lang="en-US" b="1">
                <a:solidFill>
                  <a:schemeClr val="accent5"/>
                </a:solidFill>
                <a:latin typeface="+mj-lt"/>
              </a:rPr>
              <a:t>, </a:t>
            </a:r>
            <a:r>
              <a:rPr lang="en-US" b="1" err="1">
                <a:solidFill>
                  <a:schemeClr val="accent5"/>
                </a:solidFill>
                <a:latin typeface="+mj-lt"/>
              </a:rPr>
              <a:t>Chieri</a:t>
            </a:r>
            <a:r>
              <a:rPr lang="en-US" b="1">
                <a:solidFill>
                  <a:schemeClr val="accent5"/>
                </a:solidFill>
                <a:latin typeface="+mj-lt"/>
              </a:rPr>
              <a:t> </a:t>
            </a:r>
            <a:r>
              <a:rPr lang="en-US" b="1" err="1">
                <a:solidFill>
                  <a:schemeClr val="accent5"/>
                </a:solidFill>
                <a:latin typeface="+mj-lt"/>
              </a:rPr>
              <a:t>Kamada</a:t>
            </a:r>
            <a:r>
              <a:rPr lang="en-US" b="1">
                <a:solidFill>
                  <a:schemeClr val="accent5"/>
                </a:solidFill>
                <a:latin typeface="+mj-lt"/>
              </a:rPr>
              <a:t>, Colton </a:t>
            </a:r>
            <a:r>
              <a:rPr lang="en-US" b="1" err="1">
                <a:solidFill>
                  <a:schemeClr val="accent5"/>
                </a:solidFill>
                <a:latin typeface="+mj-lt"/>
              </a:rPr>
              <a:t>Massic</a:t>
            </a:r>
            <a:r>
              <a:rPr lang="en-US" b="1">
                <a:solidFill>
                  <a:schemeClr val="accent5"/>
                </a:solidFill>
                <a:latin typeface="+mj-lt"/>
              </a:rPr>
              <a:t>, Rishi </a:t>
            </a:r>
            <a:r>
              <a:rPr lang="en-US" b="1" err="1">
                <a:solidFill>
                  <a:schemeClr val="accent5"/>
                </a:solidFill>
                <a:latin typeface="+mj-lt"/>
              </a:rPr>
              <a:t>Mayekar</a:t>
            </a:r>
            <a:r>
              <a:rPr lang="en-US" b="1">
                <a:solidFill>
                  <a:schemeClr val="accent5"/>
                </a:solidFill>
                <a:latin typeface="+mj-lt"/>
              </a:rPr>
              <a:t>, Zach </a:t>
            </a:r>
            <a:r>
              <a:rPr lang="en-US" b="1" err="1">
                <a:solidFill>
                  <a:schemeClr val="accent5"/>
                </a:solidFill>
                <a:latin typeface="+mj-lt"/>
              </a:rPr>
              <a:t>Rochman</a:t>
            </a:r>
            <a:endParaRPr lang="en-US" b="1">
              <a:solidFill>
                <a:schemeClr val="accent5"/>
              </a:solidFill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A4FC84-47F2-4763-734B-451404777A70}"/>
              </a:ext>
            </a:extLst>
          </p:cNvPr>
          <p:cNvSpPr txBox="1"/>
          <p:nvPr/>
        </p:nvSpPr>
        <p:spPr>
          <a:xfrm>
            <a:off x="3447866" y="6481517"/>
            <a:ext cx="6624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schemeClr val="accent5"/>
                </a:solidFill>
              </a:rPr>
              <a:t>Customer/Sponsor: Marcus </a:t>
            </a:r>
            <a:r>
              <a:rPr lang="en-US" err="1">
                <a:solidFill>
                  <a:schemeClr val="accent5"/>
                </a:solidFill>
              </a:rPr>
              <a:t>Holzinger</a:t>
            </a:r>
            <a:r>
              <a:rPr lang="en-US">
                <a:solidFill>
                  <a:schemeClr val="accent5"/>
                </a:solidFill>
              </a:rPr>
              <a:t> | Mentor: Ball Aerospace</a:t>
            </a:r>
          </a:p>
        </p:txBody>
      </p:sp>
    </p:spTree>
    <p:extLst>
      <p:ext uri="{BB962C8B-B14F-4D97-AF65-F5344CB8AC3E}">
        <p14:creationId xmlns:p14="http://schemas.microsoft.com/office/powerpoint/2010/main" val="2605250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3017D-A52C-E25D-E8C2-DEA195A95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Critical Project Elements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AD3D3850-5B56-9129-D12D-FD47B4C349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0924954"/>
              </p:ext>
            </p:extLst>
          </p:nvPr>
        </p:nvGraphicFramePr>
        <p:xfrm>
          <a:off x="1120775" y="1549400"/>
          <a:ext cx="9963150" cy="422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9550">
                  <a:extLst>
                    <a:ext uri="{9D8B030D-6E8A-4147-A177-3AD203B41FA5}">
                      <a16:colId xmlns:a16="http://schemas.microsoft.com/office/drawing/2014/main" val="2583710309"/>
                    </a:ext>
                  </a:extLst>
                </a:gridCol>
                <a:gridCol w="2695575">
                  <a:extLst>
                    <a:ext uri="{9D8B030D-6E8A-4147-A177-3AD203B41FA5}">
                      <a16:colId xmlns:a16="http://schemas.microsoft.com/office/drawing/2014/main" val="757924206"/>
                    </a:ext>
                  </a:extLst>
                </a:gridCol>
                <a:gridCol w="5788025">
                  <a:extLst>
                    <a:ext uri="{9D8B030D-6E8A-4147-A177-3AD203B41FA5}">
                      <a16:colId xmlns:a16="http://schemas.microsoft.com/office/drawing/2014/main" val="38664738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>
                          <a:latin typeface="+mj-lt"/>
                        </a:rPr>
                        <a:t>CPE Number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+mj-lt"/>
                        </a:rPr>
                        <a:t>CPE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+mj-lt"/>
                        </a:rPr>
                        <a:t>Description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394586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>
                          <a:latin typeface="+mj-lt"/>
                        </a:rPr>
                        <a:t>CPE.1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latin typeface="+mj-lt"/>
                        </a:rPr>
                        <a:t>Trade Space Analysis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>
                          <a:latin typeface="+mj-lt"/>
                        </a:rPr>
                        <a:t>Determine optimal solution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>
                          <a:latin typeface="+mj-lt"/>
                        </a:rPr>
                        <a:t>Balance performance, cost, use, and ROI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>
                          <a:latin typeface="+mj-lt"/>
                        </a:rPr>
                        <a:t>Three cost functions for energy, navigation, and ROI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078883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u="sng">
                          <a:latin typeface="+mj-lt"/>
                        </a:rPr>
                        <a:t>CPE.2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b="1" u="sng">
                          <a:latin typeface="+mj-lt"/>
                        </a:rPr>
                        <a:t>Navigation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u="sng">
                          <a:latin typeface="+mj-lt"/>
                        </a:rPr>
                        <a:t>Model system trajectories using orbital simulations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u="sng">
                          <a:latin typeface="+mj-lt"/>
                        </a:rPr>
                        <a:t>Model system dynamics and relative motion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86678766"/>
                  </a:ext>
                </a:extLst>
              </a:tr>
              <a:tr h="339711">
                <a:tc>
                  <a:txBody>
                    <a:bodyPr/>
                    <a:lstStyle/>
                    <a:p>
                      <a:r>
                        <a:rPr lang="en-US" b="1" u="sng">
                          <a:latin typeface="+mj-lt"/>
                        </a:rPr>
                        <a:t>CPE.3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b="1" u="sng">
                          <a:latin typeface="+mj-lt"/>
                        </a:rPr>
                        <a:t>Energy Transfer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u="sng">
                          <a:latin typeface="+mj-lt"/>
                        </a:rPr>
                        <a:t>System will transfer energy to use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u="sng">
                          <a:latin typeface="+mj-lt"/>
                        </a:rPr>
                        <a:t>Optimal energy transfer will be chosen to maximize efficiency and minimize losses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00714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>
                          <a:latin typeface="+mj-lt"/>
                        </a:rPr>
                        <a:t>CPE.4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latin typeface="+mj-lt"/>
                        </a:rPr>
                        <a:t>Policy Requirements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>
                          <a:latin typeface="+mj-lt"/>
                        </a:rPr>
                        <a:t>Team will write a paper detailing required policy environment for mission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100401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u="sng">
                          <a:latin typeface="+mj-lt"/>
                        </a:rPr>
                        <a:t>CPE.5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b="1" u="sng">
                          <a:latin typeface="+mj-lt"/>
                        </a:rPr>
                        <a:t>ROI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u="sng">
                          <a:latin typeface="+mj-lt"/>
                        </a:rPr>
                        <a:t>Selected system will have optimal ROI over lifespan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976504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>
                          <a:latin typeface="+mj-lt"/>
                        </a:rPr>
                        <a:t>CPE.6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latin typeface="+mj-lt"/>
                        </a:rPr>
                        <a:t>Hardware Demonstration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>
                          <a:latin typeface="+mj-lt"/>
                        </a:rPr>
                        <a:t>Demonstrate feasibility of high-risk hardware element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5811146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2F7189-33D0-F8CE-F677-E1369F375B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77F2AC-85AD-450A-9D25-BD1CD34E7A5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314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595FD-A330-75A1-F340-71DCDFA8E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Risk Matrix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702C0EF-FCA4-39D0-3DAE-18FFEAD66B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77F2AC-85AD-450A-9D25-BD1CD34E7A5A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CECE805-01AF-92B8-C1F5-D8A8AB0B8B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8845152"/>
              </p:ext>
            </p:extLst>
          </p:nvPr>
        </p:nvGraphicFramePr>
        <p:xfrm>
          <a:off x="3581400" y="1244517"/>
          <a:ext cx="5029200" cy="5029200"/>
        </p:xfrm>
        <a:graphic>
          <a:graphicData uri="http://schemas.openxmlformats.org/drawingml/2006/table">
            <a:tbl>
              <a:tblPr firstRow="1" bandRow="1"/>
              <a:tblGrid>
                <a:gridCol w="1005840">
                  <a:extLst>
                    <a:ext uri="{9D8B030D-6E8A-4147-A177-3AD203B41FA5}">
                      <a16:colId xmlns:a16="http://schemas.microsoft.com/office/drawing/2014/main" val="4215302573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3104642288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4056137451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3866651964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1014383477"/>
                    </a:ext>
                  </a:extLst>
                </a:gridCol>
              </a:tblGrid>
              <a:tr h="1005840">
                <a:tc>
                  <a:txBody>
                    <a:bodyPr/>
                    <a:lstStyle/>
                    <a:p>
                      <a:pPr algn="l"/>
                      <a:endParaRPr lang="en-US" sz="1200" b="1">
                        <a:latin typeface="+mj-lt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User vehicle can’t interface with system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="1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="1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="1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0232432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pPr algn="l"/>
                      <a:endParaRPr lang="en-US" sz="1200" b="1">
                        <a:latin typeface="+mj-lt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System does not work in a time effective manner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latin typeface="+mj-lt"/>
                        </a:rPr>
                        <a:t>Navigation system has blackout periods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latin typeface="+mj-lt"/>
                        </a:rPr>
                        <a:t>Navigation and power system not compatible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="1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0564039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pPr algn="l"/>
                      <a:endParaRPr lang="en-US" sz="1200" b="1">
                        <a:latin typeface="+mj-lt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latin typeface="+mj-lt"/>
                        </a:rPr>
                        <a:t>Low TRL for navigation system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="1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User vehicle too massive for transport vehicle</a:t>
                      </a:r>
                    </a:p>
                    <a:p>
                      <a:pPr algn="l"/>
                      <a:endParaRPr lang="en-US" sz="1200" b="1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Hardware failure on system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413461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pPr algn="l"/>
                      <a:endParaRPr lang="en-US" sz="1200" b="1">
                        <a:latin typeface="+mj-lt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latin typeface="+mj-lt"/>
                        </a:rPr>
                        <a:t>Low Return on Investment (ROI)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latin typeface="+mj-lt"/>
                        </a:rPr>
                        <a:t>Positive ROI in more than 20 years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latin typeface="+mj-lt"/>
                        </a:rPr>
                        <a:t>System can’t achieve enough thrust for desired orbit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latin typeface="+mj-lt"/>
                        </a:rPr>
                        <a:t>Navigation system can’t function in Cislunar domain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016854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pPr algn="l"/>
                      <a:endParaRPr lang="en-US" sz="1200" b="1">
                        <a:latin typeface="+mj-lt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latin typeface="+mj-lt"/>
                        </a:rPr>
                        <a:t>Low TRL for power system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="1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latin typeface="+mj-lt"/>
                        </a:rPr>
                        <a:t>Optimized system does not exist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latin typeface="+mj-lt"/>
                        </a:rPr>
                        <a:t>Power system can’t function in Cislunar domain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937989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8DF3198-73C1-F46F-70EC-72CEB40F690D}"/>
              </a:ext>
            </a:extLst>
          </p:cNvPr>
          <p:cNvSpPr txBox="1"/>
          <p:nvPr/>
        </p:nvSpPr>
        <p:spPr>
          <a:xfrm>
            <a:off x="4767262" y="6340392"/>
            <a:ext cx="2657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a Astro Space" panose="02000503000000000000" pitchFamily="50" charset="0"/>
              </a:rPr>
              <a:t>Severity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A208397-0B47-5DD4-D030-38EA11A58978}"/>
              </a:ext>
            </a:extLst>
          </p:cNvPr>
          <p:cNvSpPr txBox="1"/>
          <p:nvPr/>
        </p:nvSpPr>
        <p:spPr>
          <a:xfrm rot="16200000">
            <a:off x="1974217" y="3528284"/>
            <a:ext cx="2657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a Astro Space" panose="02000503000000000000" pitchFamily="50" charset="0"/>
              </a:rPr>
              <a:t>Likelihood</a:t>
            </a:r>
          </a:p>
        </p:txBody>
      </p:sp>
    </p:spTree>
    <p:extLst>
      <p:ext uri="{BB962C8B-B14F-4D97-AF65-F5344CB8AC3E}">
        <p14:creationId xmlns:p14="http://schemas.microsoft.com/office/powerpoint/2010/main" val="441375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97B3A-3218-86D6-C19E-5E0139788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Current Trade Space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8A857A5-2614-A0BD-4C41-1E67B80F96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77F2AC-85AD-450A-9D25-BD1CD34E7A5A}" type="slidenum">
              <a:rPr lang="en-US" smtClean="0"/>
              <a:pPr/>
              <a:t>12</a:t>
            </a:fld>
            <a:endParaRPr lang="en-US"/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117FCBB6-E0A4-90C6-9300-0F69D22F1FA3}"/>
              </a:ext>
            </a:extLst>
          </p:cNvPr>
          <p:cNvGrpSpPr/>
          <p:nvPr/>
        </p:nvGrpSpPr>
        <p:grpSpPr>
          <a:xfrm>
            <a:off x="460530" y="1344532"/>
            <a:ext cx="10879759" cy="4732179"/>
            <a:chOff x="460530" y="1344532"/>
            <a:chExt cx="10879759" cy="4732179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4BEAEEFA-A206-0BFC-C37B-58F807FB515A}"/>
                </a:ext>
              </a:extLst>
            </p:cNvPr>
            <p:cNvSpPr txBox="1"/>
            <p:nvPr/>
          </p:nvSpPr>
          <p:spPr>
            <a:xfrm>
              <a:off x="3581278" y="1344532"/>
              <a:ext cx="2320770" cy="40011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>
                  <a:latin typeface="a Astro Space" panose="02000503000000000000" pitchFamily="50" charset="0"/>
                  <a:cs typeface="Calibri"/>
                </a:rPr>
                <a:t>Independent</a:t>
              </a:r>
              <a:endParaRPr lang="en-US" sz="2000" b="1">
                <a:latin typeface="a Astro Space" panose="02000503000000000000" pitchFamily="50" charset="0"/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309312A4-95AF-471F-CCB8-75A69E70B755}"/>
                </a:ext>
              </a:extLst>
            </p:cNvPr>
            <p:cNvSpPr txBox="1"/>
            <p:nvPr/>
          </p:nvSpPr>
          <p:spPr>
            <a:xfrm>
              <a:off x="8015764" y="1344532"/>
              <a:ext cx="2320770" cy="40011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>
                  <a:latin typeface="a Astro Space" panose="02000503000000000000" pitchFamily="50" charset="0"/>
                  <a:cs typeface="Calibri"/>
                </a:rPr>
                <a:t>Dependent</a:t>
              </a:r>
              <a:endParaRPr lang="en-US" sz="2000" b="1">
                <a:latin typeface="a Astro Space" panose="02000503000000000000" pitchFamily="50" charset="0"/>
              </a:endParaRPr>
            </a:p>
          </p:txBody>
        </p:sp>
        <p:cxnSp>
          <p:nvCxnSpPr>
            <p:cNvPr id="46" name="Connector: Elbow 45">
              <a:extLst>
                <a:ext uri="{FF2B5EF4-FFF2-40B4-BE49-F238E27FC236}">
                  <a16:creationId xmlns:a16="http://schemas.microsoft.com/office/drawing/2014/main" id="{B80D86EC-E584-9435-9878-33B9A7E59C48}"/>
                </a:ext>
              </a:extLst>
            </p:cNvPr>
            <p:cNvCxnSpPr>
              <a:stCxn id="10" idx="3"/>
              <a:endCxn id="33" idx="1"/>
            </p:cNvCxnSpPr>
            <p:nvPr/>
          </p:nvCxnSpPr>
          <p:spPr>
            <a:xfrm flipV="1">
              <a:off x="2614599" y="2259389"/>
              <a:ext cx="1320387" cy="1747703"/>
            </a:xfrm>
            <a:prstGeom prst="bentConnector3">
              <a:avLst/>
            </a:prstGeom>
            <a:ln w="57150">
              <a:solidFill>
                <a:schemeClr val="accent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ctor: Elbow 49">
              <a:extLst>
                <a:ext uri="{FF2B5EF4-FFF2-40B4-BE49-F238E27FC236}">
                  <a16:creationId xmlns:a16="http://schemas.microsoft.com/office/drawing/2014/main" id="{620A18DC-2953-C5FE-CDB9-BF89A0EB3E1B}"/>
                </a:ext>
              </a:extLst>
            </p:cNvPr>
            <p:cNvCxnSpPr>
              <a:stCxn id="10" idx="3"/>
              <a:endCxn id="32" idx="1"/>
            </p:cNvCxnSpPr>
            <p:nvPr/>
          </p:nvCxnSpPr>
          <p:spPr>
            <a:xfrm flipV="1">
              <a:off x="2614599" y="3425272"/>
              <a:ext cx="1320388" cy="581820"/>
            </a:xfrm>
            <a:prstGeom prst="bentConnector3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ctor: Elbow 51">
              <a:extLst>
                <a:ext uri="{FF2B5EF4-FFF2-40B4-BE49-F238E27FC236}">
                  <a16:creationId xmlns:a16="http://schemas.microsoft.com/office/drawing/2014/main" id="{0B6C234E-9781-16B9-BA14-4273C24D6260}"/>
                </a:ext>
              </a:extLst>
            </p:cNvPr>
            <p:cNvCxnSpPr>
              <a:stCxn id="10" idx="3"/>
              <a:endCxn id="34" idx="1"/>
            </p:cNvCxnSpPr>
            <p:nvPr/>
          </p:nvCxnSpPr>
          <p:spPr>
            <a:xfrm>
              <a:off x="2614599" y="4007092"/>
              <a:ext cx="1320388" cy="586559"/>
            </a:xfrm>
            <a:prstGeom prst="bentConnector3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or: Elbow 53">
              <a:extLst>
                <a:ext uri="{FF2B5EF4-FFF2-40B4-BE49-F238E27FC236}">
                  <a16:creationId xmlns:a16="http://schemas.microsoft.com/office/drawing/2014/main" id="{5EB3ECBB-58D3-E87E-9612-7C238C25EB74}"/>
                </a:ext>
              </a:extLst>
            </p:cNvPr>
            <p:cNvCxnSpPr>
              <a:stCxn id="10" idx="3"/>
              <a:endCxn id="35" idx="1"/>
            </p:cNvCxnSpPr>
            <p:nvPr/>
          </p:nvCxnSpPr>
          <p:spPr>
            <a:xfrm>
              <a:off x="2614599" y="4007092"/>
              <a:ext cx="1320388" cy="1750198"/>
            </a:xfrm>
            <a:prstGeom prst="bentConnector3">
              <a:avLst/>
            </a:prstGeom>
            <a:ln w="5715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ctor: Elbow 55">
              <a:extLst>
                <a:ext uri="{FF2B5EF4-FFF2-40B4-BE49-F238E27FC236}">
                  <a16:creationId xmlns:a16="http://schemas.microsoft.com/office/drawing/2014/main" id="{BB1453E9-9BB7-65D4-27E3-CF8D01B34C73}"/>
                </a:ext>
              </a:extLst>
            </p:cNvPr>
            <p:cNvCxnSpPr>
              <a:stCxn id="35" idx="3"/>
              <a:endCxn id="37" idx="1"/>
            </p:cNvCxnSpPr>
            <p:nvPr/>
          </p:nvCxnSpPr>
          <p:spPr>
            <a:xfrm flipV="1">
              <a:off x="5548342" y="4593651"/>
              <a:ext cx="1466793" cy="1163639"/>
            </a:xfrm>
            <a:prstGeom prst="bentConnector3">
              <a:avLst/>
            </a:prstGeom>
            <a:ln w="57150">
              <a:gradFill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5400000" scaled="1"/>
              </a:gra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ctor: Elbow 57">
              <a:extLst>
                <a:ext uri="{FF2B5EF4-FFF2-40B4-BE49-F238E27FC236}">
                  <a16:creationId xmlns:a16="http://schemas.microsoft.com/office/drawing/2014/main" id="{906E8C6C-674D-D797-31F3-968B6E7D185D}"/>
                </a:ext>
              </a:extLst>
            </p:cNvPr>
            <p:cNvCxnSpPr>
              <a:stCxn id="34" idx="3"/>
              <a:endCxn id="37" idx="1"/>
            </p:cNvCxnSpPr>
            <p:nvPr/>
          </p:nvCxnSpPr>
          <p:spPr>
            <a:xfrm>
              <a:off x="5548342" y="4593651"/>
              <a:ext cx="1466793" cy="12700"/>
            </a:xfrm>
            <a:prstGeom prst="bentConnector3">
              <a:avLst/>
            </a:prstGeom>
            <a:ln w="57150">
              <a:gradFill flip="none" rotWithShape="1"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0" scaled="1"/>
                <a:tileRect/>
              </a:gra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ctor: Elbow 59">
              <a:extLst>
                <a:ext uri="{FF2B5EF4-FFF2-40B4-BE49-F238E27FC236}">
                  <a16:creationId xmlns:a16="http://schemas.microsoft.com/office/drawing/2014/main" id="{10A537B6-ADE3-2E08-15CF-7D4445CA60B3}"/>
                </a:ext>
              </a:extLst>
            </p:cNvPr>
            <p:cNvCxnSpPr>
              <a:stCxn id="32" idx="3"/>
              <a:endCxn id="37" idx="1"/>
            </p:cNvCxnSpPr>
            <p:nvPr/>
          </p:nvCxnSpPr>
          <p:spPr>
            <a:xfrm>
              <a:off x="5548342" y="3425272"/>
              <a:ext cx="1466793" cy="1168379"/>
            </a:xfrm>
            <a:prstGeom prst="bentConnector3">
              <a:avLst/>
            </a:prstGeom>
            <a:ln w="57150">
              <a:gradFill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5400000" scaled="1"/>
              </a:gra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ctor: Elbow 61">
              <a:extLst>
                <a:ext uri="{FF2B5EF4-FFF2-40B4-BE49-F238E27FC236}">
                  <a16:creationId xmlns:a16="http://schemas.microsoft.com/office/drawing/2014/main" id="{577FA085-6122-3F32-ED27-8A8E754AA0C0}"/>
                </a:ext>
              </a:extLst>
            </p:cNvPr>
            <p:cNvCxnSpPr>
              <a:cxnSpLocks/>
              <a:stCxn id="33" idx="3"/>
              <a:endCxn id="36" idx="1"/>
            </p:cNvCxnSpPr>
            <p:nvPr/>
          </p:nvCxnSpPr>
          <p:spPr>
            <a:xfrm flipV="1">
              <a:off x="5548341" y="2255579"/>
              <a:ext cx="1466794" cy="3810"/>
            </a:xfrm>
            <a:prstGeom prst="bentConnector3">
              <a:avLst>
                <a:gd name="adj1" fmla="val 96755"/>
              </a:avLst>
            </a:prstGeom>
            <a:ln w="57150">
              <a:gradFill flip="none" rotWithShape="1"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0" scaled="1"/>
                <a:tileRect/>
              </a:gra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nector: Elbow 66">
              <a:extLst>
                <a:ext uri="{FF2B5EF4-FFF2-40B4-BE49-F238E27FC236}">
                  <a16:creationId xmlns:a16="http://schemas.microsoft.com/office/drawing/2014/main" id="{7CA5BFFC-8FE4-8003-3496-1AFAD8C39959}"/>
                </a:ext>
              </a:extLst>
            </p:cNvPr>
            <p:cNvCxnSpPr>
              <a:stCxn id="36" idx="3"/>
              <a:endCxn id="38" idx="1"/>
            </p:cNvCxnSpPr>
            <p:nvPr/>
          </p:nvCxnSpPr>
          <p:spPr>
            <a:xfrm>
              <a:off x="8628490" y="2255579"/>
              <a:ext cx="1098444" cy="1169692"/>
            </a:xfrm>
            <a:prstGeom prst="bentConnector3">
              <a:avLst/>
            </a:prstGeom>
            <a:ln w="5715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Connector: Elbow 68">
              <a:extLst>
                <a:ext uri="{FF2B5EF4-FFF2-40B4-BE49-F238E27FC236}">
                  <a16:creationId xmlns:a16="http://schemas.microsoft.com/office/drawing/2014/main" id="{875AC14B-CFE0-1803-57F0-8D07D3192216}"/>
                </a:ext>
              </a:extLst>
            </p:cNvPr>
            <p:cNvCxnSpPr>
              <a:stCxn id="37" idx="3"/>
              <a:endCxn id="38" idx="1"/>
            </p:cNvCxnSpPr>
            <p:nvPr/>
          </p:nvCxnSpPr>
          <p:spPr>
            <a:xfrm flipV="1">
              <a:off x="8628490" y="3425271"/>
              <a:ext cx="1098444" cy="1168380"/>
            </a:xfrm>
            <a:prstGeom prst="bentConnector3">
              <a:avLst/>
            </a:prstGeom>
            <a:ln w="5715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ctangle: Rounded Corners 35">
              <a:extLst>
                <a:ext uri="{FF2B5EF4-FFF2-40B4-BE49-F238E27FC236}">
                  <a16:creationId xmlns:a16="http://schemas.microsoft.com/office/drawing/2014/main" id="{DC618C1C-CCA7-ABAC-D648-478415DA1FC7}"/>
                </a:ext>
              </a:extLst>
            </p:cNvPr>
            <p:cNvSpPr/>
            <p:nvPr/>
          </p:nvSpPr>
          <p:spPr>
            <a:xfrm>
              <a:off x="7015135" y="1936157"/>
              <a:ext cx="1613355" cy="638843"/>
            </a:xfrm>
            <a:prstGeom prst="roundRect">
              <a:avLst>
                <a:gd name="adj" fmla="val 20953"/>
              </a:avLst>
            </a:prstGeom>
            <a:solidFill>
              <a:schemeClr val="accent2"/>
            </a:solidFill>
            <a:ln w="5715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2000" b="1">
                  <a:latin typeface="+mj-lt"/>
                  <a:cs typeface="Calibri"/>
                </a:rPr>
                <a:t>Vehicle</a:t>
              </a:r>
              <a:endParaRPr lang="en-US" sz="2000" b="1">
                <a:latin typeface="+mj-lt"/>
              </a:endParaRPr>
            </a:p>
          </p:txBody>
        </p:sp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00A24321-EA79-BAC4-C0A4-7F15BD2755BA}"/>
                </a:ext>
              </a:extLst>
            </p:cNvPr>
            <p:cNvSpPr/>
            <p:nvPr/>
          </p:nvSpPr>
          <p:spPr>
            <a:xfrm>
              <a:off x="7015135" y="4274229"/>
              <a:ext cx="1613355" cy="638843"/>
            </a:xfrm>
            <a:prstGeom prst="roundRect">
              <a:avLst>
                <a:gd name="adj" fmla="val 20953"/>
              </a:avLst>
            </a:prstGeom>
            <a:solidFill>
              <a:schemeClr val="accent2"/>
            </a:solidFill>
            <a:ln w="5715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2000" b="1">
                  <a:latin typeface="+mj-lt"/>
                  <a:cs typeface="Calibri"/>
                </a:rPr>
                <a:t>Navigation System</a:t>
              </a:r>
              <a:endParaRPr lang="en-US" sz="2000" b="1">
                <a:latin typeface="+mj-lt"/>
              </a:endParaRPr>
            </a:p>
          </p:txBody>
        </p:sp>
        <p:sp>
          <p:nvSpPr>
            <p:cNvPr id="38" name="Rectangle: Rounded Corners 37">
              <a:extLst>
                <a:ext uri="{FF2B5EF4-FFF2-40B4-BE49-F238E27FC236}">
                  <a16:creationId xmlns:a16="http://schemas.microsoft.com/office/drawing/2014/main" id="{83BD70FD-66CC-BE98-72CB-7550CAA1990C}"/>
                </a:ext>
              </a:extLst>
            </p:cNvPr>
            <p:cNvSpPr/>
            <p:nvPr/>
          </p:nvSpPr>
          <p:spPr>
            <a:xfrm>
              <a:off x="9726934" y="3105849"/>
              <a:ext cx="1613355" cy="638843"/>
            </a:xfrm>
            <a:prstGeom prst="roundRect">
              <a:avLst>
                <a:gd name="adj" fmla="val 20953"/>
              </a:avLst>
            </a:prstGeom>
            <a:solidFill>
              <a:schemeClr val="accent2"/>
            </a:solidFill>
            <a:ln w="5715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2000" b="1">
                  <a:latin typeface="+mj-lt"/>
                  <a:cs typeface="Calibri"/>
                </a:rPr>
                <a:t>Business Model</a:t>
              </a:r>
              <a:endParaRPr lang="en-US" sz="2000" b="1">
                <a:latin typeface="+mj-lt"/>
              </a:endParaRP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FFE9A9CB-461F-8B82-8BF4-B08714A8F749}"/>
                </a:ext>
              </a:extLst>
            </p:cNvPr>
            <p:cNvSpPr/>
            <p:nvPr/>
          </p:nvSpPr>
          <p:spPr>
            <a:xfrm>
              <a:off x="460530" y="3478114"/>
              <a:ext cx="2154069" cy="1057955"/>
            </a:xfrm>
            <a:prstGeom prst="roundRect">
              <a:avLst/>
            </a:prstGeom>
            <a:ln w="571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>
                  <a:latin typeface="+mj-lt"/>
                  <a:cs typeface="Calibri"/>
                </a:rPr>
                <a:t>Bi-Functional On Orbit Space Transfers</a:t>
              </a:r>
            </a:p>
          </p:txBody>
        </p:sp>
        <p:sp>
          <p:nvSpPr>
            <p:cNvPr id="32" name="Rectangle: Rounded Corners 31">
              <a:extLst>
                <a:ext uri="{FF2B5EF4-FFF2-40B4-BE49-F238E27FC236}">
                  <a16:creationId xmlns:a16="http://schemas.microsoft.com/office/drawing/2014/main" id="{E1D7A75F-43E7-ED62-93E8-45F0DDCE604F}"/>
                </a:ext>
              </a:extLst>
            </p:cNvPr>
            <p:cNvSpPr/>
            <p:nvPr/>
          </p:nvSpPr>
          <p:spPr>
            <a:xfrm>
              <a:off x="3934987" y="3105850"/>
              <a:ext cx="1613355" cy="638843"/>
            </a:xfrm>
            <a:prstGeom prst="roundRect">
              <a:avLst>
                <a:gd name="adj" fmla="val 20953"/>
              </a:avLst>
            </a:prstGeom>
            <a:ln w="571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2000" b="1">
                  <a:latin typeface="+mj-lt"/>
                  <a:cs typeface="Calibri"/>
                </a:rPr>
                <a:t>Number of Spacecraft</a:t>
              </a:r>
              <a:endParaRPr lang="en-US" sz="2000" b="1">
                <a:latin typeface="+mj-lt"/>
              </a:endParaRPr>
            </a:p>
          </p:txBody>
        </p:sp>
        <p:sp>
          <p:nvSpPr>
            <p:cNvPr id="33" name="Rectangle: Rounded Corners 32">
              <a:extLst>
                <a:ext uri="{FF2B5EF4-FFF2-40B4-BE49-F238E27FC236}">
                  <a16:creationId xmlns:a16="http://schemas.microsoft.com/office/drawing/2014/main" id="{8091C14B-594E-DCA3-8D03-F7E88B3298CF}"/>
                </a:ext>
              </a:extLst>
            </p:cNvPr>
            <p:cNvSpPr/>
            <p:nvPr/>
          </p:nvSpPr>
          <p:spPr>
            <a:xfrm>
              <a:off x="3934986" y="1939967"/>
              <a:ext cx="1613355" cy="638843"/>
            </a:xfrm>
            <a:prstGeom prst="roundRect">
              <a:avLst>
                <a:gd name="adj" fmla="val 20953"/>
              </a:avLst>
            </a:prstGeom>
            <a:ln w="571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2000" b="1">
                  <a:latin typeface="+mj-lt"/>
                  <a:cs typeface="Calibri"/>
                </a:rPr>
                <a:t>Propulsion System</a:t>
              </a:r>
              <a:endParaRPr lang="en-US" sz="2000" b="1">
                <a:latin typeface="+mj-lt"/>
              </a:endParaRPr>
            </a:p>
          </p:txBody>
        </p:sp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EA96EC64-40E3-60FC-F405-22D0E3FE8C79}"/>
                </a:ext>
              </a:extLst>
            </p:cNvPr>
            <p:cNvSpPr/>
            <p:nvPr/>
          </p:nvSpPr>
          <p:spPr>
            <a:xfrm>
              <a:off x="3934987" y="4274229"/>
              <a:ext cx="1613355" cy="638843"/>
            </a:xfrm>
            <a:prstGeom prst="roundRect">
              <a:avLst>
                <a:gd name="adj" fmla="val 20953"/>
              </a:avLst>
            </a:prstGeom>
            <a:ln w="571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2000" b="1">
                  <a:latin typeface="+mj-lt"/>
                  <a:cs typeface="Calibri"/>
                </a:rPr>
                <a:t>Orbital Family</a:t>
              </a:r>
              <a:endParaRPr lang="en-US" sz="2000" b="1">
                <a:latin typeface="+mj-lt"/>
              </a:endParaRPr>
            </a:p>
          </p:txBody>
        </p:sp>
        <p:sp>
          <p:nvSpPr>
            <p:cNvPr id="35" name="Rectangle: Rounded Corners 34">
              <a:extLst>
                <a:ext uri="{FF2B5EF4-FFF2-40B4-BE49-F238E27FC236}">
                  <a16:creationId xmlns:a16="http://schemas.microsoft.com/office/drawing/2014/main" id="{F9E55126-421A-F35F-E6B2-AE456EB05E93}"/>
                </a:ext>
              </a:extLst>
            </p:cNvPr>
            <p:cNvSpPr/>
            <p:nvPr/>
          </p:nvSpPr>
          <p:spPr>
            <a:xfrm>
              <a:off x="3934987" y="5437868"/>
              <a:ext cx="1613355" cy="638843"/>
            </a:xfrm>
            <a:prstGeom prst="roundRect">
              <a:avLst>
                <a:gd name="adj" fmla="val 20953"/>
              </a:avLst>
            </a:prstGeom>
            <a:ln w="571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2000" b="1">
                  <a:latin typeface="+mj-lt"/>
                  <a:cs typeface="Calibri"/>
                </a:rPr>
                <a:t>Orbital Period</a:t>
              </a:r>
              <a:endParaRPr lang="en-US" sz="2000" b="1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20565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6DB56-0014-8926-9970-0627D5E6D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Trades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B84A40-7B32-053C-B7FB-D68FEBE1DA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4215155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771DF-9910-C3ED-0B0A-389AF7A8A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Trade 1: Navigation System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D92F427-BFB0-23A7-8900-7C9FE88D79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77F2AC-85AD-450A-9D25-BD1CD34E7A5A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47B893D-B61F-4690-716B-1F72AE41B7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33771"/>
              </p:ext>
            </p:extLst>
          </p:nvPr>
        </p:nvGraphicFramePr>
        <p:xfrm>
          <a:off x="877436" y="1986189"/>
          <a:ext cx="10437127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3546">
                  <a:extLst>
                    <a:ext uri="{9D8B030D-6E8A-4147-A177-3AD203B41FA5}">
                      <a16:colId xmlns:a16="http://schemas.microsoft.com/office/drawing/2014/main" val="4133970280"/>
                    </a:ext>
                  </a:extLst>
                </a:gridCol>
                <a:gridCol w="3345017">
                  <a:extLst>
                    <a:ext uri="{9D8B030D-6E8A-4147-A177-3AD203B41FA5}">
                      <a16:colId xmlns:a16="http://schemas.microsoft.com/office/drawing/2014/main" val="336646790"/>
                    </a:ext>
                  </a:extLst>
                </a:gridCol>
                <a:gridCol w="2609282">
                  <a:extLst>
                    <a:ext uri="{9D8B030D-6E8A-4147-A177-3AD203B41FA5}">
                      <a16:colId xmlns:a16="http://schemas.microsoft.com/office/drawing/2014/main" val="3710514708"/>
                    </a:ext>
                  </a:extLst>
                </a:gridCol>
                <a:gridCol w="2609282">
                  <a:extLst>
                    <a:ext uri="{9D8B030D-6E8A-4147-A177-3AD203B41FA5}">
                      <a16:colId xmlns:a16="http://schemas.microsoft.com/office/drawing/2014/main" val="3069180147"/>
                    </a:ext>
                  </a:extLst>
                </a:gridCol>
              </a:tblGrid>
              <a:tr h="315194"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+mj-lt"/>
                        </a:rPr>
                        <a:t>Design Option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+mj-lt"/>
                        </a:rPr>
                        <a:t>Benefits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+mj-lt"/>
                        </a:rPr>
                        <a:t>Design-Specific Risks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>
                          <a:latin typeface="+mj-lt"/>
                        </a:rPr>
                        <a:t>Trade-Specific Risks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15811844"/>
                  </a:ext>
                </a:extLst>
              </a:tr>
              <a:tr h="1243507"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latin typeface="+mj-lt"/>
                        </a:rPr>
                        <a:t>GPS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800" b="0">
                          <a:latin typeface="+mj-lt"/>
                        </a:rPr>
                        <a:t>Very high accuracies on measurements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US" sz="1800">
                          <a:latin typeface="+mj-lt"/>
                        </a:rPr>
                        <a:t>Accuracy dependent on number of satellites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US" sz="1800">
                          <a:latin typeface="+mj-lt"/>
                        </a:rPr>
                        <a:t>Low TRL in Cislunar space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>
                          <a:latin typeface="+mj-lt"/>
                        </a:rPr>
                        <a:t>System unable to operate in Cislunar domain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>
                          <a:latin typeface="+mj-lt"/>
                        </a:rPr>
                        <a:t>Cannot achieve desired accuracy of navigation services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>
                          <a:latin typeface="+mj-lt"/>
                        </a:rPr>
                        <a:t>Low system coverage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>
                          <a:latin typeface="+mj-lt"/>
                        </a:rPr>
                        <a:t>System not compatible with rest of architecture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>
                          <a:latin typeface="+mj-lt"/>
                        </a:rPr>
                        <a:t>Instability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1752109"/>
                  </a:ext>
                </a:extLst>
              </a:tr>
              <a:tr h="777192"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latin typeface="+mj-lt"/>
                        </a:rPr>
                        <a:t>In-Space Optical Navigation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800">
                          <a:latin typeface="+mj-lt"/>
                        </a:rPr>
                        <a:t>Accuracy not dependent on number of spacecraft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US" sz="1800">
                          <a:latin typeface="+mj-lt"/>
                        </a:rPr>
                        <a:t>Low TRL in Cislunar space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600">
                        <a:latin typeface="+mj-lt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987035014"/>
                  </a:ext>
                </a:extLst>
              </a:tr>
              <a:tr h="823290"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latin typeface="+mj-lt"/>
                        </a:rPr>
                        <a:t>Ground Tracking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800">
                          <a:latin typeface="+mj-lt"/>
                        </a:rPr>
                        <a:t>High TRL: functionality demonstrated in multiple missions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800">
                          <a:latin typeface="+mj-lt"/>
                        </a:rPr>
                        <a:t>Coverage gaps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800">
                          <a:latin typeface="+mj-lt"/>
                        </a:rPr>
                        <a:t>Bandwidth limitations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600">
                        <a:latin typeface="+mj-lt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53397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3826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6A4AC-8078-E10A-B31F-1CF0942C8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/>
              <a:t>Navigation System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D1A919-E398-2AB2-9841-300BE5ED61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>
                <a:solidFill>
                  <a:schemeClr val="accent4"/>
                </a:solidFill>
              </a:rPr>
              <a:t>2.1: </a:t>
            </a:r>
            <a:r>
              <a:rPr lang="en-US" b="0"/>
              <a:t>The navigation service shall achieve the position accuracy of TBD</a:t>
            </a:r>
          </a:p>
          <a:p>
            <a:pPr marL="0" indent="0">
              <a:buNone/>
            </a:pPr>
            <a:r>
              <a:rPr lang="en-US">
                <a:solidFill>
                  <a:schemeClr val="accent4"/>
                </a:solidFill>
              </a:rPr>
              <a:t>2.2: </a:t>
            </a:r>
            <a:r>
              <a:rPr lang="en-US" b="0"/>
              <a:t>The navigation service shall achieve the time accuracy of TBD</a:t>
            </a:r>
          </a:p>
          <a:p>
            <a:pPr marL="0" indent="0">
              <a:buNone/>
            </a:pPr>
            <a:r>
              <a:rPr lang="en-US">
                <a:solidFill>
                  <a:schemeClr val="accent4"/>
                </a:solidFill>
              </a:rPr>
              <a:t>2.3: </a:t>
            </a:r>
            <a:r>
              <a:rPr lang="en-US" b="0"/>
              <a:t>The system shall provide the navigation coverage of TBD</a:t>
            </a:r>
          </a:p>
          <a:p>
            <a:pPr marL="0" indent="0">
              <a:buNone/>
            </a:pPr>
            <a:r>
              <a:rPr lang="en-US">
                <a:solidFill>
                  <a:schemeClr val="accent4"/>
                </a:solidFill>
              </a:rPr>
              <a:t>2.4: </a:t>
            </a:r>
            <a:r>
              <a:rPr lang="en-US" b="0"/>
              <a:t>The navigation service shall have an availability of TBD</a:t>
            </a:r>
          </a:p>
          <a:p>
            <a:pPr marL="0" indent="0">
              <a:buNone/>
            </a:pPr>
            <a:r>
              <a:rPr lang="en-US">
                <a:solidFill>
                  <a:schemeClr val="accent4"/>
                </a:solidFill>
              </a:rPr>
              <a:t>2.5: </a:t>
            </a:r>
            <a:r>
              <a:rPr lang="en-US" b="0"/>
              <a:t>The system shall be capable of providing the navigation service to TBD customer spacecraft simultaneously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1CC307-830B-9F4B-662D-937FB22884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77F2AC-85AD-450A-9D25-BD1CD34E7A5A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65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43DF8-5160-578B-2C09-1C00E1F9D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Navigation Design Metrics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C007394-A515-0C41-5482-0EAA6E495A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77F2AC-85AD-450A-9D25-BD1CD34E7A5A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34952CA-D3C5-3AC4-2A3A-2CAA604608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7550073"/>
              </p:ext>
            </p:extLst>
          </p:nvPr>
        </p:nvGraphicFramePr>
        <p:xfrm>
          <a:off x="940521" y="1279291"/>
          <a:ext cx="10310957" cy="53549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2761">
                  <a:extLst>
                    <a:ext uri="{9D8B030D-6E8A-4147-A177-3AD203B41FA5}">
                      <a16:colId xmlns:a16="http://schemas.microsoft.com/office/drawing/2014/main" val="3957692678"/>
                    </a:ext>
                  </a:extLst>
                </a:gridCol>
                <a:gridCol w="1936127">
                  <a:extLst>
                    <a:ext uri="{9D8B030D-6E8A-4147-A177-3AD203B41FA5}">
                      <a16:colId xmlns:a16="http://schemas.microsoft.com/office/drawing/2014/main" val="3212153852"/>
                    </a:ext>
                  </a:extLst>
                </a:gridCol>
                <a:gridCol w="1012325">
                  <a:extLst>
                    <a:ext uri="{9D8B030D-6E8A-4147-A177-3AD203B41FA5}">
                      <a16:colId xmlns:a16="http://schemas.microsoft.com/office/drawing/2014/main" val="117371937"/>
                    </a:ext>
                  </a:extLst>
                </a:gridCol>
                <a:gridCol w="2673810">
                  <a:extLst>
                    <a:ext uri="{9D8B030D-6E8A-4147-A177-3AD203B41FA5}">
                      <a16:colId xmlns:a16="http://schemas.microsoft.com/office/drawing/2014/main" val="1702803659"/>
                    </a:ext>
                  </a:extLst>
                </a:gridCol>
                <a:gridCol w="2965934">
                  <a:extLst>
                    <a:ext uri="{9D8B030D-6E8A-4147-A177-3AD203B41FA5}">
                      <a16:colId xmlns:a16="http://schemas.microsoft.com/office/drawing/2014/main" val="45694949"/>
                    </a:ext>
                  </a:extLst>
                </a:gridCol>
              </a:tblGrid>
              <a:tr h="600075"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+mj-lt"/>
                        </a:rPr>
                        <a:t>Design Metrics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>
                          <a:latin typeface="+mj-lt"/>
                        </a:rPr>
                        <a:t>Description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+mj-lt"/>
                        </a:rPr>
                        <a:t>Weights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+mj-lt"/>
                        </a:rPr>
                        <a:t>Rationale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>
                          <a:latin typeface="+mj-lt"/>
                        </a:rPr>
                        <a:t>Scaling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604906734"/>
                  </a:ext>
                </a:extLst>
              </a:tr>
              <a:tr h="77054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b="1">
                          <a:latin typeface="+mj-lt"/>
                        </a:rPr>
                        <a:t>Coverage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US" sz="1600" b="0" i="0" u="none" strike="noStrike" baseline="0" noProof="0">
                          <a:solidFill>
                            <a:srgbClr val="000000"/>
                          </a:solidFill>
                          <a:latin typeface="+mj-lt"/>
                        </a:rPr>
                        <a:t>Total volume of TOIs the navigation system can cover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+mj-lt"/>
                        </a:rPr>
                        <a:t>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b="0" i="0" u="none" strike="noStrike" baseline="0" noProof="0">
                          <a:solidFill>
                            <a:srgbClr val="000000"/>
                          </a:solidFill>
                          <a:latin typeface="+mj-lt"/>
                        </a:rPr>
                        <a:t>Important in evaluating the feasibility of architecture for BOOST's project scale</a:t>
                      </a:r>
                      <a:endParaRPr lang="en-US" sz="16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b="0" i="0" u="none" strike="noStrike" baseline="0" noProof="0">
                          <a:solidFill>
                            <a:srgbClr val="000000"/>
                          </a:solidFill>
                          <a:latin typeface="+mj-lt"/>
                        </a:rPr>
                        <a:t>0 = no TOI volume covered</a:t>
                      </a:r>
                      <a:endParaRPr lang="en-US" sz="1600" b="0" i="0" u="none" strike="noStrike" baseline="0" noProof="0">
                        <a:latin typeface="+mj-lt"/>
                      </a:endParaRPr>
                    </a:p>
                    <a:p>
                      <a:pPr lvl="0">
                        <a:buNone/>
                      </a:pPr>
                      <a:r>
                        <a:rPr lang="en-US" sz="1600" b="0" i="0" u="none" strike="noStrike" baseline="0" noProof="0">
                          <a:solidFill>
                            <a:srgbClr val="000000"/>
                          </a:solidFill>
                          <a:latin typeface="+mj-lt"/>
                        </a:rPr>
                        <a:t>0.5 = half coverage</a:t>
                      </a:r>
                      <a:endParaRPr lang="en-US" sz="1600" b="0" i="0" u="none" strike="noStrike" baseline="0" noProof="0">
                        <a:latin typeface="+mj-lt"/>
                      </a:endParaRPr>
                    </a:p>
                    <a:p>
                      <a:pPr lvl="0">
                        <a:buNone/>
                      </a:pPr>
                      <a:r>
                        <a:rPr lang="en-US" sz="1600" b="0" i="0" u="none" strike="noStrike" baseline="0" noProof="0">
                          <a:solidFill>
                            <a:srgbClr val="000000"/>
                          </a:solidFill>
                          <a:latin typeface="+mj-lt"/>
                        </a:rPr>
                        <a:t>1 = full coverage</a:t>
                      </a:r>
                      <a:endParaRPr lang="en-US" sz="1600">
                        <a:latin typeface="+mj-lt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360526690"/>
                  </a:ext>
                </a:extLst>
              </a:tr>
              <a:tr h="770547">
                <a:tc>
                  <a:txBody>
                    <a:bodyPr/>
                    <a:lstStyle/>
                    <a:p>
                      <a:r>
                        <a:rPr lang="en-US" sz="1600" b="1">
                          <a:latin typeface="+mj-lt"/>
                        </a:rPr>
                        <a:t>Dilution of Precision (DOP)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b="0" i="0" u="none" strike="noStrike" baseline="0" noProof="0">
                          <a:solidFill>
                            <a:srgbClr val="000000"/>
                          </a:solidFill>
                          <a:latin typeface="+mj-lt"/>
                        </a:rPr>
                        <a:t>indicator of the quality of the  satellite constellation geometry</a:t>
                      </a:r>
                      <a:endParaRPr lang="en-US" sz="16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+mj-lt"/>
                        </a:rPr>
                        <a:t>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US" sz="1600" b="0" i="0" u="none" strike="noStrike" baseline="0" noProof="0">
                          <a:solidFill>
                            <a:srgbClr val="000000"/>
                          </a:solidFill>
                          <a:latin typeface="+mj-lt"/>
                        </a:rPr>
                        <a:t>To assess of architecture can effectively communicate navigation data with the customer spacecraft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b="0" i="0" u="none" strike="noStrike" baseline="0" noProof="0">
                          <a:solidFill>
                            <a:srgbClr val="000000"/>
                          </a:solidFill>
                          <a:latin typeface="+mj-lt"/>
                        </a:rPr>
                        <a:t>0 = customer receives completely unusable data</a:t>
                      </a:r>
                      <a:endParaRPr lang="en-US" sz="1600">
                        <a:latin typeface="+mj-lt"/>
                      </a:endParaRPr>
                    </a:p>
                    <a:p>
                      <a:pPr lvl="0">
                        <a:buNone/>
                      </a:pPr>
                      <a:r>
                        <a:rPr lang="en-US" sz="1600" b="0" i="0" u="none" strike="noStrike" baseline="0" noProof="0">
                          <a:solidFill>
                            <a:srgbClr val="000000"/>
                          </a:solidFill>
                          <a:latin typeface="+mj-lt"/>
                        </a:rPr>
                        <a:t>1 = customer receives perfect data </a:t>
                      </a:r>
                      <a:endParaRPr lang="en-US" sz="1600">
                        <a:latin typeface="+mj-lt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629496881"/>
                  </a:ext>
                </a:extLst>
              </a:tr>
              <a:tr h="749436">
                <a:tc>
                  <a:txBody>
                    <a:bodyPr/>
                    <a:lstStyle/>
                    <a:p>
                      <a:r>
                        <a:rPr lang="en-US" sz="1600" b="1">
                          <a:latin typeface="+mj-lt"/>
                        </a:rPr>
                        <a:t>Stability 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>
                          <a:latin typeface="+mj-lt"/>
                        </a:rPr>
                        <a:t>Ability of staying on desired orbit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+mj-lt"/>
                        </a:rPr>
                        <a:t>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US" sz="1600" b="0" i="0" u="none" strike="noStrike" baseline="0" noProof="0">
                          <a:solidFill>
                            <a:srgbClr val="000000"/>
                          </a:solidFill>
                          <a:latin typeface="+mj-lt"/>
                        </a:rPr>
                        <a:t>Determines service schedule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US" sz="1600" b="0" i="0" u="none" strike="noStrike" baseline="0" noProof="0">
                          <a:solidFill>
                            <a:srgbClr val="000000"/>
                          </a:solidFill>
                          <a:latin typeface="+mj-lt"/>
                        </a:rPr>
                        <a:t>Cislunar orbits: inherently unstable due to moon-earth gravitational sphere</a:t>
                      </a:r>
                      <a:endParaRPr lang="en-US" sz="1600">
                        <a:latin typeface="+mj-lt"/>
                      </a:endParaRPr>
                    </a:p>
                    <a:p>
                      <a:pPr lvl="0">
                        <a:buNone/>
                      </a:pPr>
                      <a:endParaRPr lang="en-US" sz="16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b="0" i="0" u="none" strike="noStrike" baseline="0" noProof="0">
                          <a:solidFill>
                            <a:srgbClr val="000000"/>
                          </a:solidFill>
                          <a:latin typeface="+mj-lt"/>
                        </a:rPr>
                        <a:t>Inverted stability index:</a:t>
                      </a:r>
                    </a:p>
                    <a:p>
                      <a:pPr lvl="0">
                        <a:buNone/>
                      </a:pPr>
                      <a:r>
                        <a:rPr lang="en-US" sz="1600" b="0" i="0" u="none" strike="noStrike" baseline="0" noProof="0">
                          <a:solidFill>
                            <a:srgbClr val="000000"/>
                          </a:solidFill>
                          <a:latin typeface="+mj-lt"/>
                        </a:rPr>
                        <a:t>0 = worst</a:t>
                      </a:r>
                    </a:p>
                    <a:p>
                      <a:pPr lvl="0">
                        <a:buNone/>
                      </a:pPr>
                      <a:r>
                        <a:rPr lang="en-US" sz="1600" b="0" i="0" u="none" strike="noStrike" baseline="0" noProof="0">
                          <a:solidFill>
                            <a:srgbClr val="000000"/>
                          </a:solidFill>
                          <a:latin typeface="+mj-lt"/>
                        </a:rPr>
                        <a:t>1 = perfect stability</a:t>
                      </a:r>
                      <a:endParaRPr lang="en-US" sz="1600">
                        <a:latin typeface="+mj-lt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216662754"/>
                  </a:ext>
                </a:extLst>
              </a:tr>
              <a:tr h="749436">
                <a:tc>
                  <a:txBody>
                    <a:bodyPr/>
                    <a:lstStyle/>
                    <a:p>
                      <a:r>
                        <a:rPr lang="en-US" sz="1600" b="1" i="0" u="none" strike="noStrike" noProof="0">
                          <a:latin typeface="+mj-lt"/>
                        </a:rPr>
                        <a:t>Technology Readiness Level (TRL)</a:t>
                      </a:r>
                      <a:endParaRPr lang="en-US" sz="1600" b="1">
                        <a:latin typeface="+mj-lt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b="0" i="0" u="none" strike="noStrike" noProof="0">
                          <a:latin typeface="+mj-lt"/>
                        </a:rPr>
                        <a:t>Maturity of the technology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+mj-lt"/>
                        </a:rPr>
                        <a:t>0.2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+mj-lt"/>
                        </a:rPr>
                        <a:t>Low TRL = high risk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b="0" i="0" u="none" strike="noStrike" baseline="0" noProof="0">
                          <a:solidFill>
                            <a:srgbClr val="000000"/>
                          </a:solidFill>
                          <a:latin typeface="+mj-lt"/>
                        </a:rPr>
                        <a:t>0 = technology will not be ready in 20 years</a:t>
                      </a:r>
                      <a:endParaRPr lang="en-US" sz="1600" b="0" i="0" u="none" strike="noStrike" baseline="0" noProof="0">
                        <a:latin typeface="+mj-lt"/>
                      </a:endParaRPr>
                    </a:p>
                    <a:p>
                      <a:pPr lvl="0">
                        <a:buNone/>
                      </a:pPr>
                      <a:r>
                        <a:rPr lang="en-US" sz="1600" b="0" i="0" u="none" strike="noStrike" baseline="0" noProof="0">
                          <a:solidFill>
                            <a:srgbClr val="000000"/>
                          </a:solidFill>
                          <a:latin typeface="+mj-lt"/>
                        </a:rPr>
                        <a:t>1 = technology currently works in orbit</a:t>
                      </a:r>
                      <a:endParaRPr lang="en-US" sz="1600" b="0" i="0" u="none" strike="noStrike" baseline="0" noProof="0">
                        <a:latin typeface="+mj-lt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2160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0398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B54CC-297C-1346-E80A-9D08CE493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/>
              <a:t>Navigation Engineering Analysis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2FB7EE-4197-091A-42B6-49B1B57DD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77F2AC-85AD-450A-9D25-BD1CD34E7A5A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C9DB4DD2-C4A7-1A22-BDA5-64689BEDFE9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9059722"/>
              </p:ext>
            </p:extLst>
          </p:nvPr>
        </p:nvGraphicFramePr>
        <p:xfrm>
          <a:off x="358775" y="1316925"/>
          <a:ext cx="11468740" cy="457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534104739"/>
                    </a:ext>
                  </a:extLst>
                </a:gridCol>
                <a:gridCol w="3267554">
                  <a:extLst>
                    <a:ext uri="{9D8B030D-6E8A-4147-A177-3AD203B41FA5}">
                      <a16:colId xmlns:a16="http://schemas.microsoft.com/office/drawing/2014/main" val="2661513286"/>
                    </a:ext>
                  </a:extLst>
                </a:gridCol>
                <a:gridCol w="2970508">
                  <a:extLst>
                    <a:ext uri="{9D8B030D-6E8A-4147-A177-3AD203B41FA5}">
                      <a16:colId xmlns:a16="http://schemas.microsoft.com/office/drawing/2014/main" val="3389046184"/>
                    </a:ext>
                  </a:extLst>
                </a:gridCol>
                <a:gridCol w="2944678">
                  <a:extLst>
                    <a:ext uri="{9D8B030D-6E8A-4147-A177-3AD203B41FA5}">
                      <a16:colId xmlns:a16="http://schemas.microsoft.com/office/drawing/2014/main" val="10405760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+mj-lt"/>
                        </a:rPr>
                        <a:t>TRL 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>
                          <a:latin typeface="+mj-lt"/>
                        </a:rPr>
                        <a:t>Dilution of Precision (DOP) 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 b="1" i="0" u="none" strike="noStrike" noProof="0">
                          <a:latin typeface="+mj-lt"/>
                        </a:rPr>
                        <a:t>Stability</a:t>
                      </a:r>
                      <a:endParaRPr lang="en-US">
                        <a:latin typeface="+mj-lt"/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 b="1" i="0" u="none" strike="noStrike" noProof="0">
                          <a:latin typeface="+mj-lt"/>
                        </a:rPr>
                        <a:t>Coverage</a:t>
                      </a:r>
                      <a:endParaRPr lang="en-US">
                        <a:latin typeface="+mj-lt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156275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US" sz="1800" b="0" i="0" u="none" strike="noStrike" noProof="0">
                          <a:latin typeface="+mj-lt"/>
                        </a:rPr>
                        <a:t>Based off NASA’s TRL scale (1-9)</a:t>
                      </a:r>
                    </a:p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endParaRPr lang="en-US" sz="1800" b="0" i="0" u="none" strike="noStrike" noProof="0">
                        <a:latin typeface="+mj-lt"/>
                      </a:endParaRPr>
                    </a:p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US" sz="1800" b="0" i="0" u="none" strike="noStrike" noProof="0">
                          <a:latin typeface="+mj-lt"/>
                        </a:rPr>
                        <a:t>Low TRL = high risk</a:t>
                      </a:r>
                    </a:p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endParaRPr lang="en-US" sz="1800" b="0" i="0" u="none" strike="noStrike" noProof="0">
                        <a:latin typeface="+mj-lt"/>
                      </a:endParaRPr>
                    </a:p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US" sz="1800" b="0" i="0" u="none" strike="noStrike" noProof="0">
                          <a:latin typeface="+mj-lt"/>
                        </a:rPr>
                        <a:t>TRL score normalized to 1</a:t>
                      </a:r>
                    </a:p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endParaRPr lang="en-US" sz="1800" b="0" i="0" u="none" strike="noStrike" noProof="0">
                        <a:latin typeface="+mj-lt"/>
                      </a:endParaRPr>
                    </a:p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US" sz="1800" b="0" i="0" u="none" strike="noStrike" noProof="0">
                          <a:latin typeface="+mj-lt"/>
                        </a:rPr>
                        <a:t>TRL level provided from research of similar systems. </a:t>
                      </a:r>
                    </a:p>
                    <a:p>
                      <a:pPr lvl="0">
                        <a:buNone/>
                      </a:pPr>
                      <a:endParaRPr lang="en-US">
                        <a:latin typeface="+mj-lt"/>
                      </a:endParaRPr>
                    </a:p>
                    <a:p>
                      <a:pPr lvl="0">
                        <a:buNone/>
                      </a:pPr>
                      <a:endParaRPr lang="en-US">
                        <a:latin typeface="+mj-lt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>
                          <a:latin typeface="+mj-lt"/>
                        </a:rPr>
                        <a:t>Computation of error based  geometric properties of the system. 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endParaRPr lang="en-US">
                        <a:latin typeface="+mj-lt"/>
                      </a:endParaRP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>
                          <a:latin typeface="+mj-lt"/>
                        </a:rPr>
                        <a:t>Compounded analysis factoring in orbit family, orbit period and number of spacecraft. 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endParaRPr lang="en-US">
                        <a:latin typeface="+mj-lt"/>
                      </a:endParaRP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>
                          <a:latin typeface="+mj-lt"/>
                        </a:rPr>
                        <a:t>Scores of 1 assigned to largest orbit path, and highest number of spacecraft.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endParaRPr lang="en-US">
                        <a:latin typeface="+mj-lt"/>
                      </a:endParaRP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>
                          <a:latin typeface="+mj-lt"/>
                        </a:rPr>
                        <a:t>Calculated stability index score [1-inf] of the orbit. 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endParaRPr lang="en-US">
                        <a:latin typeface="+mj-lt"/>
                      </a:endParaRP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800" b="0" i="0" u="none" strike="noStrike" noProof="0">
                          <a:latin typeface="+mj-lt"/>
                        </a:rPr>
                        <a:t>Stability index </a:t>
                      </a:r>
                      <a:r>
                        <a:rPr lang="en-US">
                          <a:latin typeface="+mj-lt"/>
                        </a:rPr>
                        <a:t>of 1 = stable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endParaRPr lang="en-US">
                        <a:latin typeface="+mj-lt"/>
                      </a:endParaRP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>
                          <a:latin typeface="+mj-lt"/>
                        </a:rPr>
                        <a:t>Higher the index the less stable. 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endParaRPr lang="en-US">
                        <a:latin typeface="+mj-lt"/>
                      </a:endParaRP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>
                          <a:latin typeface="+mj-lt"/>
                        </a:rPr>
                        <a:t>Stability = 1/stability index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endParaRPr lang="en-US">
                        <a:latin typeface="+mj-lt"/>
                      </a:endParaRP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>
                          <a:latin typeface="+mj-lt"/>
                        </a:rPr>
                        <a:t>Stability index provided by JPL. </a:t>
                      </a:r>
                    </a:p>
                    <a:p>
                      <a:pPr lvl="0">
                        <a:buNone/>
                      </a:pPr>
                      <a:endParaRPr lang="en-US">
                        <a:latin typeface="+mj-lt"/>
                      </a:endParaRP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>
                          <a:latin typeface="+mj-lt"/>
                        </a:rPr>
                        <a:t>Numeric quantification of the system's ability to provide navigation to the customer SC within an orbital volume. (0-100%)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endParaRPr lang="en-US">
                        <a:latin typeface="+mj-lt"/>
                      </a:endParaRP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>
                          <a:latin typeface="+mj-lt"/>
                        </a:rPr>
                        <a:t>Based on line-of-site calculations with selective weighting based on subsystem needs. 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endParaRPr lang="en-US">
                        <a:latin typeface="+mj-lt"/>
                      </a:endParaRP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>
                          <a:latin typeface="+mj-lt"/>
                        </a:rPr>
                        <a:t>Coverage region designated as the lunar corridor and low lunar orbit. 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00459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3675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5834E-4902-9605-6710-B663CD89F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Trade 2: Vehicle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077BD6B-67BD-0EDF-B63D-0EC96B5778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77F2AC-85AD-450A-9D25-BD1CD34E7A5A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7D7AE4B-4648-28B1-8570-90F18EE94E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4885477"/>
              </p:ext>
            </p:extLst>
          </p:nvPr>
        </p:nvGraphicFramePr>
        <p:xfrm>
          <a:off x="877436" y="1542208"/>
          <a:ext cx="10437127" cy="4785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73546">
                  <a:extLst>
                    <a:ext uri="{9D8B030D-6E8A-4147-A177-3AD203B41FA5}">
                      <a16:colId xmlns:a16="http://schemas.microsoft.com/office/drawing/2014/main" val="4133970280"/>
                    </a:ext>
                  </a:extLst>
                </a:gridCol>
                <a:gridCol w="3345017">
                  <a:extLst>
                    <a:ext uri="{9D8B030D-6E8A-4147-A177-3AD203B41FA5}">
                      <a16:colId xmlns:a16="http://schemas.microsoft.com/office/drawing/2014/main" val="336646790"/>
                    </a:ext>
                  </a:extLst>
                </a:gridCol>
                <a:gridCol w="2609282">
                  <a:extLst>
                    <a:ext uri="{9D8B030D-6E8A-4147-A177-3AD203B41FA5}">
                      <a16:colId xmlns:a16="http://schemas.microsoft.com/office/drawing/2014/main" val="3710514708"/>
                    </a:ext>
                  </a:extLst>
                </a:gridCol>
                <a:gridCol w="2609282">
                  <a:extLst>
                    <a:ext uri="{9D8B030D-6E8A-4147-A177-3AD203B41FA5}">
                      <a16:colId xmlns:a16="http://schemas.microsoft.com/office/drawing/2014/main" val="3069180147"/>
                    </a:ext>
                  </a:extLst>
                </a:gridCol>
              </a:tblGrid>
              <a:tr h="315194"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+mj-lt"/>
                        </a:rPr>
                        <a:t>Design Option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+mj-lt"/>
                        </a:rPr>
                        <a:t>Benefits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+mj-lt"/>
                        </a:rPr>
                        <a:t>Design-Specific Risks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>
                          <a:latin typeface="+mj-lt"/>
                        </a:rPr>
                        <a:t>Trade-Specific Risks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15811844"/>
                  </a:ext>
                </a:extLst>
              </a:tr>
              <a:tr h="1243507"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latin typeface="+mj-lt"/>
                        </a:rPr>
                        <a:t>Tug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kern="1200">
                          <a:solidFill>
                            <a:schemeClr val="dk1"/>
                          </a:solidFill>
                          <a:effectLst/>
                          <a:latin typeface="+mj-lt"/>
                        </a:rPr>
                        <a:t>Greater precision when placing user into TOI</a:t>
                      </a:r>
                      <a:endParaRPr lang="en-US" sz="1800" b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>
                          <a:latin typeface="+mj-lt"/>
                        </a:rPr>
                        <a:t>User vehicle to massive for transport vehicle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>
                          <a:latin typeface="+mj-lt"/>
                        </a:rPr>
                        <a:t>System can’t achieve enough thrust to transfer user into desired TOI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>
                          <a:latin typeface="+mj-lt"/>
                        </a:rPr>
                        <a:t>System does not work in a time-effective manner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>
                          <a:latin typeface="+mj-lt"/>
                        </a:rPr>
                        <a:t>Propulsion system/vehicle experiences hardware failure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>
                          <a:latin typeface="+mj-lt"/>
                        </a:rPr>
                        <a:t>User vehicle can’t interface with system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1752109"/>
                  </a:ext>
                </a:extLst>
              </a:tr>
              <a:tr h="777192"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latin typeface="+mj-lt"/>
                        </a:rPr>
                        <a:t>Fuel Station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>
                          <a:latin typeface="+mj-lt"/>
                        </a:rPr>
                        <a:t>Faster operation times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>
                          <a:latin typeface="+mj-lt"/>
                        </a:rPr>
                        <a:t>Requires less operational energy than a Tug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>
                          <a:latin typeface="+mj-lt"/>
                        </a:rPr>
                        <a:t>Must be refueled much more frequently than other designs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600">
                        <a:latin typeface="+mj-lt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987035014"/>
                  </a:ext>
                </a:extLst>
              </a:tr>
              <a:tr h="823290"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latin typeface="+mj-lt"/>
                        </a:rPr>
                        <a:t>Tether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>
                          <a:latin typeface="+mj-lt"/>
                        </a:rPr>
                        <a:t>Don’t have to refuel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>
                          <a:latin typeface="+mj-lt"/>
                        </a:rPr>
                        <a:t>Requires substantially less operational energy than other design options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800">
                        <a:latin typeface="+mj-lt"/>
                      </a:endParaRP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>
                          <a:latin typeface="+mj-lt"/>
                        </a:rPr>
                        <a:t>Very low TRL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>
                          <a:latin typeface="+mj-lt"/>
                        </a:rPr>
                        <a:t>Very low accuracy when depositing user into desired TOI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600">
                        <a:latin typeface="+mj-lt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53397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4078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3307F-EC05-EF76-197A-6E40D4C07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Vehicle System Requirements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4BF990B-B30D-C6DB-B440-CE4565EBAB0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>
                    <a:solidFill>
                      <a:schemeClr val="accent4"/>
                    </a:solidFill>
                  </a:rPr>
                  <a:t>1: </a:t>
                </a:r>
                <a:r>
                  <a:rPr lang="en-US" b="0"/>
                  <a:t>The system shall provide the user with positive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b="0"/>
                  <a:t> to transfer between the TOI</a:t>
                </a:r>
              </a:p>
              <a:p>
                <a:pPr marL="0" indent="0">
                  <a:buNone/>
                </a:pPr>
                <a:r>
                  <a:rPr lang="en-US">
                    <a:solidFill>
                      <a:schemeClr val="accent4"/>
                    </a:solidFill>
                  </a:rPr>
                  <a:t>1.1: </a:t>
                </a:r>
                <a:r>
                  <a:rPr lang="en-US" b="0"/>
                  <a:t>The system shall have a transfer service coverage of TBD percent</a:t>
                </a:r>
              </a:p>
              <a:p>
                <a:pPr marL="0" indent="0">
                  <a:buNone/>
                </a:pPr>
                <a:r>
                  <a:rPr lang="en-US">
                    <a:solidFill>
                      <a:schemeClr val="accent4"/>
                    </a:solidFill>
                  </a:rPr>
                  <a:t>1.2: </a:t>
                </a:r>
                <a:r>
                  <a:rPr lang="en-US" b="0"/>
                  <a:t>The transfer service shall have an availability of TBD</a:t>
                </a:r>
              </a:p>
              <a:p>
                <a:pPr marL="0" indent="0">
                  <a:buNone/>
                </a:pPr>
                <a:r>
                  <a:rPr lang="en-US">
                    <a:solidFill>
                      <a:schemeClr val="accent4"/>
                    </a:solidFill>
                  </a:rPr>
                  <a:t>1.3: </a:t>
                </a:r>
                <a:r>
                  <a:rPr lang="en-US" b="0"/>
                  <a:t>The system shall be capable of providing the transfer service to TBD customer spacecraft simultaneously</a:t>
                </a:r>
              </a:p>
              <a:p>
                <a:pPr marL="0" indent="0">
                  <a:buNone/>
                </a:pPr>
                <a:r>
                  <a:rPr lang="en-US">
                    <a:solidFill>
                      <a:schemeClr val="accent4"/>
                    </a:solidFill>
                  </a:rPr>
                  <a:t>1.4: </a:t>
                </a:r>
                <a:r>
                  <a:rPr lang="en-US" b="0"/>
                  <a:t>The system shall store energy to be transferred to the user spacecraft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4BF990B-B30D-C6DB-B440-CE4565EBAB0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91" t="-3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6D9013-DAA7-163A-E31D-C3D12ABADD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77F2AC-85AD-450A-9D25-BD1CD34E7A5A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270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D4164-80BD-E8E5-1D59-C72D7A728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273C04-9BF8-E61D-2C01-DC0911F6E8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77F2AC-85AD-450A-9D25-BD1CD34E7A5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49F4FB7-A3AA-EF61-1BEF-D3B21C6558C3}"/>
              </a:ext>
            </a:extLst>
          </p:cNvPr>
          <p:cNvSpPr/>
          <p:nvPr/>
        </p:nvSpPr>
        <p:spPr>
          <a:xfrm>
            <a:off x="45719" y="76199"/>
            <a:ext cx="11033760" cy="5598215"/>
          </a:xfrm>
          <a:custGeom>
            <a:avLst/>
            <a:gdLst>
              <a:gd name="connsiteX0" fmla="*/ 0 w 11033760"/>
              <a:gd name="connsiteY0" fmla="*/ 5059680 h 5581976"/>
              <a:gd name="connsiteX1" fmla="*/ 7665720 w 11033760"/>
              <a:gd name="connsiteY1" fmla="*/ 5105400 h 5581976"/>
              <a:gd name="connsiteX2" fmla="*/ 11033760 w 11033760"/>
              <a:gd name="connsiteY2" fmla="*/ 0 h 5581976"/>
              <a:gd name="connsiteX0" fmla="*/ 141185 w 11174945"/>
              <a:gd name="connsiteY0" fmla="*/ 5059680 h 5465507"/>
              <a:gd name="connsiteX1" fmla="*/ 747398 w 11174945"/>
              <a:gd name="connsiteY1" fmla="*/ 5012267 h 5465507"/>
              <a:gd name="connsiteX2" fmla="*/ 7806905 w 11174945"/>
              <a:gd name="connsiteY2" fmla="*/ 5105400 h 5465507"/>
              <a:gd name="connsiteX3" fmla="*/ 11174945 w 11174945"/>
              <a:gd name="connsiteY3" fmla="*/ 0 h 5465507"/>
              <a:gd name="connsiteX0" fmla="*/ 68489 w 11102249"/>
              <a:gd name="connsiteY0" fmla="*/ 5059680 h 5484038"/>
              <a:gd name="connsiteX1" fmla="*/ 818635 w 11102249"/>
              <a:gd name="connsiteY1" fmla="*/ 5088467 h 5484038"/>
              <a:gd name="connsiteX2" fmla="*/ 7734209 w 11102249"/>
              <a:gd name="connsiteY2" fmla="*/ 5105400 h 5484038"/>
              <a:gd name="connsiteX3" fmla="*/ 11102249 w 11102249"/>
              <a:gd name="connsiteY3" fmla="*/ 0 h 5484038"/>
              <a:gd name="connsiteX0" fmla="*/ 57098 w 11090858"/>
              <a:gd name="connsiteY0" fmla="*/ 5059680 h 5406361"/>
              <a:gd name="connsiteX1" fmla="*/ 832644 w 11090858"/>
              <a:gd name="connsiteY1" fmla="*/ 4707467 h 5406361"/>
              <a:gd name="connsiteX2" fmla="*/ 7722818 w 11090858"/>
              <a:gd name="connsiteY2" fmla="*/ 5105400 h 5406361"/>
              <a:gd name="connsiteX3" fmla="*/ 11090858 w 11090858"/>
              <a:gd name="connsiteY3" fmla="*/ 0 h 5406361"/>
              <a:gd name="connsiteX0" fmla="*/ 0 w 11033760"/>
              <a:gd name="connsiteY0" fmla="*/ 5059680 h 5406361"/>
              <a:gd name="connsiteX1" fmla="*/ 775546 w 11033760"/>
              <a:gd name="connsiteY1" fmla="*/ 4707467 h 5406361"/>
              <a:gd name="connsiteX2" fmla="*/ 7665720 w 11033760"/>
              <a:gd name="connsiteY2" fmla="*/ 5105400 h 5406361"/>
              <a:gd name="connsiteX3" fmla="*/ 11033760 w 11033760"/>
              <a:gd name="connsiteY3" fmla="*/ 0 h 5406361"/>
              <a:gd name="connsiteX0" fmla="*/ 0 w 11033760"/>
              <a:gd name="connsiteY0" fmla="*/ 5059680 h 5406361"/>
              <a:gd name="connsiteX1" fmla="*/ 775546 w 11033760"/>
              <a:gd name="connsiteY1" fmla="*/ 4707467 h 5406361"/>
              <a:gd name="connsiteX2" fmla="*/ 7665720 w 11033760"/>
              <a:gd name="connsiteY2" fmla="*/ 5105400 h 5406361"/>
              <a:gd name="connsiteX3" fmla="*/ 11033760 w 11033760"/>
              <a:gd name="connsiteY3" fmla="*/ 0 h 5406361"/>
              <a:gd name="connsiteX0" fmla="*/ 0 w 11033760"/>
              <a:gd name="connsiteY0" fmla="*/ 5059680 h 5499793"/>
              <a:gd name="connsiteX1" fmla="*/ 623146 w 11033760"/>
              <a:gd name="connsiteY1" fmla="*/ 5147734 h 5499793"/>
              <a:gd name="connsiteX2" fmla="*/ 7665720 w 11033760"/>
              <a:gd name="connsiteY2" fmla="*/ 5105400 h 5499793"/>
              <a:gd name="connsiteX3" fmla="*/ 11033760 w 11033760"/>
              <a:gd name="connsiteY3" fmla="*/ 0 h 5499793"/>
              <a:gd name="connsiteX0" fmla="*/ 0 w 11033760"/>
              <a:gd name="connsiteY0" fmla="*/ 5059680 h 5499793"/>
              <a:gd name="connsiteX1" fmla="*/ 623146 w 11033760"/>
              <a:gd name="connsiteY1" fmla="*/ 5147734 h 5499793"/>
              <a:gd name="connsiteX2" fmla="*/ 7665720 w 11033760"/>
              <a:gd name="connsiteY2" fmla="*/ 5105400 h 5499793"/>
              <a:gd name="connsiteX3" fmla="*/ 11033760 w 11033760"/>
              <a:gd name="connsiteY3" fmla="*/ 0 h 5499793"/>
              <a:gd name="connsiteX0" fmla="*/ 0 w 11033760"/>
              <a:gd name="connsiteY0" fmla="*/ 5059680 h 5499793"/>
              <a:gd name="connsiteX1" fmla="*/ 623146 w 11033760"/>
              <a:gd name="connsiteY1" fmla="*/ 5147734 h 5499793"/>
              <a:gd name="connsiteX2" fmla="*/ 7665720 w 11033760"/>
              <a:gd name="connsiteY2" fmla="*/ 5105400 h 5499793"/>
              <a:gd name="connsiteX3" fmla="*/ 11033760 w 11033760"/>
              <a:gd name="connsiteY3" fmla="*/ 0 h 5499793"/>
              <a:gd name="connsiteX0" fmla="*/ 0 w 11033760"/>
              <a:gd name="connsiteY0" fmla="*/ 5059680 h 5499793"/>
              <a:gd name="connsiteX1" fmla="*/ 623146 w 11033760"/>
              <a:gd name="connsiteY1" fmla="*/ 5147734 h 5499793"/>
              <a:gd name="connsiteX2" fmla="*/ 7665720 w 11033760"/>
              <a:gd name="connsiteY2" fmla="*/ 5105400 h 5499793"/>
              <a:gd name="connsiteX3" fmla="*/ 11033760 w 11033760"/>
              <a:gd name="connsiteY3" fmla="*/ 0 h 5499793"/>
              <a:gd name="connsiteX0" fmla="*/ 0 w 11033760"/>
              <a:gd name="connsiteY0" fmla="*/ 5059680 h 5499793"/>
              <a:gd name="connsiteX1" fmla="*/ 623146 w 11033760"/>
              <a:gd name="connsiteY1" fmla="*/ 5147734 h 5499793"/>
              <a:gd name="connsiteX2" fmla="*/ 7665720 w 11033760"/>
              <a:gd name="connsiteY2" fmla="*/ 5105400 h 5499793"/>
              <a:gd name="connsiteX3" fmla="*/ 11033760 w 11033760"/>
              <a:gd name="connsiteY3" fmla="*/ 0 h 5499793"/>
              <a:gd name="connsiteX0" fmla="*/ 0 w 11033760"/>
              <a:gd name="connsiteY0" fmla="*/ 5059680 h 5499793"/>
              <a:gd name="connsiteX1" fmla="*/ 623146 w 11033760"/>
              <a:gd name="connsiteY1" fmla="*/ 5147734 h 5499793"/>
              <a:gd name="connsiteX2" fmla="*/ 7665720 w 11033760"/>
              <a:gd name="connsiteY2" fmla="*/ 5105400 h 5499793"/>
              <a:gd name="connsiteX3" fmla="*/ 11033760 w 11033760"/>
              <a:gd name="connsiteY3" fmla="*/ 0 h 5499793"/>
              <a:gd name="connsiteX0" fmla="*/ 0 w 11033760"/>
              <a:gd name="connsiteY0" fmla="*/ 5059680 h 5520441"/>
              <a:gd name="connsiteX1" fmla="*/ 623146 w 11033760"/>
              <a:gd name="connsiteY1" fmla="*/ 5147734 h 5520441"/>
              <a:gd name="connsiteX2" fmla="*/ 7665720 w 11033760"/>
              <a:gd name="connsiteY2" fmla="*/ 5105400 h 5520441"/>
              <a:gd name="connsiteX3" fmla="*/ 11033760 w 11033760"/>
              <a:gd name="connsiteY3" fmla="*/ 0 h 5520441"/>
              <a:gd name="connsiteX0" fmla="*/ 0 w 11033760"/>
              <a:gd name="connsiteY0" fmla="*/ 5059680 h 5531330"/>
              <a:gd name="connsiteX1" fmla="*/ 623146 w 11033760"/>
              <a:gd name="connsiteY1" fmla="*/ 5147734 h 5531330"/>
              <a:gd name="connsiteX2" fmla="*/ 7665720 w 11033760"/>
              <a:gd name="connsiteY2" fmla="*/ 5105400 h 5531330"/>
              <a:gd name="connsiteX3" fmla="*/ 11033760 w 11033760"/>
              <a:gd name="connsiteY3" fmla="*/ 0 h 5531330"/>
              <a:gd name="connsiteX0" fmla="*/ 0 w 11033760"/>
              <a:gd name="connsiteY0" fmla="*/ 5059680 h 5523501"/>
              <a:gd name="connsiteX1" fmla="*/ 631613 w 11033760"/>
              <a:gd name="connsiteY1" fmla="*/ 5122334 h 5523501"/>
              <a:gd name="connsiteX2" fmla="*/ 7665720 w 11033760"/>
              <a:gd name="connsiteY2" fmla="*/ 5105400 h 5523501"/>
              <a:gd name="connsiteX3" fmla="*/ 11033760 w 11033760"/>
              <a:gd name="connsiteY3" fmla="*/ 0 h 5523501"/>
              <a:gd name="connsiteX0" fmla="*/ 0 w 11033760"/>
              <a:gd name="connsiteY0" fmla="*/ 5059680 h 5523501"/>
              <a:gd name="connsiteX1" fmla="*/ 631613 w 11033760"/>
              <a:gd name="connsiteY1" fmla="*/ 5122334 h 5523501"/>
              <a:gd name="connsiteX2" fmla="*/ 7665720 w 11033760"/>
              <a:gd name="connsiteY2" fmla="*/ 5105400 h 5523501"/>
              <a:gd name="connsiteX3" fmla="*/ 11033760 w 11033760"/>
              <a:gd name="connsiteY3" fmla="*/ 0 h 5523501"/>
              <a:gd name="connsiteX0" fmla="*/ 0 w 11033760"/>
              <a:gd name="connsiteY0" fmla="*/ 5059680 h 5523501"/>
              <a:gd name="connsiteX1" fmla="*/ 631613 w 11033760"/>
              <a:gd name="connsiteY1" fmla="*/ 5122334 h 5523501"/>
              <a:gd name="connsiteX2" fmla="*/ 7665720 w 11033760"/>
              <a:gd name="connsiteY2" fmla="*/ 5105400 h 5523501"/>
              <a:gd name="connsiteX3" fmla="*/ 11033760 w 11033760"/>
              <a:gd name="connsiteY3" fmla="*/ 0 h 5523501"/>
              <a:gd name="connsiteX0" fmla="*/ 0 w 11262960"/>
              <a:gd name="connsiteY0" fmla="*/ 5059680 h 5523501"/>
              <a:gd name="connsiteX1" fmla="*/ 631613 w 11262960"/>
              <a:gd name="connsiteY1" fmla="*/ 5122334 h 5523501"/>
              <a:gd name="connsiteX2" fmla="*/ 7665720 w 11262960"/>
              <a:gd name="connsiteY2" fmla="*/ 5105400 h 5523501"/>
              <a:gd name="connsiteX3" fmla="*/ 11019677 w 11262960"/>
              <a:gd name="connsiteY3" fmla="*/ 849776 h 5523501"/>
              <a:gd name="connsiteX4" fmla="*/ 11033760 w 11262960"/>
              <a:gd name="connsiteY4" fmla="*/ 0 h 5523501"/>
              <a:gd name="connsiteX0" fmla="*/ 0 w 11093411"/>
              <a:gd name="connsiteY0" fmla="*/ 5059680 h 5523501"/>
              <a:gd name="connsiteX1" fmla="*/ 631613 w 11093411"/>
              <a:gd name="connsiteY1" fmla="*/ 5122334 h 5523501"/>
              <a:gd name="connsiteX2" fmla="*/ 7665720 w 11093411"/>
              <a:gd name="connsiteY2" fmla="*/ 5105400 h 5523501"/>
              <a:gd name="connsiteX3" fmla="*/ 11019677 w 11093411"/>
              <a:gd name="connsiteY3" fmla="*/ 849776 h 5523501"/>
              <a:gd name="connsiteX4" fmla="*/ 11033760 w 11093411"/>
              <a:gd name="connsiteY4" fmla="*/ 0 h 5523501"/>
              <a:gd name="connsiteX0" fmla="*/ 0 w 11033760"/>
              <a:gd name="connsiteY0" fmla="*/ 5059680 h 5523501"/>
              <a:gd name="connsiteX1" fmla="*/ 631613 w 11033760"/>
              <a:gd name="connsiteY1" fmla="*/ 5122334 h 5523501"/>
              <a:gd name="connsiteX2" fmla="*/ 7665720 w 11033760"/>
              <a:gd name="connsiteY2" fmla="*/ 5105400 h 5523501"/>
              <a:gd name="connsiteX3" fmla="*/ 9943232 w 11033760"/>
              <a:gd name="connsiteY3" fmla="*/ 2690151 h 5523501"/>
              <a:gd name="connsiteX4" fmla="*/ 11033760 w 11033760"/>
              <a:gd name="connsiteY4" fmla="*/ 0 h 5523501"/>
              <a:gd name="connsiteX0" fmla="*/ 0 w 11033760"/>
              <a:gd name="connsiteY0" fmla="*/ 5059680 h 5523501"/>
              <a:gd name="connsiteX1" fmla="*/ 631613 w 11033760"/>
              <a:gd name="connsiteY1" fmla="*/ 5122334 h 5523501"/>
              <a:gd name="connsiteX2" fmla="*/ 7665720 w 11033760"/>
              <a:gd name="connsiteY2" fmla="*/ 5105400 h 5523501"/>
              <a:gd name="connsiteX3" fmla="*/ 9943232 w 11033760"/>
              <a:gd name="connsiteY3" fmla="*/ 2690151 h 5523501"/>
              <a:gd name="connsiteX4" fmla="*/ 11033760 w 11033760"/>
              <a:gd name="connsiteY4" fmla="*/ 0 h 5523501"/>
              <a:gd name="connsiteX0" fmla="*/ 0 w 11033760"/>
              <a:gd name="connsiteY0" fmla="*/ 5059680 h 5523501"/>
              <a:gd name="connsiteX1" fmla="*/ 631613 w 11033760"/>
              <a:gd name="connsiteY1" fmla="*/ 5122334 h 5523501"/>
              <a:gd name="connsiteX2" fmla="*/ 7665720 w 11033760"/>
              <a:gd name="connsiteY2" fmla="*/ 5105400 h 5523501"/>
              <a:gd name="connsiteX3" fmla="*/ 9943232 w 11033760"/>
              <a:gd name="connsiteY3" fmla="*/ 2690151 h 5523501"/>
              <a:gd name="connsiteX4" fmla="*/ 11033760 w 11033760"/>
              <a:gd name="connsiteY4" fmla="*/ 0 h 5523501"/>
              <a:gd name="connsiteX0" fmla="*/ 0 w 11033760"/>
              <a:gd name="connsiteY0" fmla="*/ 5059680 h 5523501"/>
              <a:gd name="connsiteX1" fmla="*/ 631613 w 11033760"/>
              <a:gd name="connsiteY1" fmla="*/ 5122334 h 5523501"/>
              <a:gd name="connsiteX2" fmla="*/ 7665720 w 11033760"/>
              <a:gd name="connsiteY2" fmla="*/ 5105400 h 5523501"/>
              <a:gd name="connsiteX3" fmla="*/ 10221024 w 11033760"/>
              <a:gd name="connsiteY3" fmla="*/ 2863771 h 5523501"/>
              <a:gd name="connsiteX4" fmla="*/ 11033760 w 11033760"/>
              <a:gd name="connsiteY4" fmla="*/ 0 h 5523501"/>
              <a:gd name="connsiteX0" fmla="*/ 0 w 11033760"/>
              <a:gd name="connsiteY0" fmla="*/ 5059680 h 5523501"/>
              <a:gd name="connsiteX1" fmla="*/ 631613 w 11033760"/>
              <a:gd name="connsiteY1" fmla="*/ 5122334 h 5523501"/>
              <a:gd name="connsiteX2" fmla="*/ 7665720 w 11033760"/>
              <a:gd name="connsiteY2" fmla="*/ 5105400 h 5523501"/>
              <a:gd name="connsiteX3" fmla="*/ 10383070 w 11033760"/>
              <a:gd name="connsiteY3" fmla="*/ 2898495 h 5523501"/>
              <a:gd name="connsiteX4" fmla="*/ 11033760 w 11033760"/>
              <a:gd name="connsiteY4" fmla="*/ 0 h 5523501"/>
              <a:gd name="connsiteX0" fmla="*/ 0 w 11033760"/>
              <a:gd name="connsiteY0" fmla="*/ 5059680 h 5523501"/>
              <a:gd name="connsiteX1" fmla="*/ 631613 w 11033760"/>
              <a:gd name="connsiteY1" fmla="*/ 5122334 h 5523501"/>
              <a:gd name="connsiteX2" fmla="*/ 7665720 w 11033760"/>
              <a:gd name="connsiteY2" fmla="*/ 5105400 h 5523501"/>
              <a:gd name="connsiteX3" fmla="*/ 10406219 w 11033760"/>
              <a:gd name="connsiteY3" fmla="*/ 2829047 h 5523501"/>
              <a:gd name="connsiteX4" fmla="*/ 11033760 w 11033760"/>
              <a:gd name="connsiteY4" fmla="*/ 0 h 5523501"/>
              <a:gd name="connsiteX0" fmla="*/ 0 w 11033760"/>
              <a:gd name="connsiteY0" fmla="*/ 5059680 h 5523501"/>
              <a:gd name="connsiteX1" fmla="*/ 631613 w 11033760"/>
              <a:gd name="connsiteY1" fmla="*/ 5122334 h 5523501"/>
              <a:gd name="connsiteX2" fmla="*/ 7665720 w 11033760"/>
              <a:gd name="connsiteY2" fmla="*/ 5105400 h 5523501"/>
              <a:gd name="connsiteX3" fmla="*/ 10302046 w 11033760"/>
              <a:gd name="connsiteY3" fmla="*/ 2805898 h 5523501"/>
              <a:gd name="connsiteX4" fmla="*/ 11033760 w 11033760"/>
              <a:gd name="connsiteY4" fmla="*/ 0 h 5523501"/>
              <a:gd name="connsiteX0" fmla="*/ 0 w 11033760"/>
              <a:gd name="connsiteY0" fmla="*/ 5059680 h 5598215"/>
              <a:gd name="connsiteX1" fmla="*/ 631613 w 11033760"/>
              <a:gd name="connsiteY1" fmla="*/ 5122334 h 5598215"/>
              <a:gd name="connsiteX2" fmla="*/ 7295330 w 11033760"/>
              <a:gd name="connsiteY2" fmla="*/ 5209572 h 5598215"/>
              <a:gd name="connsiteX3" fmla="*/ 10302046 w 11033760"/>
              <a:gd name="connsiteY3" fmla="*/ 2805898 h 5598215"/>
              <a:gd name="connsiteX4" fmla="*/ 11033760 w 11033760"/>
              <a:gd name="connsiteY4" fmla="*/ 0 h 5598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033760" h="5598215">
                <a:moveTo>
                  <a:pt x="0" y="5059680"/>
                </a:moveTo>
                <a:cubicBezTo>
                  <a:pt x="123612" y="5048957"/>
                  <a:pt x="276859" y="5013114"/>
                  <a:pt x="631613" y="5122334"/>
                </a:cubicBezTo>
                <a:cubicBezTo>
                  <a:pt x="1257300" y="5256954"/>
                  <a:pt x="5554583" y="6067528"/>
                  <a:pt x="7295330" y="5209572"/>
                </a:cubicBezTo>
                <a:cubicBezTo>
                  <a:pt x="8984233" y="4468542"/>
                  <a:pt x="9678974" y="3674160"/>
                  <a:pt x="10302046" y="2805898"/>
                </a:cubicBezTo>
                <a:cubicBezTo>
                  <a:pt x="10925118" y="1937636"/>
                  <a:pt x="10988972" y="112692"/>
                  <a:pt x="11033760" y="0"/>
                </a:cubicBezTo>
              </a:path>
            </a:pathLst>
          </a:custGeom>
          <a:noFill/>
          <a:ln w="76200">
            <a:solidFill>
              <a:schemeClr val="accent3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C735AA10-D61C-2109-1789-20FC9BD1CE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158267" flipH="1" flipV="1">
            <a:off x="3137570" y="5267202"/>
            <a:ext cx="669677" cy="669677"/>
          </a:xfrm>
          <a:prstGeom prst="rect">
            <a:avLst/>
          </a:prstGeom>
        </p:spPr>
      </p:pic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6E441F6A-623B-31CD-CE92-9AB77AC81B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321529" flipH="1" flipV="1">
            <a:off x="5745922" y="5263111"/>
            <a:ext cx="669677" cy="669677"/>
          </a:xfrm>
          <a:prstGeom prst="rect">
            <a:avLst/>
          </a:prstGeom>
        </p:spPr>
      </p:pic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0A7828DA-D656-B909-0ADF-272DB8E05E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715317" flipH="1" flipV="1">
            <a:off x="8105235" y="4376466"/>
            <a:ext cx="669677" cy="669677"/>
          </a:xfrm>
          <a:prstGeom prst="rect">
            <a:avLst/>
          </a:prstGeom>
        </p:spPr>
      </p:pic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0767AE68-4304-763F-8BF9-A3E41CFA14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532924" flipH="1" flipV="1">
            <a:off x="9924260" y="2650781"/>
            <a:ext cx="669677" cy="669677"/>
          </a:xfrm>
          <a:prstGeom prst="rect">
            <a:avLst/>
          </a:prstGeom>
        </p:spPr>
      </p:pic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3A3495E3-1290-D81D-5E60-FAA8440FDA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140000">
            <a:off x="-807035" y="4757554"/>
            <a:ext cx="669677" cy="66967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4FEA3F1-0E08-C561-0F5B-20E7A8D8AA2C}"/>
              </a:ext>
            </a:extLst>
          </p:cNvPr>
          <p:cNvSpPr txBox="1"/>
          <p:nvPr/>
        </p:nvSpPr>
        <p:spPr>
          <a:xfrm>
            <a:off x="807396" y="3609613"/>
            <a:ext cx="52106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latin typeface="+mj-lt"/>
              </a:rPr>
              <a:t>4. Modeling &amp; Prototyping Plans</a:t>
            </a:r>
          </a:p>
        </p:txBody>
      </p: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C881AF55-B73A-FE80-26E1-ABD4276A41C9}"/>
              </a:ext>
            </a:extLst>
          </p:cNvPr>
          <p:cNvCxnSpPr>
            <a:cxnSpLocks/>
            <a:endCxn id="10" idx="2"/>
          </p:cNvCxnSpPr>
          <p:nvPr/>
        </p:nvCxnSpPr>
        <p:spPr>
          <a:xfrm rot="16200000" flipV="1">
            <a:off x="3018619" y="5204040"/>
            <a:ext cx="811602" cy="23406"/>
          </a:xfrm>
          <a:prstGeom prst="bentConnector3">
            <a:avLst>
              <a:gd name="adj1" fmla="val 50000"/>
            </a:avLst>
          </a:prstGeom>
          <a:ln w="38100" cap="rnd">
            <a:solidFill>
              <a:schemeClr val="accent4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463BCDE8-4E21-3F38-DD9E-60B23862F22C}"/>
              </a:ext>
            </a:extLst>
          </p:cNvPr>
          <p:cNvSpPr txBox="1"/>
          <p:nvPr/>
        </p:nvSpPr>
        <p:spPr>
          <a:xfrm>
            <a:off x="544751" y="2862525"/>
            <a:ext cx="5282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latin typeface="+mj-lt"/>
              </a:rPr>
              <a:t>3. Current Design Space</a:t>
            </a:r>
          </a:p>
        </p:txBody>
      </p: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E275524D-9690-0431-D3FC-DA4FB39E3052}"/>
              </a:ext>
            </a:extLst>
          </p:cNvPr>
          <p:cNvCxnSpPr>
            <a:cxnSpLocks/>
          </p:cNvCxnSpPr>
          <p:nvPr/>
        </p:nvCxnSpPr>
        <p:spPr>
          <a:xfrm rot="16200000" flipV="1">
            <a:off x="4673964" y="4209192"/>
            <a:ext cx="2342583" cy="420973"/>
          </a:xfrm>
          <a:prstGeom prst="bentConnector3">
            <a:avLst>
              <a:gd name="adj1" fmla="val 99899"/>
            </a:avLst>
          </a:prstGeom>
          <a:ln w="38100" cap="rnd">
            <a:solidFill>
              <a:schemeClr val="accent4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849B277A-C360-B0FC-CC30-97E1AB417E21}"/>
              </a:ext>
            </a:extLst>
          </p:cNvPr>
          <p:cNvSpPr txBox="1"/>
          <p:nvPr/>
        </p:nvSpPr>
        <p:spPr>
          <a:xfrm>
            <a:off x="-1147864" y="2152173"/>
            <a:ext cx="5983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latin typeface="Calibri Light" panose="020F0302020204030204" pitchFamily="34" charset="0"/>
                <a:cs typeface="Calibri Light" panose="020F0302020204030204" pitchFamily="34" charset="0"/>
              </a:rPr>
              <a:t>2. Trades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04B8702-012E-FB63-1996-88003188E7FD}"/>
              </a:ext>
            </a:extLst>
          </p:cNvPr>
          <p:cNvSpPr txBox="1"/>
          <p:nvPr/>
        </p:nvSpPr>
        <p:spPr>
          <a:xfrm>
            <a:off x="-485243" y="1449118"/>
            <a:ext cx="69243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latin typeface="Calibri Light" panose="020F0302020204030204" pitchFamily="34" charset="0"/>
                <a:cs typeface="Calibri Light" panose="020F0302020204030204" pitchFamily="34" charset="0"/>
              </a:rPr>
              <a:t>1. Project Description</a:t>
            </a:r>
          </a:p>
        </p:txBody>
      </p: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4C722AEB-D334-4E77-DCBF-16E33858DD6F}"/>
              </a:ext>
            </a:extLst>
          </p:cNvPr>
          <p:cNvCxnSpPr>
            <a:cxnSpLocks/>
          </p:cNvCxnSpPr>
          <p:nvPr/>
        </p:nvCxnSpPr>
        <p:spPr>
          <a:xfrm rot="10800000">
            <a:off x="2809188" y="2475338"/>
            <a:ext cx="5630886" cy="2214194"/>
          </a:xfrm>
          <a:prstGeom prst="bentConnector3">
            <a:avLst>
              <a:gd name="adj1" fmla="val 111"/>
            </a:avLst>
          </a:prstGeom>
          <a:ln w="38100" cap="rnd">
            <a:solidFill>
              <a:schemeClr val="accent4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or: Elbow 16">
            <a:extLst>
              <a:ext uri="{FF2B5EF4-FFF2-40B4-BE49-F238E27FC236}">
                <a16:creationId xmlns:a16="http://schemas.microsoft.com/office/drawing/2014/main" id="{2EF2B9E7-5D3F-B906-7B71-16DB0747E616}"/>
              </a:ext>
            </a:extLst>
          </p:cNvPr>
          <p:cNvCxnSpPr>
            <a:cxnSpLocks/>
          </p:cNvCxnSpPr>
          <p:nvPr/>
        </p:nvCxnSpPr>
        <p:spPr>
          <a:xfrm rot="10800000">
            <a:off x="5071622" y="1837306"/>
            <a:ext cx="5163389" cy="1163522"/>
          </a:xfrm>
          <a:prstGeom prst="bentConnector3">
            <a:avLst>
              <a:gd name="adj1" fmla="val -207"/>
            </a:avLst>
          </a:prstGeom>
          <a:ln w="38100" cap="rnd">
            <a:solidFill>
              <a:schemeClr val="accent4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Icon&#10;&#10;Description automatically generated">
            <a:extLst>
              <a:ext uri="{FF2B5EF4-FFF2-40B4-BE49-F238E27FC236}">
                <a16:creationId xmlns:a16="http://schemas.microsoft.com/office/drawing/2014/main" id="{EED4A178-E7C9-1056-6195-97420559C3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867311">
            <a:off x="10789762" y="-1019601"/>
            <a:ext cx="669677" cy="669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476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42 0.06296 C 0.01276 0.17083 -0.03659 0.48658 -0.07305 0.53634 C -0.11341 0.65579 -0.15755 0.69908 -0.21706 0.78195 C -0.2901 0.87639 -0.34622 0.89352 -0.41523 0.91528 C -0.48437 0.93704 -0.48151 0.93287 -0.63151 0.91296 C -0.74193 0.90764 -0.88008 0.84792 -0.95768 0.83796 " pathEditMode="relative" rAng="0" ptsTypes="AAAAAA">
                                      <p:cBhvr>
                                        <p:cTn id="6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279" y="4333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Rot by="1920000">
                                      <p:cBhvr>
                                        <p:cTn id="8" dur="1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animRot by="1920000">
                                      <p:cBhvr>
                                        <p:cTn id="1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nodeType="withEffect">
                                  <p:stCondLst>
                                    <p:cond delay="2750"/>
                                  </p:stCondLst>
                                  <p:childTnLst>
                                    <p:animRot by="1800000">
                                      <p:cBhvr>
                                        <p:cTn id="12" dur="1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49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4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14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grpId="0" nodeType="withEffect">
                                  <p:stCondLst>
                                    <p:cond delay="19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4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23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3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2" fill="hold" nodeType="withEffect">
                                  <p:stCondLst>
                                    <p:cond delay="26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2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12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35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3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2" fill="hold" grpId="0" nodeType="withEffect">
                                  <p:stCondLst>
                                    <p:cond delay="39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39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43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2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/>
      <p:bldP spid="12" grpId="0"/>
      <p:bldP spid="14" grpId="0"/>
      <p:bldP spid="1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6D60C-6574-23E6-500D-94E7463CA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Vehicle Design metrics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E5283482-F4A1-E4DF-83AB-47489EEF40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0567192"/>
              </p:ext>
            </p:extLst>
          </p:nvPr>
        </p:nvGraphicFramePr>
        <p:xfrm>
          <a:off x="574654" y="1675776"/>
          <a:ext cx="11042691" cy="4424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03584">
                  <a:extLst>
                    <a:ext uri="{9D8B030D-6E8A-4147-A177-3AD203B41FA5}">
                      <a16:colId xmlns:a16="http://schemas.microsoft.com/office/drawing/2014/main" val="2341683698"/>
                    </a:ext>
                  </a:extLst>
                </a:gridCol>
                <a:gridCol w="1941247">
                  <a:extLst>
                    <a:ext uri="{9D8B030D-6E8A-4147-A177-3AD203B41FA5}">
                      <a16:colId xmlns:a16="http://schemas.microsoft.com/office/drawing/2014/main" val="3066401573"/>
                    </a:ext>
                  </a:extLst>
                </a:gridCol>
                <a:gridCol w="4409586">
                  <a:extLst>
                    <a:ext uri="{9D8B030D-6E8A-4147-A177-3AD203B41FA5}">
                      <a16:colId xmlns:a16="http://schemas.microsoft.com/office/drawing/2014/main" val="1752582527"/>
                    </a:ext>
                  </a:extLst>
                </a:gridCol>
                <a:gridCol w="1169890">
                  <a:extLst>
                    <a:ext uri="{9D8B030D-6E8A-4147-A177-3AD203B41FA5}">
                      <a16:colId xmlns:a16="http://schemas.microsoft.com/office/drawing/2014/main" val="290730999"/>
                    </a:ext>
                  </a:extLst>
                </a:gridCol>
                <a:gridCol w="2018384">
                  <a:extLst>
                    <a:ext uri="{9D8B030D-6E8A-4147-A177-3AD203B41FA5}">
                      <a16:colId xmlns:a16="http://schemas.microsoft.com/office/drawing/2014/main" val="25637171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latin typeface="+mj-lt"/>
                        </a:rPr>
                        <a:t>Design Metric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latin typeface="+mj-lt"/>
                        </a:rPr>
                        <a:t>Description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latin typeface="+mj-lt"/>
                        </a:rPr>
                        <a:t>Rationale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latin typeface="+mj-lt"/>
                        </a:rPr>
                        <a:t>Weights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latin typeface="+mj-lt"/>
                        </a:rPr>
                        <a:t>Scaling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48371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>
                          <a:latin typeface="+mj-lt"/>
                        </a:rPr>
                        <a:t>Technology Readiness Level (TRL)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latin typeface="+mj-lt"/>
                        </a:rPr>
                        <a:t>Maturity of the technology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>
                          <a:latin typeface="+mj-lt"/>
                        </a:rPr>
                        <a:t>Based off NASA’s TRL scale (1-9)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>
                          <a:latin typeface="+mj-lt"/>
                        </a:rPr>
                        <a:t>Low TRL = high risk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>
                          <a:latin typeface="+mj-lt"/>
                        </a:rPr>
                        <a:t>Penalize low TRLs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>
                          <a:latin typeface="+mj-lt"/>
                        </a:rPr>
                        <a:t>0.2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+mj-lt"/>
                        </a:rPr>
                        <a:t>0 = technology purely conceptual</a:t>
                      </a:r>
                    </a:p>
                    <a:p>
                      <a:r>
                        <a:rPr lang="en-US" sz="1600">
                          <a:latin typeface="+mj-lt"/>
                        </a:rPr>
                        <a:t>1 = technology regularly tested in space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796973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>
                          <a:latin typeface="+mj-lt"/>
                        </a:rPr>
                        <a:t>Thrust to Mass Ratio (TMR)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latin typeface="+mj-lt"/>
                        </a:rPr>
                        <a:t>Ratio between user mass and required system mass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>
                          <a:latin typeface="+mj-lt"/>
                        </a:rPr>
                        <a:t>Getting mass into space is expensive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>
                          <a:latin typeface="+mj-lt"/>
                        </a:rPr>
                        <a:t>Optimal system will have more thrust per unit mass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>
                          <a:latin typeface="+mj-lt"/>
                        </a:rPr>
                        <a:t>0.5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+mj-lt"/>
                        </a:rPr>
                        <a:t>0 = largest system mass per user unit mass</a:t>
                      </a:r>
                    </a:p>
                    <a:p>
                      <a:r>
                        <a:rPr lang="en-US" sz="1600">
                          <a:latin typeface="+mj-lt"/>
                        </a:rPr>
                        <a:t>1 = smallest system mass per unit mass of user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5368105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>
                          <a:latin typeface="+mj-lt"/>
                        </a:rPr>
                        <a:t>Time-Propulsive Efficiency (TP)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latin typeface="+mj-lt"/>
                        </a:rPr>
                        <a:t>Time propulsion system must fire to reach required </a:t>
                      </a:r>
                      <a:r>
                        <a:rPr lang="el-GR" sz="1800">
                          <a:solidFill>
                            <a:schemeClr val="bg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Δ</a:t>
                      </a:r>
                      <a:r>
                        <a:rPr lang="en-US" sz="1800">
                          <a:solidFill>
                            <a:schemeClr val="bg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V</a:t>
                      </a:r>
                      <a:endParaRPr lang="en-US" sz="1800">
                        <a:latin typeface="+mj-lt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>
                          <a:latin typeface="+mj-lt"/>
                        </a:rPr>
                        <a:t>Customers expect system to work within a specified amount of time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>
                          <a:latin typeface="+mj-lt"/>
                        </a:rPr>
                        <a:t>Optimal system will provide effective propulsion in a time-efficient manner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>
                          <a:latin typeface="+mj-lt"/>
                        </a:rPr>
                        <a:t>0.3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+mj-lt"/>
                        </a:rPr>
                        <a:t>0 = slowest burn time per unit thrust</a:t>
                      </a:r>
                    </a:p>
                    <a:p>
                      <a:r>
                        <a:rPr lang="en-US" sz="1600">
                          <a:latin typeface="+mj-lt"/>
                        </a:rPr>
                        <a:t>1 = fastest burn time per unit thrust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1942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6C8E5F-19CE-5A19-BCB1-7A05C4D7BF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77F2AC-85AD-450A-9D25-BD1CD34E7A5A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485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2A13D-3058-1908-DB57-1D668E88E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Engineering Analysis - Vehicle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37764D0-06AC-D9C6-835B-32DC2C6AFF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77F2AC-85AD-450A-9D25-BD1CD34E7A5A}" type="slidenum">
              <a:rPr lang="en-US" smtClean="0"/>
              <a:pPr/>
              <a:t>21</a:t>
            </a:fld>
            <a:endParaRPr lang="en-US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277E931-DC42-6B00-2B7C-FCB5414B23D9}"/>
              </a:ext>
            </a:extLst>
          </p:cNvPr>
          <p:cNvGrpSpPr/>
          <p:nvPr/>
        </p:nvGrpSpPr>
        <p:grpSpPr>
          <a:xfrm>
            <a:off x="446789" y="1369661"/>
            <a:ext cx="11179426" cy="1102986"/>
            <a:chOff x="446789" y="1369661"/>
            <a:chExt cx="11179426" cy="110298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1AC8AF2-05BD-62F5-6072-F2202854E0C7}"/>
                </a:ext>
              </a:extLst>
            </p:cNvPr>
            <p:cNvSpPr txBox="1"/>
            <p:nvPr/>
          </p:nvSpPr>
          <p:spPr>
            <a:xfrm>
              <a:off x="446789" y="1549317"/>
              <a:ext cx="204280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>
                  <a:latin typeface="a Astro Space" panose="02000503000000000000" pitchFamily="50" charset="0"/>
                </a:rPr>
                <a:t>Technology Readiness Level: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90FE05F2-7717-856A-0058-A4B817440D17}"/>
                </a:ext>
              </a:extLst>
            </p:cNvPr>
            <p:cNvGrpSpPr/>
            <p:nvPr/>
          </p:nvGrpSpPr>
          <p:grpSpPr>
            <a:xfrm>
              <a:off x="3160396" y="1369661"/>
              <a:ext cx="8465819" cy="1078899"/>
              <a:chOff x="3160396" y="1369661"/>
              <a:chExt cx="8465819" cy="1078899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7" name="TextBox 6">
                    <a:extLst>
                      <a:ext uri="{FF2B5EF4-FFF2-40B4-BE49-F238E27FC236}">
                        <a16:creationId xmlns:a16="http://schemas.microsoft.com/office/drawing/2014/main" id="{E8A0E517-0D50-FA3E-1AB3-845403D47B2C}"/>
                      </a:ext>
                    </a:extLst>
                  </p:cNvPr>
                  <p:cNvSpPr txBox="1"/>
                  <p:nvPr/>
                </p:nvSpPr>
                <p:spPr>
                  <a:xfrm>
                    <a:off x="9467162" y="1577231"/>
                    <a:ext cx="2159053" cy="87132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400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e>
                            <m:sub>
                              <m:r>
                                <a:rPr lang="en-US" sz="2400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𝑻𝑹𝑳</m:t>
                              </m:r>
                            </m:sub>
                          </m:sSub>
                          <m:r>
                            <a:rPr lang="en-US" sz="24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sz="2400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b="1" i="1" smtClean="0">
                                      <a:solidFill>
                                        <a:schemeClr val="accent4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2400" b="1" i="1" smtClean="0">
                                          <a:solidFill>
                                            <a:schemeClr val="accent4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b="1" i="1" smtClean="0">
                                          <a:solidFill>
                                            <a:schemeClr val="accent4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𝑻𝑹𝑳</m:t>
                                      </m:r>
                                    </m:num>
                                    <m:den>
                                      <m:r>
                                        <a:rPr lang="en-US" sz="2400" b="1" i="1" smtClean="0">
                                          <a:solidFill>
                                            <a:schemeClr val="accent4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𝟗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2400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𝜶</m:t>
                              </m:r>
                            </m:sup>
                          </m:sSup>
                        </m:oMath>
                      </m:oMathPara>
                    </a14:m>
                    <a:endParaRPr lang="en-US" sz="2400" b="1">
                      <a:solidFill>
                        <a:schemeClr val="accent4"/>
                      </a:solidFill>
                      <a:latin typeface="+mj-lt"/>
                    </a:endParaRPr>
                  </a:p>
                </p:txBody>
              </p:sp>
            </mc:Choice>
            <mc:Fallback>
              <p:sp>
                <p:nvSpPr>
                  <p:cNvPr id="7" name="TextBox 6">
                    <a:extLst>
                      <a:ext uri="{FF2B5EF4-FFF2-40B4-BE49-F238E27FC236}">
                        <a16:creationId xmlns:a16="http://schemas.microsoft.com/office/drawing/2014/main" id="{E8A0E517-0D50-FA3E-1AB3-845403D47B2C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467162" y="1577231"/>
                    <a:ext cx="2159053" cy="871329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8" name="TextBox 7">
                    <a:extLst>
                      <a:ext uri="{FF2B5EF4-FFF2-40B4-BE49-F238E27FC236}">
                        <a16:creationId xmlns:a16="http://schemas.microsoft.com/office/drawing/2014/main" id="{B0A5CC06-4F09-6D61-2F94-174B11FBD25C}"/>
                      </a:ext>
                    </a:extLst>
                  </p:cNvPr>
                  <p:cNvSpPr txBox="1"/>
                  <p:nvPr/>
                </p:nvSpPr>
                <p:spPr>
                  <a:xfrm>
                    <a:off x="3160396" y="1826316"/>
                    <a:ext cx="650819" cy="369332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4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𝑻𝑹𝑳</m:t>
                          </m:r>
                        </m:oMath>
                      </m:oMathPara>
                    </a14:m>
                    <a:endParaRPr lang="en-US" sz="2400" b="1">
                      <a:solidFill>
                        <a:schemeClr val="accent4"/>
                      </a:solidFill>
                      <a:latin typeface="+mj-lt"/>
                    </a:endParaRPr>
                  </a:p>
                </p:txBody>
              </p:sp>
            </mc:Choice>
            <mc:Fallback>
              <p:sp>
                <p:nvSpPr>
                  <p:cNvPr id="8" name="TextBox 7">
                    <a:extLst>
                      <a:ext uri="{FF2B5EF4-FFF2-40B4-BE49-F238E27FC236}">
                        <a16:creationId xmlns:a16="http://schemas.microsoft.com/office/drawing/2014/main" id="{B0A5CC06-4F09-6D61-2F94-174B11FBD25C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160396" y="1826316"/>
                    <a:ext cx="650819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10280" r="-10280" b="-666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9" name="TextBox 8">
                    <a:extLst>
                      <a:ext uri="{FF2B5EF4-FFF2-40B4-BE49-F238E27FC236}">
                        <a16:creationId xmlns:a16="http://schemas.microsoft.com/office/drawing/2014/main" id="{15139462-613C-631D-6FB7-D2C9D4AB43FE}"/>
                      </a:ext>
                    </a:extLst>
                  </p:cNvPr>
                  <p:cNvSpPr txBox="1"/>
                  <p:nvPr/>
                </p:nvSpPr>
                <p:spPr>
                  <a:xfrm>
                    <a:off x="6313779" y="1666464"/>
                    <a:ext cx="650819" cy="689035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US" sz="2400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𝑻𝑹𝑳</m:t>
                              </m:r>
                            </m:num>
                            <m:den>
                              <m:r>
                                <a:rPr lang="en-US" sz="2400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𝟗</m:t>
                              </m:r>
                            </m:den>
                          </m:f>
                        </m:oMath>
                      </m:oMathPara>
                    </a14:m>
                    <a:endParaRPr lang="en-US" sz="2400" b="1">
                      <a:solidFill>
                        <a:schemeClr val="accent4"/>
                      </a:solidFill>
                      <a:latin typeface="+mj-lt"/>
                    </a:endParaRPr>
                  </a:p>
                </p:txBody>
              </p:sp>
            </mc:Choice>
            <mc:Fallback>
              <p:sp>
                <p:nvSpPr>
                  <p:cNvPr id="9" name="TextBox 8">
                    <a:extLst>
                      <a:ext uri="{FF2B5EF4-FFF2-40B4-BE49-F238E27FC236}">
                        <a16:creationId xmlns:a16="http://schemas.microsoft.com/office/drawing/2014/main" id="{15139462-613C-631D-6FB7-D2C9D4AB43FE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313779" y="1666464"/>
                    <a:ext cx="650819" cy="689035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EE32C608-8DEF-B04D-D7FB-92175952464D}"/>
                  </a:ext>
                </a:extLst>
              </p:cNvPr>
              <p:cNvCxnSpPr/>
              <p:nvPr/>
            </p:nvCxnSpPr>
            <p:spPr>
              <a:xfrm>
                <a:off x="4017523" y="2020709"/>
                <a:ext cx="2078477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4E1DC493-846B-3D4A-46CC-3505BADBF11C}"/>
                  </a:ext>
                </a:extLst>
              </p:cNvPr>
              <p:cNvCxnSpPr/>
              <p:nvPr/>
            </p:nvCxnSpPr>
            <p:spPr>
              <a:xfrm>
                <a:off x="7181854" y="2020709"/>
                <a:ext cx="2078477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5BE8C45-0845-F765-9F70-5092D699F6FB}"/>
                  </a:ext>
                </a:extLst>
              </p:cNvPr>
              <p:cNvSpPr txBox="1"/>
              <p:nvPr/>
            </p:nvSpPr>
            <p:spPr>
              <a:xfrm>
                <a:off x="3908897" y="1600347"/>
                <a:ext cx="22957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>
                    <a:latin typeface="+mj-lt"/>
                  </a:rPr>
                  <a:t>Normalize to [0,1]</a:t>
                </a: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97EC055-70DB-6F23-2049-B52ABF7CD9C3}"/>
                  </a:ext>
                </a:extLst>
              </p:cNvPr>
              <p:cNvSpPr txBox="1"/>
              <p:nvPr/>
            </p:nvSpPr>
            <p:spPr>
              <a:xfrm>
                <a:off x="7003629" y="1369661"/>
                <a:ext cx="236011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>
                    <a:latin typeface="+mj-lt"/>
                  </a:rPr>
                  <a:t>Add skew normalization exponent</a:t>
                </a:r>
              </a:p>
            </p:txBody>
          </p:sp>
        </p:grp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841E5D3D-523F-FC5E-5B16-A4D2B1768D48}"/>
              </a:ext>
            </a:extLst>
          </p:cNvPr>
          <p:cNvGrpSpPr/>
          <p:nvPr/>
        </p:nvGrpSpPr>
        <p:grpSpPr>
          <a:xfrm>
            <a:off x="446788" y="2813254"/>
            <a:ext cx="11179426" cy="1231491"/>
            <a:chOff x="446788" y="2813254"/>
            <a:chExt cx="11179426" cy="1231491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D84487C5-4885-5942-1F18-FC838091A5E2}"/>
                </a:ext>
              </a:extLst>
            </p:cNvPr>
            <p:cNvSpPr txBox="1"/>
            <p:nvPr/>
          </p:nvSpPr>
          <p:spPr>
            <a:xfrm>
              <a:off x="446788" y="2967335"/>
              <a:ext cx="204280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>
                  <a:latin typeface="a Astro Space" panose="02000503000000000000" pitchFamily="50" charset="0"/>
                </a:rPr>
                <a:t>Thrust to mass ratio (TMR):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A69977E3-FC4C-E983-119C-790E6F4593CC}"/>
                    </a:ext>
                  </a:extLst>
                </p:cNvPr>
                <p:cNvSpPr txBox="1"/>
                <p:nvPr/>
              </p:nvSpPr>
              <p:spPr>
                <a:xfrm>
                  <a:off x="2654180" y="2813254"/>
                  <a:ext cx="4805162" cy="123149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𝒎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𝒑</m:t>
                            </m:r>
                          </m:sub>
                        </m:sSub>
                        <m:r>
                          <a:rPr lang="en-US" sz="2400" b="1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ctrlPr>
                              <a:rPr lang="en-US" sz="2400" b="1" i="1" smtClean="0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400" b="1" i="1" smtClean="0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1" i="1" smtClean="0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𝒎</m:t>
                                </m:r>
                              </m:e>
                              <m:sub>
                                <m:r>
                                  <a:rPr lang="en-US" sz="2400" b="1" i="1" smtClean="0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𝒖</m:t>
                                </m:r>
                              </m:sub>
                            </m:sSub>
                            <m:r>
                              <a:rPr lang="en-US" sz="2400" b="1" i="1" smtClean="0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sz="2400" b="1" i="1" smtClean="0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1" i="1" smtClean="0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𝒎</m:t>
                                </m:r>
                              </m:e>
                              <m:sub>
                                <m:r>
                                  <a:rPr lang="en-US" sz="2400" b="1" i="1" smtClean="0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𝒗</m:t>
                                </m:r>
                              </m:sub>
                            </m:sSub>
                          </m:e>
                        </m:d>
                        <m:d>
                          <m:dPr>
                            <m:begChr m:val="["/>
                            <m:endChr m:val="]"/>
                            <m:ctrlPr>
                              <a:rPr lang="en-US" sz="2400" b="1" i="1" smtClean="0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1" i="1" smtClean="0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sz="2400" b="1" i="1" smtClean="0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2400" b="1" i="1" smtClean="0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1" i="1" smtClean="0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m:rPr>
                                    <m:nor/>
                                  </m:rPr>
                                  <a:rPr lang="en-US" sz="2400" b="1" i="0" smtClean="0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exp</m:t>
                                </m:r>
                                <m:d>
                                  <m:dPr>
                                    <m:ctrlPr>
                                      <a:rPr lang="en-US" sz="2400" b="1" i="1" smtClean="0">
                                        <a:solidFill>
                                          <a:schemeClr val="accent4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sz="2400" b="1" i="1" smtClean="0">
                                            <a:solidFill>
                                              <a:schemeClr val="accent4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400" b="1" i="1" smtClean="0">
                                            <a:solidFill>
                                              <a:schemeClr val="accent4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𝚫</m:t>
                                        </m:r>
                                        <m:r>
                                          <a:rPr lang="en-US" sz="2400" b="1" i="1" smtClean="0">
                                            <a:solidFill>
                                              <a:schemeClr val="accent4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𝑽</m:t>
                                        </m:r>
                                      </m:num>
                                      <m:den>
                                        <m:r>
                                          <a:rPr lang="en-US" sz="2400" b="1" i="1" smtClean="0">
                                            <a:solidFill>
                                              <a:schemeClr val="accent4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𝒈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2400" b="1" i="1" smtClean="0">
                                                <a:solidFill>
                                                  <a:schemeClr val="accent4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400" b="1" i="1" smtClean="0">
                                                <a:solidFill>
                                                  <a:schemeClr val="accent4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𝑰</m:t>
                                            </m:r>
                                          </m:e>
                                          <m:sub>
                                            <m:r>
                                              <a:rPr lang="en-US" sz="2400" b="1" i="1" smtClean="0">
                                                <a:solidFill>
                                                  <a:schemeClr val="accent4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𝒔𝒑</m:t>
                                            </m:r>
                                          </m:sub>
                                        </m:sSub>
                                      </m:den>
                                    </m:f>
                                  </m:e>
                                </m:d>
                              </m:den>
                            </m:f>
                          </m:e>
                        </m:d>
                      </m:oMath>
                    </m:oMathPara>
                  </a14:m>
                  <a:endParaRPr lang="en-US" sz="2400" b="1">
                    <a:solidFill>
                      <a:schemeClr val="accent4"/>
                    </a:solidFill>
                    <a:latin typeface="+mj-lt"/>
                  </a:endParaRPr>
                </a:p>
              </p:txBody>
            </p:sp>
          </mc:Choice>
          <mc:Fallback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A69977E3-FC4C-E983-119C-790E6F4593C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54180" y="2813254"/>
                  <a:ext cx="4805162" cy="1231491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2C45B733-2299-BACC-3922-2B012BA3A60C}"/>
                    </a:ext>
                  </a:extLst>
                </p:cNvPr>
                <p:cNvSpPr txBox="1"/>
                <p:nvPr/>
              </p:nvSpPr>
              <p:spPr>
                <a:xfrm>
                  <a:off x="9250756" y="3056300"/>
                  <a:ext cx="2375458" cy="74539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</a:rPr>
                              <m:t>𝑻𝑴𝑹</m:t>
                            </m:r>
                          </m:sub>
                        </m:sSub>
                        <m:r>
                          <a:rPr lang="en-US" sz="2400" b="1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400" b="1" i="1" smtClean="0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400" b="1" i="1" smtClean="0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1" i="1" smtClean="0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</a:rPr>
                                  <m:t>𝒎</m:t>
                                </m:r>
                              </m:e>
                              <m:sub>
                                <m:r>
                                  <a:rPr lang="en-US" sz="2400" b="1" i="1" smtClean="0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</a:rPr>
                                  <m:t>𝒖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400" b="1" i="1" smtClean="0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1" i="1" smtClean="0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</a:rPr>
                                  <m:t>𝒎</m:t>
                                </m:r>
                              </m:e>
                              <m:sub>
                                <m:r>
                                  <a:rPr lang="en-US" sz="2400" b="1" i="1" smtClean="0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</a:rPr>
                                  <m:t>𝒑</m:t>
                                </m:r>
                              </m:sub>
                            </m:sSub>
                            <m:r>
                              <a:rPr lang="en-US" sz="2400" b="1" i="1" smtClean="0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sz="2400" b="1" i="1" smtClean="0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1" i="1" smtClean="0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</a:rPr>
                                  <m:t>𝒎</m:t>
                                </m:r>
                              </m:e>
                              <m:sub>
                                <m:r>
                                  <a:rPr lang="en-US" sz="2400" b="1" i="1" smtClean="0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</a:rPr>
                                  <m:t>𝒗</m:t>
                                </m:r>
                              </m:sub>
                            </m:sSub>
                          </m:den>
                        </m:f>
                      </m:oMath>
                    </m:oMathPara>
                  </a14:m>
                  <a:endParaRPr lang="en-US" sz="2400" b="1">
                    <a:solidFill>
                      <a:schemeClr val="accent4"/>
                    </a:solidFill>
                    <a:latin typeface="+mj-lt"/>
                  </a:endParaRPr>
                </a:p>
              </p:txBody>
            </p:sp>
          </mc:Choice>
          <mc:Fallback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2C45B733-2299-BACC-3922-2B012BA3A60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50756" y="3056300"/>
                  <a:ext cx="2375458" cy="745397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BA737F6B-18E8-F2EE-F051-562A4DC33467}"/>
                </a:ext>
              </a:extLst>
            </p:cNvPr>
            <p:cNvCxnSpPr>
              <a:cxnSpLocks/>
            </p:cNvCxnSpPr>
            <p:nvPr/>
          </p:nvCxnSpPr>
          <p:spPr>
            <a:xfrm>
              <a:off x="7563182" y="3428998"/>
              <a:ext cx="147989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ADBD6EF-2F9A-596F-A921-23C7BA998AD5}"/>
                </a:ext>
              </a:extLst>
            </p:cNvPr>
            <p:cNvSpPr txBox="1"/>
            <p:nvPr/>
          </p:nvSpPr>
          <p:spPr>
            <a:xfrm>
              <a:off x="7087589" y="3009047"/>
              <a:ext cx="23601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>
                  <a:latin typeface="+mj-lt"/>
                </a:rPr>
                <a:t>Calculate TMR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AABB5051-478F-3860-26E5-76187482D90A}"/>
              </a:ext>
            </a:extLst>
          </p:cNvPr>
          <p:cNvGrpSpPr/>
          <p:nvPr/>
        </p:nvGrpSpPr>
        <p:grpSpPr>
          <a:xfrm>
            <a:off x="446788" y="4223983"/>
            <a:ext cx="10805668" cy="1084700"/>
            <a:chOff x="446788" y="4223983"/>
            <a:chExt cx="10805668" cy="1084700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A588FE7-6812-7DE2-117D-CDC09D219219}"/>
                </a:ext>
              </a:extLst>
            </p:cNvPr>
            <p:cNvSpPr txBox="1"/>
            <p:nvPr/>
          </p:nvSpPr>
          <p:spPr>
            <a:xfrm>
              <a:off x="446788" y="4385353"/>
              <a:ext cx="204280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>
                  <a:latin typeface="a Astro Space" panose="02000503000000000000" pitchFamily="50" charset="0"/>
                </a:rPr>
                <a:t>Time-Propulsive Efficiency: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E08A97B0-D9F3-631D-E5A7-990E894D270E}"/>
                    </a:ext>
                  </a:extLst>
                </p:cNvPr>
                <p:cNvSpPr txBox="1"/>
                <p:nvPr/>
              </p:nvSpPr>
              <p:spPr>
                <a:xfrm>
                  <a:off x="3007340" y="4672079"/>
                  <a:ext cx="956929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𝚫</m:t>
                        </m:r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𝒕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𝒃𝒖𝒓𝒏</m:t>
                            </m:r>
                          </m:sub>
                        </m:sSub>
                      </m:oMath>
                    </m:oMathPara>
                  </a14:m>
                  <a:endParaRPr lang="en-US" sz="2400" b="1">
                    <a:solidFill>
                      <a:schemeClr val="accent4"/>
                    </a:solidFill>
                    <a:latin typeface="+mj-lt"/>
                  </a:endParaRPr>
                </a:p>
              </p:txBody>
            </p:sp>
          </mc:Choice>
          <mc:Fallback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E08A97B0-D9F3-631D-E5A7-990E894D270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07340" y="4672079"/>
                  <a:ext cx="956929" cy="369332"/>
                </a:xfrm>
                <a:prstGeom prst="rect">
                  <a:avLst/>
                </a:prstGeom>
                <a:blipFill>
                  <a:blip r:embed="rId7"/>
                  <a:stretch>
                    <a:fillRect l="-7006" r="-3822" b="-1639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5F792348-5BF3-EDBA-8D2D-3BFF9093539F}"/>
                    </a:ext>
                  </a:extLst>
                </p:cNvPr>
                <p:cNvSpPr txBox="1"/>
                <p:nvPr/>
              </p:nvSpPr>
              <p:spPr>
                <a:xfrm>
                  <a:off x="6220836" y="4672079"/>
                  <a:ext cx="836704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𝜷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𝒃𝒖𝒓𝒏</m:t>
                            </m:r>
                          </m:sub>
                        </m:sSub>
                      </m:oMath>
                    </m:oMathPara>
                  </a14:m>
                  <a:endParaRPr lang="en-US" sz="2400" b="1">
                    <a:solidFill>
                      <a:schemeClr val="accent4"/>
                    </a:solidFill>
                    <a:latin typeface="+mj-lt"/>
                  </a:endParaRPr>
                </a:p>
              </p:txBody>
            </p:sp>
          </mc:Choice>
          <mc:Fallback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5F792348-5BF3-EDBA-8D2D-3BFF9093539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20836" y="4672079"/>
                  <a:ext cx="836704" cy="369332"/>
                </a:xfrm>
                <a:prstGeom prst="rect">
                  <a:avLst/>
                </a:prstGeom>
                <a:blipFill>
                  <a:blip r:embed="rId8"/>
                  <a:stretch>
                    <a:fillRect l="-12319" r="-4348" b="-3442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06A6D001-64D9-09E7-E0EC-B43B69443974}"/>
                    </a:ext>
                  </a:extLst>
                </p:cNvPr>
                <p:cNvSpPr txBox="1"/>
                <p:nvPr/>
              </p:nvSpPr>
              <p:spPr>
                <a:xfrm>
                  <a:off x="9624511" y="4508733"/>
                  <a:ext cx="1627945" cy="69602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𝒄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𝑻𝑷</m:t>
                            </m:r>
                          </m:sub>
                        </m:sSub>
                        <m:r>
                          <a:rPr lang="en-US" sz="2400" b="1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400" b="1" i="1" smtClean="0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 smtClean="0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𝑻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2400" b="1" i="1" smtClean="0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1" i="1" smtClean="0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𝟏𝟎</m:t>
                                </m:r>
                              </m:e>
                              <m:sup>
                                <m:r>
                                  <a:rPr lang="en-US" sz="2400" b="1" i="1" smtClean="0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400" b="1" i="1" smtClean="0">
                                    <a:solidFill>
                                      <a:schemeClr val="accent4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𝜷</m:t>
                                </m:r>
                              </m:sup>
                            </m:sSup>
                          </m:den>
                        </m:f>
                      </m:oMath>
                    </m:oMathPara>
                  </a14:m>
                  <a:endParaRPr lang="en-US" sz="2400" b="1">
                    <a:solidFill>
                      <a:schemeClr val="accent4"/>
                    </a:solidFill>
                    <a:latin typeface="+mj-lt"/>
                  </a:endParaRPr>
                </a:p>
              </p:txBody>
            </p:sp>
          </mc:Choice>
          <mc:Fallback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06A6D001-64D9-09E7-E0EC-B43B6944397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24511" y="4508733"/>
                  <a:ext cx="1627945" cy="696024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7A387847-594F-B4B1-7BAB-7BB3D77466BA}"/>
                </a:ext>
              </a:extLst>
            </p:cNvPr>
            <p:cNvCxnSpPr/>
            <p:nvPr/>
          </p:nvCxnSpPr>
          <p:spPr>
            <a:xfrm>
              <a:off x="4027251" y="4870314"/>
              <a:ext cx="2078477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B623F635-1D2E-9115-D789-D0DA930DA305}"/>
                </a:ext>
              </a:extLst>
            </p:cNvPr>
            <p:cNvCxnSpPr>
              <a:cxnSpLocks/>
            </p:cNvCxnSpPr>
            <p:nvPr/>
          </p:nvCxnSpPr>
          <p:spPr>
            <a:xfrm>
              <a:off x="7191582" y="4870314"/>
              <a:ext cx="229488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A12B1A40-1B71-9B40-8547-DFAE9D7B8B90}"/>
                </a:ext>
              </a:extLst>
            </p:cNvPr>
            <p:cNvSpPr txBox="1"/>
            <p:nvPr/>
          </p:nvSpPr>
          <p:spPr>
            <a:xfrm>
              <a:off x="3856085" y="4477686"/>
              <a:ext cx="22957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>
                  <a:latin typeface="+mj-lt"/>
                </a:rPr>
                <a:t>Convert to burn score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4A1FA9FE-0DBB-A694-2DDC-4D68E1945FA6}"/>
                </a:ext>
              </a:extLst>
            </p:cNvPr>
            <p:cNvSpPr txBox="1"/>
            <p:nvPr/>
          </p:nvSpPr>
          <p:spPr>
            <a:xfrm>
              <a:off x="7119783" y="4223983"/>
              <a:ext cx="229572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>
                  <a:latin typeface="+mj-lt"/>
                </a:rPr>
                <a:t>Calculate time-propulsive efficiency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D70A1CDE-5AF5-9DEA-63D8-66E71FF92DF0}"/>
                </a:ext>
              </a:extLst>
            </p:cNvPr>
            <p:cNvSpPr txBox="1"/>
            <p:nvPr/>
          </p:nvSpPr>
          <p:spPr>
            <a:xfrm>
              <a:off x="3867554" y="4890307"/>
              <a:ext cx="22957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>
                  <a:latin typeface="+mj-lt"/>
                </a:rPr>
                <a:t>Table in Appendix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4645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771DF-9910-C3ED-0B0A-389AF7A8A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Trade 3: Business Model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D92F427-BFB0-23A7-8900-7C9FE88D79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77F2AC-85AD-450A-9D25-BD1CD34E7A5A}" type="slidenum">
              <a:rPr lang="en-US" smtClean="0"/>
              <a:pPr/>
              <a:t>22</a:t>
            </a:fld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47B893D-B61F-4690-716B-1F72AE41B7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9747081"/>
              </p:ext>
            </p:extLst>
          </p:nvPr>
        </p:nvGraphicFramePr>
        <p:xfrm>
          <a:off x="958252" y="1822315"/>
          <a:ext cx="10382037" cy="28284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934">
                  <a:extLst>
                    <a:ext uri="{9D8B030D-6E8A-4147-A177-3AD203B41FA5}">
                      <a16:colId xmlns:a16="http://schemas.microsoft.com/office/drawing/2014/main" val="4133970280"/>
                    </a:ext>
                  </a:extLst>
                </a:gridCol>
                <a:gridCol w="3108254">
                  <a:extLst>
                    <a:ext uri="{9D8B030D-6E8A-4147-A177-3AD203B41FA5}">
                      <a16:colId xmlns:a16="http://schemas.microsoft.com/office/drawing/2014/main" val="3041834574"/>
                    </a:ext>
                  </a:extLst>
                </a:gridCol>
                <a:gridCol w="3108254">
                  <a:extLst>
                    <a:ext uri="{9D8B030D-6E8A-4147-A177-3AD203B41FA5}">
                      <a16:colId xmlns:a16="http://schemas.microsoft.com/office/drawing/2014/main" val="336646790"/>
                    </a:ext>
                  </a:extLst>
                </a:gridCol>
                <a:gridCol w="2424595">
                  <a:extLst>
                    <a:ext uri="{9D8B030D-6E8A-4147-A177-3AD203B41FA5}">
                      <a16:colId xmlns:a16="http://schemas.microsoft.com/office/drawing/2014/main" val="3710514708"/>
                    </a:ext>
                  </a:extLst>
                </a:gridCol>
              </a:tblGrid>
              <a:tr h="315194"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+mj-lt"/>
                        </a:rPr>
                        <a:t>Design Option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+mj-lt"/>
                        </a:rPr>
                        <a:t>Description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+mj-lt"/>
                        </a:rPr>
                        <a:t>Benefits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+mj-lt"/>
                        </a:rPr>
                        <a:t>Design-Specific Risks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15811844"/>
                  </a:ext>
                </a:extLst>
              </a:tr>
              <a:tr h="1243507"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latin typeface="+mj-lt"/>
                        </a:rPr>
                        <a:t>Subscription Service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b="0" i="0" u="none" strike="noStrike" noProof="0">
                          <a:latin typeface="+mj-lt"/>
                        </a:rPr>
                        <a:t>Single annual fee allows unlimited* use of BOOST by a customer</a:t>
                      </a:r>
                      <a:endParaRPr lang="en-US" b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800" b="0">
                          <a:latin typeface="+mj-lt"/>
                        </a:rPr>
                        <a:t>Easier to project profits and construct financial models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800">
                          <a:latin typeface="+mj-lt"/>
                        </a:rPr>
                        <a:t>Poor estimate of yearly uses could lead to underpriced annual fee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1752109"/>
                  </a:ext>
                </a:extLst>
              </a:tr>
              <a:tr h="777192"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latin typeface="+mj-lt"/>
                        </a:rPr>
                        <a:t>Fee for Service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b="0" i="0" u="none" strike="noStrike" noProof="0">
                          <a:latin typeface="+mj-lt"/>
                        </a:rPr>
                        <a:t>BOOST customers pay a fee for each mission they wish to use with our system</a:t>
                      </a:r>
                      <a:endParaRPr lang="en-US" b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800">
                          <a:latin typeface="+mj-lt"/>
                        </a:rPr>
                        <a:t>Ensures payments cover all operational costs associated with each 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800">
                          <a:latin typeface="+mj-lt"/>
                        </a:rPr>
                        <a:t>Less incentive for continual use of system and more difficult to project profits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703501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0C8A55C-5885-7317-9B30-E9D4F62DC1BC}"/>
              </a:ext>
            </a:extLst>
          </p:cNvPr>
          <p:cNvSpPr txBox="1"/>
          <p:nvPr/>
        </p:nvSpPr>
        <p:spPr>
          <a:xfrm>
            <a:off x="1940056" y="4735216"/>
            <a:ext cx="790696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buNone/>
            </a:pPr>
            <a:r>
              <a:rPr lang="en-US" b="1">
                <a:latin typeface="+mj-lt"/>
              </a:rPr>
              <a:t>*</a:t>
            </a:r>
            <a:r>
              <a:rPr lang="en-US" sz="1800" b="1" i="0" u="none" strike="noStrike" noProof="0">
                <a:latin typeface="+mj-lt"/>
              </a:rPr>
              <a:t>may not actually be unlimited if BOOST gains customers/demand faster than the system can expand</a:t>
            </a:r>
          </a:p>
        </p:txBody>
      </p:sp>
    </p:spTree>
    <p:extLst>
      <p:ext uri="{BB962C8B-B14F-4D97-AF65-F5344CB8AC3E}">
        <p14:creationId xmlns:p14="http://schemas.microsoft.com/office/powerpoint/2010/main" val="2265915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16B6E-662B-370A-FF54-CE2673116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Business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B14360-5032-BED0-5C89-3D09B4CDF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>
                <a:solidFill>
                  <a:schemeClr val="accent4"/>
                </a:solidFill>
              </a:rPr>
              <a:t>3: </a:t>
            </a:r>
            <a:r>
              <a:rPr lang="en-US" b="0"/>
              <a:t>The system shall have a net positive ROI</a:t>
            </a:r>
          </a:p>
          <a:p>
            <a:pPr marL="0" indent="0">
              <a:buNone/>
            </a:pPr>
            <a:r>
              <a:rPr lang="en-US">
                <a:solidFill>
                  <a:schemeClr val="accent4"/>
                </a:solidFill>
              </a:rPr>
              <a:t>3.1: </a:t>
            </a:r>
            <a:r>
              <a:rPr lang="en-US" b="0"/>
              <a:t>The system shall have an initial cost of no more than TBD real 2023 USD</a:t>
            </a:r>
          </a:p>
          <a:p>
            <a:pPr marL="0" indent="0">
              <a:buNone/>
            </a:pPr>
            <a:r>
              <a:rPr lang="en-US">
                <a:solidFill>
                  <a:schemeClr val="accent4"/>
                </a:solidFill>
              </a:rPr>
              <a:t>3.2: </a:t>
            </a:r>
            <a:r>
              <a:rPr lang="en-US" b="0"/>
              <a:t>The system shall have an annualized internal compounded ROI of TBD over TBD Earth years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65804B-6E91-0114-93CC-E43572599C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77F2AC-85AD-450A-9D25-BD1CD34E7A5A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391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E0670-3FD4-D614-F55E-6D7A32C20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Business Design Metrics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077EFF1-8AD5-2ECD-9457-DE434D8A28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77F2AC-85AD-450A-9D25-BD1CD34E7A5A}" type="slidenum">
              <a:rPr lang="en-US" smtClean="0"/>
              <a:pPr/>
              <a:t>24</a:t>
            </a:fld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775C0D4-5C12-F81A-34F2-8F1E02605D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8380401"/>
              </p:ext>
            </p:extLst>
          </p:nvPr>
        </p:nvGraphicFramePr>
        <p:xfrm>
          <a:off x="1188232" y="1823989"/>
          <a:ext cx="9815535" cy="4202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7449">
                  <a:extLst>
                    <a:ext uri="{9D8B030D-6E8A-4147-A177-3AD203B41FA5}">
                      <a16:colId xmlns:a16="http://schemas.microsoft.com/office/drawing/2014/main" val="4133970280"/>
                    </a:ext>
                  </a:extLst>
                </a:gridCol>
                <a:gridCol w="3834043">
                  <a:extLst>
                    <a:ext uri="{9D8B030D-6E8A-4147-A177-3AD203B41FA5}">
                      <a16:colId xmlns:a16="http://schemas.microsoft.com/office/drawing/2014/main" val="3041834574"/>
                    </a:ext>
                  </a:extLst>
                </a:gridCol>
                <a:gridCol w="3834043">
                  <a:extLst>
                    <a:ext uri="{9D8B030D-6E8A-4147-A177-3AD203B41FA5}">
                      <a16:colId xmlns:a16="http://schemas.microsoft.com/office/drawing/2014/main" val="336646790"/>
                    </a:ext>
                  </a:extLst>
                </a:gridCol>
              </a:tblGrid>
              <a:tr h="508086"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+mj-lt"/>
                        </a:rPr>
                        <a:t>Design Metric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+mj-lt"/>
                        </a:rPr>
                        <a:t>Description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+mj-lt"/>
                        </a:rPr>
                        <a:t>Rationale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15811844"/>
                  </a:ext>
                </a:extLst>
              </a:tr>
              <a:tr h="907142"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latin typeface="+mj-lt"/>
                        </a:rPr>
                        <a:t>Cost of Fuel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lang="en-US" sz="1800" b="0" i="0" u="none" strike="noStrike" noProof="0">
                          <a:latin typeface="+mj-lt"/>
                        </a:rPr>
                        <a:t>Cost of Fuel for the either the mission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800" b="0">
                          <a:latin typeface="+mj-lt"/>
                        </a:rPr>
                        <a:t>Need to quantify the energy transfer costs from system to user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041752109"/>
                  </a:ext>
                </a:extLst>
              </a:tr>
              <a:tr h="958104"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latin typeface="+mj-lt"/>
                        </a:rPr>
                        <a:t>Maintenance Costs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lang="en-US" sz="1800" b="0" i="0" u="none" strike="noStrike" noProof="0">
                          <a:latin typeface="+mj-lt"/>
                        </a:rPr>
                        <a:t>Cost of Maintenance of the infrastructure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800">
                          <a:latin typeface="+mj-lt"/>
                        </a:rPr>
                        <a:t>Need to account for inevitable maintenance costs of the infrastructure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987035014"/>
                  </a:ext>
                </a:extLst>
              </a:tr>
              <a:tr h="538614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 b="1">
                          <a:latin typeface="+mj-lt"/>
                        </a:rPr>
                        <a:t>Fixed Costs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noProof="0">
                          <a:latin typeface="+mj-lt"/>
                        </a:rPr>
                        <a:t>Initial infrastructure costs including launch and build costs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en-US" sz="1800">
                          <a:latin typeface="+mj-lt"/>
                        </a:rPr>
                        <a:t>A large percentage of the costs for the infrastructure will be initial fixed costs and therefore must be accounted for</a:t>
                      </a:r>
                      <a:endParaRPr lang="en-US"/>
                    </a:p>
                  </a:txBody>
                  <a:tcPr>
                    <a:lnR w="38099">
                      <a:solidFill>
                        <a:schemeClr val="tx1"/>
                      </a:solidFill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331092892"/>
                  </a:ext>
                </a:extLst>
              </a:tr>
              <a:tr h="317499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 b="1">
                          <a:latin typeface="+mj-lt"/>
                        </a:rPr>
                        <a:t>Number of uses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noProof="0">
                          <a:latin typeface="+mj-lt"/>
                        </a:rPr>
                        <a:t>Number of times a customer uses the system</a:t>
                      </a:r>
                      <a:endParaRPr lang="en-US"/>
                    </a:p>
                  </a:txBody>
                  <a:tcPr>
                    <a:lnB w="38099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en-US" sz="1800">
                          <a:latin typeface="+mj-lt"/>
                        </a:rPr>
                        <a:t>For the mission-based service we need to factor in how many times the customer uses the infrastructure</a:t>
                      </a:r>
                      <a:endParaRPr lang="en-US"/>
                    </a:p>
                  </a:txBody>
                  <a:tcPr>
                    <a:lnR w="38099">
                      <a:solidFill>
                        <a:schemeClr val="tx1"/>
                      </a:solidFill>
                    </a:lnR>
                    <a:lnB w="38099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1016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3021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0AAE1-6675-AE84-9466-94B9E9C28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Business Design Metrics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99B59-8103-AD97-5BDB-9B843ED5C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u="sng"/>
              <a:t>Both Designs Account For:</a:t>
            </a:r>
          </a:p>
          <a:p>
            <a:r>
              <a:rPr lang="en-US" sz="2400"/>
              <a:t>Estimated fuel usage for 1 year</a:t>
            </a:r>
          </a:p>
          <a:p>
            <a:r>
              <a:rPr lang="en-US" sz="2400"/>
              <a:t>Estimated maintenance/operational costs</a:t>
            </a:r>
          </a:p>
          <a:p>
            <a:r>
              <a:rPr lang="en-US" sz="2400"/>
              <a:t>Estimated distribution of investments for fixed costs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E6F06B-BB36-6719-6719-77C0176777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77F2AC-85AD-450A-9D25-BD1CD34E7A5A}" type="slidenum">
              <a:rPr lang="en-US" smtClean="0"/>
              <a:pPr/>
              <a:t>25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3E93146-E788-4760-95F4-D9F91BFDD841}"/>
                  </a:ext>
                </a:extLst>
              </p:cNvPr>
              <p:cNvSpPr txBox="1"/>
              <p:nvPr/>
            </p:nvSpPr>
            <p:spPr>
              <a:xfrm>
                <a:off x="2175824" y="3639049"/>
                <a:ext cx="7840351" cy="9681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𝒂𝒏𝒏𝒖𝒂𝒍</m:t>
                          </m:r>
                        </m:sub>
                      </m:sSub>
                      <m:r>
                        <a:rPr lang="en-US" sz="2800" b="1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0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800" b="1" i="0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0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𝟎𝟓</m:t>
                      </m:r>
                      <m:d>
                        <m:dPr>
                          <m:ctrlPr>
                            <a:rPr lang="en-US" sz="28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n-US" sz="2800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𝒇𝒖𝒆𝒍</m:t>
                              </m:r>
                              <m:r>
                                <a:rPr lang="en-US" sz="2800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800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𝒚𝒓</m:t>
                              </m:r>
                            </m:sub>
                          </m:sSub>
                          <m:r>
                            <a:rPr lang="en-US" sz="28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800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𝑴𝒂𝒊𝒏𝒕</m:t>
                              </m:r>
                            </m:e>
                            <m:sub>
                              <m:r>
                                <a:rPr lang="en-US" sz="2800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𝒚𝒓</m:t>
                              </m:r>
                            </m:sub>
                          </m:sSub>
                          <m:r>
                            <a:rPr lang="en-US" sz="28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800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800" b="1" i="1" smtClean="0">
                                      <a:solidFill>
                                        <a:schemeClr val="accent4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 smtClean="0">
                                      <a:solidFill>
                                        <a:schemeClr val="accent4"/>
                                      </a:solidFill>
                                      <a:latin typeface="Cambria Math" panose="02040503050406030204" pitchFamily="18" charset="0"/>
                                    </a:rPr>
                                    <m:t>𝑪</m:t>
                                  </m:r>
                                </m:e>
                                <m:sub>
                                  <m:r>
                                    <a:rPr lang="en-US" sz="2800" b="1" i="1" smtClean="0">
                                      <a:solidFill>
                                        <a:schemeClr val="accent4"/>
                                      </a:solidFill>
                                      <a:latin typeface="Cambria Math" panose="02040503050406030204" pitchFamily="18" charset="0"/>
                                    </a:rPr>
                                    <m:t>𝒇𝒊𝒙𝒆𝒅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800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𝒍𝒊𝒇𝒆𝒔𝒑𝒂𝒏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800" b="1">
                  <a:solidFill>
                    <a:schemeClr val="accent4"/>
                  </a:solidFill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3E93146-E788-4760-95F4-D9F91BFDD8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5824" y="3639049"/>
                <a:ext cx="7840351" cy="96815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AACE3DC-CE54-0F84-7526-9284644AE1C9}"/>
                  </a:ext>
                </a:extLst>
              </p:cNvPr>
              <p:cNvSpPr txBox="1"/>
              <p:nvPr/>
            </p:nvSpPr>
            <p:spPr>
              <a:xfrm>
                <a:off x="2038927" y="5095127"/>
                <a:ext cx="8114144" cy="9681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𝒇𝒆𝒆</m:t>
                          </m:r>
                        </m:sub>
                      </m:sSub>
                      <m:r>
                        <a:rPr lang="en-US" sz="2800" b="1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0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800" b="1" i="0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0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𝟎𝟓</m:t>
                      </m:r>
                      <m:d>
                        <m:dPr>
                          <m:ctrlPr>
                            <a:rPr lang="en-US" sz="28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n-US" sz="2800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𝒇𝒖𝒆𝒍</m:t>
                              </m:r>
                            </m:sub>
                          </m:sSub>
                          <m:r>
                            <a:rPr lang="en-US" sz="28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800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800" b="1" i="1">
                                      <a:solidFill>
                                        <a:schemeClr val="accent4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>
                                      <a:solidFill>
                                        <a:schemeClr val="accent4"/>
                                      </a:solidFill>
                                      <a:latin typeface="Cambria Math" panose="02040503050406030204" pitchFamily="18" charset="0"/>
                                    </a:rPr>
                                    <m:t>𝑴𝒂𝒊𝒏𝒕</m:t>
                                  </m:r>
                                </m:e>
                                <m:sub>
                                  <m:r>
                                    <a:rPr lang="en-US" sz="2800" b="1" i="1">
                                      <a:solidFill>
                                        <a:schemeClr val="accent4"/>
                                      </a:solidFill>
                                      <a:latin typeface="Cambria Math" panose="02040503050406030204" pitchFamily="18" charset="0"/>
                                    </a:rPr>
                                    <m:t>𝒚𝒓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2800" b="1" i="1" smtClean="0">
                                      <a:solidFill>
                                        <a:schemeClr val="accent4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 smtClean="0">
                                      <a:solidFill>
                                        <a:schemeClr val="accent4"/>
                                      </a:solidFill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</m:e>
                                <m:sub>
                                  <m:r>
                                    <a:rPr lang="en-US" sz="2800" b="1" i="1" smtClean="0">
                                      <a:solidFill>
                                        <a:schemeClr val="accent4"/>
                                      </a:solidFill>
                                      <a:latin typeface="Cambria Math" panose="02040503050406030204" pitchFamily="18" charset="0"/>
                                    </a:rPr>
                                    <m:t>𝒖𝒔𝒆𝒔</m:t>
                                  </m:r>
                                </m:sub>
                              </m:sSub>
                            </m:den>
                          </m:f>
                          <m:r>
                            <a:rPr lang="en-US" sz="28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800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800" b="1" i="1" smtClean="0">
                                      <a:solidFill>
                                        <a:schemeClr val="accent4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 smtClean="0">
                                      <a:solidFill>
                                        <a:schemeClr val="accent4"/>
                                      </a:solidFill>
                                      <a:latin typeface="Cambria Math" panose="02040503050406030204" pitchFamily="18" charset="0"/>
                                    </a:rPr>
                                    <m:t>𝑪</m:t>
                                  </m:r>
                                </m:e>
                                <m:sub>
                                  <m:r>
                                    <a:rPr lang="en-US" sz="2800" b="1" i="1" smtClean="0">
                                      <a:solidFill>
                                        <a:schemeClr val="accent4"/>
                                      </a:solidFill>
                                      <a:latin typeface="Cambria Math" panose="02040503050406030204" pitchFamily="18" charset="0"/>
                                    </a:rPr>
                                    <m:t>𝒇𝒊𝒙𝒆𝒅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800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𝒍𝒊𝒇𝒆𝒔𝒑𝒂𝒏</m:t>
                              </m:r>
                              <m:r>
                                <a:rPr lang="en-US" sz="2800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sSub>
                                <m:sSubPr>
                                  <m:ctrlPr>
                                    <a:rPr lang="en-US" sz="2800" b="1" i="1" smtClean="0">
                                      <a:solidFill>
                                        <a:schemeClr val="accent4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 smtClean="0">
                                      <a:solidFill>
                                        <a:schemeClr val="accent4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𝑵</m:t>
                                  </m:r>
                                </m:e>
                                <m:sub>
                                  <m:r>
                                    <a:rPr lang="en-US" sz="2800" b="1" i="1" smtClean="0">
                                      <a:solidFill>
                                        <a:schemeClr val="accent4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𝒖𝒔𝒆𝒔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US" sz="2800" b="1">
                  <a:solidFill>
                    <a:schemeClr val="accent4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AACE3DC-CE54-0F84-7526-9284644AE1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8927" y="5095127"/>
                <a:ext cx="8114144" cy="9681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8389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E35B2-781B-0F53-A83B-71758F7B4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519" y="223754"/>
            <a:ext cx="10637769" cy="1325563"/>
          </a:xfrm>
        </p:spPr>
        <p:txBody>
          <a:bodyPr>
            <a:normAutofit/>
          </a:bodyPr>
          <a:lstStyle/>
          <a:p>
            <a:r>
              <a:rPr lang="en-US" sz="3200"/>
              <a:t>Design Permutations and Score Examples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5718BE2-4C3B-A5A0-3181-1C7E90619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77F2AC-85AD-450A-9D25-BD1CD34E7A5A}" type="slidenum">
              <a:rPr lang="en-US" smtClean="0"/>
              <a:pPr/>
              <a:t>26</a:t>
            </a:fld>
            <a:endParaRPr lang="en-US"/>
          </a:p>
        </p:txBody>
      </p:sp>
      <p:graphicFrame>
        <p:nvGraphicFramePr>
          <p:cNvPr id="4" name="Table 7">
            <a:extLst>
              <a:ext uri="{FF2B5EF4-FFF2-40B4-BE49-F238E27FC236}">
                <a16:creationId xmlns:a16="http://schemas.microsoft.com/office/drawing/2014/main" id="{D1450536-3DE5-0A24-6381-CBC29A3B01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556595"/>
              </p:ext>
            </p:extLst>
          </p:nvPr>
        </p:nvGraphicFramePr>
        <p:xfrm>
          <a:off x="429640" y="1320800"/>
          <a:ext cx="11332720" cy="2108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18960">
                  <a:extLst>
                    <a:ext uri="{9D8B030D-6E8A-4147-A177-3AD203B41FA5}">
                      <a16:colId xmlns:a16="http://schemas.microsoft.com/office/drawing/2014/main" val="1777426765"/>
                    </a:ext>
                  </a:extLst>
                </a:gridCol>
                <a:gridCol w="1618960">
                  <a:extLst>
                    <a:ext uri="{9D8B030D-6E8A-4147-A177-3AD203B41FA5}">
                      <a16:colId xmlns:a16="http://schemas.microsoft.com/office/drawing/2014/main" val="4164249948"/>
                    </a:ext>
                  </a:extLst>
                </a:gridCol>
                <a:gridCol w="1618960">
                  <a:extLst>
                    <a:ext uri="{9D8B030D-6E8A-4147-A177-3AD203B41FA5}">
                      <a16:colId xmlns:a16="http://schemas.microsoft.com/office/drawing/2014/main" val="882525428"/>
                    </a:ext>
                  </a:extLst>
                </a:gridCol>
                <a:gridCol w="1618960">
                  <a:extLst>
                    <a:ext uri="{9D8B030D-6E8A-4147-A177-3AD203B41FA5}">
                      <a16:colId xmlns:a16="http://schemas.microsoft.com/office/drawing/2014/main" val="3798053043"/>
                    </a:ext>
                  </a:extLst>
                </a:gridCol>
                <a:gridCol w="1618960">
                  <a:extLst>
                    <a:ext uri="{9D8B030D-6E8A-4147-A177-3AD203B41FA5}">
                      <a16:colId xmlns:a16="http://schemas.microsoft.com/office/drawing/2014/main" val="79045093"/>
                    </a:ext>
                  </a:extLst>
                </a:gridCol>
                <a:gridCol w="1618960">
                  <a:extLst>
                    <a:ext uri="{9D8B030D-6E8A-4147-A177-3AD203B41FA5}">
                      <a16:colId xmlns:a16="http://schemas.microsoft.com/office/drawing/2014/main" val="3067032650"/>
                    </a:ext>
                  </a:extLst>
                </a:gridCol>
                <a:gridCol w="1618960">
                  <a:extLst>
                    <a:ext uri="{9D8B030D-6E8A-4147-A177-3AD203B41FA5}">
                      <a16:colId xmlns:a16="http://schemas.microsoft.com/office/drawing/2014/main" val="27045456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Propulsion System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Vehicle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Orbital Period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Orbit Family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Number of Spacecraft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Navigation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System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Business Model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7361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Hydrazine Chemical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Tugs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7 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L2 Southern Halo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GPS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Subscription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7921451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Mono/Bi Chemical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Fuel Station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14 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L1 Lyapunov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In Space Optics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Fee for Service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824240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Electrospray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Tethers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29 Days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L4 Short Period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8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Ground Tracking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2049634"/>
                  </a:ext>
                </a:extLst>
              </a:tr>
            </a:tbl>
          </a:graphicData>
        </a:graphic>
      </p:graphicFrame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46CA9AB-C64E-FBA7-6308-56CCBF32FA92}"/>
              </a:ext>
            </a:extLst>
          </p:cNvPr>
          <p:cNvCxnSpPr>
            <a:cxnSpLocks/>
          </p:cNvCxnSpPr>
          <p:nvPr/>
        </p:nvCxnSpPr>
        <p:spPr>
          <a:xfrm>
            <a:off x="5885234" y="3638145"/>
            <a:ext cx="0" cy="3132306"/>
          </a:xfrm>
          <a:prstGeom prst="line">
            <a:avLst/>
          </a:prstGeom>
          <a:ln w="571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BFE08DCD-2DA2-D300-A219-007BC577E5DB}"/>
              </a:ext>
            </a:extLst>
          </p:cNvPr>
          <p:cNvSpPr txBox="1"/>
          <p:nvPr/>
        </p:nvSpPr>
        <p:spPr>
          <a:xfrm>
            <a:off x="2334638" y="3638145"/>
            <a:ext cx="2957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solidFill>
                  <a:schemeClr val="accent4"/>
                </a:solidFill>
                <a:latin typeface="a Astro Space" panose="02000503000000000000" pitchFamily="50" charset="0"/>
              </a:rPr>
              <a:t>Permutation 1: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9AC2B63-6684-7136-74B0-35B1D080BFAD}"/>
              </a:ext>
            </a:extLst>
          </p:cNvPr>
          <p:cNvSpPr txBox="1"/>
          <p:nvPr/>
        </p:nvSpPr>
        <p:spPr>
          <a:xfrm>
            <a:off x="6498079" y="3638145"/>
            <a:ext cx="29345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solidFill>
                  <a:schemeClr val="accent1"/>
                </a:solidFill>
                <a:latin typeface="a Astro Space" panose="02000503000000000000" pitchFamily="50" charset="0"/>
              </a:rPr>
              <a:t>Permutation 2: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B30C57A-4AB7-CC55-C63A-405093AE1E65}"/>
              </a:ext>
            </a:extLst>
          </p:cNvPr>
          <p:cNvCxnSpPr/>
          <p:nvPr/>
        </p:nvCxnSpPr>
        <p:spPr>
          <a:xfrm>
            <a:off x="2208179" y="2811293"/>
            <a:ext cx="1293778" cy="0"/>
          </a:xfrm>
          <a:prstGeom prst="line">
            <a:avLst/>
          </a:prstGeom>
          <a:ln w="38100">
            <a:solidFill>
              <a:srgbClr val="00FAF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B3EE86F-3C50-440A-276F-2E3749A97EBE}"/>
              </a:ext>
            </a:extLst>
          </p:cNvPr>
          <p:cNvCxnSpPr/>
          <p:nvPr/>
        </p:nvCxnSpPr>
        <p:spPr>
          <a:xfrm>
            <a:off x="560962" y="3022058"/>
            <a:ext cx="1293778" cy="0"/>
          </a:xfrm>
          <a:prstGeom prst="line">
            <a:avLst/>
          </a:prstGeom>
          <a:ln w="38100">
            <a:solidFill>
              <a:srgbClr val="00FAF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87FCDE4-B377-64F9-8C7F-B22775DDF071}"/>
              </a:ext>
            </a:extLst>
          </p:cNvPr>
          <p:cNvCxnSpPr/>
          <p:nvPr/>
        </p:nvCxnSpPr>
        <p:spPr>
          <a:xfrm>
            <a:off x="8699773" y="2811293"/>
            <a:ext cx="1293778" cy="0"/>
          </a:xfrm>
          <a:prstGeom prst="line">
            <a:avLst/>
          </a:prstGeom>
          <a:ln w="38100">
            <a:solidFill>
              <a:srgbClr val="00FAF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5557E08-6813-B6D4-38D8-64EAB58C4827}"/>
              </a:ext>
            </a:extLst>
          </p:cNvPr>
          <p:cNvCxnSpPr/>
          <p:nvPr/>
        </p:nvCxnSpPr>
        <p:spPr>
          <a:xfrm>
            <a:off x="10309593" y="2811293"/>
            <a:ext cx="1293778" cy="0"/>
          </a:xfrm>
          <a:prstGeom prst="line">
            <a:avLst/>
          </a:prstGeom>
          <a:ln w="38100">
            <a:solidFill>
              <a:srgbClr val="00FAF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911E8E7-7C23-CBF3-AEB7-2CE4AEC39B67}"/>
              </a:ext>
            </a:extLst>
          </p:cNvPr>
          <p:cNvCxnSpPr/>
          <p:nvPr/>
        </p:nvCxnSpPr>
        <p:spPr>
          <a:xfrm>
            <a:off x="3818002" y="2224391"/>
            <a:ext cx="1293778" cy="0"/>
          </a:xfrm>
          <a:prstGeom prst="line">
            <a:avLst/>
          </a:prstGeom>
          <a:ln w="38100">
            <a:solidFill>
              <a:srgbClr val="00FAF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CEC7C8E-F7DC-1E12-0DBF-FA5D004B1F6D}"/>
              </a:ext>
            </a:extLst>
          </p:cNvPr>
          <p:cNvCxnSpPr/>
          <p:nvPr/>
        </p:nvCxnSpPr>
        <p:spPr>
          <a:xfrm>
            <a:off x="7083255" y="2234119"/>
            <a:ext cx="1293778" cy="0"/>
          </a:xfrm>
          <a:prstGeom prst="line">
            <a:avLst/>
          </a:prstGeom>
          <a:ln w="38100">
            <a:solidFill>
              <a:srgbClr val="00FAF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FA74468-FBDB-C9EA-3171-40B87587266D}"/>
              </a:ext>
            </a:extLst>
          </p:cNvPr>
          <p:cNvCxnSpPr/>
          <p:nvPr/>
        </p:nvCxnSpPr>
        <p:spPr>
          <a:xfrm>
            <a:off x="5449111" y="2237360"/>
            <a:ext cx="1293778" cy="0"/>
          </a:xfrm>
          <a:prstGeom prst="line">
            <a:avLst/>
          </a:prstGeom>
          <a:ln w="38100">
            <a:solidFill>
              <a:srgbClr val="00FAF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B7548B1-2D24-D80B-3D1D-73CCED110507}"/>
              </a:ext>
            </a:extLst>
          </p:cNvPr>
          <p:cNvCxnSpPr/>
          <p:nvPr/>
        </p:nvCxnSpPr>
        <p:spPr>
          <a:xfrm>
            <a:off x="2217907" y="2224391"/>
            <a:ext cx="1293778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D85F82F-5232-36A3-7998-BE74FD72354C}"/>
              </a:ext>
            </a:extLst>
          </p:cNvPr>
          <p:cNvCxnSpPr/>
          <p:nvPr/>
        </p:nvCxnSpPr>
        <p:spPr>
          <a:xfrm>
            <a:off x="560962" y="3349557"/>
            <a:ext cx="1293778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C859992-10B1-AF90-F01D-21847446292A}"/>
              </a:ext>
            </a:extLst>
          </p:cNvPr>
          <p:cNvCxnSpPr/>
          <p:nvPr/>
        </p:nvCxnSpPr>
        <p:spPr>
          <a:xfrm>
            <a:off x="8699773" y="2224391"/>
            <a:ext cx="1293778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BBD39B0-C832-D751-AF70-BBDAD78E2DF4}"/>
              </a:ext>
            </a:extLst>
          </p:cNvPr>
          <p:cNvCxnSpPr/>
          <p:nvPr/>
        </p:nvCxnSpPr>
        <p:spPr>
          <a:xfrm>
            <a:off x="10309593" y="2892359"/>
            <a:ext cx="1293778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BD6067E-794D-4395-AD22-C6D90ADA7363}"/>
              </a:ext>
            </a:extLst>
          </p:cNvPr>
          <p:cNvCxnSpPr/>
          <p:nvPr/>
        </p:nvCxnSpPr>
        <p:spPr>
          <a:xfrm>
            <a:off x="3818002" y="3349557"/>
            <a:ext cx="1293778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224DD4B-E225-365C-DD72-87187478CA10}"/>
              </a:ext>
            </a:extLst>
          </p:cNvPr>
          <p:cNvCxnSpPr/>
          <p:nvPr/>
        </p:nvCxnSpPr>
        <p:spPr>
          <a:xfrm>
            <a:off x="5449111" y="2811293"/>
            <a:ext cx="1293778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0A5AFEA-EAA6-4304-5C9D-E685D0198724}"/>
              </a:ext>
            </a:extLst>
          </p:cNvPr>
          <p:cNvCxnSpPr/>
          <p:nvPr/>
        </p:nvCxnSpPr>
        <p:spPr>
          <a:xfrm>
            <a:off x="7083255" y="3349557"/>
            <a:ext cx="1293778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EEF7DAE2-C0B4-E849-9F08-F6EFCD5C9F93}"/>
              </a:ext>
            </a:extLst>
          </p:cNvPr>
          <p:cNvSpPr txBox="1"/>
          <p:nvPr/>
        </p:nvSpPr>
        <p:spPr>
          <a:xfrm>
            <a:off x="2026595" y="4099810"/>
            <a:ext cx="359923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latin typeface="+mj-lt"/>
              </a:rPr>
              <a:t>Stability: 0.593</a:t>
            </a:r>
          </a:p>
          <a:p>
            <a:pPr algn="ctr"/>
            <a:r>
              <a:rPr lang="en-US">
                <a:latin typeface="+mj-lt"/>
              </a:rPr>
              <a:t>DOP: 0.495</a:t>
            </a:r>
          </a:p>
          <a:p>
            <a:pPr algn="ctr"/>
            <a:r>
              <a:rPr lang="en-US">
                <a:latin typeface="+mj-lt"/>
              </a:rPr>
              <a:t>Coverage: 1</a:t>
            </a:r>
          </a:p>
          <a:p>
            <a:pPr algn="ctr"/>
            <a:r>
              <a:rPr lang="en-US">
                <a:latin typeface="+mj-lt"/>
              </a:rPr>
              <a:t>TRL: 0.88</a:t>
            </a:r>
          </a:p>
          <a:p>
            <a:pPr algn="ctr"/>
            <a:r>
              <a:rPr lang="en-US" b="1" u="sng">
                <a:latin typeface="+mj-lt"/>
              </a:rPr>
              <a:t>Navigation Score: 0.75</a:t>
            </a:r>
          </a:p>
          <a:p>
            <a:pPr algn="ctr"/>
            <a:r>
              <a:rPr lang="en-US">
                <a:latin typeface="+mj-lt"/>
              </a:rPr>
              <a:t>TP: 1</a:t>
            </a:r>
          </a:p>
          <a:p>
            <a:pPr algn="ctr"/>
            <a:r>
              <a:rPr lang="en-US">
                <a:latin typeface="+mj-lt"/>
              </a:rPr>
              <a:t>TMR: 0.08</a:t>
            </a:r>
          </a:p>
          <a:p>
            <a:pPr algn="ctr"/>
            <a:r>
              <a:rPr lang="en-US">
                <a:latin typeface="+mj-lt"/>
              </a:rPr>
              <a:t>TRL: 0.2026</a:t>
            </a:r>
          </a:p>
          <a:p>
            <a:pPr algn="ctr"/>
            <a:r>
              <a:rPr lang="en-US" b="1" u="sng">
                <a:latin typeface="+mj-lt"/>
              </a:rPr>
              <a:t>Energy Score: 0.43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F70B20B-2033-A1E9-607D-8190F125297A}"/>
              </a:ext>
            </a:extLst>
          </p:cNvPr>
          <p:cNvSpPr txBox="1"/>
          <p:nvPr/>
        </p:nvSpPr>
        <p:spPr>
          <a:xfrm>
            <a:off x="6165716" y="4099809"/>
            <a:ext cx="359923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latin typeface="+mj-lt"/>
              </a:rPr>
              <a:t>Stability: 0.019</a:t>
            </a:r>
          </a:p>
          <a:p>
            <a:pPr algn="ctr"/>
            <a:r>
              <a:rPr lang="en-US">
                <a:latin typeface="+mj-lt"/>
              </a:rPr>
              <a:t>DOP: 0.5974</a:t>
            </a:r>
          </a:p>
          <a:p>
            <a:pPr algn="ctr"/>
            <a:r>
              <a:rPr lang="en-US">
                <a:latin typeface="+mj-lt"/>
              </a:rPr>
              <a:t>Coverage: 1</a:t>
            </a:r>
          </a:p>
          <a:p>
            <a:pPr algn="ctr"/>
            <a:r>
              <a:rPr lang="en-US">
                <a:latin typeface="+mj-lt"/>
              </a:rPr>
              <a:t>TRL: 0.88</a:t>
            </a:r>
          </a:p>
          <a:p>
            <a:pPr algn="ctr"/>
            <a:r>
              <a:rPr lang="en-US" b="1" u="sng">
                <a:latin typeface="+mj-lt"/>
              </a:rPr>
              <a:t>Navigation Score: 0.63</a:t>
            </a:r>
          </a:p>
          <a:p>
            <a:pPr algn="ctr"/>
            <a:r>
              <a:rPr lang="en-US">
                <a:latin typeface="+mj-lt"/>
              </a:rPr>
              <a:t>TP: 0</a:t>
            </a:r>
          </a:p>
          <a:p>
            <a:pPr algn="ctr"/>
            <a:r>
              <a:rPr lang="en-US">
                <a:latin typeface="+mj-lt"/>
              </a:rPr>
              <a:t>TMR: 1</a:t>
            </a:r>
          </a:p>
          <a:p>
            <a:pPr algn="ctr"/>
            <a:r>
              <a:rPr lang="en-US">
                <a:latin typeface="+mj-lt"/>
              </a:rPr>
              <a:t>TRL: 0.4479</a:t>
            </a:r>
          </a:p>
          <a:p>
            <a:pPr algn="ctr"/>
            <a:r>
              <a:rPr lang="en-US" b="1" u="sng">
                <a:latin typeface="+mj-lt"/>
              </a:rPr>
              <a:t>Energy Score: 0.48</a:t>
            </a:r>
          </a:p>
        </p:txBody>
      </p:sp>
    </p:spTree>
    <p:extLst>
      <p:ext uri="{BB962C8B-B14F-4D97-AF65-F5344CB8AC3E}">
        <p14:creationId xmlns:p14="http://schemas.microsoft.com/office/powerpoint/2010/main" val="2076818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28" grpId="0"/>
      <p:bldP spid="2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6DB56-0014-8926-9970-0627D5E6D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Current Design Space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B84A40-7B32-053C-B7FB-D68FEBE1DA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6524783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298B1-AF49-824F-3404-71C2EED16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Design Space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763613-B307-D437-317F-B8010FEB01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u="sng"/>
              <a:t>Completed Features:</a:t>
            </a:r>
            <a:endParaRPr lang="en-US"/>
          </a:p>
          <a:p>
            <a:r>
              <a:rPr lang="en-US" b="0"/>
              <a:t>Initial trades and design options selected</a:t>
            </a:r>
          </a:p>
          <a:p>
            <a:r>
              <a:rPr lang="en-US" b="0"/>
              <a:t>Initial versions of cost functions and weights created</a:t>
            </a:r>
          </a:p>
          <a:p>
            <a:pPr marL="0" indent="0">
              <a:buNone/>
            </a:pPr>
            <a:r>
              <a:rPr lang="en-US" u="sng"/>
              <a:t>Future Features:</a:t>
            </a:r>
          </a:p>
          <a:p>
            <a:r>
              <a:rPr lang="en-US" b="0"/>
              <a:t>Revise and finalize trades for optimization</a:t>
            </a:r>
          </a:p>
          <a:p>
            <a:r>
              <a:rPr lang="en-US" b="0"/>
              <a:t>Pick solution(s) using multi-objective optimization</a:t>
            </a:r>
          </a:p>
          <a:p>
            <a:pPr lvl="1"/>
            <a:r>
              <a:rPr lang="en-US" b="0"/>
              <a:t>2187 possible solutions before eliminating incompatible permutations</a:t>
            </a:r>
          </a:p>
          <a:p>
            <a:r>
              <a:rPr lang="en-US" b="0"/>
              <a:t>Eliminate solutions with incompatible components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715869-8A70-8CCD-A29C-E592B205C7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77F2AC-85AD-450A-9D25-BD1CD34E7A5A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788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975CC-F330-58BE-F6A9-487CCBCFB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Trade Study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F1E75B-1877-92DD-AC74-8A5C8A3B38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/>
              <a:t>Finalize trades and cost functions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Populate trade table (retrieve necessary data from research or simulation)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Verify data collected properly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Eliminate solutions with incompatible components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Calculate cost for each solution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Create pareto surface and select improved solution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BC5863-A8CB-D2D7-5C84-99A97A37A6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77F2AC-85AD-450A-9D25-BD1CD34E7A5A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21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6DB56-0014-8926-9970-0627D5E6D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Description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B84A40-7B32-053C-B7FB-D68FEBE1DA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8734506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6DB56-0014-8926-9970-0627D5E6D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Modeling &amp; Prototyping plans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B84A40-7B32-053C-B7FB-D68FEBE1DA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8572897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00BEC-DB7F-96BC-AD10-BD08381C6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Path to CDR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2EB744-6449-5F3C-5618-85C655948C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/>
              <a:t>Check feasibility of solution by modeling and prototyping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Eliminate all TBDs and TBRs from objectives/requirements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Identify high risk components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Develop design configuration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Perform research on space policy and laws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9F1B52-6A7B-B836-A91C-3CFD40DC56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77F2AC-85AD-450A-9D25-BD1CD34E7A5A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580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A553E-AAA5-DE58-96E9-3547211B9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Proposed Models Overview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6BB0E2-B3A5-BA83-8AD4-297ED73E80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77F2AC-85AD-450A-9D25-BD1CD34E7A5A}" type="slidenum">
              <a:rPr lang="en-US" smtClean="0"/>
              <a:pPr/>
              <a:t>32</a:t>
            </a:fld>
            <a:endParaRPr lang="en-US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2169F0E-530E-BED2-547C-3AF61CB92A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087292"/>
              </p:ext>
            </p:extLst>
          </p:nvPr>
        </p:nvGraphicFramePr>
        <p:xfrm>
          <a:off x="835498" y="2262750"/>
          <a:ext cx="10504791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423">
                  <a:extLst>
                    <a:ext uri="{9D8B030D-6E8A-4147-A177-3AD203B41FA5}">
                      <a16:colId xmlns:a16="http://schemas.microsoft.com/office/drawing/2014/main" val="2498229948"/>
                    </a:ext>
                  </a:extLst>
                </a:gridCol>
                <a:gridCol w="4842771">
                  <a:extLst>
                    <a:ext uri="{9D8B030D-6E8A-4147-A177-3AD203B41FA5}">
                      <a16:colId xmlns:a16="http://schemas.microsoft.com/office/drawing/2014/main" val="674732944"/>
                    </a:ext>
                  </a:extLst>
                </a:gridCol>
                <a:gridCol w="3501597">
                  <a:extLst>
                    <a:ext uri="{9D8B030D-6E8A-4147-A177-3AD203B41FA5}">
                      <a16:colId xmlns:a16="http://schemas.microsoft.com/office/drawing/2014/main" val="24649846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+mj-lt"/>
                        </a:rPr>
                        <a:t>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+mj-lt"/>
                        </a:rPr>
                        <a:t>Purpose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+mj-lt"/>
                        </a:rPr>
                        <a:t>Required Tools/Resources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25984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>
                          <a:latin typeface="+mj-lt"/>
                        </a:rPr>
                        <a:t>Cislunar Orbit Simulation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>
                          <a:latin typeface="+mj-lt"/>
                        </a:rPr>
                        <a:t>Perform sensitivity analysis of service coverage/accuracy for various design parameters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+mj-lt"/>
                        </a:rPr>
                        <a:t>Python, STK, SMAD, faculty advisor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72673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>
                          <a:latin typeface="+mj-lt"/>
                        </a:rPr>
                        <a:t>Revenue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>
                          <a:latin typeface="+mj-lt"/>
                        </a:rPr>
                        <a:t>Calculate revenue over time for various infrastructure 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+mj-lt"/>
                        </a:rPr>
                        <a:t>Python, research papers, faculty advisor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06546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>
                          <a:latin typeface="+mj-lt"/>
                        </a:rPr>
                        <a:t>Feasibility Analysis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>
                          <a:latin typeface="+mj-lt"/>
                        </a:rPr>
                        <a:t>Ensure that the trade options are compatible with each other, and the high-risk items are feasible for our design</a:t>
                      </a:r>
                      <a:endParaRPr lang="en-US" sz="2000" b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>
                          <a:latin typeface="+mj-lt"/>
                        </a:rPr>
                        <a:t>CAD, ANSYS, machine shops, faculty advisor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5067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7481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1EFB2-A903-5E9F-E7C6-9BA72FA55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D59DA-EE85-0878-9FC3-DAE95ACC66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2302" y="1288063"/>
            <a:ext cx="9964429" cy="4432382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sz="3200" b="0">
                <a:ea typeface="+mj-lt"/>
                <a:cs typeface="+mj-lt"/>
              </a:rPr>
              <a:t>[1] </a:t>
            </a:r>
            <a:r>
              <a:rPr lang="en-US" sz="3200" b="0" i="1">
                <a:ea typeface="+mj-lt"/>
                <a:cs typeface="+mj-lt"/>
              </a:rPr>
              <a:t>Architecture development - DODAF - DOD architecture framework version 2.02 - DOD deputy chief information officer</a:t>
            </a:r>
            <a:r>
              <a:rPr lang="en-US" sz="3200" b="0">
                <a:ea typeface="+mj-lt"/>
                <a:cs typeface="+mj-lt"/>
              </a:rPr>
              <a:t> Available: </a:t>
            </a:r>
            <a:r>
              <a:rPr lang="en-US" sz="3200" b="0">
                <a:ea typeface="+mj-lt"/>
                <a:cs typeface="+mj-lt"/>
                <a:hlinkClick r:id="rId2"/>
              </a:rPr>
              <a:t>https://dodcio.defense.gov/Library/DoD-Architecture-Framework/dodaf20_arch_development/</a:t>
            </a:r>
            <a:r>
              <a:rPr lang="en-US" sz="3200" b="0">
                <a:ea typeface="+mj-lt"/>
                <a:cs typeface="+mj-lt"/>
              </a:rPr>
              <a:t>. </a:t>
            </a:r>
          </a:p>
          <a:p>
            <a:pPr marL="0" indent="0">
              <a:buNone/>
            </a:pPr>
            <a:r>
              <a:rPr lang="en-US" sz="3200" b="0">
                <a:ea typeface="+mj-lt"/>
                <a:cs typeface="+mj-lt"/>
              </a:rPr>
              <a:t>[2] Dunbar, B., “Space tethers,” NASA Available: </a:t>
            </a:r>
            <a:r>
              <a:rPr lang="en-US" sz="3200" b="0">
                <a:ea typeface="+mj-lt"/>
                <a:cs typeface="+mj-lt"/>
                <a:hlinkClick r:id="rId3"/>
              </a:rPr>
              <a:t>https://www.nasa.gov/centers/marshall/capabilities/space-tethers.html</a:t>
            </a:r>
            <a:r>
              <a:rPr lang="en-US" sz="3200" b="0">
                <a:ea typeface="+mj-lt"/>
                <a:cs typeface="+mj-lt"/>
              </a:rPr>
              <a:t>.</a:t>
            </a:r>
            <a:endParaRPr lang="en-US" sz="3200">
              <a:ea typeface="Calibri Light" panose="020F0302020204030204"/>
              <a:cs typeface="Calibri Light" panose="020F0302020204030204"/>
            </a:endParaRPr>
          </a:p>
          <a:p>
            <a:pPr marL="0" indent="0">
              <a:buNone/>
            </a:pPr>
            <a:r>
              <a:rPr lang="en-US" sz="3200" b="0">
                <a:ea typeface="+mj-lt"/>
                <a:cs typeface="+mj-lt"/>
              </a:rPr>
              <a:t>[3] “Exploring the design space of lunar GNSS in frozen orbit conditions” Available: </a:t>
            </a:r>
            <a:r>
              <a:rPr lang="en-US" sz="3200" b="0">
                <a:ea typeface="+mj-lt"/>
                <a:cs typeface="+mj-lt"/>
                <a:hlinkClick r:id="rId4"/>
              </a:rPr>
              <a:t>https://www.researchgate.net/publication/344757079_Exploring_the_Design_Space_of_Lunar_GNSS_in_Frozen_Orbit_Conditions</a:t>
            </a:r>
            <a:r>
              <a:rPr lang="en-US" sz="3200" b="0">
                <a:ea typeface="+mj-lt"/>
                <a:cs typeface="+mj-lt"/>
              </a:rPr>
              <a:t>. </a:t>
            </a:r>
            <a:endParaRPr lang="en-US">
              <a:ea typeface="+mj-lt"/>
              <a:cs typeface="+mj-lt"/>
            </a:endParaRPr>
          </a:p>
          <a:p>
            <a:pPr marL="0" indent="0">
              <a:buNone/>
            </a:pPr>
            <a:r>
              <a:rPr lang="en-US" sz="3200" b="0">
                <a:ea typeface="+mj-lt"/>
                <a:cs typeface="+mj-lt"/>
              </a:rPr>
              <a:t>[4] “Global Navigation Satellite System (GNSS) - </a:t>
            </a:r>
            <a:r>
              <a:rPr lang="en-US" sz="3200" b="0" err="1">
                <a:ea typeface="+mj-lt"/>
                <a:cs typeface="+mj-lt"/>
              </a:rPr>
              <a:t>princeton</a:t>
            </a:r>
            <a:r>
              <a:rPr lang="en-US" sz="3200" b="0">
                <a:ea typeface="+mj-lt"/>
                <a:cs typeface="+mj-lt"/>
              </a:rPr>
              <a:t> university” Available: </a:t>
            </a:r>
            <a:r>
              <a:rPr lang="en-US" sz="3200" b="0">
                <a:ea typeface="+mj-lt"/>
                <a:cs typeface="+mj-lt"/>
                <a:hlinkClick r:id="rId5"/>
              </a:rPr>
              <a:t>https://www.princeton.edu/~alaink/Orf467F07/GNSS.pdf</a:t>
            </a:r>
            <a:r>
              <a:rPr lang="en-US" sz="3200" b="0">
                <a:ea typeface="+mj-lt"/>
                <a:cs typeface="+mj-lt"/>
              </a:rPr>
              <a:t>. </a:t>
            </a:r>
          </a:p>
          <a:p>
            <a:pPr marL="0" indent="0">
              <a:buNone/>
            </a:pPr>
            <a:r>
              <a:rPr lang="en-US" sz="3200" b="0">
                <a:ea typeface="+mj-lt"/>
                <a:cs typeface="+mj-lt"/>
              </a:rPr>
              <a:t>[5] Hsu, J., “Kilometer-long space tether tests fuel-free propulsion,” Scientific American </a:t>
            </a:r>
            <a:r>
              <a:rPr lang="en-US" sz="3200" b="0" err="1">
                <a:ea typeface="+mj-lt"/>
                <a:cs typeface="+mj-lt"/>
              </a:rPr>
              <a:t>Available:</a:t>
            </a:r>
            <a:r>
              <a:rPr lang="en-US" sz="3200" b="0" err="1">
                <a:ea typeface="+mj-lt"/>
                <a:cs typeface="+mj-lt"/>
                <a:hlinkClick r:id="rId6"/>
              </a:rPr>
              <a:t>https</a:t>
            </a:r>
            <a:r>
              <a:rPr lang="en-US" sz="3200" b="0">
                <a:ea typeface="+mj-lt"/>
                <a:cs typeface="+mj-lt"/>
                <a:hlinkClick r:id="rId6"/>
              </a:rPr>
              <a:t>://www.scientificamerican.com/article/kilometer-long-space-tether-tests-fuel-free-propulsion/</a:t>
            </a:r>
            <a:r>
              <a:rPr lang="en-US" sz="3200" b="0">
                <a:ea typeface="+mj-lt"/>
                <a:cs typeface="+mj-lt"/>
              </a:rPr>
              <a:t>.</a:t>
            </a:r>
            <a:endParaRPr lang="en-US" sz="3200">
              <a:ea typeface="Calibri Light" panose="020F0302020204030204"/>
              <a:cs typeface="Calibri Light" panose="020F0302020204030204"/>
            </a:endParaRPr>
          </a:p>
          <a:p>
            <a:pPr marL="0" indent="0">
              <a:buNone/>
            </a:pPr>
            <a:r>
              <a:rPr lang="en-US" sz="3200" b="0">
                <a:ea typeface="+mj-lt"/>
                <a:cs typeface="+mj-lt"/>
              </a:rPr>
              <a:t>[6] “In-space propulsion </a:t>
            </a:r>
            <a:r>
              <a:rPr lang="en-US" sz="3200" b="0" err="1">
                <a:ea typeface="+mj-lt"/>
                <a:cs typeface="+mj-lt"/>
              </a:rPr>
              <a:t>gy</a:t>
            </a:r>
            <a:r>
              <a:rPr lang="en-US" sz="3200" b="0">
                <a:ea typeface="+mj-lt"/>
                <a:cs typeface="+mj-lt"/>
              </a:rPr>
              <a:t> s momentum-exchange electrodynamic ... - NASA” </a:t>
            </a:r>
            <a:r>
              <a:rPr lang="en-US" sz="3200" b="0" err="1">
                <a:ea typeface="+mj-lt"/>
                <a:cs typeface="+mj-lt"/>
              </a:rPr>
              <a:t>Available:</a:t>
            </a:r>
            <a:r>
              <a:rPr lang="en-US" sz="3200" b="0" err="1">
                <a:ea typeface="+mj-lt"/>
                <a:cs typeface="+mj-lt"/>
                <a:hlinkClick r:id="rId7"/>
              </a:rPr>
              <a:t>https</a:t>
            </a:r>
            <a:r>
              <a:rPr lang="en-US" sz="3200" b="0">
                <a:ea typeface="+mj-lt"/>
                <a:cs typeface="+mj-lt"/>
                <a:hlinkClick r:id="rId7"/>
              </a:rPr>
              <a:t>://www.nasa.gov/centers/marshall/pdf/115871main-MXER-TS.pdf</a:t>
            </a:r>
            <a:r>
              <a:rPr lang="en-US" sz="3200" b="0">
                <a:ea typeface="+mj-lt"/>
                <a:cs typeface="+mj-lt"/>
              </a:rPr>
              <a:t>.</a:t>
            </a:r>
            <a:endParaRPr lang="en-US" sz="3200">
              <a:ea typeface="Calibri Light" panose="020F0302020204030204"/>
              <a:cs typeface="Calibri Light" panose="020F0302020204030204"/>
            </a:endParaRPr>
          </a:p>
          <a:p>
            <a:pPr marL="0" indent="0">
              <a:buNone/>
            </a:pPr>
            <a:r>
              <a:rPr lang="en-US" sz="3200" b="0">
                <a:ea typeface="+mj-lt"/>
                <a:cs typeface="+mj-lt"/>
              </a:rPr>
              <a:t>[7] “Refueling Satellites in Space.” Lockheed Martin, Lockheed Martin, 13 Sept. 2021, </a:t>
            </a:r>
            <a:r>
              <a:rPr lang="en-US" sz="3200" b="0">
                <a:ea typeface="+mj-lt"/>
                <a:cs typeface="+mj-lt"/>
                <a:hlinkClick r:id="rId8"/>
              </a:rPr>
              <a:t>https://www.lockheedmartin.com/en-</a:t>
            </a:r>
            <a:r>
              <a:rPr lang="en-US" sz="3200" b="0">
                <a:ea typeface="+mj-lt"/>
                <a:cs typeface="+mj-lt"/>
              </a:rPr>
              <a:t>us/news/features/2021/refueling-satellites-in-space.html.</a:t>
            </a:r>
            <a:endParaRPr lang="en-US" sz="3200">
              <a:ea typeface="Calibri Light" panose="020F0302020204030204"/>
              <a:cs typeface="Calibri Light" panose="020F0302020204030204"/>
            </a:endParaRPr>
          </a:p>
          <a:p>
            <a:pPr marL="0" indent="0">
              <a:buNone/>
            </a:pPr>
            <a:r>
              <a:rPr lang="en-US" sz="3200" b="0">
                <a:ea typeface="+mj-lt"/>
                <a:cs typeface="+mj-lt"/>
              </a:rPr>
              <a:t>[8] Macleod, Caitlin. “How the Explosive Growth in Satellites Could Impact Life on Earth.” The Hustle, Caitlin MacLeod, 7 Aug. 2021, </a:t>
            </a:r>
            <a:r>
              <a:rPr lang="en-US" sz="3200" b="0">
                <a:ea typeface="+mj-lt"/>
                <a:cs typeface="+mj-lt"/>
                <a:hlinkClick r:id="rId9"/>
              </a:rPr>
              <a:t>https://thehustle.co/how-the-explosive-growth-in-satellites-could-impact-life-on-earth/</a:t>
            </a:r>
            <a:r>
              <a:rPr lang="en-US" sz="3200" b="0">
                <a:ea typeface="+mj-lt"/>
                <a:cs typeface="+mj-lt"/>
              </a:rPr>
              <a:t>.</a:t>
            </a:r>
            <a:endParaRPr lang="en-US" sz="3200">
              <a:ea typeface="Calibri Light" panose="020F0302020204030204"/>
              <a:cs typeface="Calibri Light" panose="020F0302020204030204"/>
            </a:endParaRPr>
          </a:p>
          <a:p>
            <a:pPr marL="0" indent="0">
              <a:buNone/>
            </a:pPr>
            <a:r>
              <a:rPr lang="en-US" sz="3200" b="0">
                <a:ea typeface="+mj-lt"/>
                <a:cs typeface="+mj-lt"/>
              </a:rPr>
              <a:t>[9] “Miniature Tether Electrodynamics Experiment (</a:t>
            </a:r>
            <a:r>
              <a:rPr lang="en-US" sz="3200" b="0" err="1">
                <a:ea typeface="+mj-lt"/>
                <a:cs typeface="+mj-lt"/>
              </a:rPr>
              <a:t>Mitee</a:t>
            </a:r>
            <a:r>
              <a:rPr lang="en-US" sz="3200" b="0">
                <a:ea typeface="+mj-lt"/>
                <a:cs typeface="+mj-lt"/>
              </a:rPr>
              <a:t>) proof-of-concept space mission design,” VIP Consortium Available: </a:t>
            </a:r>
            <a:r>
              <a:rPr lang="en-US" sz="3200" b="0">
                <a:ea typeface="+mj-lt"/>
                <a:cs typeface="+mj-lt"/>
                <a:hlinkClick r:id="rId10"/>
              </a:rPr>
              <a:t>https://www.vip-consortium.org/teams/miniature-tether-electrodynamics-experiment-mitee-proof-concept-space-mission-design</a:t>
            </a:r>
            <a:r>
              <a:rPr lang="en-US" sz="3200" b="0">
                <a:ea typeface="+mj-lt"/>
                <a:cs typeface="+mj-lt"/>
              </a:rPr>
              <a:t>.</a:t>
            </a:r>
            <a:endParaRPr lang="en-US" sz="3200">
              <a:ea typeface="Calibri Light" panose="020F0302020204030204"/>
              <a:cs typeface="Calibri Light" panose="020F0302020204030204"/>
            </a:endParaRPr>
          </a:p>
          <a:p>
            <a:pPr marL="0" indent="0">
              <a:buNone/>
            </a:pPr>
            <a:r>
              <a:rPr lang="en-US" sz="3200" b="0">
                <a:ea typeface="+mj-lt"/>
                <a:cs typeface="+mj-lt"/>
              </a:rPr>
              <a:t>[10] </a:t>
            </a:r>
            <a:r>
              <a:rPr lang="en-US" sz="3200" b="0" err="1">
                <a:ea typeface="+mj-lt"/>
                <a:cs typeface="+mj-lt"/>
              </a:rPr>
              <a:t>Montenbruck</a:t>
            </a:r>
            <a:r>
              <a:rPr lang="en-US" sz="3200" b="0">
                <a:ea typeface="+mj-lt"/>
                <a:cs typeface="+mj-lt"/>
              </a:rPr>
              <a:t>, O., and Ramos-Bosch, P., “Precision real-time navigation of LEO SATELLITES USING Global Positioning System measurements - GPS solutions,” </a:t>
            </a:r>
            <a:r>
              <a:rPr lang="en-US" sz="3200" b="0" i="1">
                <a:ea typeface="+mj-lt"/>
                <a:cs typeface="+mj-lt"/>
              </a:rPr>
              <a:t>SpringerLink</a:t>
            </a:r>
            <a:r>
              <a:rPr lang="en-US" sz="3200" b="0">
                <a:ea typeface="+mj-lt"/>
                <a:cs typeface="+mj-lt"/>
              </a:rPr>
              <a:t> Available: </a:t>
            </a:r>
            <a:r>
              <a:rPr lang="en-US" sz="3200" b="0">
                <a:ea typeface="+mj-lt"/>
                <a:cs typeface="+mj-lt"/>
                <a:hlinkClick r:id="rId11"/>
              </a:rPr>
              <a:t>https://link.springer.com/article/10.1007/s10291-007-0080-x</a:t>
            </a:r>
            <a:r>
              <a:rPr lang="en-US" sz="3200" b="0">
                <a:ea typeface="+mj-lt"/>
                <a:cs typeface="+mj-lt"/>
              </a:rPr>
              <a:t>. </a:t>
            </a:r>
          </a:p>
          <a:p>
            <a:pPr marL="0" indent="0">
              <a:buNone/>
            </a:pPr>
            <a:r>
              <a:rPr lang="en-US" sz="3200" b="0">
                <a:ea typeface="+mj-lt"/>
                <a:cs typeface="+mj-lt"/>
              </a:rPr>
              <a:t>[11] “NASA seeks wider use of GPS: Not from space, but in space - via satellite -,” </a:t>
            </a:r>
            <a:r>
              <a:rPr lang="en-US" sz="3200" b="0" i="1">
                <a:ea typeface="+mj-lt"/>
                <a:cs typeface="+mj-lt"/>
              </a:rPr>
              <a:t>Via Satellite</a:t>
            </a:r>
            <a:r>
              <a:rPr lang="en-US" sz="3200" b="0">
                <a:ea typeface="+mj-lt"/>
                <a:cs typeface="+mj-lt"/>
              </a:rPr>
              <a:t> Available: </a:t>
            </a:r>
            <a:r>
              <a:rPr lang="en-US" sz="3200" b="0">
                <a:ea typeface="+mj-lt"/>
                <a:cs typeface="+mj-lt"/>
                <a:hlinkClick r:id="rId12"/>
              </a:rPr>
              <a:t>https://www.satellitetoday.com/government-military/2019/06/21/nasa-seeks-wider-use-of-gps-not-from-space-but-in-space/</a:t>
            </a:r>
            <a:r>
              <a:rPr lang="en-US" sz="3200" b="0">
                <a:ea typeface="+mj-lt"/>
                <a:cs typeface="+mj-lt"/>
              </a:rPr>
              <a:t>. </a:t>
            </a:r>
          </a:p>
          <a:p>
            <a:pPr marL="0" indent="0">
              <a:buNone/>
            </a:pPr>
            <a:r>
              <a:rPr lang="en-US" sz="3200" b="0">
                <a:ea typeface="+mj-lt"/>
                <a:cs typeface="+mj-lt"/>
              </a:rPr>
              <a:t>[12] “Orbit Fab: Gas Stations in </a:t>
            </a:r>
            <a:r>
              <a:rPr lang="en-US" sz="3200" b="0" err="1">
                <a:ea typeface="+mj-lt"/>
                <a:cs typeface="+mj-lt"/>
              </a:rPr>
              <a:t>SpaceTM</a:t>
            </a:r>
            <a:r>
              <a:rPr lang="en-US" sz="3200" b="0">
                <a:ea typeface="+mj-lt"/>
                <a:cs typeface="+mj-lt"/>
              </a:rPr>
              <a:t>.” Orbit Fab | Gas Stations in </a:t>
            </a:r>
            <a:r>
              <a:rPr lang="en-US" sz="3200" b="0" err="1">
                <a:ea typeface="+mj-lt"/>
                <a:cs typeface="+mj-lt"/>
              </a:rPr>
              <a:t>SpaceTM</a:t>
            </a:r>
            <a:r>
              <a:rPr lang="en-US" sz="3200" b="0">
                <a:ea typeface="+mj-lt"/>
                <a:cs typeface="+mj-lt"/>
              </a:rPr>
              <a:t>, Orbit Fab, </a:t>
            </a:r>
            <a:r>
              <a:rPr lang="en-US" sz="3200" b="0">
                <a:ea typeface="+mj-lt"/>
                <a:cs typeface="+mj-lt"/>
                <a:hlinkClick r:id="rId13"/>
              </a:rPr>
              <a:t>https://www.orbitfab.com/</a:t>
            </a:r>
            <a:r>
              <a:rPr lang="en-US" sz="3200" b="0">
                <a:ea typeface="+mj-lt"/>
                <a:cs typeface="+mj-lt"/>
              </a:rPr>
              <a:t>.</a:t>
            </a:r>
            <a:endParaRPr lang="en-US" sz="3200">
              <a:ea typeface="Calibri Light"/>
              <a:cs typeface="Calibri Light"/>
            </a:endParaRPr>
          </a:p>
          <a:p>
            <a:pPr marL="0" indent="0">
              <a:buNone/>
            </a:pPr>
            <a:r>
              <a:rPr lang="en-US" sz="3200" b="0">
                <a:ea typeface="+mj-lt"/>
                <a:cs typeface="+mj-lt"/>
              </a:rPr>
              <a:t>[13] Vedda, James. “Cislunar Development: What to Build and Why.” Cislunar Development: What to Build and Why| Aerospace Center for Space Policy and Strategy, Aerospace Center for Space Policy and Strategy, 18 Apr. 2018,</a:t>
            </a:r>
            <a:r>
              <a:rPr lang="en-US" sz="3200" b="0">
                <a:ea typeface="+mj-lt"/>
                <a:cs typeface="+mj-lt"/>
                <a:hlinkClick r:id="rId14"/>
              </a:rPr>
              <a:t>https://csps.aerospace.org/papers/cislunar-development-what-build-and-why</a:t>
            </a:r>
            <a:r>
              <a:rPr lang="en-US" sz="3200" b="0">
                <a:ea typeface="+mj-lt"/>
                <a:cs typeface="+mj-lt"/>
              </a:rPr>
              <a:t>.</a:t>
            </a:r>
            <a:endParaRPr lang="en-US" sz="3200">
              <a:ea typeface="Calibri Light" panose="020F0302020204030204"/>
              <a:cs typeface="Calibri Light" panose="020F0302020204030204"/>
            </a:endParaRPr>
          </a:p>
          <a:p>
            <a:pPr marL="0" indent="0">
              <a:buNone/>
            </a:pPr>
            <a:r>
              <a:rPr lang="en-US" sz="3200" b="0">
                <a:ea typeface="+mj-lt"/>
                <a:cs typeface="+mj-lt"/>
              </a:rPr>
              <a:t>[14] Yi Chen, Rui Huang, </a:t>
            </a:r>
            <a:r>
              <a:rPr lang="en-US" sz="3200" b="0" err="1">
                <a:ea typeface="+mj-lt"/>
                <a:cs typeface="+mj-lt"/>
              </a:rPr>
              <a:t>Xianlin</a:t>
            </a:r>
            <a:r>
              <a:rPr lang="en-US" sz="3200" b="0">
                <a:ea typeface="+mj-lt"/>
                <a:cs typeface="+mj-lt"/>
              </a:rPr>
              <a:t> Ren, </a:t>
            </a:r>
            <a:r>
              <a:rPr lang="en-US" sz="3200" b="0" err="1">
                <a:ea typeface="+mj-lt"/>
                <a:cs typeface="+mj-lt"/>
              </a:rPr>
              <a:t>Liping</a:t>
            </a:r>
            <a:r>
              <a:rPr lang="en-US" sz="3200" b="0">
                <a:ea typeface="+mj-lt"/>
                <a:cs typeface="+mj-lt"/>
              </a:rPr>
              <a:t> He, Ye He, "History of the Tether Concept and Tether Missions: A Review", International Scholarly Research Notices, vol. 2013, Article ID 502973, 7 pages, 2013.https://doi.org/10.1155/2013/502973</a:t>
            </a:r>
          </a:p>
          <a:p>
            <a:pPr marL="0" indent="0">
              <a:buNone/>
            </a:pPr>
            <a:r>
              <a:rPr lang="en-US" sz="3200" b="0">
                <a:ea typeface="Calibri Light" panose="020F0302020204030204"/>
                <a:cs typeface="Calibri Light" panose="020F0302020204030204"/>
              </a:rPr>
              <a:t>[15] Architecture Development – DODAF: </a:t>
            </a:r>
            <a:r>
              <a:rPr lang="en-US" sz="3200" b="0">
                <a:ea typeface="+mj-lt"/>
                <a:cs typeface="+mj-lt"/>
                <a:hlinkClick r:id="rId15"/>
              </a:rPr>
              <a:t>https://dodcio.defense.gov/Library/DoD-Architecture-Framework/dodaf20_arch_development/#step1</a:t>
            </a:r>
            <a:endParaRPr lang="en-US" sz="3200" b="0">
              <a:ea typeface="Calibri Light" panose="020F0302020204030204"/>
              <a:cs typeface="Calibri Light" panose="020F0302020204030204"/>
            </a:endParaRPr>
          </a:p>
          <a:p>
            <a:pPr marL="0" indent="0">
              <a:buNone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04485F-6AC8-8208-B927-4B11932BA0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77F2AC-85AD-450A-9D25-BD1CD34E7A5A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997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06A71-6F49-0F1E-37A0-A2610939C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Appendices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D0B4CA-6301-29F7-069C-66EEF3B76B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87756654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35E3D-5E46-FF3A-D086-420A37794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Appendix A: Multi-Objective Optimization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D06DA-CEA4-15CB-68A3-934FC271E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</a:pPr>
            <a:r>
              <a:rPr lang="en-US" sz="2400"/>
              <a:t>Three objectives to optimize: power, navigation, ROI</a:t>
            </a:r>
          </a:p>
          <a:p>
            <a:pPr>
              <a:buFont typeface="Arial"/>
            </a:pPr>
            <a:r>
              <a:rPr lang="en-US" sz="2400"/>
              <a:t>Three equations that calculate "cost" for each objective, which are a function of variables such as TRL, cost, mass, etc.</a:t>
            </a:r>
          </a:p>
          <a:p>
            <a:pPr>
              <a:buFont typeface="Arial"/>
            </a:pPr>
            <a:r>
              <a:rPr lang="en-US" sz="2400"/>
              <a:t>Each trade has a different impact on the functions</a:t>
            </a:r>
          </a:p>
          <a:p>
            <a:pPr lvl="1">
              <a:buFont typeface="Arial"/>
            </a:pPr>
            <a:r>
              <a:rPr lang="en-US" sz="2000"/>
              <a:t>E.g. Vehicle type affects the mass and cost </a:t>
            </a:r>
          </a:p>
          <a:p>
            <a:pPr>
              <a:buFont typeface="Arial"/>
            </a:pPr>
            <a:r>
              <a:rPr lang="en-US" sz="2400"/>
              <a:t>Find optimal solution using Pareto surface</a:t>
            </a:r>
          </a:p>
          <a:p>
            <a:pPr lvl="1">
              <a:buFont typeface="Arial"/>
            </a:pPr>
            <a:r>
              <a:rPr lang="en-US" sz="2000"/>
              <a:t>Each axis: cost function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D671CC-8ED3-9C43-E5FA-48B960924B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77F2AC-85AD-450A-9D25-BD1CD34E7A5A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5" name="Picture 6" descr="Chart&#10;&#10;Description automatically generated">
            <a:extLst>
              <a:ext uri="{FF2B5EF4-FFF2-40B4-BE49-F238E27FC236}">
                <a16:creationId xmlns:a16="http://schemas.microsoft.com/office/drawing/2014/main" id="{3E819BAD-A9EB-62F0-D444-D7001712FB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8604" y="3429000"/>
            <a:ext cx="4046136" cy="3009509"/>
          </a:xfrm>
          <a:prstGeom prst="rect">
            <a:avLst/>
          </a:prstGeom>
          <a:ln w="57150">
            <a:solidFill>
              <a:schemeClr val="accent4"/>
            </a:solidFill>
          </a:ln>
        </p:spPr>
      </p:pic>
    </p:spTree>
    <p:extLst>
      <p:ext uri="{BB962C8B-B14F-4D97-AF65-F5344CB8AC3E}">
        <p14:creationId xmlns:p14="http://schemas.microsoft.com/office/powerpoint/2010/main" val="21618328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6B6C3-F9DB-FCAC-453B-641329054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/>
              <a:t>Appendix B: Vehicle Cost Function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29ACEA-D021-AFAC-FD90-0BADC8B589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77F2AC-85AD-450A-9D25-BD1CD34E7A5A}" type="slidenum">
              <a:rPr lang="en-US" smtClean="0"/>
              <a:pPr/>
              <a:t>36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B883049-2F91-7416-AFB1-1529A3877A9B}"/>
                  </a:ext>
                </a:extLst>
              </p:cNvPr>
              <p:cNvSpPr txBox="1"/>
              <p:nvPr/>
            </p:nvSpPr>
            <p:spPr>
              <a:xfrm>
                <a:off x="7443442" y="2863294"/>
                <a:ext cx="2159053" cy="8713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𝑻𝑹𝑳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b="1" i="1" smtClean="0">
                                      <a:solidFill>
                                        <a:schemeClr val="accent4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1" i="1" smtClean="0">
                                      <a:solidFill>
                                        <a:schemeClr val="accent4"/>
                                      </a:solidFill>
                                      <a:latin typeface="Cambria Math" panose="02040503050406030204" pitchFamily="18" charset="0"/>
                                    </a:rPr>
                                    <m:t>𝑻𝑹𝑳</m:t>
                                  </m:r>
                                </m:num>
                                <m:den>
                                  <m:r>
                                    <a:rPr lang="en-US" sz="2400" b="1" i="1" smtClean="0">
                                      <a:solidFill>
                                        <a:schemeClr val="accent4"/>
                                      </a:solidFill>
                                      <a:latin typeface="Cambria Math" panose="02040503050406030204" pitchFamily="18" charset="0"/>
                                    </a:rPr>
                                    <m:t>𝟗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4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𝜶</m:t>
                          </m:r>
                        </m:sup>
                      </m:sSup>
                    </m:oMath>
                  </m:oMathPara>
                </a14:m>
                <a:endParaRPr lang="en-US" sz="2400" b="1">
                  <a:solidFill>
                    <a:schemeClr val="accent4"/>
                  </a:solidFill>
                  <a:latin typeface="+mj-lt"/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B883049-2F91-7416-AFB1-1529A3877A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3442" y="2863294"/>
                <a:ext cx="2159053" cy="87132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CD0D527-4A0F-E86C-F16D-7B1A4B5866A5}"/>
                  </a:ext>
                </a:extLst>
              </p:cNvPr>
              <p:cNvSpPr txBox="1"/>
              <p:nvPr/>
            </p:nvSpPr>
            <p:spPr>
              <a:xfrm>
                <a:off x="7335241" y="5683345"/>
                <a:ext cx="2375458" cy="7453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𝑻𝑴𝑹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400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𝒖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400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𝒑</m:t>
                              </m:r>
                            </m:sub>
                          </m:sSub>
                          <m:r>
                            <a:rPr lang="en-US" sz="24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400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𝒗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400" b="1">
                  <a:solidFill>
                    <a:schemeClr val="accent4"/>
                  </a:solidFill>
                  <a:latin typeface="+mj-lt"/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CD0D527-4A0F-E86C-F16D-7B1A4B5866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5241" y="5683345"/>
                <a:ext cx="2375458" cy="7453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4178A16-DB20-BE44-68F3-4C65F039CBAC}"/>
                  </a:ext>
                </a:extLst>
              </p:cNvPr>
              <p:cNvSpPr txBox="1"/>
              <p:nvPr/>
            </p:nvSpPr>
            <p:spPr>
              <a:xfrm>
                <a:off x="7708997" y="4360972"/>
                <a:ext cx="1627945" cy="696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𝑻𝑷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𝑻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𝟏𝟎</m:t>
                              </m:r>
                            </m:e>
                            <m:sup>
                              <m:r>
                                <a:rPr lang="en-US" sz="2400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𝜷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b="1">
                  <a:solidFill>
                    <a:schemeClr val="accent4"/>
                  </a:solidFill>
                  <a:latin typeface="+mj-lt"/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4178A16-DB20-BE44-68F3-4C65F039CB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8997" y="4360972"/>
                <a:ext cx="1627945" cy="6960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9" name="Table 9">
                <a:extLst>
                  <a:ext uri="{FF2B5EF4-FFF2-40B4-BE49-F238E27FC236}">
                    <a16:creationId xmlns:a16="http://schemas.microsoft.com/office/drawing/2014/main" id="{591A1713-59D8-CAA8-741C-EEBE700BD23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58557624"/>
                  </p:ext>
                </p:extLst>
              </p:nvPr>
            </p:nvGraphicFramePr>
            <p:xfrm>
              <a:off x="2855058" y="2854784"/>
              <a:ext cx="3632091" cy="3708400"/>
            </p:xfrm>
            <a:graphic>
              <a:graphicData uri="http://schemas.openxmlformats.org/drawingml/2006/table">
                <a:tbl>
                  <a:tblPr firstRow="1" bandRow="1">
                    <a:tableStyleId>{00A15C55-8517-42AA-B614-E9B94910E393}</a:tableStyleId>
                  </a:tblPr>
                  <a:tblGrid>
                    <a:gridCol w="1378916">
                      <a:extLst>
                        <a:ext uri="{9D8B030D-6E8A-4147-A177-3AD203B41FA5}">
                          <a16:colId xmlns:a16="http://schemas.microsoft.com/office/drawing/2014/main" val="1113163017"/>
                        </a:ext>
                      </a:extLst>
                    </a:gridCol>
                    <a:gridCol w="2253175">
                      <a:extLst>
                        <a:ext uri="{9D8B030D-6E8A-4147-A177-3AD203B41FA5}">
                          <a16:colId xmlns:a16="http://schemas.microsoft.com/office/drawing/2014/main" val="255638502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>
                              <a:solidFill>
                                <a:schemeClr val="bg1"/>
                              </a:solidFill>
                              <a:latin typeface="+mj-lt"/>
                            </a:rPr>
                            <a:t>Burn Time</a:t>
                          </a:r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>
                              <a:solidFill>
                                <a:schemeClr val="bg1"/>
                              </a:solidFill>
                              <a:latin typeface="+mj-lt"/>
                            </a:rPr>
                            <a:t>Burn Time Score (</a:t>
                          </a:r>
                          <a14:m>
                            <m:oMath xmlns:m="http://schemas.openxmlformats.org/officeDocument/2006/math">
                              <m:r>
                                <a:rPr lang="en-US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𝜷</m:t>
                              </m:r>
                            </m:oMath>
                          </a14:m>
                          <a:r>
                            <a:rPr lang="en-US">
                              <a:solidFill>
                                <a:schemeClr val="bg1"/>
                              </a:solidFill>
                              <a:latin typeface="+mj-lt"/>
                            </a:rPr>
                            <a:t>)</a:t>
                          </a:r>
                        </a:p>
                      </a:txBody>
                      <a:tcPr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20993774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>
                              <a:latin typeface="+mj-lt"/>
                            </a:rPr>
                            <a:t>1+ years</a:t>
                          </a:r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>
                              <a:latin typeface="+mj-lt"/>
                            </a:rPr>
                            <a:t>0</a:t>
                          </a:r>
                        </a:p>
                      </a:txBody>
                      <a:tcPr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41576490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>
                              <a:latin typeface="+mj-lt"/>
                            </a:rPr>
                            <a:t>182.5+ days</a:t>
                          </a:r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>
                              <a:latin typeface="+mj-lt"/>
                            </a:rPr>
                            <a:t>1</a:t>
                          </a:r>
                        </a:p>
                      </a:txBody>
                      <a:tcPr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417588182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>
                              <a:latin typeface="+mj-lt"/>
                            </a:rPr>
                            <a:t>1+ day</a:t>
                          </a:r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>
                              <a:latin typeface="+mj-lt"/>
                            </a:rPr>
                            <a:t>2</a:t>
                          </a:r>
                        </a:p>
                      </a:txBody>
                      <a:tcPr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31373349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>
                              <a:latin typeface="+mj-lt"/>
                            </a:rPr>
                            <a:t>12+ hours</a:t>
                          </a:r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>
                              <a:latin typeface="+mj-lt"/>
                            </a:rPr>
                            <a:t>3</a:t>
                          </a:r>
                        </a:p>
                      </a:txBody>
                      <a:tcPr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263115758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>
                              <a:latin typeface="+mj-lt"/>
                            </a:rPr>
                            <a:t>1+ hour</a:t>
                          </a:r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>
                              <a:latin typeface="+mj-lt"/>
                            </a:rPr>
                            <a:t>4</a:t>
                          </a:r>
                        </a:p>
                      </a:txBody>
                      <a:tcPr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339007067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>
                              <a:latin typeface="+mj-lt"/>
                            </a:rPr>
                            <a:t>30+ minutes</a:t>
                          </a:r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>
                              <a:latin typeface="+mj-lt"/>
                            </a:rPr>
                            <a:t>5</a:t>
                          </a:r>
                        </a:p>
                      </a:txBody>
                      <a:tcPr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138684854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>
                              <a:latin typeface="+mj-lt"/>
                            </a:rPr>
                            <a:t>1+ minute</a:t>
                          </a:r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>
                              <a:latin typeface="+mj-lt"/>
                            </a:rPr>
                            <a:t>6</a:t>
                          </a:r>
                        </a:p>
                      </a:txBody>
                      <a:tcPr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86962519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>
                              <a:latin typeface="+mj-lt"/>
                            </a:rPr>
                            <a:t>30+ seconds</a:t>
                          </a:r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>
                              <a:latin typeface="+mj-lt"/>
                            </a:rPr>
                            <a:t>7</a:t>
                          </a:r>
                        </a:p>
                      </a:txBody>
                      <a:tcPr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260414885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>
                              <a:latin typeface="+mj-lt"/>
                            </a:rPr>
                            <a:t>1+ second</a:t>
                          </a:r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>
                              <a:latin typeface="+mj-lt"/>
                            </a:rPr>
                            <a:t>8</a:t>
                          </a:r>
                        </a:p>
                      </a:txBody>
                      <a:tcPr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4276066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9" name="Table 9">
                <a:extLst>
                  <a:ext uri="{FF2B5EF4-FFF2-40B4-BE49-F238E27FC236}">
                    <a16:creationId xmlns:a16="http://schemas.microsoft.com/office/drawing/2014/main" id="{591A1713-59D8-CAA8-741C-EEBE700BD23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58557624"/>
                  </p:ext>
                </p:extLst>
              </p:nvPr>
            </p:nvGraphicFramePr>
            <p:xfrm>
              <a:off x="2855058" y="2854784"/>
              <a:ext cx="3632091" cy="3708400"/>
            </p:xfrm>
            <a:graphic>
              <a:graphicData uri="http://schemas.openxmlformats.org/drawingml/2006/table">
                <a:tbl>
                  <a:tblPr firstRow="1" bandRow="1">
                    <a:tableStyleId>{00A15C55-8517-42AA-B614-E9B94910E393}</a:tableStyleId>
                  </a:tblPr>
                  <a:tblGrid>
                    <a:gridCol w="1378916">
                      <a:extLst>
                        <a:ext uri="{9D8B030D-6E8A-4147-A177-3AD203B41FA5}">
                          <a16:colId xmlns:a16="http://schemas.microsoft.com/office/drawing/2014/main" val="1113163017"/>
                        </a:ext>
                      </a:extLst>
                    </a:gridCol>
                    <a:gridCol w="2253175">
                      <a:extLst>
                        <a:ext uri="{9D8B030D-6E8A-4147-A177-3AD203B41FA5}">
                          <a16:colId xmlns:a16="http://schemas.microsoft.com/office/drawing/2014/main" val="255638502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>
                              <a:solidFill>
                                <a:schemeClr val="bg1"/>
                              </a:solidFill>
                              <a:latin typeface="+mj-lt"/>
                            </a:rPr>
                            <a:t>Burn Time</a:t>
                          </a:r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5"/>
                          <a:stretch>
                            <a:fillRect l="-62162" t="-8197" r="-1622" b="-9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993774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>
                              <a:latin typeface="+mj-lt"/>
                            </a:rPr>
                            <a:t>1+ years</a:t>
                          </a:r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>
                              <a:latin typeface="+mj-lt"/>
                            </a:rPr>
                            <a:t>0</a:t>
                          </a:r>
                        </a:p>
                      </a:txBody>
                      <a:tcPr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41576490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>
                              <a:latin typeface="+mj-lt"/>
                            </a:rPr>
                            <a:t>182.5+ days</a:t>
                          </a:r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>
                              <a:latin typeface="+mj-lt"/>
                            </a:rPr>
                            <a:t>1</a:t>
                          </a:r>
                        </a:p>
                      </a:txBody>
                      <a:tcPr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417588182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>
                              <a:latin typeface="+mj-lt"/>
                            </a:rPr>
                            <a:t>1+ day</a:t>
                          </a:r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>
                              <a:latin typeface="+mj-lt"/>
                            </a:rPr>
                            <a:t>2</a:t>
                          </a:r>
                        </a:p>
                      </a:txBody>
                      <a:tcPr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31373349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>
                              <a:latin typeface="+mj-lt"/>
                            </a:rPr>
                            <a:t>12+ hours</a:t>
                          </a:r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>
                              <a:latin typeface="+mj-lt"/>
                            </a:rPr>
                            <a:t>3</a:t>
                          </a:r>
                        </a:p>
                      </a:txBody>
                      <a:tcPr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263115758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>
                              <a:latin typeface="+mj-lt"/>
                            </a:rPr>
                            <a:t>1+ hour</a:t>
                          </a:r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>
                              <a:latin typeface="+mj-lt"/>
                            </a:rPr>
                            <a:t>4</a:t>
                          </a:r>
                        </a:p>
                      </a:txBody>
                      <a:tcPr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339007067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>
                              <a:latin typeface="+mj-lt"/>
                            </a:rPr>
                            <a:t>30+ minutes</a:t>
                          </a:r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>
                              <a:latin typeface="+mj-lt"/>
                            </a:rPr>
                            <a:t>5</a:t>
                          </a:r>
                        </a:p>
                      </a:txBody>
                      <a:tcPr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138684854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>
                              <a:latin typeface="+mj-lt"/>
                            </a:rPr>
                            <a:t>1+ minute</a:t>
                          </a:r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>
                              <a:latin typeface="+mj-lt"/>
                            </a:rPr>
                            <a:t>6</a:t>
                          </a:r>
                        </a:p>
                      </a:txBody>
                      <a:tcPr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86962519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>
                              <a:latin typeface="+mj-lt"/>
                            </a:rPr>
                            <a:t>30+ seconds</a:t>
                          </a:r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>
                              <a:latin typeface="+mj-lt"/>
                            </a:rPr>
                            <a:t>7</a:t>
                          </a:r>
                        </a:p>
                      </a:txBody>
                      <a:tcPr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260414885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>
                              <a:latin typeface="+mj-lt"/>
                            </a:rPr>
                            <a:t>1+ second</a:t>
                          </a:r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>
                              <a:latin typeface="+mj-lt"/>
                            </a:rPr>
                            <a:t>8</a:t>
                          </a:r>
                        </a:p>
                      </a:txBody>
                      <a:tcPr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4276066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5AA64E9-4912-CFA5-DC85-52592E33A6C2}"/>
                  </a:ext>
                </a:extLst>
              </p:cNvPr>
              <p:cNvSpPr txBox="1"/>
              <p:nvPr/>
            </p:nvSpPr>
            <p:spPr>
              <a:xfrm>
                <a:off x="3097092" y="1707044"/>
                <a:ext cx="623985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𝒗𝒆𝒉𝒊𝒄𝒍𝒆</m:t>
                          </m:r>
                        </m:sub>
                      </m:sSub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sSub>
                        <m:sSubPr>
                          <m:ctrlP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𝑻𝑹𝑳</m:t>
                          </m:r>
                        </m:sub>
                      </m:sSub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sSub>
                        <m:sSubPr>
                          <m:ctrlP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𝑻𝑷</m:t>
                          </m:r>
                        </m:sub>
                      </m:sSub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sSub>
                        <m:sSubPr>
                          <m:ctrlP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𝑻𝑴𝑹</m:t>
                          </m:r>
                        </m:sub>
                      </m:sSub>
                    </m:oMath>
                  </m:oMathPara>
                </a14:m>
                <a:endParaRPr lang="en-US" sz="2800" b="1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5AA64E9-4912-CFA5-DC85-52592E33A6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7092" y="1707044"/>
                <a:ext cx="6239850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948957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FFBF3-AEFA-7FA2-96EE-7D281CD47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Appendix c: Navigation Cost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C8CC61-234F-CBA7-3E06-84CF1996A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129" y="3644378"/>
            <a:ext cx="9964429" cy="93449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/>
              <a:t>Code for calculating design metrics available on BOOST’s </a:t>
            </a:r>
            <a:r>
              <a:rPr lang="en-US" sz="2400" err="1"/>
              <a:t>Github</a:t>
            </a:r>
            <a:r>
              <a:rPr lang="en-US" sz="2400"/>
              <a:t>: https://github.com/Team-One-BOOST/Boost_Code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8E7F06-C17A-BE55-0E20-E7B4932C4E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77F2AC-85AD-450A-9D25-BD1CD34E7A5A}" type="slidenum">
              <a:rPr lang="en-US" smtClean="0"/>
              <a:pPr/>
              <a:t>37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37BDE25-E06C-845F-D28E-48357A5CE69B}"/>
                  </a:ext>
                </a:extLst>
              </p:cNvPr>
              <p:cNvSpPr txBox="1"/>
              <p:nvPr/>
            </p:nvSpPr>
            <p:spPr>
              <a:xfrm>
                <a:off x="483534" y="2890006"/>
                <a:ext cx="11224932" cy="5389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32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𝒗𝒆𝒉𝒊𝒄𝒍𝒆</m:t>
                          </m:r>
                        </m:sub>
                      </m:sSub>
                      <m:r>
                        <a:rPr lang="en-US" sz="3200" b="1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1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3200" b="1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3200" b="1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sSub>
                        <m:sSubPr>
                          <m:ctrlPr>
                            <a:rPr lang="en-US" sz="32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32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𝒄𝒐𝒗𝒆𝒓𝒂𝒈𝒆</m:t>
                          </m:r>
                        </m:sub>
                      </m:sSub>
                      <m:r>
                        <a:rPr lang="en-US" sz="3200" b="1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1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3200" b="1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3200" b="1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𝟐𝟓</m:t>
                      </m:r>
                      <m:sSub>
                        <m:sSubPr>
                          <m:ctrlPr>
                            <a:rPr lang="en-US" sz="32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32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𝑫𝑶𝑷</m:t>
                          </m:r>
                        </m:sub>
                      </m:sSub>
                      <m:r>
                        <a:rPr lang="en-US" sz="3200" b="1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1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3200" b="1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3200" b="1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𝟐𝟓</m:t>
                      </m:r>
                      <m:sSub>
                        <m:sSubPr>
                          <m:ctrlPr>
                            <a:rPr lang="en-US" sz="32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32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𝒔𝒕𝒂𝒃𝒊𝒍𝒊𝒕𝒚</m:t>
                          </m:r>
                        </m:sub>
                      </m:sSub>
                      <m:r>
                        <a:rPr lang="en-US" sz="3200" b="1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1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3200" b="1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3200" b="1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sSub>
                        <m:sSubPr>
                          <m:ctrlPr>
                            <a:rPr lang="en-US" sz="32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32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𝑻𝑹𝑳</m:t>
                          </m:r>
                        </m:sub>
                      </m:sSub>
                    </m:oMath>
                  </m:oMathPara>
                </a14:m>
                <a:endParaRPr lang="en-US" sz="3200" b="1">
                  <a:solidFill>
                    <a:schemeClr val="accent4"/>
                  </a:solidFill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37BDE25-E06C-845F-D28E-48357A5CE6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534" y="2890006"/>
                <a:ext cx="11224932" cy="53899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923518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BC676-517C-05E2-4AA3-9602D44C5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/>
              <a:t>Appendix D: Business Cost Function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085B75-05EC-7D08-64C6-712E650DFA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77F2AC-85AD-450A-9D25-BD1CD34E7A5A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D59DDFD-A83F-BDEC-2DF4-386FACC171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129" y="4742501"/>
            <a:ext cx="9964429" cy="93449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/>
              <a:t>Code for calculating design metrics available on BOOST’s </a:t>
            </a:r>
            <a:r>
              <a:rPr lang="en-US" sz="2400" err="1"/>
              <a:t>Github</a:t>
            </a:r>
            <a:r>
              <a:rPr lang="en-US" sz="2400"/>
              <a:t>: https://github.com/Team-One-BOOST/Boost_Code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3424F3D-8AB6-0BE4-8B1D-7D860433C36B}"/>
                  </a:ext>
                </a:extLst>
              </p:cNvPr>
              <p:cNvSpPr txBox="1"/>
              <p:nvPr/>
            </p:nvSpPr>
            <p:spPr>
              <a:xfrm>
                <a:off x="2453473" y="1830345"/>
                <a:ext cx="7840351" cy="9681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𝒂𝒏𝒏𝒖𝒂𝒍</m:t>
                          </m:r>
                        </m:sub>
                      </m:sSub>
                      <m:r>
                        <a:rPr lang="en-US" sz="2800" b="1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0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800" b="1" i="0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0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𝟎𝟓</m:t>
                      </m:r>
                      <m:d>
                        <m:dPr>
                          <m:ctrlPr>
                            <a:rPr lang="en-US" sz="28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n-US" sz="2800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𝒇𝒖𝒆𝒍</m:t>
                              </m:r>
                              <m:r>
                                <a:rPr lang="en-US" sz="2800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800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𝒚𝒓</m:t>
                              </m:r>
                            </m:sub>
                          </m:sSub>
                          <m:r>
                            <a:rPr lang="en-US" sz="28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800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𝑴𝒂𝒊𝒏𝒕</m:t>
                              </m:r>
                            </m:e>
                            <m:sub>
                              <m:r>
                                <a:rPr lang="en-US" sz="2800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𝒚𝒓</m:t>
                              </m:r>
                            </m:sub>
                          </m:sSub>
                          <m:r>
                            <a:rPr lang="en-US" sz="28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800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800" b="1" i="1" smtClean="0">
                                      <a:solidFill>
                                        <a:schemeClr val="accent4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 smtClean="0">
                                      <a:solidFill>
                                        <a:schemeClr val="accent4"/>
                                      </a:solidFill>
                                      <a:latin typeface="Cambria Math" panose="02040503050406030204" pitchFamily="18" charset="0"/>
                                    </a:rPr>
                                    <m:t>𝑪</m:t>
                                  </m:r>
                                </m:e>
                                <m:sub>
                                  <m:r>
                                    <a:rPr lang="en-US" sz="2800" b="1" i="1" smtClean="0">
                                      <a:solidFill>
                                        <a:schemeClr val="accent4"/>
                                      </a:solidFill>
                                      <a:latin typeface="Cambria Math" panose="02040503050406030204" pitchFamily="18" charset="0"/>
                                    </a:rPr>
                                    <m:t>𝒇𝒊𝒙𝒆𝒅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800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𝒍𝒊𝒇𝒆𝒔𝒑𝒂𝒏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800" b="1">
                  <a:solidFill>
                    <a:schemeClr val="accent4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3424F3D-8AB6-0BE4-8B1D-7D860433C3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3473" y="1830345"/>
                <a:ext cx="7840351" cy="96815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69CD692-ABAE-C55A-A1D2-3149363C0BB2}"/>
                  </a:ext>
                </a:extLst>
              </p:cNvPr>
              <p:cNvSpPr txBox="1"/>
              <p:nvPr/>
            </p:nvSpPr>
            <p:spPr>
              <a:xfrm>
                <a:off x="2316576" y="3286423"/>
                <a:ext cx="8114144" cy="9681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𝒇𝒆𝒆</m:t>
                          </m:r>
                        </m:sub>
                      </m:sSub>
                      <m:r>
                        <a:rPr lang="en-US" sz="2800" b="1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0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800" b="1" i="0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0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𝟎𝟓</m:t>
                      </m:r>
                      <m:d>
                        <m:dPr>
                          <m:ctrlPr>
                            <a:rPr lang="en-US" sz="28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n-US" sz="2800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𝒇𝒖𝒆𝒍</m:t>
                              </m:r>
                            </m:sub>
                          </m:sSub>
                          <m:r>
                            <a:rPr lang="en-US" sz="28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800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800" b="1" i="1">
                                      <a:solidFill>
                                        <a:schemeClr val="accent4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>
                                      <a:solidFill>
                                        <a:schemeClr val="accent4"/>
                                      </a:solidFill>
                                      <a:latin typeface="Cambria Math" panose="02040503050406030204" pitchFamily="18" charset="0"/>
                                    </a:rPr>
                                    <m:t>𝑴𝒂𝒊𝒏𝒕</m:t>
                                  </m:r>
                                </m:e>
                                <m:sub>
                                  <m:r>
                                    <a:rPr lang="en-US" sz="2800" b="1" i="1">
                                      <a:solidFill>
                                        <a:schemeClr val="accent4"/>
                                      </a:solidFill>
                                      <a:latin typeface="Cambria Math" panose="02040503050406030204" pitchFamily="18" charset="0"/>
                                    </a:rPr>
                                    <m:t>𝒚𝒓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2800" b="1" i="1" smtClean="0">
                                      <a:solidFill>
                                        <a:schemeClr val="accent4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 smtClean="0">
                                      <a:solidFill>
                                        <a:schemeClr val="accent4"/>
                                      </a:solidFill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</m:e>
                                <m:sub>
                                  <m:r>
                                    <a:rPr lang="en-US" sz="2800" b="1" i="1" smtClean="0">
                                      <a:solidFill>
                                        <a:schemeClr val="accent4"/>
                                      </a:solidFill>
                                      <a:latin typeface="Cambria Math" panose="02040503050406030204" pitchFamily="18" charset="0"/>
                                    </a:rPr>
                                    <m:t>𝒖𝒔𝒆𝒔</m:t>
                                  </m:r>
                                </m:sub>
                              </m:sSub>
                            </m:den>
                          </m:f>
                          <m:r>
                            <a:rPr lang="en-US" sz="2800" b="1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800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800" b="1" i="1" smtClean="0">
                                      <a:solidFill>
                                        <a:schemeClr val="accent4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 smtClean="0">
                                      <a:solidFill>
                                        <a:schemeClr val="accent4"/>
                                      </a:solidFill>
                                      <a:latin typeface="Cambria Math" panose="02040503050406030204" pitchFamily="18" charset="0"/>
                                    </a:rPr>
                                    <m:t>𝑪</m:t>
                                  </m:r>
                                </m:e>
                                <m:sub>
                                  <m:r>
                                    <a:rPr lang="en-US" sz="2800" b="1" i="1" smtClean="0">
                                      <a:solidFill>
                                        <a:schemeClr val="accent4"/>
                                      </a:solidFill>
                                      <a:latin typeface="Cambria Math" panose="02040503050406030204" pitchFamily="18" charset="0"/>
                                    </a:rPr>
                                    <m:t>𝒇𝒊𝒙𝒆𝒅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800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𝒍𝒊𝒇𝒆𝒔𝒑𝒂𝒏</m:t>
                              </m:r>
                              <m:r>
                                <a:rPr lang="en-US" sz="2800" b="1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sSub>
                                <m:sSubPr>
                                  <m:ctrlPr>
                                    <a:rPr lang="en-US" sz="2800" b="1" i="1" smtClean="0">
                                      <a:solidFill>
                                        <a:schemeClr val="accent4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 smtClean="0">
                                      <a:solidFill>
                                        <a:schemeClr val="accent4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𝑵</m:t>
                                  </m:r>
                                </m:e>
                                <m:sub>
                                  <m:r>
                                    <a:rPr lang="en-US" sz="2800" b="1" i="1" smtClean="0">
                                      <a:solidFill>
                                        <a:schemeClr val="accent4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𝒖𝒔𝒆𝒔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US" sz="2800" b="1">
                  <a:solidFill>
                    <a:schemeClr val="accent4"/>
                  </a:solidFill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69CD692-ABAE-C55A-A1D2-3149363C0B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6576" y="3286423"/>
                <a:ext cx="8114144" cy="9681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685732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4EE94-48E0-EE68-6BD8-FC41CA807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 Astro Space"/>
              </a:rPr>
              <a:t>Functional Requirements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39EA97-F9C9-8EFD-0289-3AB3D27618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77F2AC-85AD-450A-9D25-BD1CD34E7A5A}" type="slidenum">
              <a:rPr lang="en-US" smtClean="0"/>
              <a:pPr/>
              <a:t>39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4444AAE-CA4A-0568-452A-7332C95FCC8B}"/>
              </a:ext>
            </a:extLst>
          </p:cNvPr>
          <p:cNvGraphicFramePr>
            <a:graphicFrameLocks noGrp="1"/>
          </p:cNvGraphicFramePr>
          <p:nvPr/>
        </p:nvGraphicFramePr>
        <p:xfrm>
          <a:off x="761999" y="1236452"/>
          <a:ext cx="10596110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2476">
                  <a:extLst>
                    <a:ext uri="{9D8B030D-6E8A-4147-A177-3AD203B41FA5}">
                      <a16:colId xmlns:a16="http://schemas.microsoft.com/office/drawing/2014/main" val="3546798410"/>
                    </a:ext>
                  </a:extLst>
                </a:gridCol>
                <a:gridCol w="4504266">
                  <a:extLst>
                    <a:ext uri="{9D8B030D-6E8A-4147-A177-3AD203B41FA5}">
                      <a16:colId xmlns:a16="http://schemas.microsoft.com/office/drawing/2014/main" val="2188140543"/>
                    </a:ext>
                  </a:extLst>
                </a:gridCol>
                <a:gridCol w="4859368">
                  <a:extLst>
                    <a:ext uri="{9D8B030D-6E8A-4147-A177-3AD203B41FA5}">
                      <a16:colId xmlns:a16="http://schemas.microsoft.com/office/drawing/2014/main" val="310141831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effectLst/>
                        </a:rPr>
                        <a:t>FR ID</a:t>
                      </a:r>
                      <a:endParaRPr lang="en-US" sz="1400" b="1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effectLst/>
                        </a:rPr>
                        <a:t>Requirement</a:t>
                      </a:r>
                      <a:endParaRPr lang="en-US" sz="1400" b="1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effectLst/>
                        </a:rPr>
                        <a:t>Rationale</a:t>
                      </a:r>
                      <a:endParaRPr lang="en-US" sz="1400" b="1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:a16="http://schemas.microsoft.com/office/drawing/2014/main" val="2757348685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effectLst/>
                        </a:rPr>
                        <a:t>1 (Power)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effectLst/>
                        </a:rPr>
                        <a:t>The system shall provide the user with positive </a:t>
                      </a:r>
                      <a:r>
                        <a:rPr lang="el-GR" sz="1400">
                          <a:effectLst/>
                        </a:rPr>
                        <a:t>Δ</a:t>
                      </a:r>
                      <a:r>
                        <a:rPr lang="en-US" sz="1400">
                          <a:effectLst/>
                        </a:rPr>
                        <a:t>V to transfer between the Trajectories of Interest (</a:t>
                      </a:r>
                      <a:r>
                        <a:rPr lang="en-US" sz="1400" err="1">
                          <a:effectLst/>
                        </a:rPr>
                        <a:t>ToI</a:t>
                      </a:r>
                      <a:r>
                        <a:rPr lang="en-US" sz="1400">
                          <a:effectLst/>
                        </a:rPr>
                        <a:t>).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effectLst/>
                        </a:rPr>
                        <a:t>This corresponds to one of the high-level objectives provided by the customer: Space-based Power Logistics and Services.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:a16="http://schemas.microsoft.com/office/drawing/2014/main" val="227393495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effectLst/>
                        </a:rPr>
                        <a:t>1.1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effectLst/>
                        </a:rPr>
                        <a:t>The system shall have a transfer service coverage of TBD percent.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fontAlgn="t"/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:a16="http://schemas.microsoft.com/office/drawing/2014/main" val="297529417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effectLst/>
                        </a:rPr>
                        <a:t>1.2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effectLst/>
                        </a:rPr>
                        <a:t>The transfer service shall have an availability of TBD.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fontAlgn="t"/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:a16="http://schemas.microsoft.com/office/drawing/2014/main" val="1460996926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effectLst/>
                        </a:rPr>
                        <a:t>1.3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effectLst/>
                        </a:rPr>
                        <a:t>The system shall be capable of providing the transfer service to TBD customer spacecraft simultaneously.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fontAlgn="t"/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:a16="http://schemas.microsoft.com/office/drawing/2014/main" val="2742680619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effectLst/>
                        </a:rPr>
                        <a:t>1.4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effectLst/>
                        </a:rPr>
                        <a:t>The system shall store energy to be transferred to the user spacecraft.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fontAlgn="t"/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:a16="http://schemas.microsoft.com/office/drawing/2014/main" val="1966496679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effectLst/>
                        </a:rPr>
                        <a:t>2 (Navigation)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effectLst/>
                        </a:rPr>
                        <a:t>The system shall provide the user with navigation services (location and time).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effectLst/>
                        </a:rPr>
                        <a:t>This corresponds to one of the high-level objectives provided by the customer: Communication and Navigation Services.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:a16="http://schemas.microsoft.com/office/drawing/2014/main" val="247254633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effectLst/>
                        </a:rPr>
                        <a:t>2.1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effectLst/>
                        </a:rPr>
                        <a:t>The navigation service shall achieve the position accuracy of TBD.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fontAlgn="t"/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:a16="http://schemas.microsoft.com/office/drawing/2014/main" val="1602319159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fontAlgn="b"/>
                      <a:r>
                        <a:rPr lang="en-US" sz="1400">
                          <a:effectLst/>
                        </a:rPr>
                        <a:t>2.3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effectLst/>
                        </a:rPr>
                        <a:t>The navigation service shall achieve the time accuracy of TBD.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fontAlgn="t"/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:a16="http://schemas.microsoft.com/office/drawing/2014/main" val="246215971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fontAlgn="b"/>
                      <a:r>
                        <a:rPr lang="en-US" sz="1400">
                          <a:effectLst/>
                        </a:rPr>
                        <a:t>2.3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effectLst/>
                        </a:rPr>
                        <a:t>The system shall provide the navigation coverage of TBD.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fontAlgn="t"/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:a16="http://schemas.microsoft.com/office/drawing/2014/main" val="256608816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effectLst/>
                        </a:rPr>
                        <a:t>2.4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effectLst/>
                        </a:rPr>
                        <a:t>The navigation service shall have an availability of TBD.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fontAlgn="t"/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:a16="http://schemas.microsoft.com/office/drawing/2014/main" val="82646075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effectLst/>
                        </a:rPr>
                        <a:t>2.5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effectLst/>
                        </a:rPr>
                        <a:t>The system shall be capable of providing the navigation service to TBD customer spacecraft simultaneously.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fontAlgn="t"/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:a16="http://schemas.microsoft.com/office/drawing/2014/main" val="27519682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4027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BC354-A871-BB27-5150-0F2EA7CCC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Mission Introduction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D8DCF1-311B-AF89-2560-B40F929D63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77F2AC-85AD-450A-9D25-BD1CD34E7A5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BA77458-6736-2590-58B1-95158E5B67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775" y="1549400"/>
            <a:ext cx="9963150" cy="44323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 Light"/>
              </a:rPr>
              <a:t>Potential overpopulation of cislunar regime</a:t>
            </a:r>
          </a:p>
          <a:p>
            <a:pPr lvl="1"/>
            <a:r>
              <a:rPr lang="en-US">
                <a:cs typeface="Calibri Light"/>
              </a:rPr>
              <a:t>Projected number of satellites to increase by 800%</a:t>
            </a:r>
          </a:p>
          <a:p>
            <a:r>
              <a:rPr lang="en-US">
                <a:cs typeface="Calibri Light"/>
              </a:rPr>
              <a:t>High demand for commercial &amp; scientific infrastructure</a:t>
            </a:r>
          </a:p>
          <a:p>
            <a:pPr lvl="1"/>
            <a:r>
              <a:rPr lang="en-US">
                <a:cs typeface="Calibri Light"/>
              </a:rPr>
              <a:t>Value placed within trillions of dollar by 2040</a:t>
            </a:r>
          </a:p>
          <a:p>
            <a:pPr lvl="1"/>
            <a:r>
              <a:rPr lang="en-US">
                <a:cs typeface="Calibri Light"/>
              </a:rPr>
              <a:t>Many investment opportunities within 20 years</a:t>
            </a:r>
          </a:p>
          <a:p>
            <a:pPr lvl="1"/>
            <a:r>
              <a:rPr lang="en-US">
                <a:cs typeface="Calibri Light"/>
              </a:rPr>
              <a:t>Operation costs are currently very high </a:t>
            </a:r>
          </a:p>
          <a:p>
            <a:r>
              <a:rPr lang="en-US">
                <a:cs typeface="Calibri Light"/>
              </a:rPr>
              <a:t>Few options in place for non-private use</a:t>
            </a:r>
          </a:p>
          <a:p>
            <a:pPr lvl="1"/>
            <a:r>
              <a:rPr lang="en-US">
                <a:cs typeface="Calibri Light"/>
              </a:rPr>
              <a:t>What systems can be developed to provide transportation infrastructure to customers</a:t>
            </a:r>
          </a:p>
          <a:p>
            <a:pPr lvl="1"/>
            <a:endParaRPr lang="en-US"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062319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4EE94-48E0-EE68-6BD8-FC41CA807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a Astro Space"/>
              </a:rPr>
              <a:t>Functional Requirements (cont.)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39EA97-F9C9-8EFD-0289-3AB3D27618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77F2AC-85AD-450A-9D25-BD1CD34E7A5A}" type="slidenum">
              <a:rPr lang="en-US" smtClean="0"/>
              <a:pPr/>
              <a:t>40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4444AAE-CA4A-0568-452A-7332C95FCC8B}"/>
              </a:ext>
            </a:extLst>
          </p:cNvPr>
          <p:cNvGraphicFramePr>
            <a:graphicFrameLocks noGrp="1"/>
          </p:cNvGraphicFramePr>
          <p:nvPr/>
        </p:nvGraphicFramePr>
        <p:xfrm>
          <a:off x="1754037" y="1365849"/>
          <a:ext cx="9080494" cy="53016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8400">
                  <a:extLst>
                    <a:ext uri="{9D8B030D-6E8A-4147-A177-3AD203B41FA5}">
                      <a16:colId xmlns:a16="http://schemas.microsoft.com/office/drawing/2014/main" val="3546798410"/>
                    </a:ext>
                  </a:extLst>
                </a:gridCol>
                <a:gridCol w="3354187">
                  <a:extLst>
                    <a:ext uri="{9D8B030D-6E8A-4147-A177-3AD203B41FA5}">
                      <a16:colId xmlns:a16="http://schemas.microsoft.com/office/drawing/2014/main" val="2188140543"/>
                    </a:ext>
                  </a:extLst>
                </a:gridCol>
                <a:gridCol w="4557907">
                  <a:extLst>
                    <a:ext uri="{9D8B030D-6E8A-4147-A177-3AD203B41FA5}">
                      <a16:colId xmlns:a16="http://schemas.microsoft.com/office/drawing/2014/main" val="310141831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effectLst/>
                        </a:rPr>
                        <a:t>FR ID</a:t>
                      </a:r>
                      <a:endParaRPr lang="en-US" sz="1400" b="1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effectLst/>
                        </a:rPr>
                        <a:t>Requirement</a:t>
                      </a:r>
                      <a:endParaRPr lang="en-US" sz="1400" b="1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effectLst/>
                        </a:rPr>
                        <a:t>Rationale</a:t>
                      </a:r>
                      <a:endParaRPr lang="en-US" sz="1400" b="1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:a16="http://schemas.microsoft.com/office/drawing/2014/main" val="2757348685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effectLst/>
                        </a:rPr>
                        <a:t>3 (ROI)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effectLst/>
                        </a:rPr>
                        <a:t>The system shall have a net positive Return on Investment (ROI).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effectLst/>
                        </a:rPr>
                        <a:t>This corresponds to one of the high-level objectives provided by the customer: Net Positive Return on Investment.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:a16="http://schemas.microsoft.com/office/drawing/2014/main" val="402071639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400">
                          <a:effectLst/>
                        </a:rPr>
                        <a:t>3.1</a:t>
                      </a:r>
                    </a:p>
                  </a:txBody>
                  <a:tcPr marL="9524" marR="9524" marT="9524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400" b="0" i="0" u="none" strike="noStrike" noProof="0">
                          <a:effectLst/>
                        </a:rPr>
                        <a:t>The system shall have an initial cost of no more than $TBD. </a:t>
                      </a:r>
                      <a:endParaRPr lang="en-US"/>
                    </a:p>
                  </a:txBody>
                  <a:tcPr marL="9524" marR="9524" marT="9524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400">
                        <a:effectLst/>
                      </a:endParaRPr>
                    </a:p>
                  </a:txBody>
                  <a:tcPr marL="9524" marR="9524" marT="9524"/>
                </a:tc>
                <a:extLst>
                  <a:ext uri="{0D108BD9-81ED-4DB2-BD59-A6C34878D82A}">
                    <a16:rowId xmlns:a16="http://schemas.microsoft.com/office/drawing/2014/main" val="202324081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400">
                          <a:effectLst/>
                        </a:rPr>
                        <a:t>3.2</a:t>
                      </a:r>
                    </a:p>
                  </a:txBody>
                  <a:tcPr marL="9524" marR="9524" marT="9524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400" b="0" i="0" u="none" strike="noStrike" noProof="0">
                          <a:effectLst/>
                        </a:rPr>
                        <a:t>The system shall have an ROI of TBD over TBD Earth years.</a:t>
                      </a:r>
                      <a:endParaRPr lang="en-US"/>
                    </a:p>
                  </a:txBody>
                  <a:tcPr marL="9524" marR="9524" marT="9524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400">
                        <a:effectLst/>
                      </a:endParaRPr>
                    </a:p>
                  </a:txBody>
                  <a:tcPr marL="9524" marR="9524" marT="9524"/>
                </a:tc>
                <a:extLst>
                  <a:ext uri="{0D108BD9-81ED-4DB2-BD59-A6C34878D82A}">
                    <a16:rowId xmlns:a16="http://schemas.microsoft.com/office/drawing/2014/main" val="70637164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effectLst/>
                        </a:rPr>
                        <a:t>4 (Performance)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effectLst/>
                        </a:rPr>
                        <a:t>The system shall operate in TBD regions of Cislunar space.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effectLst/>
                        </a:rPr>
                        <a:t>The customer specified the operational area to the Cislunar 7region.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:a16="http://schemas.microsoft.com/office/drawing/2014/main" val="7186485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effectLst/>
                        </a:rPr>
                        <a:t>4.1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effectLst/>
                        </a:rPr>
                        <a:t>The system shall retain its full functionality for TBD years in Cislunar region.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fontAlgn="t"/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:a16="http://schemas.microsoft.com/office/drawing/2014/main" val="327319489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effectLst/>
                        </a:rPr>
                        <a:t>4.2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effectLst/>
                        </a:rPr>
                        <a:t>The system shall complete the operations for TBD number of cycles.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fontAlgn="b"/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933666155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effectLst/>
                        </a:rPr>
                        <a:t>4.3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effectLst/>
                        </a:rPr>
                        <a:t>The system's mean time between maintenance shall be TBD days.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fontAlgn="t"/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:a16="http://schemas.microsoft.com/office/drawing/2014/main" val="396522256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effectLst/>
                        </a:rPr>
                        <a:t>4.4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effectLst/>
                        </a:rPr>
                        <a:t>The system shall achieve an overall factor of safety of TBD.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fontAlgn="t"/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:a16="http://schemas.microsoft.com/office/drawing/2014/main" val="41933219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effectLst/>
                        </a:rPr>
                        <a:t>5 (Others)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effectLst/>
                        </a:rPr>
                        <a:t>The system shall comply with applicable space laws and policies.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effectLst/>
                        </a:rPr>
                        <a:t>This is necessary for the successful operation of the infrastructure.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:a16="http://schemas.microsoft.com/office/drawing/2014/main" val="2397523879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fontAlgn="t"/>
                      <a:r>
                        <a:rPr lang="en-US" sz="1400">
                          <a:effectLst/>
                        </a:rPr>
                        <a:t>5.1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400">
                          <a:effectLst/>
                        </a:rPr>
                        <a:t>The system shall comply with the international and US telecommunication standards.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fontAlgn="t"/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:a16="http://schemas.microsoft.com/office/drawing/2014/main" val="2581518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1229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8483F-D567-812A-9880-577E9478E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Mission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4BAEC6-2DF9-2A2E-473F-8CBBEDBD2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2273" y="1675778"/>
            <a:ext cx="8967454" cy="466665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b="1" i="0" u="none" strike="noStrike">
                <a:solidFill>
                  <a:srgbClr val="FFFFFF"/>
                </a:solidFill>
                <a:effectLst/>
              </a:rPr>
              <a:t>The Bi-Functional On Orbit Space Transfer (BOOST) Team will be developing </a:t>
            </a:r>
            <a:r>
              <a:rPr lang="en-US" sz="4000" b="1" i="0" u="none" strike="noStrike">
                <a:solidFill>
                  <a:srgbClr val="00FAFC"/>
                </a:solidFill>
                <a:effectLst/>
              </a:rPr>
              <a:t>cost-effective </a:t>
            </a:r>
            <a:r>
              <a:rPr lang="en-US" sz="4000" b="1" i="0" u="none" strike="noStrike">
                <a:solidFill>
                  <a:srgbClr val="FFFFFF"/>
                </a:solidFill>
                <a:effectLst/>
              </a:rPr>
              <a:t>space-based transportation infrastructure capable of providing spacecraft with the ability to  conduct </a:t>
            </a:r>
            <a:r>
              <a:rPr lang="en-US" sz="4000" b="1" i="0" u="none" strike="noStrike">
                <a:solidFill>
                  <a:srgbClr val="00FAFC"/>
                </a:solidFill>
                <a:effectLst/>
              </a:rPr>
              <a:t>orbit transfers </a:t>
            </a:r>
            <a:r>
              <a:rPr lang="en-US" sz="4000" b="1" i="0" u="none" strike="noStrike">
                <a:solidFill>
                  <a:srgbClr val="FFFFFF"/>
                </a:solidFill>
                <a:effectLst/>
              </a:rPr>
              <a:t>and provide</a:t>
            </a:r>
            <a:r>
              <a:rPr lang="en-US" sz="4000" b="1" i="0" u="none" strike="noStrike">
                <a:solidFill>
                  <a:srgbClr val="00FAFC"/>
                </a:solidFill>
                <a:effectLst/>
              </a:rPr>
              <a:t> navigation services</a:t>
            </a:r>
            <a:r>
              <a:rPr lang="en-US" sz="4000" b="1" i="0" u="none" strike="noStrike">
                <a:solidFill>
                  <a:srgbClr val="FFFFFF"/>
                </a:solidFill>
                <a:effectLst/>
              </a:rPr>
              <a:t> in the Cislunar regime.</a:t>
            </a:r>
            <a:endParaRPr lang="en-US" sz="6000">
              <a:solidFill>
                <a:schemeClr val="accent4"/>
              </a:solidFill>
              <a:cs typeface="Calibri Light" panose="020F03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D030D7-2278-6268-8A43-21300C1B84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77F2AC-85AD-450A-9D25-BD1CD34E7A5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142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F7BAF-94BE-09C5-335E-4B51693E7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Specific Objectives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A62946F-997A-E4CB-00A4-E3C965A73D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77F2AC-85AD-450A-9D25-BD1CD34E7A5A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4" name="Table 6">
            <a:extLst>
              <a:ext uri="{FF2B5EF4-FFF2-40B4-BE49-F238E27FC236}">
                <a16:creationId xmlns:a16="http://schemas.microsoft.com/office/drawing/2014/main" id="{83D285AA-6A67-898C-2DAA-60A437E841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6741250"/>
              </p:ext>
            </p:extLst>
          </p:nvPr>
        </p:nvGraphicFramePr>
        <p:xfrm>
          <a:off x="1120775" y="2149475"/>
          <a:ext cx="4832350" cy="2377440"/>
        </p:xfrm>
        <a:graphic>
          <a:graphicData uri="http://schemas.openxmlformats.org/drawingml/2006/table">
            <a:tbl>
              <a:tblPr firstRow="1" bandRow="1"/>
              <a:tblGrid>
                <a:gridCol w="946150">
                  <a:extLst>
                    <a:ext uri="{9D8B030D-6E8A-4147-A177-3AD203B41FA5}">
                      <a16:colId xmlns:a16="http://schemas.microsoft.com/office/drawing/2014/main" val="3608057158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745720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>
                          <a:latin typeface="+mj-lt"/>
                        </a:rPr>
                        <a:t>Level 1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  <a:latin typeface="+mj-lt"/>
                        </a:rPr>
                        <a:t>The infrastructure shall provide users with the capability  of transferring/navigating to Trajectories of Interest (TOI) in low lunar orbit (LLO) and the lunar corridor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189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>
                          <a:latin typeface="+mj-lt"/>
                        </a:rPr>
                        <a:t>Level 2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  <a:latin typeface="+mj-lt"/>
                        </a:rPr>
                        <a:t>The infrastructure shall provide users with the capability of moving bidirectionally between two TOI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6303456"/>
                  </a:ext>
                </a:extLst>
              </a:tr>
            </a:tbl>
          </a:graphicData>
        </a:graphic>
      </p:graphicFrame>
      <p:graphicFrame>
        <p:nvGraphicFramePr>
          <p:cNvPr id="5" name="Table 9">
            <a:extLst>
              <a:ext uri="{FF2B5EF4-FFF2-40B4-BE49-F238E27FC236}">
                <a16:creationId xmlns:a16="http://schemas.microsoft.com/office/drawing/2014/main" id="{D0F9C678-B50A-F226-C61D-FA6CD694D0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766314"/>
              </p:ext>
            </p:extLst>
          </p:nvPr>
        </p:nvGraphicFramePr>
        <p:xfrm>
          <a:off x="6118225" y="2149475"/>
          <a:ext cx="4983162" cy="4206240"/>
        </p:xfrm>
        <a:graphic>
          <a:graphicData uri="http://schemas.openxmlformats.org/drawingml/2006/table">
            <a:tbl>
              <a:tblPr firstRow="1" bandRow="1"/>
              <a:tblGrid>
                <a:gridCol w="873125">
                  <a:extLst>
                    <a:ext uri="{9D8B030D-6E8A-4147-A177-3AD203B41FA5}">
                      <a16:colId xmlns:a16="http://schemas.microsoft.com/office/drawing/2014/main" val="702108770"/>
                    </a:ext>
                  </a:extLst>
                </a:gridCol>
                <a:gridCol w="4110037">
                  <a:extLst>
                    <a:ext uri="{9D8B030D-6E8A-4147-A177-3AD203B41FA5}">
                      <a16:colId xmlns:a16="http://schemas.microsoft.com/office/drawing/2014/main" val="851208914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en-US" b="1">
                          <a:latin typeface="+mj-lt"/>
                        </a:rPr>
                        <a:t>Level 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  <a:latin typeface="+mj-lt"/>
                        </a:rPr>
                        <a:t>The infrastructure shall provide the necessary </a:t>
                      </a:r>
                      <a:r>
                        <a:rPr lang="el-GR">
                          <a:solidFill>
                            <a:schemeClr val="bg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Δ</a:t>
                      </a:r>
                      <a:r>
                        <a:rPr lang="en-US">
                          <a:solidFill>
                            <a:schemeClr val="bg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V for transfer between the desired TOI</a:t>
                      </a:r>
                      <a:endParaRPr lang="en-US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28037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r>
                        <a:rPr lang="en-US"/>
                        <a:t>ff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  <a:latin typeface="+mj-lt"/>
                        </a:rPr>
                        <a:t>The infrastructure shall facilitate the storage/transfer of the kinetic, potential, and/or chemical energy required for transfers between the desired TOI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09086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b="1">
                          <a:latin typeface="+mj-lt"/>
                        </a:rPr>
                        <a:t>Level 2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  <a:latin typeface="+mj-lt"/>
                        </a:rPr>
                        <a:t>The infrastructure shall facilitate the minimum energy transfer between the desired TOI within the max time specified by the customer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26131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r>
                        <a:rPr lang="en-US"/>
                        <a:t>ff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  <a:latin typeface="+mj-lt"/>
                        </a:rPr>
                        <a:t>The infrastructure shall have a maximum energy consumption of </a:t>
                      </a:r>
                      <a:r>
                        <a:rPr lang="en-US" b="1">
                          <a:solidFill>
                            <a:schemeClr val="bg1"/>
                          </a:solidFill>
                          <a:latin typeface="+mj-lt"/>
                        </a:rPr>
                        <a:t>TBD</a:t>
                      </a:r>
                      <a:r>
                        <a:rPr lang="en-US">
                          <a:solidFill>
                            <a:schemeClr val="bg1"/>
                          </a:solidFill>
                          <a:latin typeface="+mj-lt"/>
                        </a:rPr>
                        <a:t> per </a:t>
                      </a:r>
                      <a:r>
                        <a:rPr lang="en-US" b="1">
                          <a:solidFill>
                            <a:schemeClr val="bg1"/>
                          </a:solidFill>
                          <a:latin typeface="+mj-lt"/>
                        </a:rPr>
                        <a:t>TBD</a:t>
                      </a:r>
                      <a:r>
                        <a:rPr lang="en-US">
                          <a:solidFill>
                            <a:schemeClr val="bg1"/>
                          </a:solidFill>
                          <a:latin typeface="+mj-lt"/>
                        </a:rPr>
                        <a:t> Earth years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61974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2B5BC63-244A-9D34-E58A-445629E055EE}"/>
              </a:ext>
            </a:extLst>
          </p:cNvPr>
          <p:cNvSpPr txBox="1"/>
          <p:nvPr/>
        </p:nvSpPr>
        <p:spPr>
          <a:xfrm>
            <a:off x="1731962" y="1649023"/>
            <a:ext cx="3609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latin typeface="a Astro Space" panose="02000503000000000000" pitchFamily="50" charset="0"/>
              </a:rPr>
              <a:t>Performance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0F2211-B445-8153-045C-1032E72FFBF8}"/>
              </a:ext>
            </a:extLst>
          </p:cNvPr>
          <p:cNvSpPr txBox="1"/>
          <p:nvPr/>
        </p:nvSpPr>
        <p:spPr>
          <a:xfrm>
            <a:off x="6804818" y="1649022"/>
            <a:ext cx="3609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latin typeface="a Astro Space" panose="02000503000000000000" pitchFamily="50" charset="0"/>
              </a:rPr>
              <a:t>Energy Transfer</a:t>
            </a:r>
          </a:p>
        </p:txBody>
      </p:sp>
    </p:spTree>
    <p:extLst>
      <p:ext uri="{BB962C8B-B14F-4D97-AF65-F5344CB8AC3E}">
        <p14:creationId xmlns:p14="http://schemas.microsoft.com/office/powerpoint/2010/main" val="1674541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9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3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11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ECA07-4E02-B823-59DF-2DDAB2BF6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Specific Objectives Con.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5367909-8C37-246B-9FA4-C71DE76CB7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77F2AC-85AD-450A-9D25-BD1CD34E7A5A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4" name="Table 6">
            <a:extLst>
              <a:ext uri="{FF2B5EF4-FFF2-40B4-BE49-F238E27FC236}">
                <a16:creationId xmlns:a16="http://schemas.microsoft.com/office/drawing/2014/main" id="{9551D015-A41A-31A9-E36E-7BFE3BCACE4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8772731"/>
              </p:ext>
            </p:extLst>
          </p:nvPr>
        </p:nvGraphicFramePr>
        <p:xfrm>
          <a:off x="1120775" y="2149475"/>
          <a:ext cx="4832350" cy="1737360"/>
        </p:xfrm>
        <a:graphic>
          <a:graphicData uri="http://schemas.openxmlformats.org/drawingml/2006/table">
            <a:tbl>
              <a:tblPr firstRow="1" bandRow="1"/>
              <a:tblGrid>
                <a:gridCol w="946150">
                  <a:extLst>
                    <a:ext uri="{9D8B030D-6E8A-4147-A177-3AD203B41FA5}">
                      <a16:colId xmlns:a16="http://schemas.microsoft.com/office/drawing/2014/main" val="3608057158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745720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700" b="1">
                          <a:latin typeface="+mj-lt"/>
                        </a:rPr>
                        <a:t>Level 1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solidFill>
                            <a:schemeClr val="bg1"/>
                          </a:solidFill>
                          <a:latin typeface="+mj-lt"/>
                        </a:rPr>
                        <a:t>The infrastructure shall have an annualized internal compounded ROI of 30 </a:t>
                      </a:r>
                      <a:r>
                        <a:rPr lang="en-US" sz="1700" b="1">
                          <a:solidFill>
                            <a:schemeClr val="bg1"/>
                          </a:solidFill>
                          <a:latin typeface="+mj-lt"/>
                        </a:rPr>
                        <a:t>(TBR)</a:t>
                      </a:r>
                      <a:r>
                        <a:rPr lang="en-US" sz="1700">
                          <a:solidFill>
                            <a:schemeClr val="bg1"/>
                          </a:solidFill>
                          <a:latin typeface="+mj-lt"/>
                        </a:rPr>
                        <a:t> percent over a total of 19 </a:t>
                      </a:r>
                      <a:r>
                        <a:rPr lang="en-US" sz="1700" b="1">
                          <a:solidFill>
                            <a:schemeClr val="bg1"/>
                          </a:solidFill>
                          <a:latin typeface="+mj-lt"/>
                        </a:rPr>
                        <a:t>(TBR)</a:t>
                      </a:r>
                      <a:r>
                        <a:rPr lang="en-US" sz="1700">
                          <a:solidFill>
                            <a:schemeClr val="bg1"/>
                          </a:solidFill>
                          <a:latin typeface="+mj-lt"/>
                        </a:rPr>
                        <a:t> Earth years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189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b="1">
                          <a:latin typeface="+mj-lt"/>
                        </a:rPr>
                        <a:t>Level 2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solidFill>
                            <a:schemeClr val="bg1"/>
                          </a:solidFill>
                          <a:latin typeface="+mj-lt"/>
                        </a:rPr>
                        <a:t>The infrastructure shall have an initial cost of no more than </a:t>
                      </a:r>
                      <a:r>
                        <a:rPr lang="en-US" sz="1700" b="1">
                          <a:solidFill>
                            <a:schemeClr val="bg1"/>
                          </a:solidFill>
                          <a:latin typeface="+mj-lt"/>
                        </a:rPr>
                        <a:t>TBD</a:t>
                      </a:r>
                      <a:r>
                        <a:rPr lang="en-US" sz="1700">
                          <a:solidFill>
                            <a:schemeClr val="bg1"/>
                          </a:solidFill>
                          <a:latin typeface="+mj-lt"/>
                        </a:rPr>
                        <a:t> in real 2023 USD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6303456"/>
                  </a:ext>
                </a:extLst>
              </a:tr>
            </a:tbl>
          </a:graphicData>
        </a:graphic>
      </p:graphicFrame>
      <p:graphicFrame>
        <p:nvGraphicFramePr>
          <p:cNvPr id="5" name="Table 9">
            <a:extLst>
              <a:ext uri="{FF2B5EF4-FFF2-40B4-BE49-F238E27FC236}">
                <a16:creationId xmlns:a16="http://schemas.microsoft.com/office/drawing/2014/main" id="{0802B622-69F8-1C9C-4817-FCF8DD213E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6822562"/>
              </p:ext>
            </p:extLst>
          </p:nvPr>
        </p:nvGraphicFramePr>
        <p:xfrm>
          <a:off x="6118225" y="2149475"/>
          <a:ext cx="4983162" cy="3825240"/>
        </p:xfrm>
        <a:graphic>
          <a:graphicData uri="http://schemas.openxmlformats.org/drawingml/2006/table">
            <a:tbl>
              <a:tblPr firstRow="1" bandRow="1"/>
              <a:tblGrid>
                <a:gridCol w="873125">
                  <a:extLst>
                    <a:ext uri="{9D8B030D-6E8A-4147-A177-3AD203B41FA5}">
                      <a16:colId xmlns:a16="http://schemas.microsoft.com/office/drawing/2014/main" val="702108770"/>
                    </a:ext>
                  </a:extLst>
                </a:gridCol>
                <a:gridCol w="4110037">
                  <a:extLst>
                    <a:ext uri="{9D8B030D-6E8A-4147-A177-3AD203B41FA5}">
                      <a16:colId xmlns:a16="http://schemas.microsoft.com/office/drawing/2014/main" val="851208914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en-US" sz="1700" b="1">
                          <a:latin typeface="+mj-lt"/>
                        </a:rPr>
                        <a:t>Level 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solidFill>
                            <a:schemeClr val="bg1"/>
                          </a:solidFill>
                          <a:latin typeface="+mj-lt"/>
                        </a:rPr>
                        <a:t>The infrastructure shall provide navigation services to customer spacecraft within the lunar corridor and LLO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28037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r>
                        <a:rPr lang="en-US"/>
                        <a:t>ff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solidFill>
                            <a:schemeClr val="bg1"/>
                          </a:solidFill>
                          <a:latin typeface="+mj-lt"/>
                        </a:rPr>
                        <a:t>The infrastructure shall provide customers with position and time measurements with up to </a:t>
                      </a:r>
                      <a:r>
                        <a:rPr lang="en-US" sz="1700" b="1">
                          <a:solidFill>
                            <a:schemeClr val="bg1"/>
                          </a:solidFill>
                          <a:latin typeface="+mj-lt"/>
                        </a:rPr>
                        <a:t>TBD</a:t>
                      </a:r>
                      <a:r>
                        <a:rPr lang="en-US" sz="1700">
                          <a:solidFill>
                            <a:schemeClr val="bg1"/>
                          </a:solidFill>
                          <a:latin typeface="+mj-lt"/>
                        </a:rPr>
                        <a:t> accuracy at a frequency of </a:t>
                      </a:r>
                      <a:r>
                        <a:rPr lang="en-US" sz="1700" b="1">
                          <a:solidFill>
                            <a:schemeClr val="bg1"/>
                          </a:solidFill>
                          <a:latin typeface="+mj-lt"/>
                        </a:rPr>
                        <a:t>TBD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09086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lang="en-US" sz="1700" b="1">
                          <a:latin typeface="+mj-lt"/>
                        </a:rPr>
                        <a:t>Level 2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solidFill>
                            <a:schemeClr val="bg1"/>
                          </a:solidFill>
                          <a:latin typeface="+mj-lt"/>
                        </a:rPr>
                        <a:t>The system shall provide service for at least </a:t>
                      </a:r>
                      <a:r>
                        <a:rPr lang="en-US" sz="1700" b="1">
                          <a:solidFill>
                            <a:schemeClr val="bg1"/>
                          </a:solidFill>
                          <a:latin typeface="+mj-lt"/>
                        </a:rPr>
                        <a:t>TBD</a:t>
                      </a:r>
                      <a:r>
                        <a:rPr lang="en-US" sz="1700">
                          <a:solidFill>
                            <a:schemeClr val="bg1"/>
                          </a:solidFill>
                          <a:latin typeface="+mj-lt"/>
                        </a:rPr>
                        <a:t> years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26131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r>
                        <a:rPr lang="en-US"/>
                        <a:t>ff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solidFill>
                            <a:schemeClr val="bg1"/>
                          </a:solidFill>
                          <a:latin typeface="+mj-lt"/>
                        </a:rPr>
                        <a:t>The infrastructure shall prevent service blackouts from disrupting more than </a:t>
                      </a:r>
                      <a:r>
                        <a:rPr lang="en-US" sz="1700" b="1">
                          <a:solidFill>
                            <a:schemeClr val="bg1"/>
                          </a:solidFill>
                          <a:latin typeface="+mj-lt"/>
                        </a:rPr>
                        <a:t>TBD</a:t>
                      </a:r>
                      <a:r>
                        <a:rPr lang="en-US" sz="1700">
                          <a:solidFill>
                            <a:schemeClr val="bg1"/>
                          </a:solidFill>
                          <a:latin typeface="+mj-lt"/>
                        </a:rPr>
                        <a:t> percent of full system coverage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61974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b="1">
                        <a:latin typeface="Trench" panose="02000503000000020004" pitchFamily="2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solidFill>
                            <a:schemeClr val="bg1"/>
                          </a:solidFill>
                          <a:latin typeface="+mj-lt"/>
                        </a:rPr>
                        <a:t>The infrastructure shall provide at least </a:t>
                      </a:r>
                      <a:r>
                        <a:rPr lang="en-US" sz="1700" b="1">
                          <a:solidFill>
                            <a:schemeClr val="bg1"/>
                          </a:solidFill>
                          <a:latin typeface="+mj-lt"/>
                        </a:rPr>
                        <a:t>TBD</a:t>
                      </a:r>
                      <a:r>
                        <a:rPr lang="en-US" sz="1700">
                          <a:solidFill>
                            <a:schemeClr val="bg1"/>
                          </a:solidFill>
                          <a:latin typeface="+mj-lt"/>
                        </a:rPr>
                        <a:t> percent coverage of the determined regions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19720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139AA2F-6D30-39E7-C083-E0B922F954D0}"/>
              </a:ext>
            </a:extLst>
          </p:cNvPr>
          <p:cNvSpPr txBox="1"/>
          <p:nvPr/>
        </p:nvSpPr>
        <p:spPr>
          <a:xfrm>
            <a:off x="840581" y="1729971"/>
            <a:ext cx="53927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>
                <a:latin typeface="a Astro Space" panose="02000503000000000000" pitchFamily="50" charset="0"/>
              </a:rPr>
              <a:t>Return on Investment (ROI)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38AE2F7-7FF6-87CD-8D57-0D54E886EA74}"/>
              </a:ext>
            </a:extLst>
          </p:cNvPr>
          <p:cNvSpPr txBox="1"/>
          <p:nvPr/>
        </p:nvSpPr>
        <p:spPr>
          <a:xfrm>
            <a:off x="6804818" y="1729971"/>
            <a:ext cx="36099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>
                <a:latin typeface="a Astro Space" panose="02000503000000000000" pitchFamily="50" charset="0"/>
              </a:rPr>
              <a:t>Navigation Services</a:t>
            </a:r>
          </a:p>
        </p:txBody>
      </p:sp>
    </p:spTree>
    <p:extLst>
      <p:ext uri="{BB962C8B-B14F-4D97-AF65-F5344CB8AC3E}">
        <p14:creationId xmlns:p14="http://schemas.microsoft.com/office/powerpoint/2010/main" val="1284097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9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3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11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Diagram&#10;&#10;Description automatically generated">
            <a:extLst>
              <a:ext uri="{FF2B5EF4-FFF2-40B4-BE49-F238E27FC236}">
                <a16:creationId xmlns:a16="http://schemas.microsoft.com/office/drawing/2014/main" id="{D10A3092-79EA-D79B-E37B-C80E8CD8FB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310" y="-38100"/>
            <a:ext cx="12244234" cy="6920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562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A1A74-461B-F4A4-B64F-CEA45026C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520" y="60468"/>
            <a:ext cx="6865599" cy="1325563"/>
          </a:xfrm>
        </p:spPr>
        <p:txBody>
          <a:bodyPr>
            <a:normAutofit/>
          </a:bodyPr>
          <a:lstStyle/>
          <a:p>
            <a:r>
              <a:rPr lang="en-US" sz="3600"/>
              <a:t>Functional Block Diagram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955F375-33E2-1304-8547-F51D46B6E8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77F2AC-85AD-450A-9D25-BD1CD34E7A5A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AFD54E1-3E3C-998C-BBF4-ACDF29787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8180" y="698429"/>
            <a:ext cx="9805481" cy="6100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7663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Space">
      <a:dk1>
        <a:srgbClr val="000000"/>
      </a:dk1>
      <a:lt1>
        <a:srgbClr val="FFFFFF"/>
      </a:lt1>
      <a:dk2>
        <a:srgbClr val="030E1F"/>
      </a:dk2>
      <a:lt2>
        <a:srgbClr val="F0F0F0"/>
      </a:lt2>
      <a:accent1>
        <a:srgbClr val="7D2A99"/>
      </a:accent1>
      <a:accent2>
        <a:srgbClr val="1C53C6"/>
      </a:accent2>
      <a:accent3>
        <a:srgbClr val="501B63"/>
      </a:accent3>
      <a:accent4>
        <a:srgbClr val="00FAFC"/>
      </a:accent4>
      <a:accent5>
        <a:srgbClr val="BFBFBF"/>
      </a:accent5>
      <a:accent6>
        <a:srgbClr val="20124D"/>
      </a:accent6>
      <a:hlink>
        <a:srgbClr val="00FAFC"/>
      </a:hlink>
      <a:folHlink>
        <a:srgbClr val="7D2A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5D1C97D5F27A942A6ECCDFB95DF13FE" ma:contentTypeVersion="2" ma:contentTypeDescription="Create a new document." ma:contentTypeScope="" ma:versionID="5c0e740550673f5f4954bb6797f86aac">
  <xsd:schema xmlns:xsd="http://www.w3.org/2001/XMLSchema" xmlns:xs="http://www.w3.org/2001/XMLSchema" xmlns:p="http://schemas.microsoft.com/office/2006/metadata/properties" xmlns:ns2="808fd839-170a-44a4-85e4-5aff044f8a2d" targetNamespace="http://schemas.microsoft.com/office/2006/metadata/properties" ma:root="true" ma:fieldsID="5619e1ff52abc926600559262f396ca4" ns2:_="">
    <xsd:import namespace="808fd839-170a-44a4-85e4-5aff044f8a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8fd839-170a-44a4-85e4-5aff044f8a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4A22271-6DEB-4548-BB94-0ADB39BBAD7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C33A89A-F9FF-4E1B-B916-7B3028184BD4}">
  <ds:schemaRefs>
    <ds:schemaRef ds:uri="7aa1e060-b1bc-4310-bf13-7cfe5211685c"/>
    <ds:schemaRef ds:uri="f5dc0fa6-08bf-4af4-80d4-9c66642fd60f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9D45335-C7BE-41D4-81C5-7DCC6ABF9DAB}"/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40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Theme</vt:lpstr>
      <vt:lpstr>Preliminary Design Review</vt:lpstr>
      <vt:lpstr>Overview</vt:lpstr>
      <vt:lpstr>Project Description</vt:lpstr>
      <vt:lpstr>Mission Introduction</vt:lpstr>
      <vt:lpstr>Mission Statement</vt:lpstr>
      <vt:lpstr>Specific Objectives</vt:lpstr>
      <vt:lpstr>Specific Objectives Con.</vt:lpstr>
      <vt:lpstr>PowerPoint Presentation</vt:lpstr>
      <vt:lpstr>Functional Block Diagram</vt:lpstr>
      <vt:lpstr>Critical Project Elements</vt:lpstr>
      <vt:lpstr>Risk Matrix</vt:lpstr>
      <vt:lpstr>Current Trade Space</vt:lpstr>
      <vt:lpstr>Trades</vt:lpstr>
      <vt:lpstr>Trade 1: Navigation System</vt:lpstr>
      <vt:lpstr>Navigation System Requirements</vt:lpstr>
      <vt:lpstr>Navigation Design Metrics</vt:lpstr>
      <vt:lpstr>Navigation Engineering Analysis</vt:lpstr>
      <vt:lpstr>Trade 2: Vehicle</vt:lpstr>
      <vt:lpstr>Vehicle System Requirements</vt:lpstr>
      <vt:lpstr>Vehicle Design metrics</vt:lpstr>
      <vt:lpstr>Engineering Analysis - Vehicle</vt:lpstr>
      <vt:lpstr>Trade 3: Business Model</vt:lpstr>
      <vt:lpstr>Business Requirements</vt:lpstr>
      <vt:lpstr>Business Design Metrics</vt:lpstr>
      <vt:lpstr>Business Design Metrics</vt:lpstr>
      <vt:lpstr>Design Permutations and Score Examples</vt:lpstr>
      <vt:lpstr>Current Design Space</vt:lpstr>
      <vt:lpstr>Design Space Features</vt:lpstr>
      <vt:lpstr>Trade Study Plan</vt:lpstr>
      <vt:lpstr>Modeling &amp; Prototyping plans</vt:lpstr>
      <vt:lpstr>Path to CDR</vt:lpstr>
      <vt:lpstr>Proposed Models Overview</vt:lpstr>
      <vt:lpstr>References</vt:lpstr>
      <vt:lpstr>Appendices</vt:lpstr>
      <vt:lpstr>Appendix A: Multi-Objective Optimization</vt:lpstr>
      <vt:lpstr>Appendix B: Vehicle Cost Function</vt:lpstr>
      <vt:lpstr>Appendix c: Navigation Cost Function</vt:lpstr>
      <vt:lpstr>Appendix D: Business Cost Function</vt:lpstr>
      <vt:lpstr>Functional Requirements</vt:lpstr>
      <vt:lpstr>Functional Requirements (cont.)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Tycho Laursen Cinquini</dc:creator>
  <cp:revision>1</cp:revision>
  <dcterms:created xsi:type="dcterms:W3CDTF">2022-09-26T18:02:17Z</dcterms:created>
  <dcterms:modified xsi:type="dcterms:W3CDTF">2022-10-03T06:06:34Z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0x01010055D1C97D5F27A942A6ECCDFB95DF13FE</vt:lpwstr>
  </property>
  <property fmtid="{D5CDD505-2E9C-101B-9397-08002B2CF9AE}" pid="3" name="MediaServiceImageTags">
    <vt:lpwstr/>
  </property>
</Properties>
</file>